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sldIdLst>
    <p:sldId id="257" r:id="rId3"/>
    <p:sldId id="323" r:id="rId4"/>
    <p:sldId id="280" r:id="rId5"/>
    <p:sldId id="308" r:id="rId6"/>
    <p:sldId id="314" r:id="rId7"/>
    <p:sldId id="309" r:id="rId8"/>
    <p:sldId id="320" r:id="rId9"/>
    <p:sldId id="328" r:id="rId10"/>
    <p:sldId id="317" r:id="rId11"/>
    <p:sldId id="329" r:id="rId12"/>
    <p:sldId id="330" r:id="rId13"/>
    <p:sldId id="331" r:id="rId14"/>
    <p:sldId id="334" r:id="rId15"/>
    <p:sldId id="332" r:id="rId16"/>
    <p:sldId id="333" r:id="rId17"/>
    <p:sldId id="322" r:id="rId18"/>
    <p:sldId id="335" r:id="rId19"/>
    <p:sldId id="336" r:id="rId20"/>
    <p:sldId id="303" r:id="rId2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2BF"/>
    <a:srgbClr val="657A8D"/>
    <a:srgbClr val="A0AFBC"/>
    <a:srgbClr val="D8DEE2"/>
    <a:srgbClr val="E80000"/>
    <a:srgbClr val="2A5324"/>
    <a:srgbClr val="F6B63D"/>
    <a:srgbClr val="BCD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CCE22-EB56-4B85-B771-FC6A0D40DA98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79A1-3352-45C1-818B-78A61DA6A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45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AFC19-4BE1-45F5-AA80-033A7939F2B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5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4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9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08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97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13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76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14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93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87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991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2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88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03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582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1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94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4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60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4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40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9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82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46AE-0E5E-4C5E-8E15-8977D6A1EC6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4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2128646" y="2721863"/>
            <a:ext cx="8316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Ações de PD&amp;I no combate à </a:t>
            </a:r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238989" y="457844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Marcelo Marcos Morales</a:t>
            </a:r>
          </a:p>
          <a:p>
            <a:pPr algn="ctr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Secretário de Pesquisa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Formação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Científica</a:t>
            </a:r>
          </a:p>
          <a:p>
            <a:pPr algn="ctr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Coordenador da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RedeVírus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MCTI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b="29572"/>
          <a:stretch/>
        </p:blipFill>
        <p:spPr>
          <a:xfrm>
            <a:off x="2452273" y="1"/>
            <a:ext cx="7669433" cy="195789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t="71524"/>
          <a:stretch/>
        </p:blipFill>
        <p:spPr>
          <a:xfrm>
            <a:off x="2452273" y="6020143"/>
            <a:ext cx="7669433" cy="7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2" y="103009"/>
            <a:ext cx="1939401" cy="7948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26" y="6156340"/>
            <a:ext cx="2237173" cy="86690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28592" y="897868"/>
            <a:ext cx="1004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Etapas de desenvolvimento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vacinas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5" name="Agrupar 324"/>
          <p:cNvGrpSpPr/>
          <p:nvPr/>
        </p:nvGrpSpPr>
        <p:grpSpPr>
          <a:xfrm>
            <a:off x="764306" y="1909477"/>
            <a:ext cx="11175808" cy="1582780"/>
            <a:chOff x="753548" y="2285025"/>
            <a:chExt cx="11175808" cy="1582780"/>
          </a:xfrm>
        </p:grpSpPr>
        <p:sp>
          <p:nvSpPr>
            <p:cNvPr id="2" name="CaixaDeTexto 1"/>
            <p:cNvSpPr txBox="1"/>
            <p:nvPr/>
          </p:nvSpPr>
          <p:spPr>
            <a:xfrm>
              <a:off x="753548" y="3283030"/>
              <a:ext cx="1398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Circulação </a:t>
              </a:r>
            </a:p>
            <a:p>
              <a:pPr algn="ctr"/>
              <a:r>
                <a:rPr lang="pt-BR" sz="1600" b="1" dirty="0" smtClean="0"/>
                <a:t>do vírus</a:t>
              </a:r>
              <a:endParaRPr lang="pt-BR" sz="1600" b="1" dirty="0"/>
            </a:p>
          </p:txBody>
        </p:sp>
        <p:grpSp>
          <p:nvGrpSpPr>
            <p:cNvPr id="324" name="Agrupar 323"/>
            <p:cNvGrpSpPr/>
            <p:nvPr/>
          </p:nvGrpSpPr>
          <p:grpSpPr>
            <a:xfrm>
              <a:off x="1100441" y="2285025"/>
              <a:ext cx="10828915" cy="1582780"/>
              <a:chOff x="1100441" y="2285025"/>
              <a:chExt cx="10828915" cy="1582780"/>
            </a:xfrm>
          </p:grpSpPr>
          <p:grpSp>
            <p:nvGrpSpPr>
              <p:cNvPr id="11" name="Google Shape;11338;p79"/>
              <p:cNvGrpSpPr>
                <a:grpSpLocks noChangeAspect="1"/>
              </p:cNvGrpSpPr>
              <p:nvPr/>
            </p:nvGrpSpPr>
            <p:grpSpPr>
              <a:xfrm>
                <a:off x="2697042" y="2285025"/>
                <a:ext cx="411027" cy="720000"/>
                <a:chOff x="6275635" y="4282651"/>
                <a:chExt cx="209383" cy="366778"/>
              </a:xfrm>
              <a:solidFill>
                <a:srgbClr val="0070C0"/>
              </a:solidFill>
            </p:grpSpPr>
            <p:sp>
              <p:nvSpPr>
                <p:cNvPr id="12" name="Google Shape;11339;p79"/>
                <p:cNvSpPr/>
                <p:nvPr/>
              </p:nvSpPr>
              <p:spPr>
                <a:xfrm>
                  <a:off x="6275635" y="4282651"/>
                  <a:ext cx="89162" cy="366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1514" extrusionOk="0">
                      <a:moveTo>
                        <a:pt x="1382" y="1751"/>
                      </a:moveTo>
                      <a:cubicBezTo>
                        <a:pt x="1667" y="1917"/>
                        <a:pt x="1929" y="2084"/>
                        <a:pt x="2132" y="2275"/>
                      </a:cubicBezTo>
                      <a:lnTo>
                        <a:pt x="620" y="2275"/>
                      </a:lnTo>
                      <a:cubicBezTo>
                        <a:pt x="822" y="2084"/>
                        <a:pt x="1084" y="1917"/>
                        <a:pt x="1382" y="1751"/>
                      </a:cubicBezTo>
                      <a:close/>
                      <a:moveTo>
                        <a:pt x="2370" y="2620"/>
                      </a:moveTo>
                      <a:cubicBezTo>
                        <a:pt x="2465" y="2822"/>
                        <a:pt x="2489" y="3048"/>
                        <a:pt x="2382" y="3298"/>
                      </a:cubicBezTo>
                      <a:lnTo>
                        <a:pt x="381" y="3298"/>
                      </a:lnTo>
                      <a:cubicBezTo>
                        <a:pt x="298" y="3084"/>
                        <a:pt x="286" y="2858"/>
                        <a:pt x="381" y="2620"/>
                      </a:cubicBezTo>
                      <a:close/>
                      <a:moveTo>
                        <a:pt x="2144" y="3644"/>
                      </a:moveTo>
                      <a:cubicBezTo>
                        <a:pt x="1953" y="3834"/>
                        <a:pt x="1679" y="4001"/>
                        <a:pt x="1382" y="4168"/>
                      </a:cubicBezTo>
                      <a:cubicBezTo>
                        <a:pt x="1096" y="4001"/>
                        <a:pt x="822" y="3834"/>
                        <a:pt x="620" y="3644"/>
                      </a:cubicBezTo>
                      <a:close/>
                      <a:moveTo>
                        <a:pt x="2441" y="5918"/>
                      </a:moveTo>
                      <a:cubicBezTo>
                        <a:pt x="2334" y="6394"/>
                        <a:pt x="1893" y="6680"/>
                        <a:pt x="1382" y="6966"/>
                      </a:cubicBezTo>
                      <a:cubicBezTo>
                        <a:pt x="881" y="6680"/>
                        <a:pt x="429" y="6394"/>
                        <a:pt x="346" y="5918"/>
                      </a:cubicBezTo>
                      <a:close/>
                      <a:moveTo>
                        <a:pt x="1382" y="7347"/>
                      </a:moveTo>
                      <a:cubicBezTo>
                        <a:pt x="1679" y="7513"/>
                        <a:pt x="1953" y="7680"/>
                        <a:pt x="2144" y="7870"/>
                      </a:cubicBezTo>
                      <a:lnTo>
                        <a:pt x="620" y="7870"/>
                      </a:lnTo>
                      <a:cubicBezTo>
                        <a:pt x="822" y="7680"/>
                        <a:pt x="1096" y="7513"/>
                        <a:pt x="1382" y="7347"/>
                      </a:cubicBezTo>
                      <a:close/>
                      <a:moveTo>
                        <a:pt x="2394" y="8216"/>
                      </a:moveTo>
                      <a:cubicBezTo>
                        <a:pt x="2489" y="8454"/>
                        <a:pt x="2489" y="8680"/>
                        <a:pt x="2382" y="8894"/>
                      </a:cubicBezTo>
                      <a:lnTo>
                        <a:pt x="405" y="8894"/>
                      </a:lnTo>
                      <a:cubicBezTo>
                        <a:pt x="298" y="8656"/>
                        <a:pt x="298" y="8442"/>
                        <a:pt x="405" y="8216"/>
                      </a:cubicBezTo>
                      <a:close/>
                      <a:moveTo>
                        <a:pt x="2132" y="9240"/>
                      </a:moveTo>
                      <a:cubicBezTo>
                        <a:pt x="1929" y="9430"/>
                        <a:pt x="1667" y="9597"/>
                        <a:pt x="1382" y="9764"/>
                      </a:cubicBezTo>
                      <a:cubicBezTo>
                        <a:pt x="1096" y="9597"/>
                        <a:pt x="834" y="9430"/>
                        <a:pt x="620" y="9240"/>
                      </a:cubicBezTo>
                      <a:close/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cubicBezTo>
                        <a:pt x="0" y="846"/>
                        <a:pt x="524" y="1251"/>
                        <a:pt x="1072" y="1560"/>
                      </a:cubicBezTo>
                      <a:cubicBezTo>
                        <a:pt x="500" y="1894"/>
                        <a:pt x="0" y="2310"/>
                        <a:pt x="0" y="2965"/>
                      </a:cubicBezTo>
                      <a:cubicBezTo>
                        <a:pt x="0" y="3644"/>
                        <a:pt x="524" y="4049"/>
                        <a:pt x="1072" y="4358"/>
                      </a:cubicBezTo>
                      <a:cubicBezTo>
                        <a:pt x="524" y="4668"/>
                        <a:pt x="0" y="5072"/>
                        <a:pt x="0" y="5763"/>
                      </a:cubicBezTo>
                      <a:cubicBezTo>
                        <a:pt x="0" y="6442"/>
                        <a:pt x="524" y="6847"/>
                        <a:pt x="1072" y="7156"/>
                      </a:cubicBezTo>
                      <a:cubicBezTo>
                        <a:pt x="524" y="7466"/>
                        <a:pt x="0" y="7870"/>
                        <a:pt x="0" y="8549"/>
                      </a:cubicBezTo>
                      <a:cubicBezTo>
                        <a:pt x="0" y="8799"/>
                        <a:pt x="72" y="9002"/>
                        <a:pt x="179" y="9180"/>
                      </a:cubicBezTo>
                      <a:cubicBezTo>
                        <a:pt x="227" y="9240"/>
                        <a:pt x="322" y="9525"/>
                        <a:pt x="1072" y="9954"/>
                      </a:cubicBezTo>
                      <a:cubicBezTo>
                        <a:pt x="524" y="10264"/>
                        <a:pt x="0" y="10668"/>
                        <a:pt x="0" y="11359"/>
                      </a:cubicBezTo>
                      <a:cubicBezTo>
                        <a:pt x="0" y="11442"/>
                        <a:pt x="72" y="11514"/>
                        <a:pt x="167" y="11514"/>
                      </a:cubicBezTo>
                      <a:cubicBezTo>
                        <a:pt x="250" y="11514"/>
                        <a:pt x="322" y="11442"/>
                        <a:pt x="322" y="11359"/>
                      </a:cubicBezTo>
                      <a:cubicBezTo>
                        <a:pt x="322" y="10776"/>
                        <a:pt x="834" y="10466"/>
                        <a:pt x="1393" y="10145"/>
                      </a:cubicBezTo>
                      <a:cubicBezTo>
                        <a:pt x="1965" y="10466"/>
                        <a:pt x="2465" y="10776"/>
                        <a:pt x="2465" y="11359"/>
                      </a:cubicBezTo>
                      <a:cubicBezTo>
                        <a:pt x="2465" y="11442"/>
                        <a:pt x="2548" y="11514"/>
                        <a:pt x="2632" y="11514"/>
                      </a:cubicBezTo>
                      <a:cubicBezTo>
                        <a:pt x="2727" y="11514"/>
                        <a:pt x="2798" y="11442"/>
                        <a:pt x="2798" y="11359"/>
                      </a:cubicBezTo>
                      <a:cubicBezTo>
                        <a:pt x="2798" y="10668"/>
                        <a:pt x="2274" y="10264"/>
                        <a:pt x="1727" y="9954"/>
                      </a:cubicBezTo>
                      <a:cubicBezTo>
                        <a:pt x="2286" y="9633"/>
                        <a:pt x="2798" y="9216"/>
                        <a:pt x="2798" y="8561"/>
                      </a:cubicBezTo>
                      <a:cubicBezTo>
                        <a:pt x="2798" y="7870"/>
                        <a:pt x="2274" y="7466"/>
                        <a:pt x="1727" y="7156"/>
                      </a:cubicBezTo>
                      <a:cubicBezTo>
                        <a:pt x="2274" y="6847"/>
                        <a:pt x="2798" y="6442"/>
                        <a:pt x="2798" y="5763"/>
                      </a:cubicBezTo>
                      <a:cubicBezTo>
                        <a:pt x="2798" y="5608"/>
                        <a:pt x="2763" y="5465"/>
                        <a:pt x="2727" y="5346"/>
                      </a:cubicBezTo>
                      <a:cubicBezTo>
                        <a:pt x="2699" y="5273"/>
                        <a:pt x="2629" y="5227"/>
                        <a:pt x="2560" y="5227"/>
                      </a:cubicBezTo>
                      <a:cubicBezTo>
                        <a:pt x="2539" y="5227"/>
                        <a:pt x="2519" y="5231"/>
                        <a:pt x="2501" y="5239"/>
                      </a:cubicBezTo>
                      <a:cubicBezTo>
                        <a:pt x="2405" y="5263"/>
                        <a:pt x="2370" y="5370"/>
                        <a:pt x="2394" y="5465"/>
                      </a:cubicBezTo>
                      <a:cubicBezTo>
                        <a:pt x="2405" y="5501"/>
                        <a:pt x="2405" y="5549"/>
                        <a:pt x="2405" y="5596"/>
                      </a:cubicBezTo>
                      <a:lnTo>
                        <a:pt x="322" y="5596"/>
                      </a:lnTo>
                      <a:cubicBezTo>
                        <a:pt x="417" y="5132"/>
                        <a:pt x="881" y="4834"/>
                        <a:pt x="1370" y="4549"/>
                      </a:cubicBezTo>
                      <a:cubicBezTo>
                        <a:pt x="1560" y="4656"/>
                        <a:pt x="1774" y="4775"/>
                        <a:pt x="1929" y="4906"/>
                      </a:cubicBezTo>
                      <a:cubicBezTo>
                        <a:pt x="1960" y="4932"/>
                        <a:pt x="1998" y="4944"/>
                        <a:pt x="2035" y="4944"/>
                      </a:cubicBezTo>
                      <a:cubicBezTo>
                        <a:pt x="2084" y="4944"/>
                        <a:pt x="2134" y="4923"/>
                        <a:pt x="2167" y="4882"/>
                      </a:cubicBezTo>
                      <a:cubicBezTo>
                        <a:pt x="2227" y="4811"/>
                        <a:pt x="2215" y="4703"/>
                        <a:pt x="2144" y="4644"/>
                      </a:cubicBezTo>
                      <a:cubicBezTo>
                        <a:pt x="2001" y="4537"/>
                        <a:pt x="1858" y="4453"/>
                        <a:pt x="1703" y="4358"/>
                      </a:cubicBezTo>
                      <a:cubicBezTo>
                        <a:pt x="2263" y="4049"/>
                        <a:pt x="2775" y="3644"/>
                        <a:pt x="2775" y="2965"/>
                      </a:cubicBezTo>
                      <a:cubicBezTo>
                        <a:pt x="2775" y="2727"/>
                        <a:pt x="2703" y="2513"/>
                        <a:pt x="2596" y="2334"/>
                      </a:cubicBezTo>
                      <a:cubicBezTo>
                        <a:pt x="2560" y="2275"/>
                        <a:pt x="2441" y="1989"/>
                        <a:pt x="1703" y="1560"/>
                      </a:cubicBezTo>
                      <a:cubicBezTo>
                        <a:pt x="2263" y="1239"/>
                        <a:pt x="2798" y="846"/>
                        <a:pt x="2798" y="167"/>
                      </a:cubicBezTo>
                      <a:cubicBezTo>
                        <a:pt x="2798" y="72"/>
                        <a:pt x="2727" y="0"/>
                        <a:pt x="2632" y="0"/>
                      </a:cubicBezTo>
                      <a:cubicBezTo>
                        <a:pt x="2548" y="0"/>
                        <a:pt x="2465" y="72"/>
                        <a:pt x="2465" y="167"/>
                      </a:cubicBezTo>
                      <a:cubicBezTo>
                        <a:pt x="2465" y="739"/>
                        <a:pt x="1965" y="1060"/>
                        <a:pt x="1393" y="1370"/>
                      </a:cubicBezTo>
                      <a:cubicBezTo>
                        <a:pt x="834" y="1060"/>
                        <a:pt x="322" y="727"/>
                        <a:pt x="322" y="167"/>
                      </a:cubicBezTo>
                      <a:cubicBezTo>
                        <a:pt x="322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1340;p79"/>
                <p:cNvSpPr/>
                <p:nvPr/>
              </p:nvSpPr>
              <p:spPr>
                <a:xfrm>
                  <a:off x="6395474" y="4282651"/>
                  <a:ext cx="89544" cy="366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1514" extrusionOk="0">
                      <a:moveTo>
                        <a:pt x="2799" y="2906"/>
                      </a:moveTo>
                      <a:cubicBezTo>
                        <a:pt x="2799" y="2912"/>
                        <a:pt x="2802" y="2914"/>
                        <a:pt x="2803" y="2914"/>
                      </a:cubicBezTo>
                      <a:cubicBezTo>
                        <a:pt x="2805" y="2914"/>
                        <a:pt x="2805" y="2912"/>
                        <a:pt x="2799" y="2906"/>
                      </a:cubicBezTo>
                      <a:close/>
                      <a:moveTo>
                        <a:pt x="2453" y="3096"/>
                      </a:moveTo>
                      <a:cubicBezTo>
                        <a:pt x="2382" y="3584"/>
                        <a:pt x="1918" y="3870"/>
                        <a:pt x="1406" y="4168"/>
                      </a:cubicBezTo>
                      <a:cubicBezTo>
                        <a:pt x="882" y="3870"/>
                        <a:pt x="417" y="3584"/>
                        <a:pt x="346" y="3096"/>
                      </a:cubicBezTo>
                      <a:close/>
                      <a:moveTo>
                        <a:pt x="1394" y="4549"/>
                      </a:moveTo>
                      <a:cubicBezTo>
                        <a:pt x="1680" y="4715"/>
                        <a:pt x="1965" y="4882"/>
                        <a:pt x="2156" y="5072"/>
                      </a:cubicBezTo>
                      <a:lnTo>
                        <a:pt x="644" y="5072"/>
                      </a:lnTo>
                      <a:cubicBezTo>
                        <a:pt x="834" y="4882"/>
                        <a:pt x="1120" y="4715"/>
                        <a:pt x="1394" y="4549"/>
                      </a:cubicBezTo>
                      <a:close/>
                      <a:moveTo>
                        <a:pt x="2394" y="5418"/>
                      </a:moveTo>
                      <a:cubicBezTo>
                        <a:pt x="2501" y="5644"/>
                        <a:pt x="2501" y="5858"/>
                        <a:pt x="2394" y="6096"/>
                      </a:cubicBezTo>
                      <a:lnTo>
                        <a:pt x="406" y="6096"/>
                      </a:lnTo>
                      <a:cubicBezTo>
                        <a:pt x="298" y="5858"/>
                        <a:pt x="298" y="5644"/>
                        <a:pt x="406" y="5418"/>
                      </a:cubicBezTo>
                      <a:close/>
                      <a:moveTo>
                        <a:pt x="2156" y="6442"/>
                      </a:moveTo>
                      <a:cubicBezTo>
                        <a:pt x="1965" y="6632"/>
                        <a:pt x="1680" y="6799"/>
                        <a:pt x="1406" y="6966"/>
                      </a:cubicBezTo>
                      <a:cubicBezTo>
                        <a:pt x="1120" y="6799"/>
                        <a:pt x="846" y="6632"/>
                        <a:pt x="644" y="6442"/>
                      </a:cubicBezTo>
                      <a:close/>
                      <a:moveTo>
                        <a:pt x="1406" y="7347"/>
                      </a:moveTo>
                      <a:cubicBezTo>
                        <a:pt x="1906" y="7632"/>
                        <a:pt x="2358" y="7918"/>
                        <a:pt x="2453" y="8382"/>
                      </a:cubicBezTo>
                      <a:lnTo>
                        <a:pt x="358" y="8382"/>
                      </a:lnTo>
                      <a:cubicBezTo>
                        <a:pt x="453" y="7918"/>
                        <a:pt x="906" y="7632"/>
                        <a:pt x="1406" y="7347"/>
                      </a:cubicBezTo>
                      <a:close/>
                      <a:moveTo>
                        <a:pt x="2442" y="8716"/>
                      </a:moveTo>
                      <a:cubicBezTo>
                        <a:pt x="2370" y="9180"/>
                        <a:pt x="1906" y="9478"/>
                        <a:pt x="1406" y="9764"/>
                      </a:cubicBezTo>
                      <a:cubicBezTo>
                        <a:pt x="894" y="9478"/>
                        <a:pt x="429" y="9192"/>
                        <a:pt x="346" y="8716"/>
                      </a:cubicBezTo>
                      <a:close/>
                      <a:moveTo>
                        <a:pt x="179" y="0"/>
                      </a:moveTo>
                      <a:cubicBezTo>
                        <a:pt x="96" y="0"/>
                        <a:pt x="13" y="72"/>
                        <a:pt x="13" y="167"/>
                      </a:cubicBezTo>
                      <a:cubicBezTo>
                        <a:pt x="13" y="858"/>
                        <a:pt x="548" y="1251"/>
                        <a:pt x="1084" y="1560"/>
                      </a:cubicBezTo>
                      <a:cubicBezTo>
                        <a:pt x="953" y="1632"/>
                        <a:pt x="834" y="1715"/>
                        <a:pt x="715" y="1786"/>
                      </a:cubicBezTo>
                      <a:cubicBezTo>
                        <a:pt x="584" y="1870"/>
                        <a:pt x="656" y="2096"/>
                        <a:pt x="822" y="2096"/>
                      </a:cubicBezTo>
                      <a:cubicBezTo>
                        <a:pt x="906" y="2096"/>
                        <a:pt x="870" y="2072"/>
                        <a:pt x="1430" y="1751"/>
                      </a:cubicBezTo>
                      <a:cubicBezTo>
                        <a:pt x="1918" y="2036"/>
                        <a:pt x="2370" y="2310"/>
                        <a:pt x="2477" y="2751"/>
                      </a:cubicBezTo>
                      <a:lnTo>
                        <a:pt x="406" y="2751"/>
                      </a:lnTo>
                      <a:cubicBezTo>
                        <a:pt x="417" y="2703"/>
                        <a:pt x="417" y="2644"/>
                        <a:pt x="429" y="2608"/>
                      </a:cubicBezTo>
                      <a:cubicBezTo>
                        <a:pt x="477" y="2513"/>
                        <a:pt x="429" y="2429"/>
                        <a:pt x="346" y="2382"/>
                      </a:cubicBezTo>
                      <a:cubicBezTo>
                        <a:pt x="320" y="2369"/>
                        <a:pt x="295" y="2363"/>
                        <a:pt x="271" y="2363"/>
                      </a:cubicBezTo>
                      <a:cubicBezTo>
                        <a:pt x="208" y="2363"/>
                        <a:pt x="154" y="2404"/>
                        <a:pt x="120" y="2465"/>
                      </a:cubicBezTo>
                      <a:cubicBezTo>
                        <a:pt x="60" y="2608"/>
                        <a:pt x="36" y="2751"/>
                        <a:pt x="13" y="2917"/>
                      </a:cubicBezTo>
                      <a:lnTo>
                        <a:pt x="13" y="2929"/>
                      </a:lnTo>
                      <a:cubicBezTo>
                        <a:pt x="1" y="3620"/>
                        <a:pt x="489" y="4013"/>
                        <a:pt x="1084" y="4358"/>
                      </a:cubicBezTo>
                      <a:cubicBezTo>
                        <a:pt x="537" y="4668"/>
                        <a:pt x="13" y="5072"/>
                        <a:pt x="13" y="5763"/>
                      </a:cubicBezTo>
                      <a:cubicBezTo>
                        <a:pt x="13" y="6442"/>
                        <a:pt x="537" y="6847"/>
                        <a:pt x="1084" y="7156"/>
                      </a:cubicBezTo>
                      <a:cubicBezTo>
                        <a:pt x="513" y="7501"/>
                        <a:pt x="13" y="7882"/>
                        <a:pt x="13" y="8561"/>
                      </a:cubicBezTo>
                      <a:cubicBezTo>
                        <a:pt x="13" y="9240"/>
                        <a:pt x="537" y="9644"/>
                        <a:pt x="1084" y="9954"/>
                      </a:cubicBezTo>
                      <a:cubicBezTo>
                        <a:pt x="537" y="10264"/>
                        <a:pt x="13" y="10668"/>
                        <a:pt x="13" y="11359"/>
                      </a:cubicBezTo>
                      <a:cubicBezTo>
                        <a:pt x="13" y="11442"/>
                        <a:pt x="96" y="11514"/>
                        <a:pt x="179" y="11514"/>
                      </a:cubicBezTo>
                      <a:cubicBezTo>
                        <a:pt x="275" y="11514"/>
                        <a:pt x="346" y="11442"/>
                        <a:pt x="346" y="11359"/>
                      </a:cubicBezTo>
                      <a:cubicBezTo>
                        <a:pt x="346" y="10776"/>
                        <a:pt x="846" y="10466"/>
                        <a:pt x="1418" y="10145"/>
                      </a:cubicBezTo>
                      <a:cubicBezTo>
                        <a:pt x="1977" y="10466"/>
                        <a:pt x="2489" y="10776"/>
                        <a:pt x="2489" y="11359"/>
                      </a:cubicBezTo>
                      <a:cubicBezTo>
                        <a:pt x="2489" y="11442"/>
                        <a:pt x="2561" y="11514"/>
                        <a:pt x="2656" y="11514"/>
                      </a:cubicBezTo>
                      <a:cubicBezTo>
                        <a:pt x="2739" y="11514"/>
                        <a:pt x="2811" y="11442"/>
                        <a:pt x="2811" y="11359"/>
                      </a:cubicBezTo>
                      <a:cubicBezTo>
                        <a:pt x="2811" y="10668"/>
                        <a:pt x="2299" y="10264"/>
                        <a:pt x="1739" y="9954"/>
                      </a:cubicBezTo>
                      <a:cubicBezTo>
                        <a:pt x="2322" y="9609"/>
                        <a:pt x="2811" y="9228"/>
                        <a:pt x="2811" y="8537"/>
                      </a:cubicBezTo>
                      <a:cubicBezTo>
                        <a:pt x="2811" y="7859"/>
                        <a:pt x="2299" y="7466"/>
                        <a:pt x="1739" y="7144"/>
                      </a:cubicBezTo>
                      <a:cubicBezTo>
                        <a:pt x="2299" y="6835"/>
                        <a:pt x="2811" y="6430"/>
                        <a:pt x="2811" y="5739"/>
                      </a:cubicBezTo>
                      <a:cubicBezTo>
                        <a:pt x="2811" y="5061"/>
                        <a:pt x="2299" y="4656"/>
                        <a:pt x="1739" y="4346"/>
                      </a:cubicBezTo>
                      <a:cubicBezTo>
                        <a:pt x="2358" y="4001"/>
                        <a:pt x="2799" y="3632"/>
                        <a:pt x="2799" y="2906"/>
                      </a:cubicBezTo>
                      <a:cubicBezTo>
                        <a:pt x="2775" y="2251"/>
                        <a:pt x="2263" y="1870"/>
                        <a:pt x="1739" y="1560"/>
                      </a:cubicBezTo>
                      <a:cubicBezTo>
                        <a:pt x="2299" y="1251"/>
                        <a:pt x="2811" y="846"/>
                        <a:pt x="2811" y="167"/>
                      </a:cubicBezTo>
                      <a:cubicBezTo>
                        <a:pt x="2811" y="72"/>
                        <a:pt x="2739" y="0"/>
                        <a:pt x="2656" y="0"/>
                      </a:cubicBezTo>
                      <a:cubicBezTo>
                        <a:pt x="2561" y="0"/>
                        <a:pt x="2489" y="72"/>
                        <a:pt x="2489" y="167"/>
                      </a:cubicBezTo>
                      <a:cubicBezTo>
                        <a:pt x="2489" y="739"/>
                        <a:pt x="1977" y="1060"/>
                        <a:pt x="1418" y="1370"/>
                      </a:cubicBezTo>
                      <a:cubicBezTo>
                        <a:pt x="846" y="1060"/>
                        <a:pt x="346" y="727"/>
                        <a:pt x="346" y="167"/>
                      </a:cubicBezTo>
                      <a:cubicBezTo>
                        <a:pt x="346" y="72"/>
                        <a:pt x="275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1460;p79"/>
              <p:cNvGrpSpPr>
                <a:grpSpLocks noChangeAspect="1"/>
              </p:cNvGrpSpPr>
              <p:nvPr/>
            </p:nvGrpSpPr>
            <p:grpSpPr>
              <a:xfrm>
                <a:off x="1100441" y="2285025"/>
                <a:ext cx="722280" cy="720000"/>
                <a:chOff x="6664394" y="3346974"/>
                <a:chExt cx="353113" cy="351998"/>
              </a:xfrm>
              <a:solidFill>
                <a:srgbClr val="0070C0"/>
              </a:solidFill>
            </p:grpSpPr>
            <p:sp>
              <p:nvSpPr>
                <p:cNvPr id="17" name="Google Shape;11461;p79"/>
                <p:cNvSpPr/>
                <p:nvPr/>
              </p:nvSpPr>
              <p:spPr>
                <a:xfrm>
                  <a:off x="6788023" y="3450917"/>
                  <a:ext cx="37207" cy="3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7" extrusionOk="0">
                      <a:moveTo>
                        <a:pt x="572" y="333"/>
                      </a:moveTo>
                      <a:cubicBezTo>
                        <a:pt x="703" y="333"/>
                        <a:pt x="822" y="453"/>
                        <a:pt x="822" y="583"/>
                      </a:cubicBezTo>
                      <a:cubicBezTo>
                        <a:pt x="822" y="738"/>
                        <a:pt x="703" y="834"/>
                        <a:pt x="572" y="834"/>
                      </a:cubicBezTo>
                      <a:cubicBezTo>
                        <a:pt x="429" y="834"/>
                        <a:pt x="310" y="738"/>
                        <a:pt x="310" y="583"/>
                      </a:cubicBezTo>
                      <a:cubicBezTo>
                        <a:pt x="310" y="441"/>
                        <a:pt x="429" y="333"/>
                        <a:pt x="572" y="333"/>
                      </a:cubicBezTo>
                      <a:close/>
                      <a:moveTo>
                        <a:pt x="584" y="0"/>
                      </a:moveTo>
                      <a:cubicBezTo>
                        <a:pt x="251" y="0"/>
                        <a:pt x="1" y="274"/>
                        <a:pt x="1" y="583"/>
                      </a:cubicBezTo>
                      <a:cubicBezTo>
                        <a:pt x="1" y="917"/>
                        <a:pt x="275" y="1167"/>
                        <a:pt x="584" y="1167"/>
                      </a:cubicBezTo>
                      <a:cubicBezTo>
                        <a:pt x="894" y="1167"/>
                        <a:pt x="1168" y="917"/>
                        <a:pt x="1168" y="583"/>
                      </a:cubicBezTo>
                      <a:cubicBezTo>
                        <a:pt x="1168" y="262"/>
                        <a:pt x="894" y="0"/>
                        <a:pt x="5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1462;p79"/>
                <p:cNvSpPr/>
                <p:nvPr/>
              </p:nvSpPr>
              <p:spPr>
                <a:xfrm>
                  <a:off x="6874892" y="3495641"/>
                  <a:ext cx="36824" cy="36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56" extrusionOk="0">
                      <a:moveTo>
                        <a:pt x="584" y="311"/>
                      </a:moveTo>
                      <a:cubicBezTo>
                        <a:pt x="727" y="311"/>
                        <a:pt x="834" y="430"/>
                        <a:pt x="834" y="561"/>
                      </a:cubicBezTo>
                      <a:cubicBezTo>
                        <a:pt x="834" y="715"/>
                        <a:pt x="715" y="823"/>
                        <a:pt x="584" y="823"/>
                      </a:cubicBezTo>
                      <a:cubicBezTo>
                        <a:pt x="441" y="823"/>
                        <a:pt x="322" y="703"/>
                        <a:pt x="322" y="561"/>
                      </a:cubicBezTo>
                      <a:cubicBezTo>
                        <a:pt x="322" y="430"/>
                        <a:pt x="441" y="311"/>
                        <a:pt x="584" y="311"/>
                      </a:cubicBezTo>
                      <a:close/>
                      <a:moveTo>
                        <a:pt x="563" y="1"/>
                      </a:moveTo>
                      <a:cubicBezTo>
                        <a:pt x="251" y="1"/>
                        <a:pt x="0" y="258"/>
                        <a:pt x="0" y="584"/>
                      </a:cubicBezTo>
                      <a:cubicBezTo>
                        <a:pt x="0" y="906"/>
                        <a:pt x="262" y="1156"/>
                        <a:pt x="584" y="1156"/>
                      </a:cubicBezTo>
                      <a:cubicBezTo>
                        <a:pt x="905" y="1156"/>
                        <a:pt x="1155" y="894"/>
                        <a:pt x="1155" y="584"/>
                      </a:cubicBezTo>
                      <a:cubicBezTo>
                        <a:pt x="1155" y="251"/>
                        <a:pt x="893" y="1"/>
                        <a:pt x="584" y="1"/>
                      </a:cubicBezTo>
                      <a:cubicBezTo>
                        <a:pt x="577" y="1"/>
                        <a:pt x="570" y="1"/>
                        <a:pt x="5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1463;p79"/>
                <p:cNvSpPr/>
                <p:nvPr/>
              </p:nvSpPr>
              <p:spPr>
                <a:xfrm>
                  <a:off x="6780059" y="3538136"/>
                  <a:ext cx="53134" cy="5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668" extrusionOk="0">
                      <a:moveTo>
                        <a:pt x="834" y="334"/>
                      </a:moveTo>
                      <a:cubicBezTo>
                        <a:pt x="1120" y="334"/>
                        <a:pt x="1334" y="560"/>
                        <a:pt x="1334" y="834"/>
                      </a:cubicBezTo>
                      <a:cubicBezTo>
                        <a:pt x="1334" y="1120"/>
                        <a:pt x="1120" y="1346"/>
                        <a:pt x="834" y="1346"/>
                      </a:cubicBezTo>
                      <a:cubicBezTo>
                        <a:pt x="548" y="1346"/>
                        <a:pt x="322" y="1120"/>
                        <a:pt x="322" y="834"/>
                      </a:cubicBezTo>
                      <a:cubicBezTo>
                        <a:pt x="322" y="572"/>
                        <a:pt x="548" y="334"/>
                        <a:pt x="834" y="334"/>
                      </a:cubicBezTo>
                      <a:close/>
                      <a:moveTo>
                        <a:pt x="834" y="1"/>
                      </a:moveTo>
                      <a:cubicBezTo>
                        <a:pt x="370" y="24"/>
                        <a:pt x="1" y="393"/>
                        <a:pt x="1" y="834"/>
                      </a:cubicBezTo>
                      <a:cubicBezTo>
                        <a:pt x="1" y="1298"/>
                        <a:pt x="370" y="1667"/>
                        <a:pt x="834" y="1667"/>
                      </a:cubicBezTo>
                      <a:cubicBezTo>
                        <a:pt x="1298" y="1667"/>
                        <a:pt x="1668" y="1298"/>
                        <a:pt x="1668" y="834"/>
                      </a:cubicBezTo>
                      <a:cubicBezTo>
                        <a:pt x="1668" y="382"/>
                        <a:pt x="1298" y="1"/>
                        <a:pt x="8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1464;p79"/>
                <p:cNvSpPr/>
                <p:nvPr/>
              </p:nvSpPr>
              <p:spPr>
                <a:xfrm>
                  <a:off x="6664394" y="3346974"/>
                  <a:ext cx="353113" cy="351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5" h="11050" extrusionOk="0">
                      <a:moveTo>
                        <a:pt x="5549" y="358"/>
                      </a:moveTo>
                      <a:cubicBezTo>
                        <a:pt x="5680" y="358"/>
                        <a:pt x="5799" y="477"/>
                        <a:pt x="5799" y="620"/>
                      </a:cubicBezTo>
                      <a:cubicBezTo>
                        <a:pt x="5799" y="763"/>
                        <a:pt x="5680" y="870"/>
                        <a:pt x="5549" y="870"/>
                      </a:cubicBezTo>
                      <a:cubicBezTo>
                        <a:pt x="5418" y="870"/>
                        <a:pt x="5299" y="763"/>
                        <a:pt x="5299" y="620"/>
                      </a:cubicBezTo>
                      <a:cubicBezTo>
                        <a:pt x="5299" y="465"/>
                        <a:pt x="5418" y="358"/>
                        <a:pt x="5549" y="358"/>
                      </a:cubicBezTo>
                      <a:close/>
                      <a:moveTo>
                        <a:pt x="9752" y="1001"/>
                      </a:moveTo>
                      <a:cubicBezTo>
                        <a:pt x="10061" y="1001"/>
                        <a:pt x="10228" y="1394"/>
                        <a:pt x="10002" y="1620"/>
                      </a:cubicBezTo>
                      <a:cubicBezTo>
                        <a:pt x="9936" y="1686"/>
                        <a:pt x="9844" y="1718"/>
                        <a:pt x="9750" y="1718"/>
                      </a:cubicBezTo>
                      <a:cubicBezTo>
                        <a:pt x="9656" y="1718"/>
                        <a:pt x="9561" y="1686"/>
                        <a:pt x="9490" y="1620"/>
                      </a:cubicBezTo>
                      <a:cubicBezTo>
                        <a:pt x="9275" y="1394"/>
                        <a:pt x="9430" y="1001"/>
                        <a:pt x="9752" y="1001"/>
                      </a:cubicBezTo>
                      <a:close/>
                      <a:moveTo>
                        <a:pt x="1554" y="1203"/>
                      </a:moveTo>
                      <a:cubicBezTo>
                        <a:pt x="1655" y="1203"/>
                        <a:pt x="1756" y="1239"/>
                        <a:pt x="1834" y="1310"/>
                      </a:cubicBezTo>
                      <a:cubicBezTo>
                        <a:pt x="1977" y="1465"/>
                        <a:pt x="1977" y="1715"/>
                        <a:pt x="1834" y="1870"/>
                      </a:cubicBezTo>
                      <a:cubicBezTo>
                        <a:pt x="1756" y="1941"/>
                        <a:pt x="1658" y="1977"/>
                        <a:pt x="1559" y="1977"/>
                      </a:cubicBezTo>
                      <a:cubicBezTo>
                        <a:pt x="1459" y="1977"/>
                        <a:pt x="1358" y="1941"/>
                        <a:pt x="1274" y="1870"/>
                      </a:cubicBezTo>
                      <a:cubicBezTo>
                        <a:pt x="1131" y="1715"/>
                        <a:pt x="1131" y="1465"/>
                        <a:pt x="1274" y="1310"/>
                      </a:cubicBezTo>
                      <a:cubicBezTo>
                        <a:pt x="1352" y="1239"/>
                        <a:pt x="1453" y="1203"/>
                        <a:pt x="1554" y="1203"/>
                      </a:cubicBezTo>
                      <a:close/>
                      <a:moveTo>
                        <a:pt x="596" y="5323"/>
                      </a:moveTo>
                      <a:cubicBezTo>
                        <a:pt x="727" y="5323"/>
                        <a:pt x="846" y="5442"/>
                        <a:pt x="846" y="5573"/>
                      </a:cubicBezTo>
                      <a:cubicBezTo>
                        <a:pt x="858" y="5704"/>
                        <a:pt x="738" y="5823"/>
                        <a:pt x="596" y="5823"/>
                      </a:cubicBezTo>
                      <a:cubicBezTo>
                        <a:pt x="441" y="5823"/>
                        <a:pt x="346" y="5704"/>
                        <a:pt x="346" y="5573"/>
                      </a:cubicBezTo>
                      <a:cubicBezTo>
                        <a:pt x="346" y="5430"/>
                        <a:pt x="465" y="5323"/>
                        <a:pt x="596" y="5323"/>
                      </a:cubicBezTo>
                      <a:close/>
                      <a:moveTo>
                        <a:pt x="10502" y="5323"/>
                      </a:moveTo>
                      <a:cubicBezTo>
                        <a:pt x="10656" y="5323"/>
                        <a:pt x="10764" y="5442"/>
                        <a:pt x="10764" y="5573"/>
                      </a:cubicBezTo>
                      <a:cubicBezTo>
                        <a:pt x="10764" y="5704"/>
                        <a:pt x="10644" y="5823"/>
                        <a:pt x="10502" y="5823"/>
                      </a:cubicBezTo>
                      <a:cubicBezTo>
                        <a:pt x="10359" y="5823"/>
                        <a:pt x="10252" y="5704"/>
                        <a:pt x="10252" y="5573"/>
                      </a:cubicBezTo>
                      <a:cubicBezTo>
                        <a:pt x="10252" y="5430"/>
                        <a:pt x="10371" y="5323"/>
                        <a:pt x="10502" y="5323"/>
                      </a:cubicBezTo>
                      <a:close/>
                      <a:moveTo>
                        <a:pt x="2036" y="8799"/>
                      </a:moveTo>
                      <a:cubicBezTo>
                        <a:pt x="2274" y="8823"/>
                        <a:pt x="2393" y="9085"/>
                        <a:pt x="2227" y="9252"/>
                      </a:cubicBezTo>
                      <a:cubicBezTo>
                        <a:pt x="2179" y="9305"/>
                        <a:pt x="2114" y="9332"/>
                        <a:pt x="2047" y="9332"/>
                      </a:cubicBezTo>
                      <a:cubicBezTo>
                        <a:pt x="1980" y="9332"/>
                        <a:pt x="1911" y="9305"/>
                        <a:pt x="1858" y="9252"/>
                      </a:cubicBezTo>
                      <a:cubicBezTo>
                        <a:pt x="1691" y="9085"/>
                        <a:pt x="1810" y="8799"/>
                        <a:pt x="2036" y="8799"/>
                      </a:cubicBezTo>
                      <a:close/>
                      <a:moveTo>
                        <a:pt x="5549" y="10264"/>
                      </a:moveTo>
                      <a:cubicBezTo>
                        <a:pt x="5680" y="10264"/>
                        <a:pt x="5799" y="10383"/>
                        <a:pt x="5799" y="10514"/>
                      </a:cubicBezTo>
                      <a:cubicBezTo>
                        <a:pt x="5799" y="10669"/>
                        <a:pt x="5680" y="10764"/>
                        <a:pt x="5549" y="10764"/>
                      </a:cubicBezTo>
                      <a:cubicBezTo>
                        <a:pt x="5418" y="10764"/>
                        <a:pt x="5299" y="10645"/>
                        <a:pt x="5299" y="10514"/>
                      </a:cubicBezTo>
                      <a:cubicBezTo>
                        <a:pt x="5299" y="10371"/>
                        <a:pt x="5418" y="10264"/>
                        <a:pt x="5549" y="10264"/>
                      </a:cubicBezTo>
                      <a:close/>
                      <a:moveTo>
                        <a:pt x="5501" y="1"/>
                      </a:moveTo>
                      <a:cubicBezTo>
                        <a:pt x="5180" y="1"/>
                        <a:pt x="4918" y="275"/>
                        <a:pt x="4918" y="584"/>
                      </a:cubicBezTo>
                      <a:cubicBezTo>
                        <a:pt x="4918" y="858"/>
                        <a:pt x="5096" y="1060"/>
                        <a:pt x="5334" y="1132"/>
                      </a:cubicBezTo>
                      <a:lnTo>
                        <a:pt x="5334" y="2025"/>
                      </a:lnTo>
                      <a:cubicBezTo>
                        <a:pt x="5299" y="2013"/>
                        <a:pt x="5251" y="2001"/>
                        <a:pt x="5191" y="1989"/>
                      </a:cubicBezTo>
                      <a:cubicBezTo>
                        <a:pt x="5015" y="1924"/>
                        <a:pt x="4880" y="1886"/>
                        <a:pt x="4761" y="1886"/>
                      </a:cubicBezTo>
                      <a:cubicBezTo>
                        <a:pt x="4576" y="1886"/>
                        <a:pt x="4430" y="1978"/>
                        <a:pt x="4227" y="2203"/>
                      </a:cubicBezTo>
                      <a:cubicBezTo>
                        <a:pt x="4144" y="2299"/>
                        <a:pt x="4072" y="2370"/>
                        <a:pt x="4001" y="2406"/>
                      </a:cubicBezTo>
                      <a:cubicBezTo>
                        <a:pt x="3929" y="2442"/>
                        <a:pt x="3810" y="2442"/>
                        <a:pt x="3703" y="2465"/>
                      </a:cubicBezTo>
                      <a:cubicBezTo>
                        <a:pt x="3370" y="2489"/>
                        <a:pt x="3179" y="2537"/>
                        <a:pt x="3036" y="2823"/>
                      </a:cubicBezTo>
                      <a:lnTo>
                        <a:pt x="2120" y="1906"/>
                      </a:lnTo>
                      <a:cubicBezTo>
                        <a:pt x="2286" y="1632"/>
                        <a:pt x="2274" y="1275"/>
                        <a:pt x="2036" y="1037"/>
                      </a:cubicBezTo>
                      <a:cubicBezTo>
                        <a:pt x="1893" y="894"/>
                        <a:pt x="1712" y="822"/>
                        <a:pt x="1530" y="822"/>
                      </a:cubicBezTo>
                      <a:cubicBezTo>
                        <a:pt x="1349" y="822"/>
                        <a:pt x="1167" y="894"/>
                        <a:pt x="1024" y="1037"/>
                      </a:cubicBezTo>
                      <a:cubicBezTo>
                        <a:pt x="546" y="1505"/>
                        <a:pt x="939" y="2252"/>
                        <a:pt x="1509" y="2252"/>
                      </a:cubicBezTo>
                      <a:cubicBezTo>
                        <a:pt x="1635" y="2252"/>
                        <a:pt x="1770" y="2216"/>
                        <a:pt x="1905" y="2132"/>
                      </a:cubicBezTo>
                      <a:lnTo>
                        <a:pt x="2917" y="3144"/>
                      </a:lnTo>
                      <a:cubicBezTo>
                        <a:pt x="2846" y="3370"/>
                        <a:pt x="2810" y="3394"/>
                        <a:pt x="2572" y="3549"/>
                      </a:cubicBezTo>
                      <a:cubicBezTo>
                        <a:pt x="2143" y="3799"/>
                        <a:pt x="2084" y="3966"/>
                        <a:pt x="2143" y="4442"/>
                      </a:cubicBezTo>
                      <a:cubicBezTo>
                        <a:pt x="2155" y="4561"/>
                        <a:pt x="2167" y="4668"/>
                        <a:pt x="2155" y="4751"/>
                      </a:cubicBezTo>
                      <a:cubicBezTo>
                        <a:pt x="2108" y="4918"/>
                        <a:pt x="1941" y="5061"/>
                        <a:pt x="1846" y="5359"/>
                      </a:cubicBezTo>
                      <a:lnTo>
                        <a:pt x="1131" y="5359"/>
                      </a:lnTo>
                      <a:cubicBezTo>
                        <a:pt x="1060" y="5120"/>
                        <a:pt x="846" y="4942"/>
                        <a:pt x="584" y="4942"/>
                      </a:cubicBezTo>
                      <a:cubicBezTo>
                        <a:pt x="250" y="4942"/>
                        <a:pt x="0" y="5216"/>
                        <a:pt x="0" y="5525"/>
                      </a:cubicBezTo>
                      <a:cubicBezTo>
                        <a:pt x="0" y="5859"/>
                        <a:pt x="262" y="6109"/>
                        <a:pt x="584" y="6109"/>
                      </a:cubicBezTo>
                      <a:cubicBezTo>
                        <a:pt x="846" y="6109"/>
                        <a:pt x="1060" y="5930"/>
                        <a:pt x="1131" y="5692"/>
                      </a:cubicBezTo>
                      <a:lnTo>
                        <a:pt x="1846" y="5692"/>
                      </a:lnTo>
                      <a:cubicBezTo>
                        <a:pt x="1929" y="5990"/>
                        <a:pt x="2108" y="6132"/>
                        <a:pt x="2155" y="6299"/>
                      </a:cubicBezTo>
                      <a:cubicBezTo>
                        <a:pt x="2203" y="6513"/>
                        <a:pt x="2036" y="6871"/>
                        <a:pt x="2179" y="7156"/>
                      </a:cubicBezTo>
                      <a:cubicBezTo>
                        <a:pt x="2322" y="7430"/>
                        <a:pt x="2703" y="7526"/>
                        <a:pt x="2822" y="7704"/>
                      </a:cubicBezTo>
                      <a:cubicBezTo>
                        <a:pt x="2870" y="7764"/>
                        <a:pt x="2894" y="7835"/>
                        <a:pt x="2929" y="7930"/>
                      </a:cubicBezTo>
                      <a:lnTo>
                        <a:pt x="2322" y="8538"/>
                      </a:lnTo>
                      <a:cubicBezTo>
                        <a:pt x="2229" y="8489"/>
                        <a:pt x="2127" y="8464"/>
                        <a:pt x="2025" y="8464"/>
                      </a:cubicBezTo>
                      <a:cubicBezTo>
                        <a:pt x="1880" y="8464"/>
                        <a:pt x="1737" y="8515"/>
                        <a:pt x="1631" y="8621"/>
                      </a:cubicBezTo>
                      <a:cubicBezTo>
                        <a:pt x="1262" y="9002"/>
                        <a:pt x="1536" y="9621"/>
                        <a:pt x="2048" y="9621"/>
                      </a:cubicBezTo>
                      <a:cubicBezTo>
                        <a:pt x="2489" y="9621"/>
                        <a:pt x="2786" y="9157"/>
                        <a:pt x="2560" y="8764"/>
                      </a:cubicBezTo>
                      <a:lnTo>
                        <a:pt x="3084" y="8240"/>
                      </a:lnTo>
                      <a:cubicBezTo>
                        <a:pt x="3322" y="8704"/>
                        <a:pt x="3810" y="8538"/>
                        <a:pt x="4060" y="8657"/>
                      </a:cubicBezTo>
                      <a:cubicBezTo>
                        <a:pt x="4251" y="8740"/>
                        <a:pt x="4418" y="9085"/>
                        <a:pt x="4727" y="9157"/>
                      </a:cubicBezTo>
                      <a:cubicBezTo>
                        <a:pt x="4769" y="9167"/>
                        <a:pt x="4811" y="9172"/>
                        <a:pt x="4853" y="9172"/>
                      </a:cubicBezTo>
                      <a:cubicBezTo>
                        <a:pt x="5045" y="9172"/>
                        <a:pt x="5230" y="9075"/>
                        <a:pt x="5406" y="9026"/>
                      </a:cubicBezTo>
                      <a:lnTo>
                        <a:pt x="5406" y="9919"/>
                      </a:lnTo>
                      <a:cubicBezTo>
                        <a:pt x="5168" y="9990"/>
                        <a:pt x="4989" y="10204"/>
                        <a:pt x="4989" y="10466"/>
                      </a:cubicBezTo>
                      <a:cubicBezTo>
                        <a:pt x="4989" y="10800"/>
                        <a:pt x="5251" y="11050"/>
                        <a:pt x="5561" y="11050"/>
                      </a:cubicBezTo>
                      <a:cubicBezTo>
                        <a:pt x="5894" y="11050"/>
                        <a:pt x="6144" y="10788"/>
                        <a:pt x="6144" y="10466"/>
                      </a:cubicBezTo>
                      <a:cubicBezTo>
                        <a:pt x="6144" y="10204"/>
                        <a:pt x="5965" y="9990"/>
                        <a:pt x="5727" y="9919"/>
                      </a:cubicBezTo>
                      <a:lnTo>
                        <a:pt x="5727" y="9026"/>
                      </a:lnTo>
                      <a:cubicBezTo>
                        <a:pt x="5903" y="9075"/>
                        <a:pt x="6080" y="9172"/>
                        <a:pt x="6269" y="9172"/>
                      </a:cubicBezTo>
                      <a:cubicBezTo>
                        <a:pt x="6310" y="9172"/>
                        <a:pt x="6352" y="9167"/>
                        <a:pt x="6394" y="9157"/>
                      </a:cubicBezTo>
                      <a:cubicBezTo>
                        <a:pt x="6715" y="9085"/>
                        <a:pt x="6894" y="8740"/>
                        <a:pt x="7073" y="8657"/>
                      </a:cubicBezTo>
                      <a:cubicBezTo>
                        <a:pt x="7323" y="8538"/>
                        <a:pt x="7799" y="8704"/>
                        <a:pt x="8049" y="8240"/>
                      </a:cubicBezTo>
                      <a:lnTo>
                        <a:pt x="8216" y="8407"/>
                      </a:lnTo>
                      <a:cubicBezTo>
                        <a:pt x="8245" y="8436"/>
                        <a:pt x="8287" y="8451"/>
                        <a:pt x="8329" y="8451"/>
                      </a:cubicBezTo>
                      <a:cubicBezTo>
                        <a:pt x="8370" y="8451"/>
                        <a:pt x="8412" y="8436"/>
                        <a:pt x="8442" y="8407"/>
                      </a:cubicBezTo>
                      <a:cubicBezTo>
                        <a:pt x="8501" y="8347"/>
                        <a:pt x="8501" y="8240"/>
                        <a:pt x="8442" y="8180"/>
                      </a:cubicBezTo>
                      <a:lnTo>
                        <a:pt x="8168" y="7907"/>
                      </a:lnTo>
                      <a:cubicBezTo>
                        <a:pt x="8239" y="7692"/>
                        <a:pt x="8275" y="7656"/>
                        <a:pt x="8513" y="7514"/>
                      </a:cubicBezTo>
                      <a:cubicBezTo>
                        <a:pt x="8942" y="7252"/>
                        <a:pt x="9013" y="7097"/>
                        <a:pt x="8942" y="6621"/>
                      </a:cubicBezTo>
                      <a:cubicBezTo>
                        <a:pt x="8894" y="6323"/>
                        <a:pt x="8918" y="6287"/>
                        <a:pt x="9073" y="6037"/>
                      </a:cubicBezTo>
                      <a:cubicBezTo>
                        <a:pt x="9156" y="5930"/>
                        <a:pt x="9216" y="5811"/>
                        <a:pt x="9240" y="5692"/>
                      </a:cubicBezTo>
                      <a:lnTo>
                        <a:pt x="9954" y="5692"/>
                      </a:lnTo>
                      <a:cubicBezTo>
                        <a:pt x="10025" y="5930"/>
                        <a:pt x="10240" y="6109"/>
                        <a:pt x="10502" y="6109"/>
                      </a:cubicBezTo>
                      <a:cubicBezTo>
                        <a:pt x="10835" y="6109"/>
                        <a:pt x="11085" y="5847"/>
                        <a:pt x="11085" y="5525"/>
                      </a:cubicBezTo>
                      <a:cubicBezTo>
                        <a:pt x="11085" y="5251"/>
                        <a:pt x="10823" y="4989"/>
                        <a:pt x="10502" y="4989"/>
                      </a:cubicBezTo>
                      <a:cubicBezTo>
                        <a:pt x="10240" y="4989"/>
                        <a:pt x="10025" y="5168"/>
                        <a:pt x="9954" y="5406"/>
                      </a:cubicBezTo>
                      <a:lnTo>
                        <a:pt x="9240" y="5406"/>
                      </a:lnTo>
                      <a:cubicBezTo>
                        <a:pt x="9156" y="5109"/>
                        <a:pt x="8978" y="4966"/>
                        <a:pt x="8930" y="4799"/>
                      </a:cubicBezTo>
                      <a:cubicBezTo>
                        <a:pt x="8882" y="4585"/>
                        <a:pt x="9049" y="4239"/>
                        <a:pt x="8894" y="3954"/>
                      </a:cubicBezTo>
                      <a:cubicBezTo>
                        <a:pt x="8763" y="3668"/>
                        <a:pt x="8382" y="3573"/>
                        <a:pt x="8263" y="3394"/>
                      </a:cubicBezTo>
                      <a:cubicBezTo>
                        <a:pt x="8216" y="3335"/>
                        <a:pt x="8180" y="3263"/>
                        <a:pt x="8156" y="3180"/>
                      </a:cubicBezTo>
                      <a:lnTo>
                        <a:pt x="9406" y="1930"/>
                      </a:lnTo>
                      <a:cubicBezTo>
                        <a:pt x="9513" y="1989"/>
                        <a:pt x="9632" y="2025"/>
                        <a:pt x="9752" y="2025"/>
                      </a:cubicBezTo>
                      <a:cubicBezTo>
                        <a:pt x="9930" y="2025"/>
                        <a:pt x="10109" y="1953"/>
                        <a:pt x="10228" y="1834"/>
                      </a:cubicBezTo>
                      <a:cubicBezTo>
                        <a:pt x="10490" y="1572"/>
                        <a:pt x="10490" y="1132"/>
                        <a:pt x="10228" y="870"/>
                      </a:cubicBezTo>
                      <a:cubicBezTo>
                        <a:pt x="10091" y="733"/>
                        <a:pt x="9915" y="665"/>
                        <a:pt x="9740" y="665"/>
                      </a:cubicBezTo>
                      <a:cubicBezTo>
                        <a:pt x="9564" y="665"/>
                        <a:pt x="9388" y="733"/>
                        <a:pt x="9251" y="870"/>
                      </a:cubicBezTo>
                      <a:cubicBezTo>
                        <a:pt x="9037" y="1096"/>
                        <a:pt x="9001" y="1430"/>
                        <a:pt x="9168" y="1691"/>
                      </a:cubicBezTo>
                      <a:lnTo>
                        <a:pt x="8025" y="2834"/>
                      </a:lnTo>
                      <a:cubicBezTo>
                        <a:pt x="7918" y="2644"/>
                        <a:pt x="7799" y="2537"/>
                        <a:pt x="7501" y="2489"/>
                      </a:cubicBezTo>
                      <a:cubicBezTo>
                        <a:pt x="7493" y="2488"/>
                        <a:pt x="7485" y="2488"/>
                        <a:pt x="7477" y="2488"/>
                      </a:cubicBezTo>
                      <a:cubicBezTo>
                        <a:pt x="7394" y="2488"/>
                        <a:pt x="7334" y="2545"/>
                        <a:pt x="7323" y="2632"/>
                      </a:cubicBezTo>
                      <a:cubicBezTo>
                        <a:pt x="7311" y="2715"/>
                        <a:pt x="7370" y="2787"/>
                        <a:pt x="7454" y="2811"/>
                      </a:cubicBezTo>
                      <a:cubicBezTo>
                        <a:pt x="7680" y="2834"/>
                        <a:pt x="7727" y="2906"/>
                        <a:pt x="7811" y="3192"/>
                      </a:cubicBezTo>
                      <a:cubicBezTo>
                        <a:pt x="7930" y="3549"/>
                        <a:pt x="7989" y="3644"/>
                        <a:pt x="8323" y="3835"/>
                      </a:cubicBezTo>
                      <a:cubicBezTo>
                        <a:pt x="8632" y="4025"/>
                        <a:pt x="8644" y="4061"/>
                        <a:pt x="8597" y="4418"/>
                      </a:cubicBezTo>
                      <a:cubicBezTo>
                        <a:pt x="8537" y="4799"/>
                        <a:pt x="8573" y="4906"/>
                        <a:pt x="8775" y="5216"/>
                      </a:cubicBezTo>
                      <a:cubicBezTo>
                        <a:pt x="8990" y="5525"/>
                        <a:pt x="8990" y="5573"/>
                        <a:pt x="8775" y="5871"/>
                      </a:cubicBezTo>
                      <a:cubicBezTo>
                        <a:pt x="8573" y="6180"/>
                        <a:pt x="8561" y="6287"/>
                        <a:pt x="8597" y="6668"/>
                      </a:cubicBezTo>
                      <a:cubicBezTo>
                        <a:pt x="8644" y="7025"/>
                        <a:pt x="8632" y="7061"/>
                        <a:pt x="8323" y="7252"/>
                      </a:cubicBezTo>
                      <a:cubicBezTo>
                        <a:pt x="7989" y="7442"/>
                        <a:pt x="7930" y="7537"/>
                        <a:pt x="7811" y="7895"/>
                      </a:cubicBezTo>
                      <a:cubicBezTo>
                        <a:pt x="7692" y="8240"/>
                        <a:pt x="7668" y="8264"/>
                        <a:pt x="7311" y="8299"/>
                      </a:cubicBezTo>
                      <a:cubicBezTo>
                        <a:pt x="6918" y="8323"/>
                        <a:pt x="6834" y="8383"/>
                        <a:pt x="6561" y="8657"/>
                      </a:cubicBezTo>
                      <a:cubicBezTo>
                        <a:pt x="6411" y="8813"/>
                        <a:pt x="6334" y="8876"/>
                        <a:pt x="6228" y="8876"/>
                      </a:cubicBezTo>
                      <a:cubicBezTo>
                        <a:pt x="6156" y="8876"/>
                        <a:pt x="6071" y="8847"/>
                        <a:pt x="5942" y="8799"/>
                      </a:cubicBezTo>
                      <a:cubicBezTo>
                        <a:pt x="5799" y="8752"/>
                        <a:pt x="5668" y="8692"/>
                        <a:pt x="5525" y="8692"/>
                      </a:cubicBezTo>
                      <a:cubicBezTo>
                        <a:pt x="5261" y="8692"/>
                        <a:pt x="4987" y="8875"/>
                        <a:pt x="4806" y="8875"/>
                      </a:cubicBezTo>
                      <a:cubicBezTo>
                        <a:pt x="4791" y="8875"/>
                        <a:pt x="4777" y="8874"/>
                        <a:pt x="4763" y="8871"/>
                      </a:cubicBezTo>
                      <a:cubicBezTo>
                        <a:pt x="4668" y="8859"/>
                        <a:pt x="4572" y="8752"/>
                        <a:pt x="4477" y="8657"/>
                      </a:cubicBezTo>
                      <a:cubicBezTo>
                        <a:pt x="4227" y="8383"/>
                        <a:pt x="4120" y="8323"/>
                        <a:pt x="3739" y="8299"/>
                      </a:cubicBezTo>
                      <a:cubicBezTo>
                        <a:pt x="3382" y="8264"/>
                        <a:pt x="3346" y="8240"/>
                        <a:pt x="3227" y="7895"/>
                      </a:cubicBezTo>
                      <a:cubicBezTo>
                        <a:pt x="3108" y="7537"/>
                        <a:pt x="3048" y="7442"/>
                        <a:pt x="2727" y="7252"/>
                      </a:cubicBezTo>
                      <a:cubicBezTo>
                        <a:pt x="2405" y="7061"/>
                        <a:pt x="2393" y="7025"/>
                        <a:pt x="2441" y="6668"/>
                      </a:cubicBezTo>
                      <a:cubicBezTo>
                        <a:pt x="2501" y="6287"/>
                        <a:pt x="2465" y="6180"/>
                        <a:pt x="2262" y="5871"/>
                      </a:cubicBezTo>
                      <a:cubicBezTo>
                        <a:pt x="2048" y="5561"/>
                        <a:pt x="2048" y="5513"/>
                        <a:pt x="2262" y="5216"/>
                      </a:cubicBezTo>
                      <a:cubicBezTo>
                        <a:pt x="2465" y="4906"/>
                        <a:pt x="2477" y="4799"/>
                        <a:pt x="2441" y="4418"/>
                      </a:cubicBezTo>
                      <a:cubicBezTo>
                        <a:pt x="2393" y="4061"/>
                        <a:pt x="2405" y="4025"/>
                        <a:pt x="2727" y="3835"/>
                      </a:cubicBezTo>
                      <a:cubicBezTo>
                        <a:pt x="2846" y="3763"/>
                        <a:pt x="2965" y="3680"/>
                        <a:pt x="3048" y="3585"/>
                      </a:cubicBezTo>
                      <a:cubicBezTo>
                        <a:pt x="3144" y="3477"/>
                        <a:pt x="3179" y="3323"/>
                        <a:pt x="3227" y="3192"/>
                      </a:cubicBezTo>
                      <a:cubicBezTo>
                        <a:pt x="3275" y="3061"/>
                        <a:pt x="3322" y="2942"/>
                        <a:pt x="3394" y="2882"/>
                      </a:cubicBezTo>
                      <a:cubicBezTo>
                        <a:pt x="3465" y="2823"/>
                        <a:pt x="3596" y="2799"/>
                        <a:pt x="3739" y="2787"/>
                      </a:cubicBezTo>
                      <a:cubicBezTo>
                        <a:pt x="4120" y="2763"/>
                        <a:pt x="4215" y="2703"/>
                        <a:pt x="4477" y="2430"/>
                      </a:cubicBezTo>
                      <a:cubicBezTo>
                        <a:pt x="4626" y="2273"/>
                        <a:pt x="4699" y="2210"/>
                        <a:pt x="4807" y="2210"/>
                      </a:cubicBezTo>
                      <a:cubicBezTo>
                        <a:pt x="4880" y="2210"/>
                        <a:pt x="4969" y="2239"/>
                        <a:pt x="5108" y="2287"/>
                      </a:cubicBezTo>
                      <a:cubicBezTo>
                        <a:pt x="5287" y="2352"/>
                        <a:pt x="5406" y="2385"/>
                        <a:pt x="5525" y="2385"/>
                      </a:cubicBezTo>
                      <a:cubicBezTo>
                        <a:pt x="5644" y="2385"/>
                        <a:pt x="5763" y="2352"/>
                        <a:pt x="5942" y="2287"/>
                      </a:cubicBezTo>
                      <a:cubicBezTo>
                        <a:pt x="6081" y="2233"/>
                        <a:pt x="6168" y="2206"/>
                        <a:pt x="6236" y="2206"/>
                      </a:cubicBezTo>
                      <a:cubicBezTo>
                        <a:pt x="6366" y="2206"/>
                        <a:pt x="6425" y="2306"/>
                        <a:pt x="6644" y="2525"/>
                      </a:cubicBezTo>
                      <a:cubicBezTo>
                        <a:pt x="6680" y="2555"/>
                        <a:pt x="6721" y="2570"/>
                        <a:pt x="6762" y="2570"/>
                      </a:cubicBezTo>
                      <a:cubicBezTo>
                        <a:pt x="6802" y="2570"/>
                        <a:pt x="6840" y="2555"/>
                        <a:pt x="6870" y="2525"/>
                      </a:cubicBezTo>
                      <a:cubicBezTo>
                        <a:pt x="6930" y="2465"/>
                        <a:pt x="6930" y="2358"/>
                        <a:pt x="6870" y="2299"/>
                      </a:cubicBezTo>
                      <a:lnTo>
                        <a:pt x="6787" y="2203"/>
                      </a:lnTo>
                      <a:cubicBezTo>
                        <a:pt x="6569" y="1978"/>
                        <a:pt x="6422" y="1886"/>
                        <a:pt x="6241" y="1886"/>
                      </a:cubicBezTo>
                      <a:cubicBezTo>
                        <a:pt x="6125" y="1886"/>
                        <a:pt x="5994" y="1924"/>
                        <a:pt x="5822" y="1989"/>
                      </a:cubicBezTo>
                      <a:cubicBezTo>
                        <a:pt x="5775" y="2001"/>
                        <a:pt x="5715" y="2013"/>
                        <a:pt x="5668" y="2025"/>
                      </a:cubicBezTo>
                      <a:lnTo>
                        <a:pt x="5668" y="1132"/>
                      </a:lnTo>
                      <a:cubicBezTo>
                        <a:pt x="5906" y="1060"/>
                        <a:pt x="6084" y="858"/>
                        <a:pt x="6084" y="584"/>
                      </a:cubicBezTo>
                      <a:cubicBezTo>
                        <a:pt x="6084" y="263"/>
                        <a:pt x="5822" y="1"/>
                        <a:pt x="550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1465;p79"/>
                <p:cNvSpPr/>
                <p:nvPr/>
              </p:nvSpPr>
              <p:spPr>
                <a:xfrm>
                  <a:off x="6938984" y="3622042"/>
                  <a:ext cx="53899" cy="5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620" extrusionOk="0">
                      <a:moveTo>
                        <a:pt x="919" y="548"/>
                      </a:moveTo>
                      <a:cubicBezTo>
                        <a:pt x="1015" y="548"/>
                        <a:pt x="1114" y="587"/>
                        <a:pt x="1191" y="665"/>
                      </a:cubicBezTo>
                      <a:cubicBezTo>
                        <a:pt x="1334" y="796"/>
                        <a:pt x="1334" y="1046"/>
                        <a:pt x="1191" y="1200"/>
                      </a:cubicBezTo>
                      <a:cubicBezTo>
                        <a:pt x="1114" y="1272"/>
                        <a:pt x="1015" y="1307"/>
                        <a:pt x="919" y="1307"/>
                      </a:cubicBezTo>
                      <a:cubicBezTo>
                        <a:pt x="822" y="1307"/>
                        <a:pt x="727" y="1272"/>
                        <a:pt x="655" y="1200"/>
                      </a:cubicBezTo>
                      <a:cubicBezTo>
                        <a:pt x="500" y="1046"/>
                        <a:pt x="500" y="807"/>
                        <a:pt x="655" y="665"/>
                      </a:cubicBezTo>
                      <a:cubicBezTo>
                        <a:pt x="727" y="587"/>
                        <a:pt x="822" y="548"/>
                        <a:pt x="919" y="548"/>
                      </a:cubicBezTo>
                      <a:close/>
                      <a:moveTo>
                        <a:pt x="167" y="1"/>
                      </a:moveTo>
                      <a:cubicBezTo>
                        <a:pt x="128" y="1"/>
                        <a:pt x="90" y="16"/>
                        <a:pt x="60" y="45"/>
                      </a:cubicBezTo>
                      <a:cubicBezTo>
                        <a:pt x="0" y="105"/>
                        <a:pt x="0" y="212"/>
                        <a:pt x="60" y="272"/>
                      </a:cubicBezTo>
                      <a:lnTo>
                        <a:pt x="334" y="557"/>
                      </a:lnTo>
                      <a:cubicBezTo>
                        <a:pt x="179" y="819"/>
                        <a:pt x="191" y="1177"/>
                        <a:pt x="429" y="1415"/>
                      </a:cubicBezTo>
                      <a:cubicBezTo>
                        <a:pt x="560" y="1552"/>
                        <a:pt x="739" y="1620"/>
                        <a:pt x="920" y="1620"/>
                      </a:cubicBezTo>
                      <a:cubicBezTo>
                        <a:pt x="1102" y="1620"/>
                        <a:pt x="1286" y="1552"/>
                        <a:pt x="1429" y="1415"/>
                      </a:cubicBezTo>
                      <a:cubicBezTo>
                        <a:pt x="1691" y="1153"/>
                        <a:pt x="1691" y="700"/>
                        <a:pt x="1429" y="415"/>
                      </a:cubicBezTo>
                      <a:cubicBezTo>
                        <a:pt x="1294" y="286"/>
                        <a:pt x="1120" y="223"/>
                        <a:pt x="945" y="223"/>
                      </a:cubicBezTo>
                      <a:cubicBezTo>
                        <a:pt x="812" y="223"/>
                        <a:pt x="678" y="259"/>
                        <a:pt x="560" y="331"/>
                      </a:cubicBezTo>
                      <a:lnTo>
                        <a:pt x="274" y="45"/>
                      </a:lnTo>
                      <a:cubicBezTo>
                        <a:pt x="244" y="16"/>
                        <a:pt x="206" y="1"/>
                        <a:pt x="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" name="Google Shape;11736;p79"/>
              <p:cNvSpPr>
                <a:spLocks noChangeAspect="1"/>
              </p:cNvSpPr>
              <p:nvPr/>
            </p:nvSpPr>
            <p:spPr>
              <a:xfrm>
                <a:off x="10868799" y="2285025"/>
                <a:ext cx="722625" cy="720000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11520" extrusionOk="0">
                    <a:moveTo>
                      <a:pt x="9204" y="402"/>
                    </a:moveTo>
                    <a:lnTo>
                      <a:pt x="11145" y="2343"/>
                    </a:lnTo>
                    <a:lnTo>
                      <a:pt x="11073" y="2414"/>
                    </a:lnTo>
                    <a:lnTo>
                      <a:pt x="9132" y="474"/>
                    </a:lnTo>
                    <a:lnTo>
                      <a:pt x="9204" y="402"/>
                    </a:lnTo>
                    <a:close/>
                    <a:moveTo>
                      <a:pt x="7049" y="1712"/>
                    </a:moveTo>
                    <a:lnTo>
                      <a:pt x="9823" y="4486"/>
                    </a:lnTo>
                    <a:lnTo>
                      <a:pt x="9668" y="4629"/>
                    </a:lnTo>
                    <a:lnTo>
                      <a:pt x="6906" y="1855"/>
                    </a:lnTo>
                    <a:lnTo>
                      <a:pt x="7049" y="1712"/>
                    </a:lnTo>
                    <a:close/>
                    <a:moveTo>
                      <a:pt x="5025" y="4927"/>
                    </a:moveTo>
                    <a:lnTo>
                      <a:pt x="5025" y="4927"/>
                    </a:lnTo>
                    <a:cubicBezTo>
                      <a:pt x="5192" y="5022"/>
                      <a:pt x="5465" y="5224"/>
                      <a:pt x="5703" y="5760"/>
                    </a:cubicBezTo>
                    <a:cubicBezTo>
                      <a:pt x="5965" y="6367"/>
                      <a:pt x="6323" y="6629"/>
                      <a:pt x="6596" y="6724"/>
                    </a:cubicBezTo>
                    <a:lnTo>
                      <a:pt x="5489" y="7832"/>
                    </a:lnTo>
                    <a:cubicBezTo>
                      <a:pt x="5048" y="8272"/>
                      <a:pt x="4462" y="8519"/>
                      <a:pt x="3836" y="8519"/>
                    </a:cubicBezTo>
                    <a:cubicBezTo>
                      <a:pt x="3768" y="8519"/>
                      <a:pt x="3700" y="8516"/>
                      <a:pt x="3632" y="8510"/>
                    </a:cubicBezTo>
                    <a:cubicBezTo>
                      <a:pt x="3298" y="8487"/>
                      <a:pt x="3048" y="8237"/>
                      <a:pt x="3025" y="7903"/>
                    </a:cubicBezTo>
                    <a:cubicBezTo>
                      <a:pt x="2977" y="7308"/>
                      <a:pt x="3156" y="6713"/>
                      <a:pt x="3525" y="6248"/>
                    </a:cubicBezTo>
                    <a:cubicBezTo>
                      <a:pt x="4358" y="7058"/>
                      <a:pt x="4334" y="7117"/>
                      <a:pt x="4465" y="7117"/>
                    </a:cubicBezTo>
                    <a:cubicBezTo>
                      <a:pt x="4608" y="7117"/>
                      <a:pt x="4691" y="6939"/>
                      <a:pt x="4584" y="6832"/>
                    </a:cubicBezTo>
                    <a:lnTo>
                      <a:pt x="3763" y="6010"/>
                    </a:lnTo>
                    <a:lnTo>
                      <a:pt x="4120" y="5653"/>
                    </a:lnTo>
                    <a:cubicBezTo>
                      <a:pt x="4477" y="5998"/>
                      <a:pt x="4489" y="6093"/>
                      <a:pt x="4608" y="6093"/>
                    </a:cubicBezTo>
                    <a:cubicBezTo>
                      <a:pt x="4763" y="6093"/>
                      <a:pt x="4834" y="5915"/>
                      <a:pt x="4727" y="5808"/>
                    </a:cubicBezTo>
                    <a:lnTo>
                      <a:pt x="4358" y="5439"/>
                    </a:lnTo>
                    <a:lnTo>
                      <a:pt x="4715" y="5081"/>
                    </a:lnTo>
                    <a:cubicBezTo>
                      <a:pt x="5072" y="5415"/>
                      <a:pt x="5084" y="5510"/>
                      <a:pt x="5203" y="5510"/>
                    </a:cubicBezTo>
                    <a:cubicBezTo>
                      <a:pt x="5358" y="5510"/>
                      <a:pt x="5430" y="5331"/>
                      <a:pt x="5322" y="5224"/>
                    </a:cubicBezTo>
                    <a:lnTo>
                      <a:pt x="5025" y="4927"/>
                    </a:lnTo>
                    <a:close/>
                    <a:moveTo>
                      <a:pt x="2751" y="8248"/>
                    </a:moveTo>
                    <a:cubicBezTo>
                      <a:pt x="2858" y="8487"/>
                      <a:pt x="3048" y="8677"/>
                      <a:pt x="3287" y="8784"/>
                    </a:cubicBezTo>
                    <a:cubicBezTo>
                      <a:pt x="3036" y="9022"/>
                      <a:pt x="3001" y="9106"/>
                      <a:pt x="2882" y="9106"/>
                    </a:cubicBezTo>
                    <a:cubicBezTo>
                      <a:pt x="2763" y="9106"/>
                      <a:pt x="2727" y="9010"/>
                      <a:pt x="2477" y="8784"/>
                    </a:cubicBezTo>
                    <a:cubicBezTo>
                      <a:pt x="2405" y="8713"/>
                      <a:pt x="2405" y="8594"/>
                      <a:pt x="2477" y="8510"/>
                    </a:cubicBezTo>
                    <a:lnTo>
                      <a:pt x="2751" y="8248"/>
                    </a:lnTo>
                    <a:close/>
                    <a:moveTo>
                      <a:pt x="9216" y="0"/>
                    </a:moveTo>
                    <a:cubicBezTo>
                      <a:pt x="9171" y="0"/>
                      <a:pt x="9127" y="15"/>
                      <a:pt x="9097" y="45"/>
                    </a:cubicBezTo>
                    <a:lnTo>
                      <a:pt x="8775" y="355"/>
                    </a:lnTo>
                    <a:cubicBezTo>
                      <a:pt x="8716" y="414"/>
                      <a:pt x="8716" y="533"/>
                      <a:pt x="8775" y="593"/>
                    </a:cubicBezTo>
                    <a:lnTo>
                      <a:pt x="9037" y="855"/>
                    </a:lnTo>
                    <a:lnTo>
                      <a:pt x="8775" y="1105"/>
                    </a:lnTo>
                    <a:cubicBezTo>
                      <a:pt x="8716" y="1164"/>
                      <a:pt x="8716" y="1283"/>
                      <a:pt x="8775" y="1343"/>
                    </a:cubicBezTo>
                    <a:cubicBezTo>
                      <a:pt x="8805" y="1373"/>
                      <a:pt x="8850" y="1387"/>
                      <a:pt x="8894" y="1387"/>
                    </a:cubicBezTo>
                    <a:cubicBezTo>
                      <a:pt x="8939" y="1387"/>
                      <a:pt x="8984" y="1373"/>
                      <a:pt x="9013" y="1343"/>
                    </a:cubicBezTo>
                    <a:lnTo>
                      <a:pt x="9275" y="1093"/>
                    </a:lnTo>
                    <a:lnTo>
                      <a:pt x="10466" y="2283"/>
                    </a:lnTo>
                    <a:lnTo>
                      <a:pt x="9275" y="3474"/>
                    </a:lnTo>
                    <a:lnTo>
                      <a:pt x="8085" y="2283"/>
                    </a:lnTo>
                    <a:lnTo>
                      <a:pt x="8406" y="1950"/>
                    </a:lnTo>
                    <a:cubicBezTo>
                      <a:pt x="8466" y="1890"/>
                      <a:pt x="8466" y="1771"/>
                      <a:pt x="8406" y="1712"/>
                    </a:cubicBezTo>
                    <a:cubicBezTo>
                      <a:pt x="8376" y="1682"/>
                      <a:pt x="8332" y="1667"/>
                      <a:pt x="8287" y="1667"/>
                    </a:cubicBezTo>
                    <a:cubicBezTo>
                      <a:pt x="8242" y="1667"/>
                      <a:pt x="8198" y="1682"/>
                      <a:pt x="8168" y="1712"/>
                    </a:cubicBezTo>
                    <a:lnTo>
                      <a:pt x="7847" y="2045"/>
                    </a:lnTo>
                    <a:cubicBezTo>
                      <a:pt x="7168" y="1390"/>
                      <a:pt x="7168" y="1331"/>
                      <a:pt x="7049" y="1331"/>
                    </a:cubicBezTo>
                    <a:cubicBezTo>
                      <a:pt x="6930" y="1331"/>
                      <a:pt x="6906" y="1414"/>
                      <a:pt x="6549" y="1760"/>
                    </a:cubicBezTo>
                    <a:cubicBezTo>
                      <a:pt x="6489" y="1819"/>
                      <a:pt x="6489" y="1938"/>
                      <a:pt x="6549" y="1998"/>
                    </a:cubicBezTo>
                    <a:lnTo>
                      <a:pt x="6918" y="2367"/>
                    </a:lnTo>
                    <a:lnTo>
                      <a:pt x="3346" y="5939"/>
                    </a:lnTo>
                    <a:cubicBezTo>
                      <a:pt x="2870" y="6462"/>
                      <a:pt x="2620" y="7165"/>
                      <a:pt x="2644" y="7879"/>
                    </a:cubicBezTo>
                    <a:lnTo>
                      <a:pt x="2215" y="8308"/>
                    </a:lnTo>
                    <a:cubicBezTo>
                      <a:pt x="2108" y="8403"/>
                      <a:pt x="2072" y="8534"/>
                      <a:pt x="2072" y="8677"/>
                    </a:cubicBezTo>
                    <a:cubicBezTo>
                      <a:pt x="2072" y="8915"/>
                      <a:pt x="2227" y="9070"/>
                      <a:pt x="2227" y="9070"/>
                    </a:cubicBezTo>
                    <a:lnTo>
                      <a:pt x="60" y="11237"/>
                    </a:lnTo>
                    <a:cubicBezTo>
                      <a:pt x="0" y="11296"/>
                      <a:pt x="0" y="11415"/>
                      <a:pt x="60" y="11475"/>
                    </a:cubicBezTo>
                    <a:cubicBezTo>
                      <a:pt x="90" y="11505"/>
                      <a:pt x="134" y="11520"/>
                      <a:pt x="179" y="11520"/>
                    </a:cubicBezTo>
                    <a:cubicBezTo>
                      <a:pt x="224" y="11520"/>
                      <a:pt x="268" y="11505"/>
                      <a:pt x="298" y="11475"/>
                    </a:cubicBezTo>
                    <a:lnTo>
                      <a:pt x="2465" y="9296"/>
                    </a:lnTo>
                    <a:lnTo>
                      <a:pt x="2477" y="9320"/>
                    </a:lnTo>
                    <a:cubicBezTo>
                      <a:pt x="2584" y="9421"/>
                      <a:pt x="2718" y="9472"/>
                      <a:pt x="2852" y="9472"/>
                    </a:cubicBezTo>
                    <a:cubicBezTo>
                      <a:pt x="2986" y="9472"/>
                      <a:pt x="3120" y="9421"/>
                      <a:pt x="3227" y="9320"/>
                    </a:cubicBezTo>
                    <a:lnTo>
                      <a:pt x="3656" y="8891"/>
                    </a:lnTo>
                    <a:cubicBezTo>
                      <a:pt x="3685" y="8892"/>
                      <a:pt x="3715" y="8893"/>
                      <a:pt x="3745" y="8893"/>
                    </a:cubicBezTo>
                    <a:cubicBezTo>
                      <a:pt x="4485" y="8893"/>
                      <a:pt x="5176" y="8609"/>
                      <a:pt x="5680" y="8094"/>
                    </a:cubicBezTo>
                    <a:lnTo>
                      <a:pt x="7835" y="5939"/>
                    </a:lnTo>
                    <a:cubicBezTo>
                      <a:pt x="7906" y="5879"/>
                      <a:pt x="7906" y="5760"/>
                      <a:pt x="7835" y="5700"/>
                    </a:cubicBezTo>
                    <a:cubicBezTo>
                      <a:pt x="7805" y="5671"/>
                      <a:pt x="7760" y="5656"/>
                      <a:pt x="7717" y="5656"/>
                    </a:cubicBezTo>
                    <a:cubicBezTo>
                      <a:pt x="7674" y="5656"/>
                      <a:pt x="7632" y="5671"/>
                      <a:pt x="7608" y="5700"/>
                    </a:cubicBezTo>
                    <a:lnTo>
                      <a:pt x="6811" y="6486"/>
                    </a:lnTo>
                    <a:cubicBezTo>
                      <a:pt x="6668" y="6462"/>
                      <a:pt x="6275" y="6343"/>
                      <a:pt x="5965" y="5641"/>
                    </a:cubicBezTo>
                    <a:cubicBezTo>
                      <a:pt x="5680" y="5022"/>
                      <a:pt x="5358" y="4748"/>
                      <a:pt x="5120" y="4629"/>
                    </a:cubicBezTo>
                    <a:lnTo>
                      <a:pt x="5251" y="4498"/>
                    </a:lnTo>
                    <a:lnTo>
                      <a:pt x="6073" y="5319"/>
                    </a:lnTo>
                    <a:cubicBezTo>
                      <a:pt x="6102" y="5349"/>
                      <a:pt x="6147" y="5364"/>
                      <a:pt x="6192" y="5364"/>
                    </a:cubicBezTo>
                    <a:cubicBezTo>
                      <a:pt x="6236" y="5364"/>
                      <a:pt x="6281" y="5349"/>
                      <a:pt x="6311" y="5319"/>
                    </a:cubicBezTo>
                    <a:cubicBezTo>
                      <a:pt x="6370" y="5260"/>
                      <a:pt x="6370" y="5141"/>
                      <a:pt x="6311" y="5081"/>
                    </a:cubicBezTo>
                    <a:lnTo>
                      <a:pt x="5489" y="4260"/>
                    </a:lnTo>
                    <a:lnTo>
                      <a:pt x="5846" y="3903"/>
                    </a:lnTo>
                    <a:lnTo>
                      <a:pt x="6215" y="4272"/>
                    </a:lnTo>
                    <a:cubicBezTo>
                      <a:pt x="6245" y="4301"/>
                      <a:pt x="6290" y="4316"/>
                      <a:pt x="6335" y="4316"/>
                    </a:cubicBezTo>
                    <a:cubicBezTo>
                      <a:pt x="6379" y="4316"/>
                      <a:pt x="6424" y="4301"/>
                      <a:pt x="6454" y="4272"/>
                    </a:cubicBezTo>
                    <a:cubicBezTo>
                      <a:pt x="6513" y="4212"/>
                      <a:pt x="6513" y="4093"/>
                      <a:pt x="6454" y="4034"/>
                    </a:cubicBezTo>
                    <a:lnTo>
                      <a:pt x="6084" y="3665"/>
                    </a:lnTo>
                    <a:lnTo>
                      <a:pt x="6442" y="3307"/>
                    </a:lnTo>
                    <a:lnTo>
                      <a:pt x="6811" y="3676"/>
                    </a:lnTo>
                    <a:cubicBezTo>
                      <a:pt x="6841" y="3706"/>
                      <a:pt x="6885" y="3721"/>
                      <a:pt x="6930" y="3721"/>
                    </a:cubicBezTo>
                    <a:cubicBezTo>
                      <a:pt x="6974" y="3721"/>
                      <a:pt x="7019" y="3706"/>
                      <a:pt x="7049" y="3676"/>
                    </a:cubicBezTo>
                    <a:cubicBezTo>
                      <a:pt x="7108" y="3617"/>
                      <a:pt x="7108" y="3498"/>
                      <a:pt x="7049" y="3438"/>
                    </a:cubicBezTo>
                    <a:lnTo>
                      <a:pt x="6680" y="3069"/>
                    </a:lnTo>
                    <a:lnTo>
                      <a:pt x="7144" y="2605"/>
                    </a:lnTo>
                    <a:lnTo>
                      <a:pt x="8906" y="4379"/>
                    </a:lnTo>
                    <a:lnTo>
                      <a:pt x="8287" y="4998"/>
                    </a:lnTo>
                    <a:cubicBezTo>
                      <a:pt x="8228" y="5058"/>
                      <a:pt x="8228" y="5177"/>
                      <a:pt x="8287" y="5236"/>
                    </a:cubicBezTo>
                    <a:cubicBezTo>
                      <a:pt x="8317" y="5266"/>
                      <a:pt x="8362" y="5281"/>
                      <a:pt x="8406" y="5281"/>
                    </a:cubicBezTo>
                    <a:cubicBezTo>
                      <a:pt x="8451" y="5281"/>
                      <a:pt x="8495" y="5266"/>
                      <a:pt x="8525" y="5236"/>
                    </a:cubicBezTo>
                    <a:lnTo>
                      <a:pt x="9144" y="4617"/>
                    </a:lnTo>
                    <a:cubicBezTo>
                      <a:pt x="9502" y="4962"/>
                      <a:pt x="9525" y="5034"/>
                      <a:pt x="9644" y="5034"/>
                    </a:cubicBezTo>
                    <a:cubicBezTo>
                      <a:pt x="9680" y="5034"/>
                      <a:pt x="9728" y="5010"/>
                      <a:pt x="9764" y="4986"/>
                    </a:cubicBezTo>
                    <a:cubicBezTo>
                      <a:pt x="10121" y="4617"/>
                      <a:pt x="10192" y="4593"/>
                      <a:pt x="10192" y="4486"/>
                    </a:cubicBezTo>
                    <a:cubicBezTo>
                      <a:pt x="10192" y="4367"/>
                      <a:pt x="10133" y="4379"/>
                      <a:pt x="9478" y="3688"/>
                    </a:cubicBezTo>
                    <a:lnTo>
                      <a:pt x="10668" y="2498"/>
                    </a:lnTo>
                    <a:cubicBezTo>
                      <a:pt x="10907" y="2724"/>
                      <a:pt x="10930" y="2819"/>
                      <a:pt x="11037" y="2819"/>
                    </a:cubicBezTo>
                    <a:cubicBezTo>
                      <a:pt x="11085" y="2819"/>
                      <a:pt x="11133" y="2795"/>
                      <a:pt x="11157" y="2772"/>
                    </a:cubicBezTo>
                    <a:lnTo>
                      <a:pt x="11502" y="2462"/>
                    </a:lnTo>
                    <a:cubicBezTo>
                      <a:pt x="11561" y="2402"/>
                      <a:pt x="11561" y="2283"/>
                      <a:pt x="11502" y="2224"/>
                    </a:cubicBezTo>
                    <a:lnTo>
                      <a:pt x="9335" y="45"/>
                    </a:lnTo>
                    <a:cubicBezTo>
                      <a:pt x="9305" y="15"/>
                      <a:pt x="9260" y="0"/>
                      <a:pt x="9216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" name="Google Shape;13996;p83"/>
              <p:cNvGrpSpPr>
                <a:grpSpLocks noChangeAspect="1"/>
              </p:cNvGrpSpPr>
              <p:nvPr/>
            </p:nvGrpSpPr>
            <p:grpSpPr>
              <a:xfrm>
                <a:off x="5610964" y="2285025"/>
                <a:ext cx="730917" cy="720000"/>
                <a:chOff x="1950765" y="1964338"/>
                <a:chExt cx="357792" cy="352448"/>
              </a:xfrm>
              <a:solidFill>
                <a:srgbClr val="0070C0"/>
              </a:solidFill>
            </p:grpSpPr>
            <p:sp>
              <p:nvSpPr>
                <p:cNvPr id="24" name="Google Shape;13997;p83"/>
                <p:cNvSpPr/>
                <p:nvPr/>
              </p:nvSpPr>
              <p:spPr>
                <a:xfrm>
                  <a:off x="2048301" y="2152530"/>
                  <a:ext cx="48800" cy="59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859" extrusionOk="0">
                      <a:moveTo>
                        <a:pt x="762" y="1"/>
                      </a:moveTo>
                      <a:cubicBezTo>
                        <a:pt x="346" y="1"/>
                        <a:pt x="0" y="334"/>
                        <a:pt x="0" y="751"/>
                      </a:cubicBezTo>
                      <a:lnTo>
                        <a:pt x="0" y="1096"/>
                      </a:lnTo>
                      <a:cubicBezTo>
                        <a:pt x="0" y="1513"/>
                        <a:pt x="346" y="1858"/>
                        <a:pt x="762" y="1858"/>
                      </a:cubicBezTo>
                      <a:cubicBezTo>
                        <a:pt x="1179" y="1858"/>
                        <a:pt x="1524" y="1513"/>
                        <a:pt x="1524" y="1096"/>
                      </a:cubicBezTo>
                      <a:lnTo>
                        <a:pt x="1524" y="751"/>
                      </a:lnTo>
                      <a:cubicBezTo>
                        <a:pt x="1524" y="656"/>
                        <a:pt x="1489" y="549"/>
                        <a:pt x="1453" y="442"/>
                      </a:cubicBezTo>
                      <a:cubicBezTo>
                        <a:pt x="1419" y="390"/>
                        <a:pt x="1360" y="351"/>
                        <a:pt x="1303" y="351"/>
                      </a:cubicBezTo>
                      <a:cubicBezTo>
                        <a:pt x="1280" y="351"/>
                        <a:pt x="1259" y="357"/>
                        <a:pt x="1239" y="370"/>
                      </a:cubicBezTo>
                      <a:cubicBezTo>
                        <a:pt x="1167" y="418"/>
                        <a:pt x="1120" y="501"/>
                        <a:pt x="1167" y="572"/>
                      </a:cubicBezTo>
                      <a:cubicBezTo>
                        <a:pt x="1191" y="632"/>
                        <a:pt x="1215" y="703"/>
                        <a:pt x="1215" y="775"/>
                      </a:cubicBezTo>
                      <a:lnTo>
                        <a:pt x="1215" y="1120"/>
                      </a:lnTo>
                      <a:cubicBezTo>
                        <a:pt x="1215" y="1358"/>
                        <a:pt x="1012" y="1561"/>
                        <a:pt x="762" y="1561"/>
                      </a:cubicBezTo>
                      <a:cubicBezTo>
                        <a:pt x="524" y="1561"/>
                        <a:pt x="322" y="1370"/>
                        <a:pt x="322" y="1120"/>
                      </a:cubicBezTo>
                      <a:lnTo>
                        <a:pt x="322" y="775"/>
                      </a:lnTo>
                      <a:cubicBezTo>
                        <a:pt x="322" y="537"/>
                        <a:pt x="512" y="322"/>
                        <a:pt x="762" y="322"/>
                      </a:cubicBezTo>
                      <a:cubicBezTo>
                        <a:pt x="858" y="322"/>
                        <a:pt x="929" y="251"/>
                        <a:pt x="929" y="156"/>
                      </a:cubicBezTo>
                      <a:cubicBezTo>
                        <a:pt x="929" y="72"/>
                        <a:pt x="858" y="1"/>
                        <a:pt x="7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3998;p83"/>
                <p:cNvSpPr/>
                <p:nvPr/>
              </p:nvSpPr>
              <p:spPr>
                <a:xfrm>
                  <a:off x="2164109" y="2152530"/>
                  <a:ext cx="48800" cy="59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859" extrusionOk="0">
                      <a:moveTo>
                        <a:pt x="763" y="1"/>
                      </a:moveTo>
                      <a:cubicBezTo>
                        <a:pt x="346" y="1"/>
                        <a:pt x="1" y="334"/>
                        <a:pt x="1" y="751"/>
                      </a:cubicBezTo>
                      <a:lnTo>
                        <a:pt x="1" y="1096"/>
                      </a:lnTo>
                      <a:cubicBezTo>
                        <a:pt x="1" y="1513"/>
                        <a:pt x="346" y="1858"/>
                        <a:pt x="763" y="1858"/>
                      </a:cubicBezTo>
                      <a:cubicBezTo>
                        <a:pt x="1180" y="1858"/>
                        <a:pt x="1525" y="1513"/>
                        <a:pt x="1525" y="1096"/>
                      </a:cubicBezTo>
                      <a:lnTo>
                        <a:pt x="1525" y="751"/>
                      </a:lnTo>
                      <a:cubicBezTo>
                        <a:pt x="1525" y="656"/>
                        <a:pt x="1489" y="549"/>
                        <a:pt x="1442" y="442"/>
                      </a:cubicBezTo>
                      <a:cubicBezTo>
                        <a:pt x="1416" y="390"/>
                        <a:pt x="1359" y="351"/>
                        <a:pt x="1303" y="351"/>
                      </a:cubicBezTo>
                      <a:cubicBezTo>
                        <a:pt x="1281" y="351"/>
                        <a:pt x="1259" y="357"/>
                        <a:pt x="1239" y="370"/>
                      </a:cubicBezTo>
                      <a:cubicBezTo>
                        <a:pt x="1168" y="418"/>
                        <a:pt x="1120" y="501"/>
                        <a:pt x="1168" y="572"/>
                      </a:cubicBezTo>
                      <a:cubicBezTo>
                        <a:pt x="1192" y="632"/>
                        <a:pt x="1203" y="703"/>
                        <a:pt x="1203" y="775"/>
                      </a:cubicBezTo>
                      <a:lnTo>
                        <a:pt x="1203" y="1120"/>
                      </a:lnTo>
                      <a:cubicBezTo>
                        <a:pt x="1203" y="1358"/>
                        <a:pt x="1013" y="1561"/>
                        <a:pt x="763" y="1561"/>
                      </a:cubicBezTo>
                      <a:cubicBezTo>
                        <a:pt x="525" y="1561"/>
                        <a:pt x="311" y="1370"/>
                        <a:pt x="311" y="1120"/>
                      </a:cubicBezTo>
                      <a:lnTo>
                        <a:pt x="311" y="775"/>
                      </a:lnTo>
                      <a:cubicBezTo>
                        <a:pt x="311" y="537"/>
                        <a:pt x="513" y="322"/>
                        <a:pt x="763" y="322"/>
                      </a:cubicBezTo>
                      <a:cubicBezTo>
                        <a:pt x="846" y="322"/>
                        <a:pt x="930" y="251"/>
                        <a:pt x="930" y="156"/>
                      </a:cubicBezTo>
                      <a:cubicBezTo>
                        <a:pt x="930" y="72"/>
                        <a:pt x="846" y="1"/>
                        <a:pt x="7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3999;p83"/>
                <p:cNvSpPr/>
                <p:nvPr/>
              </p:nvSpPr>
              <p:spPr>
                <a:xfrm>
                  <a:off x="2097453" y="2224562"/>
                  <a:ext cx="65952" cy="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1763" extrusionOk="0">
                      <a:moveTo>
                        <a:pt x="1012" y="322"/>
                      </a:moveTo>
                      <a:cubicBezTo>
                        <a:pt x="1405" y="322"/>
                        <a:pt x="1715" y="560"/>
                        <a:pt x="1715" y="858"/>
                      </a:cubicBezTo>
                      <a:cubicBezTo>
                        <a:pt x="1727" y="1096"/>
                        <a:pt x="1489" y="1250"/>
                        <a:pt x="1191" y="1405"/>
                      </a:cubicBezTo>
                      <a:cubicBezTo>
                        <a:pt x="1131" y="1435"/>
                        <a:pt x="1075" y="1450"/>
                        <a:pt x="1021" y="1450"/>
                      </a:cubicBezTo>
                      <a:cubicBezTo>
                        <a:pt x="968" y="1450"/>
                        <a:pt x="917" y="1435"/>
                        <a:pt x="870" y="1405"/>
                      </a:cubicBezTo>
                      <a:lnTo>
                        <a:pt x="846" y="1405"/>
                      </a:lnTo>
                      <a:cubicBezTo>
                        <a:pt x="548" y="1250"/>
                        <a:pt x="310" y="1096"/>
                        <a:pt x="310" y="858"/>
                      </a:cubicBezTo>
                      <a:cubicBezTo>
                        <a:pt x="310" y="560"/>
                        <a:pt x="631" y="322"/>
                        <a:pt x="1012" y="322"/>
                      </a:cubicBezTo>
                      <a:close/>
                      <a:moveTo>
                        <a:pt x="1024" y="0"/>
                      </a:moveTo>
                      <a:cubicBezTo>
                        <a:pt x="465" y="0"/>
                        <a:pt x="0" y="381"/>
                        <a:pt x="0" y="846"/>
                      </a:cubicBezTo>
                      <a:cubicBezTo>
                        <a:pt x="0" y="1310"/>
                        <a:pt x="417" y="1524"/>
                        <a:pt x="703" y="1679"/>
                      </a:cubicBezTo>
                      <a:lnTo>
                        <a:pt x="715" y="1679"/>
                      </a:lnTo>
                      <a:cubicBezTo>
                        <a:pt x="822" y="1739"/>
                        <a:pt x="929" y="1762"/>
                        <a:pt x="1024" y="1762"/>
                      </a:cubicBezTo>
                      <a:cubicBezTo>
                        <a:pt x="1131" y="1762"/>
                        <a:pt x="1239" y="1739"/>
                        <a:pt x="1346" y="1679"/>
                      </a:cubicBezTo>
                      <a:lnTo>
                        <a:pt x="1358" y="1679"/>
                      </a:lnTo>
                      <a:cubicBezTo>
                        <a:pt x="1643" y="1524"/>
                        <a:pt x="2060" y="1286"/>
                        <a:pt x="2060" y="846"/>
                      </a:cubicBezTo>
                      <a:cubicBezTo>
                        <a:pt x="2060" y="381"/>
                        <a:pt x="1596" y="0"/>
                        <a:pt x="10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4000;p83"/>
                <p:cNvSpPr/>
                <p:nvPr/>
              </p:nvSpPr>
              <p:spPr>
                <a:xfrm>
                  <a:off x="1950765" y="1964338"/>
                  <a:ext cx="357792" cy="352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" h="11014" extrusionOk="0">
                      <a:moveTo>
                        <a:pt x="2155" y="346"/>
                      </a:moveTo>
                      <a:cubicBezTo>
                        <a:pt x="2429" y="357"/>
                        <a:pt x="2715" y="453"/>
                        <a:pt x="2977" y="608"/>
                      </a:cubicBezTo>
                      <a:cubicBezTo>
                        <a:pt x="3453" y="893"/>
                        <a:pt x="3822" y="1358"/>
                        <a:pt x="4025" y="1917"/>
                      </a:cubicBezTo>
                      <a:cubicBezTo>
                        <a:pt x="4049" y="2001"/>
                        <a:pt x="4060" y="2072"/>
                        <a:pt x="4072" y="2132"/>
                      </a:cubicBezTo>
                      <a:cubicBezTo>
                        <a:pt x="3930" y="2203"/>
                        <a:pt x="3763" y="2298"/>
                        <a:pt x="3620" y="2393"/>
                      </a:cubicBezTo>
                      <a:cubicBezTo>
                        <a:pt x="3584" y="2239"/>
                        <a:pt x="3537" y="2072"/>
                        <a:pt x="3477" y="1905"/>
                      </a:cubicBezTo>
                      <a:cubicBezTo>
                        <a:pt x="3275" y="1322"/>
                        <a:pt x="2929" y="846"/>
                        <a:pt x="2501" y="536"/>
                      </a:cubicBezTo>
                      <a:cubicBezTo>
                        <a:pt x="2382" y="453"/>
                        <a:pt x="2263" y="393"/>
                        <a:pt x="2155" y="346"/>
                      </a:cubicBezTo>
                      <a:close/>
                      <a:moveTo>
                        <a:pt x="1582" y="529"/>
                      </a:moveTo>
                      <a:cubicBezTo>
                        <a:pt x="2211" y="529"/>
                        <a:pt x="2889" y="1119"/>
                        <a:pt x="3203" y="2012"/>
                      </a:cubicBezTo>
                      <a:cubicBezTo>
                        <a:pt x="3275" y="2203"/>
                        <a:pt x="3322" y="2417"/>
                        <a:pt x="3346" y="2608"/>
                      </a:cubicBezTo>
                      <a:cubicBezTo>
                        <a:pt x="3048" y="2846"/>
                        <a:pt x="2775" y="3132"/>
                        <a:pt x="2501" y="3453"/>
                      </a:cubicBezTo>
                      <a:cubicBezTo>
                        <a:pt x="2239" y="3786"/>
                        <a:pt x="2001" y="4156"/>
                        <a:pt x="1798" y="4537"/>
                      </a:cubicBezTo>
                      <a:cubicBezTo>
                        <a:pt x="1251" y="4287"/>
                        <a:pt x="810" y="3786"/>
                        <a:pt x="584" y="3144"/>
                      </a:cubicBezTo>
                      <a:cubicBezTo>
                        <a:pt x="370" y="2572"/>
                        <a:pt x="370" y="1977"/>
                        <a:pt x="572" y="1465"/>
                      </a:cubicBezTo>
                      <a:cubicBezTo>
                        <a:pt x="703" y="1108"/>
                        <a:pt x="929" y="810"/>
                        <a:pt x="1203" y="608"/>
                      </a:cubicBezTo>
                      <a:cubicBezTo>
                        <a:pt x="1227" y="596"/>
                        <a:pt x="1251" y="596"/>
                        <a:pt x="1263" y="584"/>
                      </a:cubicBezTo>
                      <a:cubicBezTo>
                        <a:pt x="1366" y="547"/>
                        <a:pt x="1474" y="529"/>
                        <a:pt x="1582" y="529"/>
                      </a:cubicBezTo>
                      <a:close/>
                      <a:moveTo>
                        <a:pt x="9061" y="357"/>
                      </a:moveTo>
                      <a:lnTo>
                        <a:pt x="9061" y="357"/>
                      </a:lnTo>
                      <a:cubicBezTo>
                        <a:pt x="8930" y="417"/>
                        <a:pt x="8811" y="488"/>
                        <a:pt x="8680" y="584"/>
                      </a:cubicBezTo>
                      <a:cubicBezTo>
                        <a:pt x="8609" y="643"/>
                        <a:pt x="8585" y="727"/>
                        <a:pt x="8644" y="810"/>
                      </a:cubicBezTo>
                      <a:cubicBezTo>
                        <a:pt x="8680" y="846"/>
                        <a:pt x="8728" y="869"/>
                        <a:pt x="8787" y="869"/>
                      </a:cubicBezTo>
                      <a:cubicBezTo>
                        <a:pt x="8811" y="869"/>
                        <a:pt x="8859" y="846"/>
                        <a:pt x="8871" y="834"/>
                      </a:cubicBezTo>
                      <a:cubicBezTo>
                        <a:pt x="9134" y="647"/>
                        <a:pt x="9409" y="545"/>
                        <a:pt x="9662" y="545"/>
                      </a:cubicBezTo>
                      <a:cubicBezTo>
                        <a:pt x="9764" y="545"/>
                        <a:pt x="9862" y="561"/>
                        <a:pt x="9954" y="596"/>
                      </a:cubicBezTo>
                      <a:cubicBezTo>
                        <a:pt x="9978" y="596"/>
                        <a:pt x="10002" y="608"/>
                        <a:pt x="10037" y="631"/>
                      </a:cubicBezTo>
                      <a:cubicBezTo>
                        <a:pt x="10311" y="822"/>
                        <a:pt x="10526" y="1119"/>
                        <a:pt x="10657" y="1477"/>
                      </a:cubicBezTo>
                      <a:cubicBezTo>
                        <a:pt x="10847" y="1989"/>
                        <a:pt x="10835" y="2584"/>
                        <a:pt x="10645" y="3155"/>
                      </a:cubicBezTo>
                      <a:cubicBezTo>
                        <a:pt x="10418" y="3775"/>
                        <a:pt x="9978" y="4298"/>
                        <a:pt x="9418" y="4548"/>
                      </a:cubicBezTo>
                      <a:cubicBezTo>
                        <a:pt x="9228" y="4167"/>
                        <a:pt x="8990" y="3810"/>
                        <a:pt x="8728" y="3465"/>
                      </a:cubicBezTo>
                      <a:cubicBezTo>
                        <a:pt x="8454" y="3144"/>
                        <a:pt x="8168" y="2858"/>
                        <a:pt x="7870" y="2620"/>
                      </a:cubicBezTo>
                      <a:cubicBezTo>
                        <a:pt x="7906" y="2429"/>
                        <a:pt x="7954" y="2215"/>
                        <a:pt x="8025" y="2024"/>
                      </a:cubicBezTo>
                      <a:cubicBezTo>
                        <a:pt x="8109" y="1774"/>
                        <a:pt x="8251" y="1536"/>
                        <a:pt x="8394" y="1310"/>
                      </a:cubicBezTo>
                      <a:cubicBezTo>
                        <a:pt x="8454" y="1239"/>
                        <a:pt x="8430" y="1131"/>
                        <a:pt x="8371" y="1084"/>
                      </a:cubicBezTo>
                      <a:cubicBezTo>
                        <a:pt x="8340" y="1062"/>
                        <a:pt x="8309" y="1053"/>
                        <a:pt x="8278" y="1053"/>
                      </a:cubicBezTo>
                      <a:cubicBezTo>
                        <a:pt x="8225" y="1053"/>
                        <a:pt x="8175" y="1081"/>
                        <a:pt x="8144" y="1119"/>
                      </a:cubicBezTo>
                      <a:cubicBezTo>
                        <a:pt x="7966" y="1358"/>
                        <a:pt x="7835" y="1620"/>
                        <a:pt x="7728" y="1905"/>
                      </a:cubicBezTo>
                      <a:cubicBezTo>
                        <a:pt x="7668" y="2072"/>
                        <a:pt x="7620" y="2227"/>
                        <a:pt x="7597" y="2393"/>
                      </a:cubicBezTo>
                      <a:cubicBezTo>
                        <a:pt x="7442" y="2286"/>
                        <a:pt x="7299" y="2203"/>
                        <a:pt x="7132" y="2132"/>
                      </a:cubicBezTo>
                      <a:cubicBezTo>
                        <a:pt x="7156" y="2060"/>
                        <a:pt x="7180" y="1977"/>
                        <a:pt x="7204" y="1917"/>
                      </a:cubicBezTo>
                      <a:cubicBezTo>
                        <a:pt x="7418" y="1358"/>
                        <a:pt x="7787" y="893"/>
                        <a:pt x="8251" y="608"/>
                      </a:cubicBezTo>
                      <a:cubicBezTo>
                        <a:pt x="8513" y="465"/>
                        <a:pt x="8787" y="369"/>
                        <a:pt x="9061" y="357"/>
                      </a:cubicBezTo>
                      <a:close/>
                      <a:moveTo>
                        <a:pt x="5620" y="2072"/>
                      </a:moveTo>
                      <a:cubicBezTo>
                        <a:pt x="6632" y="2072"/>
                        <a:pt x="7680" y="2655"/>
                        <a:pt x="8502" y="3667"/>
                      </a:cubicBezTo>
                      <a:cubicBezTo>
                        <a:pt x="9311" y="4679"/>
                        <a:pt x="9775" y="5965"/>
                        <a:pt x="9775" y="7204"/>
                      </a:cubicBezTo>
                      <a:cubicBezTo>
                        <a:pt x="9764" y="7656"/>
                        <a:pt x="9645" y="8085"/>
                        <a:pt x="9418" y="8466"/>
                      </a:cubicBezTo>
                      <a:cubicBezTo>
                        <a:pt x="9121" y="8454"/>
                        <a:pt x="8834" y="8450"/>
                        <a:pt x="8581" y="8450"/>
                      </a:cubicBezTo>
                      <a:cubicBezTo>
                        <a:pt x="8076" y="8450"/>
                        <a:pt x="7708" y="8466"/>
                        <a:pt x="7668" y="8466"/>
                      </a:cubicBezTo>
                      <a:cubicBezTo>
                        <a:pt x="7573" y="8466"/>
                        <a:pt x="7501" y="8549"/>
                        <a:pt x="7513" y="8632"/>
                      </a:cubicBezTo>
                      <a:cubicBezTo>
                        <a:pt x="7513" y="8721"/>
                        <a:pt x="7585" y="8788"/>
                        <a:pt x="7662" y="8788"/>
                      </a:cubicBezTo>
                      <a:cubicBezTo>
                        <a:pt x="7668" y="8788"/>
                        <a:pt x="7674" y="8788"/>
                        <a:pt x="7680" y="8787"/>
                      </a:cubicBezTo>
                      <a:cubicBezTo>
                        <a:pt x="7688" y="8787"/>
                        <a:pt x="8003" y="8771"/>
                        <a:pt x="8455" y="8771"/>
                      </a:cubicBezTo>
                      <a:cubicBezTo>
                        <a:pt x="8681" y="8771"/>
                        <a:pt x="8942" y="8775"/>
                        <a:pt x="9216" y="8787"/>
                      </a:cubicBezTo>
                      <a:cubicBezTo>
                        <a:pt x="9144" y="8882"/>
                        <a:pt x="9061" y="8978"/>
                        <a:pt x="8978" y="9085"/>
                      </a:cubicBezTo>
                      <a:lnTo>
                        <a:pt x="8740" y="9323"/>
                      </a:lnTo>
                      <a:cubicBezTo>
                        <a:pt x="7990" y="9109"/>
                        <a:pt x="7394" y="9001"/>
                        <a:pt x="7370" y="8990"/>
                      </a:cubicBezTo>
                      <a:cubicBezTo>
                        <a:pt x="7362" y="8988"/>
                        <a:pt x="7354" y="8988"/>
                        <a:pt x="7346" y="8988"/>
                      </a:cubicBezTo>
                      <a:cubicBezTo>
                        <a:pt x="7261" y="8988"/>
                        <a:pt x="7191" y="9044"/>
                        <a:pt x="7180" y="9120"/>
                      </a:cubicBezTo>
                      <a:cubicBezTo>
                        <a:pt x="7156" y="9216"/>
                        <a:pt x="7216" y="9299"/>
                        <a:pt x="7311" y="9323"/>
                      </a:cubicBezTo>
                      <a:cubicBezTo>
                        <a:pt x="7323" y="9323"/>
                        <a:pt x="7799" y="9406"/>
                        <a:pt x="8418" y="9573"/>
                      </a:cubicBezTo>
                      <a:cubicBezTo>
                        <a:pt x="7990" y="9871"/>
                        <a:pt x="7478" y="10109"/>
                        <a:pt x="6894" y="10240"/>
                      </a:cubicBezTo>
                      <a:cubicBezTo>
                        <a:pt x="6918" y="10192"/>
                        <a:pt x="6966" y="10168"/>
                        <a:pt x="6989" y="10121"/>
                      </a:cubicBezTo>
                      <a:cubicBezTo>
                        <a:pt x="7037" y="10049"/>
                        <a:pt x="7025" y="9942"/>
                        <a:pt x="6954" y="9894"/>
                      </a:cubicBezTo>
                      <a:cubicBezTo>
                        <a:pt x="6924" y="9882"/>
                        <a:pt x="6892" y="9875"/>
                        <a:pt x="6862" y="9875"/>
                      </a:cubicBezTo>
                      <a:cubicBezTo>
                        <a:pt x="6808" y="9875"/>
                        <a:pt x="6758" y="9896"/>
                        <a:pt x="6727" y="9942"/>
                      </a:cubicBezTo>
                      <a:cubicBezTo>
                        <a:pt x="6608" y="10109"/>
                        <a:pt x="6430" y="10216"/>
                        <a:pt x="6216" y="10216"/>
                      </a:cubicBezTo>
                      <a:cubicBezTo>
                        <a:pt x="6096" y="10216"/>
                        <a:pt x="6001" y="10180"/>
                        <a:pt x="5894" y="10109"/>
                      </a:cubicBezTo>
                      <a:cubicBezTo>
                        <a:pt x="5811" y="10055"/>
                        <a:pt x="5712" y="10028"/>
                        <a:pt x="5616" y="10028"/>
                      </a:cubicBezTo>
                      <a:cubicBezTo>
                        <a:pt x="5519" y="10028"/>
                        <a:pt x="5424" y="10055"/>
                        <a:pt x="5346" y="10109"/>
                      </a:cubicBezTo>
                      <a:cubicBezTo>
                        <a:pt x="5239" y="10168"/>
                        <a:pt x="5132" y="10216"/>
                        <a:pt x="5013" y="10216"/>
                      </a:cubicBezTo>
                      <a:cubicBezTo>
                        <a:pt x="4811" y="10216"/>
                        <a:pt x="4632" y="10109"/>
                        <a:pt x="4513" y="9942"/>
                      </a:cubicBezTo>
                      <a:cubicBezTo>
                        <a:pt x="4482" y="9896"/>
                        <a:pt x="4427" y="9875"/>
                        <a:pt x="4373" y="9875"/>
                      </a:cubicBezTo>
                      <a:cubicBezTo>
                        <a:pt x="4343" y="9875"/>
                        <a:pt x="4312" y="9882"/>
                        <a:pt x="4287" y="9894"/>
                      </a:cubicBezTo>
                      <a:cubicBezTo>
                        <a:pt x="4215" y="9942"/>
                        <a:pt x="4203" y="10049"/>
                        <a:pt x="4239" y="10121"/>
                      </a:cubicBezTo>
                      <a:cubicBezTo>
                        <a:pt x="4275" y="10168"/>
                        <a:pt x="4299" y="10216"/>
                        <a:pt x="4346" y="10240"/>
                      </a:cubicBezTo>
                      <a:cubicBezTo>
                        <a:pt x="3763" y="10109"/>
                        <a:pt x="3263" y="9882"/>
                        <a:pt x="2810" y="9573"/>
                      </a:cubicBezTo>
                      <a:cubicBezTo>
                        <a:pt x="3441" y="9406"/>
                        <a:pt x="3918" y="9323"/>
                        <a:pt x="3930" y="9323"/>
                      </a:cubicBezTo>
                      <a:cubicBezTo>
                        <a:pt x="4025" y="9299"/>
                        <a:pt x="4072" y="9216"/>
                        <a:pt x="4060" y="9120"/>
                      </a:cubicBezTo>
                      <a:cubicBezTo>
                        <a:pt x="4050" y="9044"/>
                        <a:pt x="3969" y="8988"/>
                        <a:pt x="3892" y="8988"/>
                      </a:cubicBezTo>
                      <a:cubicBezTo>
                        <a:pt x="3884" y="8988"/>
                        <a:pt x="3877" y="8988"/>
                        <a:pt x="3870" y="8990"/>
                      </a:cubicBezTo>
                      <a:cubicBezTo>
                        <a:pt x="3822" y="8990"/>
                        <a:pt x="3227" y="9109"/>
                        <a:pt x="2501" y="9323"/>
                      </a:cubicBezTo>
                      <a:cubicBezTo>
                        <a:pt x="2406" y="9240"/>
                        <a:pt x="2334" y="9168"/>
                        <a:pt x="2263" y="9085"/>
                      </a:cubicBezTo>
                      <a:cubicBezTo>
                        <a:pt x="2167" y="8990"/>
                        <a:pt x="2096" y="8882"/>
                        <a:pt x="2025" y="8787"/>
                      </a:cubicBezTo>
                      <a:cubicBezTo>
                        <a:pt x="2298" y="8775"/>
                        <a:pt x="2558" y="8771"/>
                        <a:pt x="2783" y="8771"/>
                      </a:cubicBezTo>
                      <a:cubicBezTo>
                        <a:pt x="3232" y="8771"/>
                        <a:pt x="3545" y="8787"/>
                        <a:pt x="3560" y="8787"/>
                      </a:cubicBezTo>
                      <a:cubicBezTo>
                        <a:pt x="3644" y="8787"/>
                        <a:pt x="3715" y="8728"/>
                        <a:pt x="3715" y="8632"/>
                      </a:cubicBezTo>
                      <a:cubicBezTo>
                        <a:pt x="3715" y="8549"/>
                        <a:pt x="3656" y="8466"/>
                        <a:pt x="3572" y="8466"/>
                      </a:cubicBezTo>
                      <a:cubicBezTo>
                        <a:pt x="3533" y="8466"/>
                        <a:pt x="3160" y="8450"/>
                        <a:pt x="2651" y="8450"/>
                      </a:cubicBezTo>
                      <a:cubicBezTo>
                        <a:pt x="2396" y="8450"/>
                        <a:pt x="2108" y="8454"/>
                        <a:pt x="1810" y="8466"/>
                      </a:cubicBezTo>
                      <a:cubicBezTo>
                        <a:pt x="1596" y="8073"/>
                        <a:pt x="1477" y="7632"/>
                        <a:pt x="1477" y="7204"/>
                      </a:cubicBezTo>
                      <a:cubicBezTo>
                        <a:pt x="1477" y="5965"/>
                        <a:pt x="1929" y="4679"/>
                        <a:pt x="2751" y="3667"/>
                      </a:cubicBezTo>
                      <a:cubicBezTo>
                        <a:pt x="3572" y="2655"/>
                        <a:pt x="4608" y="2072"/>
                        <a:pt x="5620" y="2072"/>
                      </a:cubicBezTo>
                      <a:close/>
                      <a:moveTo>
                        <a:pt x="5605" y="10335"/>
                      </a:moveTo>
                      <a:cubicBezTo>
                        <a:pt x="5641" y="10335"/>
                        <a:pt x="5680" y="10347"/>
                        <a:pt x="5715" y="10371"/>
                      </a:cubicBezTo>
                      <a:cubicBezTo>
                        <a:pt x="5858" y="10478"/>
                        <a:pt x="6037" y="10525"/>
                        <a:pt x="6216" y="10525"/>
                      </a:cubicBezTo>
                      <a:cubicBezTo>
                        <a:pt x="6311" y="10525"/>
                        <a:pt x="6394" y="10502"/>
                        <a:pt x="6477" y="10478"/>
                      </a:cubicBezTo>
                      <a:lnTo>
                        <a:pt x="6477" y="10478"/>
                      </a:lnTo>
                      <a:cubicBezTo>
                        <a:pt x="6204" y="10644"/>
                        <a:pt x="5906" y="10716"/>
                        <a:pt x="5608" y="10716"/>
                      </a:cubicBezTo>
                      <a:cubicBezTo>
                        <a:pt x="5311" y="10716"/>
                        <a:pt x="5013" y="10644"/>
                        <a:pt x="4751" y="10478"/>
                      </a:cubicBezTo>
                      <a:lnTo>
                        <a:pt x="4751" y="10478"/>
                      </a:lnTo>
                      <a:cubicBezTo>
                        <a:pt x="4834" y="10502"/>
                        <a:pt x="4918" y="10525"/>
                        <a:pt x="5001" y="10525"/>
                      </a:cubicBezTo>
                      <a:cubicBezTo>
                        <a:pt x="5180" y="10525"/>
                        <a:pt x="5358" y="10478"/>
                        <a:pt x="5513" y="10371"/>
                      </a:cubicBezTo>
                      <a:cubicBezTo>
                        <a:pt x="5537" y="10347"/>
                        <a:pt x="5570" y="10335"/>
                        <a:pt x="5605" y="10335"/>
                      </a:cubicBezTo>
                      <a:close/>
                      <a:moveTo>
                        <a:pt x="2035" y="1"/>
                      </a:moveTo>
                      <a:cubicBezTo>
                        <a:pt x="1822" y="1"/>
                        <a:pt x="1610" y="39"/>
                        <a:pt x="1405" y="119"/>
                      </a:cubicBezTo>
                      <a:cubicBezTo>
                        <a:pt x="846" y="310"/>
                        <a:pt x="429" y="738"/>
                        <a:pt x="215" y="1358"/>
                      </a:cubicBezTo>
                      <a:cubicBezTo>
                        <a:pt x="0" y="1929"/>
                        <a:pt x="0" y="2620"/>
                        <a:pt x="227" y="3239"/>
                      </a:cubicBezTo>
                      <a:cubicBezTo>
                        <a:pt x="477" y="3953"/>
                        <a:pt x="989" y="4537"/>
                        <a:pt x="1608" y="4822"/>
                      </a:cubicBezTo>
                      <a:cubicBezTo>
                        <a:pt x="1263" y="5584"/>
                        <a:pt x="1084" y="6406"/>
                        <a:pt x="1084" y="7204"/>
                      </a:cubicBezTo>
                      <a:cubicBezTo>
                        <a:pt x="1084" y="7632"/>
                        <a:pt x="1191" y="8085"/>
                        <a:pt x="1382" y="8489"/>
                      </a:cubicBezTo>
                      <a:cubicBezTo>
                        <a:pt x="953" y="8513"/>
                        <a:pt x="524" y="8561"/>
                        <a:pt x="167" y="8644"/>
                      </a:cubicBezTo>
                      <a:cubicBezTo>
                        <a:pt x="72" y="8668"/>
                        <a:pt x="36" y="8751"/>
                        <a:pt x="48" y="8847"/>
                      </a:cubicBezTo>
                      <a:cubicBezTo>
                        <a:pt x="60" y="8918"/>
                        <a:pt x="131" y="8966"/>
                        <a:pt x="215" y="8966"/>
                      </a:cubicBezTo>
                      <a:lnTo>
                        <a:pt x="239" y="8966"/>
                      </a:lnTo>
                      <a:cubicBezTo>
                        <a:pt x="608" y="8870"/>
                        <a:pt x="1084" y="8823"/>
                        <a:pt x="1560" y="8799"/>
                      </a:cubicBezTo>
                      <a:cubicBezTo>
                        <a:pt x="1667" y="8978"/>
                        <a:pt x="1798" y="9144"/>
                        <a:pt x="1953" y="9287"/>
                      </a:cubicBezTo>
                      <a:lnTo>
                        <a:pt x="2072" y="9406"/>
                      </a:lnTo>
                      <a:cubicBezTo>
                        <a:pt x="1667" y="9525"/>
                        <a:pt x="1239" y="9680"/>
                        <a:pt x="834" y="9859"/>
                      </a:cubicBezTo>
                      <a:cubicBezTo>
                        <a:pt x="762" y="9882"/>
                        <a:pt x="715" y="9990"/>
                        <a:pt x="762" y="10061"/>
                      </a:cubicBezTo>
                      <a:cubicBezTo>
                        <a:pt x="786" y="10121"/>
                        <a:pt x="846" y="10156"/>
                        <a:pt x="905" y="10156"/>
                      </a:cubicBezTo>
                      <a:cubicBezTo>
                        <a:pt x="929" y="10156"/>
                        <a:pt x="953" y="10156"/>
                        <a:pt x="965" y="10132"/>
                      </a:cubicBezTo>
                      <a:cubicBezTo>
                        <a:pt x="1417" y="9942"/>
                        <a:pt x="1905" y="9775"/>
                        <a:pt x="2358" y="9644"/>
                      </a:cubicBezTo>
                      <a:cubicBezTo>
                        <a:pt x="2870" y="10061"/>
                        <a:pt x="3501" y="10359"/>
                        <a:pt x="4227" y="10525"/>
                      </a:cubicBezTo>
                      <a:cubicBezTo>
                        <a:pt x="4596" y="10835"/>
                        <a:pt x="5073" y="11014"/>
                        <a:pt x="5573" y="11014"/>
                      </a:cubicBezTo>
                      <a:cubicBezTo>
                        <a:pt x="6061" y="11014"/>
                        <a:pt x="6537" y="10835"/>
                        <a:pt x="6906" y="10525"/>
                      </a:cubicBezTo>
                      <a:cubicBezTo>
                        <a:pt x="7620" y="10359"/>
                        <a:pt x="8263" y="10061"/>
                        <a:pt x="8787" y="9644"/>
                      </a:cubicBezTo>
                      <a:cubicBezTo>
                        <a:pt x="9240" y="9775"/>
                        <a:pt x="9740" y="9942"/>
                        <a:pt x="10168" y="10132"/>
                      </a:cubicBezTo>
                      <a:cubicBezTo>
                        <a:pt x="10180" y="10156"/>
                        <a:pt x="10216" y="10156"/>
                        <a:pt x="10228" y="10156"/>
                      </a:cubicBezTo>
                      <a:cubicBezTo>
                        <a:pt x="10287" y="10156"/>
                        <a:pt x="10347" y="10121"/>
                        <a:pt x="10371" y="10061"/>
                      </a:cubicBezTo>
                      <a:cubicBezTo>
                        <a:pt x="10407" y="9990"/>
                        <a:pt x="10371" y="9882"/>
                        <a:pt x="10299" y="9859"/>
                      </a:cubicBezTo>
                      <a:cubicBezTo>
                        <a:pt x="9918" y="9680"/>
                        <a:pt x="9478" y="9525"/>
                        <a:pt x="9061" y="9406"/>
                      </a:cubicBezTo>
                      <a:lnTo>
                        <a:pt x="9180" y="9287"/>
                      </a:lnTo>
                      <a:cubicBezTo>
                        <a:pt x="9335" y="9144"/>
                        <a:pt x="9466" y="8966"/>
                        <a:pt x="9573" y="8799"/>
                      </a:cubicBezTo>
                      <a:cubicBezTo>
                        <a:pt x="10049" y="8823"/>
                        <a:pt x="10526" y="8870"/>
                        <a:pt x="10895" y="8966"/>
                      </a:cubicBezTo>
                      <a:lnTo>
                        <a:pt x="10930" y="8966"/>
                      </a:lnTo>
                      <a:cubicBezTo>
                        <a:pt x="11002" y="8966"/>
                        <a:pt x="11061" y="8918"/>
                        <a:pt x="11085" y="8847"/>
                      </a:cubicBezTo>
                      <a:cubicBezTo>
                        <a:pt x="11133" y="8751"/>
                        <a:pt x="11085" y="8680"/>
                        <a:pt x="11002" y="8644"/>
                      </a:cubicBezTo>
                      <a:cubicBezTo>
                        <a:pt x="10645" y="8573"/>
                        <a:pt x="10216" y="8513"/>
                        <a:pt x="9775" y="8489"/>
                      </a:cubicBezTo>
                      <a:cubicBezTo>
                        <a:pt x="9978" y="8085"/>
                        <a:pt x="10073" y="7644"/>
                        <a:pt x="10073" y="7204"/>
                      </a:cubicBezTo>
                      <a:cubicBezTo>
                        <a:pt x="10073" y="6406"/>
                        <a:pt x="9895" y="5584"/>
                        <a:pt x="9561" y="4822"/>
                      </a:cubicBezTo>
                      <a:cubicBezTo>
                        <a:pt x="10168" y="4525"/>
                        <a:pt x="10692" y="3941"/>
                        <a:pt x="10942" y="3239"/>
                      </a:cubicBezTo>
                      <a:cubicBezTo>
                        <a:pt x="11169" y="2608"/>
                        <a:pt x="11180" y="1929"/>
                        <a:pt x="10954" y="1358"/>
                      </a:cubicBezTo>
                      <a:cubicBezTo>
                        <a:pt x="10728" y="762"/>
                        <a:pt x="10311" y="334"/>
                        <a:pt x="9764" y="119"/>
                      </a:cubicBezTo>
                      <a:cubicBezTo>
                        <a:pt x="9561" y="49"/>
                        <a:pt x="9352" y="14"/>
                        <a:pt x="9141" y="14"/>
                      </a:cubicBezTo>
                      <a:cubicBezTo>
                        <a:pt x="8782" y="14"/>
                        <a:pt x="8418" y="115"/>
                        <a:pt x="8073" y="310"/>
                      </a:cubicBezTo>
                      <a:cubicBezTo>
                        <a:pt x="7537" y="631"/>
                        <a:pt x="7120" y="1155"/>
                        <a:pt x="6882" y="1786"/>
                      </a:cubicBezTo>
                      <a:cubicBezTo>
                        <a:pt x="6858" y="1846"/>
                        <a:pt x="6835" y="1905"/>
                        <a:pt x="6823" y="1977"/>
                      </a:cubicBezTo>
                      <a:cubicBezTo>
                        <a:pt x="6418" y="1810"/>
                        <a:pt x="6001" y="1727"/>
                        <a:pt x="5584" y="1727"/>
                      </a:cubicBezTo>
                      <a:cubicBezTo>
                        <a:pt x="5168" y="1727"/>
                        <a:pt x="4763" y="1822"/>
                        <a:pt x="4346" y="1977"/>
                      </a:cubicBezTo>
                      <a:cubicBezTo>
                        <a:pt x="4334" y="1917"/>
                        <a:pt x="4299" y="1858"/>
                        <a:pt x="4287" y="1786"/>
                      </a:cubicBezTo>
                      <a:cubicBezTo>
                        <a:pt x="4060" y="1143"/>
                        <a:pt x="3632" y="619"/>
                        <a:pt x="3096" y="310"/>
                      </a:cubicBezTo>
                      <a:cubicBezTo>
                        <a:pt x="2753" y="109"/>
                        <a:pt x="2392" y="1"/>
                        <a:pt x="20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2" name="Agrupar 321"/>
              <p:cNvGrpSpPr/>
              <p:nvPr/>
            </p:nvGrpSpPr>
            <p:grpSpPr>
              <a:xfrm>
                <a:off x="7216202" y="2285025"/>
                <a:ext cx="938476" cy="720000"/>
                <a:chOff x="6560833" y="2268147"/>
                <a:chExt cx="938476" cy="720000"/>
              </a:xfrm>
            </p:grpSpPr>
            <p:grpSp>
              <p:nvGrpSpPr>
                <p:cNvPr id="28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solidFill>
                  <a:srgbClr val="0070C0"/>
                </a:solidFill>
              </p:grpSpPr>
              <p:sp>
                <p:nvSpPr>
                  <p:cNvPr id="29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solidFill>
                  <a:srgbClr val="0070C0"/>
                </a:solidFill>
              </p:grpSpPr>
              <p:sp>
                <p:nvSpPr>
                  <p:cNvPr id="34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8" name="CaixaDeTexto 37"/>
              <p:cNvSpPr txBox="1"/>
              <p:nvPr/>
            </p:nvSpPr>
            <p:spPr>
              <a:xfrm>
                <a:off x="3687660" y="3406140"/>
                <a:ext cx="13984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/>
                  <a:t>P&amp;D</a:t>
                </a:r>
                <a:endParaRPr lang="pt-BR" sz="1600" b="1" dirty="0"/>
              </a:p>
            </p:txBody>
          </p:sp>
          <p:grpSp>
            <p:nvGrpSpPr>
              <p:cNvPr id="39" name="Google Shape;11038;p78"/>
              <p:cNvGrpSpPr>
                <a:grpSpLocks noChangeAspect="1"/>
              </p:cNvGrpSpPr>
              <p:nvPr/>
            </p:nvGrpSpPr>
            <p:grpSpPr>
              <a:xfrm>
                <a:off x="3982390" y="2285025"/>
                <a:ext cx="754253" cy="720000"/>
                <a:chOff x="4126815" y="2760704"/>
                <a:chExt cx="380393" cy="363118"/>
              </a:xfrm>
              <a:solidFill>
                <a:srgbClr val="0070C0"/>
              </a:solidFill>
            </p:grpSpPr>
            <p:sp>
              <p:nvSpPr>
                <p:cNvPr id="40" name="Google Shape;11039;p78"/>
                <p:cNvSpPr/>
                <p:nvPr/>
              </p:nvSpPr>
              <p:spPr>
                <a:xfrm>
                  <a:off x="4219825" y="2822435"/>
                  <a:ext cx="103267" cy="2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2" h="915" extrusionOk="0">
                      <a:moveTo>
                        <a:pt x="1620" y="0"/>
                      </a:moveTo>
                      <a:cubicBezTo>
                        <a:pt x="1025" y="0"/>
                        <a:pt x="477" y="215"/>
                        <a:pt x="60" y="631"/>
                      </a:cubicBezTo>
                      <a:cubicBezTo>
                        <a:pt x="1" y="691"/>
                        <a:pt x="1" y="810"/>
                        <a:pt x="60" y="869"/>
                      </a:cubicBezTo>
                      <a:cubicBezTo>
                        <a:pt x="90" y="899"/>
                        <a:pt x="132" y="914"/>
                        <a:pt x="175" y="914"/>
                      </a:cubicBezTo>
                      <a:cubicBezTo>
                        <a:pt x="218" y="914"/>
                        <a:pt x="263" y="899"/>
                        <a:pt x="298" y="869"/>
                      </a:cubicBezTo>
                      <a:cubicBezTo>
                        <a:pt x="656" y="512"/>
                        <a:pt x="1120" y="322"/>
                        <a:pt x="1620" y="322"/>
                      </a:cubicBezTo>
                      <a:cubicBezTo>
                        <a:pt x="2132" y="322"/>
                        <a:pt x="2596" y="512"/>
                        <a:pt x="2953" y="869"/>
                      </a:cubicBezTo>
                      <a:cubicBezTo>
                        <a:pt x="2983" y="899"/>
                        <a:pt x="3028" y="914"/>
                        <a:pt x="3073" y="914"/>
                      </a:cubicBezTo>
                      <a:cubicBezTo>
                        <a:pt x="3117" y="914"/>
                        <a:pt x="3162" y="899"/>
                        <a:pt x="3192" y="869"/>
                      </a:cubicBezTo>
                      <a:cubicBezTo>
                        <a:pt x="3251" y="810"/>
                        <a:pt x="3251" y="691"/>
                        <a:pt x="3192" y="631"/>
                      </a:cubicBezTo>
                      <a:cubicBezTo>
                        <a:pt x="2775" y="215"/>
                        <a:pt x="2215" y="0"/>
                        <a:pt x="16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040;p78"/>
                <p:cNvSpPr/>
                <p:nvPr/>
              </p:nvSpPr>
              <p:spPr>
                <a:xfrm>
                  <a:off x="4126815" y="2760704"/>
                  <a:ext cx="380393" cy="363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9" h="11435" extrusionOk="0">
                      <a:moveTo>
                        <a:pt x="7621" y="6921"/>
                      </a:moveTo>
                      <a:lnTo>
                        <a:pt x="8061" y="7373"/>
                      </a:lnTo>
                      <a:lnTo>
                        <a:pt x="7787" y="7659"/>
                      </a:lnTo>
                      <a:lnTo>
                        <a:pt x="7335" y="7207"/>
                      </a:lnTo>
                      <a:cubicBezTo>
                        <a:pt x="7442" y="7123"/>
                        <a:pt x="7526" y="7016"/>
                        <a:pt x="7621" y="6921"/>
                      </a:cubicBezTo>
                      <a:close/>
                      <a:moveTo>
                        <a:pt x="4552" y="328"/>
                      </a:moveTo>
                      <a:cubicBezTo>
                        <a:pt x="5525" y="328"/>
                        <a:pt x="6496" y="700"/>
                        <a:pt x="7228" y="1444"/>
                      </a:cubicBezTo>
                      <a:cubicBezTo>
                        <a:pt x="8645" y="2861"/>
                        <a:pt x="8704" y="5076"/>
                        <a:pt x="7466" y="6564"/>
                      </a:cubicBezTo>
                      <a:cubicBezTo>
                        <a:pt x="7311" y="6766"/>
                        <a:pt x="7156" y="6909"/>
                        <a:pt x="6978" y="7064"/>
                      </a:cubicBezTo>
                      <a:cubicBezTo>
                        <a:pt x="6279" y="7651"/>
                        <a:pt x="5417" y="7944"/>
                        <a:pt x="4554" y="7944"/>
                      </a:cubicBezTo>
                      <a:cubicBezTo>
                        <a:pt x="3579" y="7944"/>
                        <a:pt x="2603" y="7571"/>
                        <a:pt x="1858" y="6826"/>
                      </a:cubicBezTo>
                      <a:cubicBezTo>
                        <a:pt x="370" y="5338"/>
                        <a:pt x="370" y="2921"/>
                        <a:pt x="1858" y="1444"/>
                      </a:cubicBezTo>
                      <a:cubicBezTo>
                        <a:pt x="2602" y="700"/>
                        <a:pt x="3579" y="328"/>
                        <a:pt x="4552" y="328"/>
                      </a:cubicBezTo>
                      <a:close/>
                      <a:moveTo>
                        <a:pt x="8518" y="7440"/>
                      </a:moveTo>
                      <a:cubicBezTo>
                        <a:pt x="8550" y="7440"/>
                        <a:pt x="8580" y="7453"/>
                        <a:pt x="8597" y="7481"/>
                      </a:cubicBezTo>
                      <a:lnTo>
                        <a:pt x="9061" y="7897"/>
                      </a:lnTo>
                      <a:lnTo>
                        <a:pt x="8276" y="8683"/>
                      </a:lnTo>
                      <a:lnTo>
                        <a:pt x="7883" y="8195"/>
                      </a:lnTo>
                      <a:cubicBezTo>
                        <a:pt x="7847" y="8135"/>
                        <a:pt x="7847" y="8052"/>
                        <a:pt x="7883" y="8016"/>
                      </a:cubicBezTo>
                      <a:lnTo>
                        <a:pt x="8418" y="7481"/>
                      </a:lnTo>
                      <a:cubicBezTo>
                        <a:pt x="8444" y="7456"/>
                        <a:pt x="8482" y="7440"/>
                        <a:pt x="8518" y="7440"/>
                      </a:cubicBezTo>
                      <a:close/>
                      <a:moveTo>
                        <a:pt x="9335" y="8100"/>
                      </a:moveTo>
                      <a:lnTo>
                        <a:pt x="11252" y="9779"/>
                      </a:lnTo>
                      <a:cubicBezTo>
                        <a:pt x="11574" y="10064"/>
                        <a:pt x="11597" y="10576"/>
                        <a:pt x="11276" y="10886"/>
                      </a:cubicBezTo>
                      <a:cubicBezTo>
                        <a:pt x="11128" y="11033"/>
                        <a:pt x="10940" y="11105"/>
                        <a:pt x="10752" y="11105"/>
                      </a:cubicBezTo>
                      <a:cubicBezTo>
                        <a:pt x="10544" y="11105"/>
                        <a:pt x="10336" y="11018"/>
                        <a:pt x="10181" y="10850"/>
                      </a:cubicBezTo>
                      <a:lnTo>
                        <a:pt x="8514" y="8921"/>
                      </a:lnTo>
                      <a:lnTo>
                        <a:pt x="9335" y="8100"/>
                      </a:lnTo>
                      <a:close/>
                      <a:moveTo>
                        <a:pt x="4543" y="1"/>
                      </a:moveTo>
                      <a:cubicBezTo>
                        <a:pt x="3483" y="1"/>
                        <a:pt x="2424" y="402"/>
                        <a:pt x="1620" y="1206"/>
                      </a:cubicBezTo>
                      <a:cubicBezTo>
                        <a:pt x="1" y="2837"/>
                        <a:pt x="1" y="5457"/>
                        <a:pt x="1620" y="7064"/>
                      </a:cubicBezTo>
                      <a:cubicBezTo>
                        <a:pt x="2431" y="7875"/>
                        <a:pt x="3489" y="8272"/>
                        <a:pt x="4543" y="8272"/>
                      </a:cubicBezTo>
                      <a:cubicBezTo>
                        <a:pt x="5440" y="8272"/>
                        <a:pt x="6334" y="7985"/>
                        <a:pt x="7073" y="7421"/>
                      </a:cubicBezTo>
                      <a:lnTo>
                        <a:pt x="7561" y="7909"/>
                      </a:lnTo>
                      <a:cubicBezTo>
                        <a:pt x="7490" y="8076"/>
                        <a:pt x="7502" y="8278"/>
                        <a:pt x="7633" y="8409"/>
                      </a:cubicBezTo>
                      <a:lnTo>
                        <a:pt x="9954" y="11064"/>
                      </a:lnTo>
                      <a:cubicBezTo>
                        <a:pt x="10171" y="11312"/>
                        <a:pt x="10471" y="11434"/>
                        <a:pt x="10771" y="11434"/>
                      </a:cubicBezTo>
                      <a:cubicBezTo>
                        <a:pt x="11049" y="11434"/>
                        <a:pt x="11326" y="11330"/>
                        <a:pt x="11538" y="11124"/>
                      </a:cubicBezTo>
                      <a:cubicBezTo>
                        <a:pt x="11978" y="10671"/>
                        <a:pt x="11955" y="9945"/>
                        <a:pt x="11478" y="9540"/>
                      </a:cubicBezTo>
                      <a:lnTo>
                        <a:pt x="8823" y="7219"/>
                      </a:lnTo>
                      <a:cubicBezTo>
                        <a:pt x="8737" y="7139"/>
                        <a:pt x="8629" y="7104"/>
                        <a:pt x="8522" y="7104"/>
                      </a:cubicBezTo>
                      <a:cubicBezTo>
                        <a:pt x="8453" y="7104"/>
                        <a:pt x="8384" y="7119"/>
                        <a:pt x="8323" y="7147"/>
                      </a:cubicBezTo>
                      <a:lnTo>
                        <a:pt x="7823" y="6659"/>
                      </a:lnTo>
                      <a:cubicBezTo>
                        <a:pt x="9073" y="5052"/>
                        <a:pt x="8978" y="2694"/>
                        <a:pt x="7466" y="1206"/>
                      </a:cubicBezTo>
                      <a:cubicBezTo>
                        <a:pt x="6662" y="402"/>
                        <a:pt x="5603" y="1"/>
                        <a:pt x="45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1041;p78"/>
                <p:cNvSpPr/>
                <p:nvPr/>
              </p:nvSpPr>
              <p:spPr>
                <a:xfrm>
                  <a:off x="4278826" y="2791379"/>
                  <a:ext cx="103998" cy="201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6360" extrusionOk="0">
                      <a:moveTo>
                        <a:pt x="191" y="0"/>
                      </a:moveTo>
                      <a:cubicBezTo>
                        <a:pt x="106" y="0"/>
                        <a:pt x="35" y="59"/>
                        <a:pt x="24" y="157"/>
                      </a:cubicBezTo>
                      <a:cubicBezTo>
                        <a:pt x="0" y="264"/>
                        <a:pt x="60" y="335"/>
                        <a:pt x="167" y="347"/>
                      </a:cubicBezTo>
                      <a:cubicBezTo>
                        <a:pt x="798" y="442"/>
                        <a:pt x="1345" y="716"/>
                        <a:pt x="1786" y="1169"/>
                      </a:cubicBezTo>
                      <a:cubicBezTo>
                        <a:pt x="2905" y="2288"/>
                        <a:pt x="2905" y="4110"/>
                        <a:pt x="1786" y="5229"/>
                      </a:cubicBezTo>
                      <a:cubicBezTo>
                        <a:pt x="1345" y="5645"/>
                        <a:pt x="774" y="5931"/>
                        <a:pt x="167" y="6015"/>
                      </a:cubicBezTo>
                      <a:cubicBezTo>
                        <a:pt x="83" y="6038"/>
                        <a:pt x="24" y="6122"/>
                        <a:pt x="24" y="6217"/>
                      </a:cubicBezTo>
                      <a:cubicBezTo>
                        <a:pt x="36" y="6300"/>
                        <a:pt x="107" y="6360"/>
                        <a:pt x="179" y="6360"/>
                      </a:cubicBezTo>
                      <a:lnTo>
                        <a:pt x="214" y="6360"/>
                      </a:lnTo>
                      <a:cubicBezTo>
                        <a:pt x="917" y="6253"/>
                        <a:pt x="1536" y="5943"/>
                        <a:pt x="2024" y="5455"/>
                      </a:cubicBezTo>
                      <a:cubicBezTo>
                        <a:pt x="3274" y="4205"/>
                        <a:pt x="3274" y="2169"/>
                        <a:pt x="2024" y="919"/>
                      </a:cubicBezTo>
                      <a:cubicBezTo>
                        <a:pt x="1536" y="419"/>
                        <a:pt x="917" y="109"/>
                        <a:pt x="214" y="2"/>
                      </a:cubicBezTo>
                      <a:cubicBezTo>
                        <a:pt x="206" y="1"/>
                        <a:pt x="198" y="0"/>
                        <a:pt x="19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1042;p78"/>
                <p:cNvSpPr/>
                <p:nvPr/>
              </p:nvSpPr>
              <p:spPr>
                <a:xfrm>
                  <a:off x="4159332" y="2791379"/>
                  <a:ext cx="105903" cy="201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6360" extrusionOk="0">
                      <a:moveTo>
                        <a:pt x="3162" y="1"/>
                      </a:moveTo>
                      <a:cubicBezTo>
                        <a:pt x="3156" y="1"/>
                        <a:pt x="3150" y="1"/>
                        <a:pt x="3144" y="2"/>
                      </a:cubicBezTo>
                      <a:cubicBezTo>
                        <a:pt x="2430" y="61"/>
                        <a:pt x="1775" y="383"/>
                        <a:pt x="1251" y="895"/>
                      </a:cubicBezTo>
                      <a:cubicBezTo>
                        <a:pt x="1" y="2145"/>
                        <a:pt x="1" y="4193"/>
                        <a:pt x="1251" y="5443"/>
                      </a:cubicBezTo>
                      <a:cubicBezTo>
                        <a:pt x="1775" y="5955"/>
                        <a:pt x="2430" y="6277"/>
                        <a:pt x="3144" y="6360"/>
                      </a:cubicBezTo>
                      <a:lnTo>
                        <a:pt x="3156" y="6360"/>
                      </a:lnTo>
                      <a:cubicBezTo>
                        <a:pt x="3251" y="6360"/>
                        <a:pt x="3311" y="6300"/>
                        <a:pt x="3323" y="6217"/>
                      </a:cubicBezTo>
                      <a:cubicBezTo>
                        <a:pt x="3334" y="6122"/>
                        <a:pt x="3263" y="6038"/>
                        <a:pt x="3168" y="6038"/>
                      </a:cubicBezTo>
                      <a:cubicBezTo>
                        <a:pt x="2537" y="5955"/>
                        <a:pt x="1941" y="5681"/>
                        <a:pt x="1477" y="5217"/>
                      </a:cubicBezTo>
                      <a:cubicBezTo>
                        <a:pt x="358" y="4098"/>
                        <a:pt x="358" y="2264"/>
                        <a:pt x="1477" y="1157"/>
                      </a:cubicBezTo>
                      <a:cubicBezTo>
                        <a:pt x="1941" y="692"/>
                        <a:pt x="2513" y="407"/>
                        <a:pt x="3168" y="335"/>
                      </a:cubicBezTo>
                      <a:cubicBezTo>
                        <a:pt x="3263" y="311"/>
                        <a:pt x="3334" y="240"/>
                        <a:pt x="3323" y="157"/>
                      </a:cubicBezTo>
                      <a:cubicBezTo>
                        <a:pt x="3312" y="68"/>
                        <a:pt x="3239" y="1"/>
                        <a:pt x="31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" name="CaixaDeTexto 43"/>
              <p:cNvSpPr txBox="1"/>
              <p:nvPr/>
            </p:nvSpPr>
            <p:spPr>
              <a:xfrm>
                <a:off x="2056485" y="3283030"/>
                <a:ext cx="17267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/>
                  <a:t>Sequenciamento genético</a:t>
                </a:r>
                <a:endParaRPr lang="pt-BR" sz="1600" b="1" dirty="0"/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5277176" y="3283030"/>
                <a:ext cx="1398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/>
                  <a:t>Fase </a:t>
                </a:r>
              </a:p>
              <a:p>
                <a:pPr algn="ctr"/>
                <a:r>
                  <a:rPr lang="pt-BR" sz="1600" b="1" dirty="0" smtClean="0"/>
                  <a:t>Pré-clínica</a:t>
                </a:r>
                <a:endParaRPr lang="pt-BR" sz="1600" b="1" dirty="0"/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6983372" y="3283030"/>
                <a:ext cx="1398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/>
                  <a:t>Ensaios Clínicos</a:t>
                </a:r>
                <a:endParaRPr lang="pt-BR" sz="1600" b="1" dirty="0"/>
              </a:p>
            </p:txBody>
          </p:sp>
          <p:grpSp>
            <p:nvGrpSpPr>
              <p:cNvPr id="316" name="Google Shape;11174;p78"/>
              <p:cNvGrpSpPr>
                <a:grpSpLocks noChangeAspect="1"/>
              </p:cNvGrpSpPr>
              <p:nvPr/>
            </p:nvGrpSpPr>
            <p:grpSpPr>
              <a:xfrm>
                <a:off x="9028999" y="2285025"/>
                <a:ext cx="965479" cy="720000"/>
                <a:chOff x="5216456" y="3725484"/>
                <a:chExt cx="356196" cy="265631"/>
              </a:xfrm>
              <a:solidFill>
                <a:schemeClr val="accent6"/>
              </a:solidFill>
            </p:grpSpPr>
            <p:sp>
              <p:nvSpPr>
                <p:cNvPr id="317" name="Google Shape;11175;p78"/>
                <p:cNvSpPr/>
                <p:nvPr/>
              </p:nvSpPr>
              <p:spPr>
                <a:xfrm>
                  <a:off x="5216456" y="3814335"/>
                  <a:ext cx="296465" cy="176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11176;p78"/>
                <p:cNvSpPr/>
                <p:nvPr/>
              </p:nvSpPr>
              <p:spPr>
                <a:xfrm>
                  <a:off x="5304925" y="3725484"/>
                  <a:ext cx="267726" cy="170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9" name="CaixaDeTexto 318"/>
              <p:cNvSpPr txBox="1"/>
              <p:nvPr/>
            </p:nvSpPr>
            <p:spPr>
              <a:xfrm>
                <a:off x="8689568" y="3283030"/>
                <a:ext cx="14894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/>
                  <a:t>Aprovação dos Reguladores</a:t>
                </a:r>
                <a:endParaRPr lang="pt-BR" sz="1600" b="1" dirty="0"/>
              </a:p>
            </p:txBody>
          </p:sp>
          <p:sp>
            <p:nvSpPr>
              <p:cNvPr id="320" name="CaixaDeTexto 319"/>
              <p:cNvSpPr txBox="1"/>
              <p:nvPr/>
            </p:nvSpPr>
            <p:spPr>
              <a:xfrm>
                <a:off x="10530865" y="3406140"/>
                <a:ext cx="13984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/>
                  <a:t>Mercado</a:t>
                </a:r>
                <a:endParaRPr lang="pt-BR" sz="1600" b="1" dirty="0"/>
              </a:p>
            </p:txBody>
          </p:sp>
        </p:grpSp>
      </p:grpSp>
      <p:sp>
        <p:nvSpPr>
          <p:cNvPr id="327" name="CaixaDeTexto 326"/>
          <p:cNvSpPr txBox="1"/>
          <p:nvPr/>
        </p:nvSpPr>
        <p:spPr>
          <a:xfrm>
            <a:off x="764306" y="3687901"/>
            <a:ext cx="111515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desenvolvimento de uma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vacina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 um processo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demorado e de custo elevado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pois transita em um espectro que vai desde a “descoberta” de um nova formulação até a comercialização, passando por etapas que envolvem tecnologias críticas como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ensaios pré-clínicos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os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clínicos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pré-requisitos para a obtenção de registro da mesma</a:t>
            </a: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Existe intensa corrida internacional em andamento entre empresas e </a:t>
            </a:r>
            <a:r>
              <a:rPr lang="pt-B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ICTs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desenvolver vacinas contra a COVID-19.  O Ministério da Ciência, Tecnologia e Inovações (MCTI), através da Rede </a:t>
            </a: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Vírus MCTI,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 apoiado diversas ações no combate à pandemia, muitas delas voltadas para o desenvolvimento de vacinas contra o SARS-CoV-2. </a:t>
            </a:r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Contudo, esses estudos estão ainda focados, na sua maioria, apenas nos ensaios pré-clínicos.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2" y="103009"/>
            <a:ext cx="1939401" cy="7948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28592" y="897868"/>
            <a:ext cx="10046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Estágios de desenvolvimento de vacinas apoiadas pelo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MCTI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13900" y="2116313"/>
            <a:ext cx="326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Clínica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717906" y="2761433"/>
            <a:ext cx="10770855" cy="3369784"/>
            <a:chOff x="877704" y="2910172"/>
            <a:chExt cx="10770855" cy="3369784"/>
          </a:xfrm>
        </p:grpSpPr>
        <p:grpSp>
          <p:nvGrpSpPr>
            <p:cNvPr id="322" name="Agrupar 321"/>
            <p:cNvGrpSpPr/>
            <p:nvPr/>
          </p:nvGrpSpPr>
          <p:grpSpPr>
            <a:xfrm>
              <a:off x="10862260" y="3045751"/>
              <a:ext cx="491897" cy="377384"/>
              <a:chOff x="6560833" y="2268147"/>
              <a:chExt cx="938476" cy="720000"/>
            </a:xfrm>
            <a:solidFill>
              <a:srgbClr val="0070C0"/>
            </a:solidFill>
          </p:grpSpPr>
          <p:grpSp>
            <p:nvGrpSpPr>
              <p:cNvPr id="28" name="Google Shape;11297;p78"/>
              <p:cNvGrpSpPr>
                <a:grpSpLocks noChangeAspect="1"/>
              </p:cNvGrpSpPr>
              <p:nvPr/>
            </p:nvGrpSpPr>
            <p:grpSpPr>
              <a:xfrm>
                <a:off x="6560833" y="2268147"/>
                <a:ext cx="315937" cy="720000"/>
                <a:chOff x="6410063" y="4135124"/>
                <a:chExt cx="159950" cy="364516"/>
              </a:xfrm>
              <a:grpFill/>
            </p:grpSpPr>
            <p:sp>
              <p:nvSpPr>
                <p:cNvPr id="29" name="Google Shape;11298;p78"/>
                <p:cNvSpPr/>
                <p:nvPr/>
              </p:nvSpPr>
              <p:spPr>
                <a:xfrm>
                  <a:off x="6493991" y="4299202"/>
                  <a:ext cx="36328" cy="20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6312" extrusionOk="0">
                      <a:moveTo>
                        <a:pt x="965" y="1"/>
                      </a:moveTo>
                      <a:cubicBezTo>
                        <a:pt x="882" y="1"/>
                        <a:pt x="810" y="72"/>
                        <a:pt x="810" y="168"/>
                      </a:cubicBezTo>
                      <a:lnTo>
                        <a:pt x="810" y="5716"/>
                      </a:lnTo>
                      <a:cubicBezTo>
                        <a:pt x="810" y="5847"/>
                        <a:pt x="703" y="5954"/>
                        <a:pt x="584" y="5966"/>
                      </a:cubicBezTo>
                      <a:cubicBezTo>
                        <a:pt x="453" y="5966"/>
                        <a:pt x="334" y="5859"/>
                        <a:pt x="334" y="5728"/>
                      </a:cubicBezTo>
                      <a:lnTo>
                        <a:pt x="334" y="4656"/>
                      </a:lnTo>
                      <a:cubicBezTo>
                        <a:pt x="334" y="4573"/>
                        <a:pt x="251" y="4490"/>
                        <a:pt x="167" y="4490"/>
                      </a:cubicBezTo>
                      <a:cubicBezTo>
                        <a:pt x="72" y="4490"/>
                        <a:pt x="1" y="4573"/>
                        <a:pt x="1" y="4656"/>
                      </a:cubicBezTo>
                      <a:lnTo>
                        <a:pt x="1" y="5728"/>
                      </a:lnTo>
                      <a:cubicBezTo>
                        <a:pt x="1" y="5966"/>
                        <a:pt x="167" y="6192"/>
                        <a:pt x="394" y="6276"/>
                      </a:cubicBezTo>
                      <a:cubicBezTo>
                        <a:pt x="453" y="6299"/>
                        <a:pt x="525" y="6311"/>
                        <a:pt x="596" y="6311"/>
                      </a:cubicBezTo>
                      <a:cubicBezTo>
                        <a:pt x="906" y="6299"/>
                        <a:pt x="1144" y="6037"/>
                        <a:pt x="1144" y="5728"/>
                      </a:cubicBezTo>
                      <a:lnTo>
                        <a:pt x="1144" y="180"/>
                      </a:lnTo>
                      <a:cubicBezTo>
                        <a:pt x="1144" y="72"/>
                        <a:pt x="1072" y="1"/>
                        <a:pt x="96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11299;p78"/>
                <p:cNvSpPr/>
                <p:nvPr/>
              </p:nvSpPr>
              <p:spPr>
                <a:xfrm>
                  <a:off x="6454297" y="4135124"/>
                  <a:ext cx="71099" cy="7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2240" extrusionOk="0">
                      <a:moveTo>
                        <a:pt x="1120" y="346"/>
                      </a:moveTo>
                      <a:cubicBezTo>
                        <a:pt x="1548" y="346"/>
                        <a:pt x="1894" y="679"/>
                        <a:pt x="1894" y="1120"/>
                      </a:cubicBezTo>
                      <a:cubicBezTo>
                        <a:pt x="1894" y="1548"/>
                        <a:pt x="1548" y="1894"/>
                        <a:pt x="1120" y="1894"/>
                      </a:cubicBezTo>
                      <a:cubicBezTo>
                        <a:pt x="691" y="1894"/>
                        <a:pt x="346" y="1548"/>
                        <a:pt x="346" y="1120"/>
                      </a:cubicBezTo>
                      <a:cubicBezTo>
                        <a:pt x="346" y="679"/>
                        <a:pt x="691" y="346"/>
                        <a:pt x="1120" y="346"/>
                      </a:cubicBezTo>
                      <a:close/>
                      <a:moveTo>
                        <a:pt x="1120" y="1"/>
                      </a:moveTo>
                      <a:cubicBezTo>
                        <a:pt x="513" y="1"/>
                        <a:pt x="1" y="513"/>
                        <a:pt x="1" y="1120"/>
                      </a:cubicBezTo>
                      <a:cubicBezTo>
                        <a:pt x="1" y="1727"/>
                        <a:pt x="513" y="2239"/>
                        <a:pt x="1120" y="2239"/>
                      </a:cubicBezTo>
                      <a:cubicBezTo>
                        <a:pt x="1727" y="2239"/>
                        <a:pt x="2239" y="1727"/>
                        <a:pt x="2239" y="1120"/>
                      </a:cubicBezTo>
                      <a:cubicBezTo>
                        <a:pt x="2239" y="513"/>
                        <a:pt x="1727" y="1"/>
                        <a:pt x="11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11300;p78"/>
                <p:cNvSpPr/>
                <p:nvPr/>
              </p:nvSpPr>
              <p:spPr>
                <a:xfrm>
                  <a:off x="6410063" y="4252712"/>
                  <a:ext cx="94566" cy="24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" h="7776" extrusionOk="0">
                      <a:moveTo>
                        <a:pt x="1191" y="0"/>
                      </a:moveTo>
                      <a:cubicBezTo>
                        <a:pt x="977" y="0"/>
                        <a:pt x="798" y="179"/>
                        <a:pt x="798" y="393"/>
                      </a:cubicBezTo>
                      <a:lnTo>
                        <a:pt x="798" y="2894"/>
                      </a:lnTo>
                      <a:cubicBezTo>
                        <a:pt x="798" y="3025"/>
                        <a:pt x="691" y="3132"/>
                        <a:pt x="560" y="3132"/>
                      </a:cubicBezTo>
                      <a:cubicBezTo>
                        <a:pt x="429" y="3132"/>
                        <a:pt x="322" y="3025"/>
                        <a:pt x="322" y="2894"/>
                      </a:cubicBezTo>
                      <a:lnTo>
                        <a:pt x="322" y="2275"/>
                      </a:lnTo>
                      <a:cubicBezTo>
                        <a:pt x="322" y="2191"/>
                        <a:pt x="251" y="2120"/>
                        <a:pt x="155" y="2120"/>
                      </a:cubicBezTo>
                      <a:cubicBezTo>
                        <a:pt x="72" y="2120"/>
                        <a:pt x="1" y="2191"/>
                        <a:pt x="1" y="2275"/>
                      </a:cubicBezTo>
                      <a:lnTo>
                        <a:pt x="1" y="2894"/>
                      </a:lnTo>
                      <a:cubicBezTo>
                        <a:pt x="1" y="3203"/>
                        <a:pt x="251" y="3465"/>
                        <a:pt x="572" y="3465"/>
                      </a:cubicBezTo>
                      <a:cubicBezTo>
                        <a:pt x="894" y="3465"/>
                        <a:pt x="1156" y="3215"/>
                        <a:pt x="1156" y="2894"/>
                      </a:cubicBezTo>
                      <a:lnTo>
                        <a:pt x="1156" y="393"/>
                      </a:lnTo>
                      <a:cubicBezTo>
                        <a:pt x="1156" y="358"/>
                        <a:pt x="1191" y="334"/>
                        <a:pt x="1215" y="334"/>
                      </a:cubicBezTo>
                      <a:cubicBezTo>
                        <a:pt x="1251" y="334"/>
                        <a:pt x="1275" y="358"/>
                        <a:pt x="1275" y="393"/>
                      </a:cubicBezTo>
                      <a:lnTo>
                        <a:pt x="1275" y="7192"/>
                      </a:lnTo>
                      <a:cubicBezTo>
                        <a:pt x="1275" y="7501"/>
                        <a:pt x="1525" y="7775"/>
                        <a:pt x="1858" y="7775"/>
                      </a:cubicBezTo>
                      <a:cubicBezTo>
                        <a:pt x="2168" y="7775"/>
                        <a:pt x="2441" y="7513"/>
                        <a:pt x="2441" y="7192"/>
                      </a:cubicBezTo>
                      <a:lnTo>
                        <a:pt x="2441" y="4251"/>
                      </a:lnTo>
                      <a:cubicBezTo>
                        <a:pt x="2441" y="4168"/>
                        <a:pt x="2501" y="4132"/>
                        <a:pt x="2560" y="4132"/>
                      </a:cubicBezTo>
                      <a:cubicBezTo>
                        <a:pt x="2632" y="4132"/>
                        <a:pt x="2680" y="4191"/>
                        <a:pt x="2680" y="4251"/>
                      </a:cubicBezTo>
                      <a:lnTo>
                        <a:pt x="2644" y="5442"/>
                      </a:lnTo>
                      <a:cubicBezTo>
                        <a:pt x="2644" y="5525"/>
                        <a:pt x="2715" y="5596"/>
                        <a:pt x="2810" y="5596"/>
                      </a:cubicBezTo>
                      <a:cubicBezTo>
                        <a:pt x="2894" y="5596"/>
                        <a:pt x="2977" y="5525"/>
                        <a:pt x="2977" y="5442"/>
                      </a:cubicBezTo>
                      <a:lnTo>
                        <a:pt x="2977" y="4251"/>
                      </a:lnTo>
                      <a:cubicBezTo>
                        <a:pt x="2977" y="3989"/>
                        <a:pt x="2763" y="3787"/>
                        <a:pt x="2513" y="3787"/>
                      </a:cubicBezTo>
                      <a:cubicBezTo>
                        <a:pt x="2263" y="3787"/>
                        <a:pt x="2048" y="3989"/>
                        <a:pt x="2048" y="4251"/>
                      </a:cubicBezTo>
                      <a:lnTo>
                        <a:pt x="2048" y="7192"/>
                      </a:lnTo>
                      <a:cubicBezTo>
                        <a:pt x="2048" y="7323"/>
                        <a:pt x="1941" y="7430"/>
                        <a:pt x="1810" y="7430"/>
                      </a:cubicBezTo>
                      <a:cubicBezTo>
                        <a:pt x="1679" y="7430"/>
                        <a:pt x="1572" y="7323"/>
                        <a:pt x="1572" y="7192"/>
                      </a:cubicBezTo>
                      <a:lnTo>
                        <a:pt x="1572" y="393"/>
                      </a:lnTo>
                      <a:cubicBezTo>
                        <a:pt x="1572" y="179"/>
                        <a:pt x="1394" y="0"/>
                        <a:pt x="119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11301;p78"/>
                <p:cNvSpPr/>
                <p:nvPr/>
              </p:nvSpPr>
              <p:spPr>
                <a:xfrm>
                  <a:off x="6410063" y="4212638"/>
                  <a:ext cx="159950" cy="15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740" extrusionOk="0">
                      <a:moveTo>
                        <a:pt x="1429" y="0"/>
                      </a:moveTo>
                      <a:cubicBezTo>
                        <a:pt x="632" y="0"/>
                        <a:pt x="1" y="643"/>
                        <a:pt x="1" y="1429"/>
                      </a:cubicBezTo>
                      <a:lnTo>
                        <a:pt x="1" y="2858"/>
                      </a:lnTo>
                      <a:cubicBezTo>
                        <a:pt x="1" y="2953"/>
                        <a:pt x="72" y="3025"/>
                        <a:pt x="155" y="3025"/>
                      </a:cubicBezTo>
                      <a:cubicBezTo>
                        <a:pt x="251" y="3025"/>
                        <a:pt x="322" y="2953"/>
                        <a:pt x="322" y="2858"/>
                      </a:cubicBezTo>
                      <a:lnTo>
                        <a:pt x="322" y="1429"/>
                      </a:lnTo>
                      <a:cubicBezTo>
                        <a:pt x="322" y="822"/>
                        <a:pt x="810" y="334"/>
                        <a:pt x="1429" y="334"/>
                      </a:cubicBezTo>
                      <a:lnTo>
                        <a:pt x="3608" y="334"/>
                      </a:lnTo>
                      <a:cubicBezTo>
                        <a:pt x="4227" y="334"/>
                        <a:pt x="4715" y="822"/>
                        <a:pt x="4715" y="1429"/>
                      </a:cubicBezTo>
                      <a:lnTo>
                        <a:pt x="4715" y="4144"/>
                      </a:lnTo>
                      <a:cubicBezTo>
                        <a:pt x="4715" y="4275"/>
                        <a:pt x="4608" y="4382"/>
                        <a:pt x="4489" y="4394"/>
                      </a:cubicBezTo>
                      <a:cubicBezTo>
                        <a:pt x="4358" y="4394"/>
                        <a:pt x="4239" y="4287"/>
                        <a:pt x="4239" y="4156"/>
                      </a:cubicBezTo>
                      <a:lnTo>
                        <a:pt x="4239" y="1655"/>
                      </a:lnTo>
                      <a:cubicBezTo>
                        <a:pt x="4239" y="1441"/>
                        <a:pt x="4061" y="1262"/>
                        <a:pt x="3846" y="1262"/>
                      </a:cubicBezTo>
                      <a:cubicBezTo>
                        <a:pt x="3644" y="1262"/>
                        <a:pt x="3465" y="1441"/>
                        <a:pt x="3465" y="1655"/>
                      </a:cubicBezTo>
                      <a:lnTo>
                        <a:pt x="3465" y="2239"/>
                      </a:lnTo>
                      <a:cubicBezTo>
                        <a:pt x="3465" y="2322"/>
                        <a:pt x="3537" y="2394"/>
                        <a:pt x="3632" y="2394"/>
                      </a:cubicBezTo>
                      <a:cubicBezTo>
                        <a:pt x="3715" y="2394"/>
                        <a:pt x="3787" y="2322"/>
                        <a:pt x="3787" y="2239"/>
                      </a:cubicBezTo>
                      <a:lnTo>
                        <a:pt x="3787" y="1655"/>
                      </a:lnTo>
                      <a:cubicBezTo>
                        <a:pt x="3787" y="1620"/>
                        <a:pt x="3814" y="1602"/>
                        <a:pt x="3840" y="1602"/>
                      </a:cubicBezTo>
                      <a:cubicBezTo>
                        <a:pt x="3867" y="1602"/>
                        <a:pt x="3894" y="1620"/>
                        <a:pt x="3894" y="1655"/>
                      </a:cubicBezTo>
                      <a:lnTo>
                        <a:pt x="3894" y="4156"/>
                      </a:lnTo>
                      <a:cubicBezTo>
                        <a:pt x="3894" y="4382"/>
                        <a:pt x="4049" y="4596"/>
                        <a:pt x="4251" y="4691"/>
                      </a:cubicBezTo>
                      <a:cubicBezTo>
                        <a:pt x="4323" y="4715"/>
                        <a:pt x="4406" y="4739"/>
                        <a:pt x="4489" y="4739"/>
                      </a:cubicBezTo>
                      <a:cubicBezTo>
                        <a:pt x="4799" y="4715"/>
                        <a:pt x="5037" y="4465"/>
                        <a:pt x="5037" y="4156"/>
                      </a:cubicBezTo>
                      <a:lnTo>
                        <a:pt x="5037" y="1429"/>
                      </a:lnTo>
                      <a:cubicBezTo>
                        <a:pt x="5037" y="643"/>
                        <a:pt x="4406" y="0"/>
                        <a:pt x="36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oogle Shape;11302;p78"/>
              <p:cNvGrpSpPr>
                <a:grpSpLocks noChangeAspect="1"/>
              </p:cNvGrpSpPr>
              <p:nvPr/>
            </p:nvGrpSpPr>
            <p:grpSpPr>
              <a:xfrm>
                <a:off x="7075422" y="2268147"/>
                <a:ext cx="423887" cy="720000"/>
                <a:chOff x="6924652" y="4135505"/>
                <a:chExt cx="214378" cy="364135"/>
              </a:xfrm>
              <a:grpFill/>
            </p:grpSpPr>
            <p:sp>
              <p:nvSpPr>
                <p:cNvPr id="34" name="Google Shape;11303;p78"/>
                <p:cNvSpPr/>
                <p:nvPr/>
              </p:nvSpPr>
              <p:spPr>
                <a:xfrm>
                  <a:off x="6996482" y="4135505"/>
                  <a:ext cx="70718" cy="7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239" extrusionOk="0">
                      <a:moveTo>
                        <a:pt x="1119" y="346"/>
                      </a:moveTo>
                      <a:cubicBezTo>
                        <a:pt x="1548" y="346"/>
                        <a:pt x="1893" y="691"/>
                        <a:pt x="1893" y="1120"/>
                      </a:cubicBezTo>
                      <a:cubicBezTo>
                        <a:pt x="1893" y="1548"/>
                        <a:pt x="1548" y="1894"/>
                        <a:pt x="1119" y="1894"/>
                      </a:cubicBezTo>
                      <a:cubicBezTo>
                        <a:pt x="679" y="1894"/>
                        <a:pt x="345" y="1548"/>
                        <a:pt x="345" y="1120"/>
                      </a:cubicBezTo>
                      <a:cubicBezTo>
                        <a:pt x="345" y="691"/>
                        <a:pt x="703" y="346"/>
                        <a:pt x="1119" y="346"/>
                      </a:cubicBezTo>
                      <a:close/>
                      <a:moveTo>
                        <a:pt x="1119" y="1"/>
                      </a:moveTo>
                      <a:cubicBezTo>
                        <a:pt x="500" y="1"/>
                        <a:pt x="0" y="513"/>
                        <a:pt x="0" y="1120"/>
                      </a:cubicBezTo>
                      <a:cubicBezTo>
                        <a:pt x="12" y="1727"/>
                        <a:pt x="500" y="2239"/>
                        <a:pt x="1119" y="2239"/>
                      </a:cubicBezTo>
                      <a:cubicBezTo>
                        <a:pt x="1727" y="2239"/>
                        <a:pt x="2227" y="1727"/>
                        <a:pt x="2227" y="1120"/>
                      </a:cubicBezTo>
                      <a:cubicBezTo>
                        <a:pt x="2227" y="513"/>
                        <a:pt x="1727" y="1"/>
                        <a:pt x="1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11304;p78"/>
                <p:cNvSpPr/>
                <p:nvPr/>
              </p:nvSpPr>
              <p:spPr>
                <a:xfrm>
                  <a:off x="7018012" y="4345183"/>
                  <a:ext cx="88882" cy="15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4864" extrusionOk="0">
                      <a:moveTo>
                        <a:pt x="2293" y="0"/>
                      </a:moveTo>
                      <a:cubicBezTo>
                        <a:pt x="2280" y="0"/>
                        <a:pt x="2266" y="2"/>
                        <a:pt x="2251" y="6"/>
                      </a:cubicBezTo>
                      <a:cubicBezTo>
                        <a:pt x="2168" y="41"/>
                        <a:pt x="2108" y="125"/>
                        <a:pt x="2132" y="220"/>
                      </a:cubicBezTo>
                      <a:lnTo>
                        <a:pt x="2358" y="1077"/>
                      </a:lnTo>
                      <a:lnTo>
                        <a:pt x="1549" y="1077"/>
                      </a:lnTo>
                      <a:cubicBezTo>
                        <a:pt x="1465" y="1077"/>
                        <a:pt x="1394" y="1160"/>
                        <a:pt x="1394" y="1244"/>
                      </a:cubicBezTo>
                      <a:lnTo>
                        <a:pt x="1394" y="4280"/>
                      </a:lnTo>
                      <a:cubicBezTo>
                        <a:pt x="1394" y="4411"/>
                        <a:pt x="1287" y="4518"/>
                        <a:pt x="1156" y="4518"/>
                      </a:cubicBezTo>
                      <a:cubicBezTo>
                        <a:pt x="1013" y="4518"/>
                        <a:pt x="918" y="4411"/>
                        <a:pt x="918" y="4280"/>
                      </a:cubicBezTo>
                      <a:lnTo>
                        <a:pt x="918" y="1244"/>
                      </a:lnTo>
                      <a:cubicBezTo>
                        <a:pt x="918" y="1160"/>
                        <a:pt x="834" y="1077"/>
                        <a:pt x="751" y="1077"/>
                      </a:cubicBezTo>
                      <a:lnTo>
                        <a:pt x="168" y="1077"/>
                      </a:lnTo>
                      <a:cubicBezTo>
                        <a:pt x="84" y="1077"/>
                        <a:pt x="1" y="1160"/>
                        <a:pt x="1" y="1244"/>
                      </a:cubicBezTo>
                      <a:lnTo>
                        <a:pt x="1" y="2482"/>
                      </a:lnTo>
                      <a:cubicBezTo>
                        <a:pt x="1" y="2565"/>
                        <a:pt x="84" y="2649"/>
                        <a:pt x="168" y="2649"/>
                      </a:cubicBezTo>
                      <a:cubicBezTo>
                        <a:pt x="263" y="2649"/>
                        <a:pt x="334" y="2565"/>
                        <a:pt x="334" y="2482"/>
                      </a:cubicBezTo>
                      <a:lnTo>
                        <a:pt x="334" y="1422"/>
                      </a:lnTo>
                      <a:lnTo>
                        <a:pt x="584" y="1422"/>
                      </a:lnTo>
                      <a:lnTo>
                        <a:pt x="584" y="4280"/>
                      </a:lnTo>
                      <a:cubicBezTo>
                        <a:pt x="584" y="4589"/>
                        <a:pt x="834" y="4863"/>
                        <a:pt x="1168" y="4863"/>
                      </a:cubicBezTo>
                      <a:cubicBezTo>
                        <a:pt x="1477" y="4863"/>
                        <a:pt x="1751" y="4601"/>
                        <a:pt x="1751" y="4280"/>
                      </a:cubicBezTo>
                      <a:lnTo>
                        <a:pt x="1751" y="1422"/>
                      </a:lnTo>
                      <a:lnTo>
                        <a:pt x="2608" y="1422"/>
                      </a:lnTo>
                      <a:cubicBezTo>
                        <a:pt x="2715" y="1422"/>
                        <a:pt x="2799" y="1315"/>
                        <a:pt x="2775" y="1208"/>
                      </a:cubicBezTo>
                      <a:lnTo>
                        <a:pt x="2465" y="125"/>
                      </a:lnTo>
                      <a:cubicBezTo>
                        <a:pt x="2435" y="54"/>
                        <a:pt x="2370" y="0"/>
                        <a:pt x="22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11305;p78"/>
                <p:cNvSpPr/>
                <p:nvPr/>
              </p:nvSpPr>
              <p:spPr>
                <a:xfrm>
                  <a:off x="6948850" y="4212638"/>
                  <a:ext cx="190181" cy="14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4720" extrusionOk="0">
                      <a:moveTo>
                        <a:pt x="1548" y="0"/>
                      </a:moveTo>
                      <a:cubicBezTo>
                        <a:pt x="917" y="0"/>
                        <a:pt x="369" y="417"/>
                        <a:pt x="179" y="1012"/>
                      </a:cubicBezTo>
                      <a:lnTo>
                        <a:pt x="179" y="1024"/>
                      </a:lnTo>
                      <a:lnTo>
                        <a:pt x="24" y="1596"/>
                      </a:lnTo>
                      <a:cubicBezTo>
                        <a:pt x="0" y="1679"/>
                        <a:pt x="60" y="1774"/>
                        <a:pt x="143" y="1798"/>
                      </a:cubicBezTo>
                      <a:cubicBezTo>
                        <a:pt x="160" y="1805"/>
                        <a:pt x="177" y="1809"/>
                        <a:pt x="194" y="1809"/>
                      </a:cubicBezTo>
                      <a:cubicBezTo>
                        <a:pt x="262" y="1809"/>
                        <a:pt x="329" y="1755"/>
                        <a:pt x="357" y="1679"/>
                      </a:cubicBezTo>
                      <a:lnTo>
                        <a:pt x="500" y="1132"/>
                      </a:lnTo>
                      <a:lnTo>
                        <a:pt x="500" y="1120"/>
                      </a:lnTo>
                      <a:cubicBezTo>
                        <a:pt x="631" y="655"/>
                        <a:pt x="1072" y="334"/>
                        <a:pt x="1548" y="334"/>
                      </a:cubicBezTo>
                      <a:lnTo>
                        <a:pt x="3727" y="334"/>
                      </a:lnTo>
                      <a:cubicBezTo>
                        <a:pt x="4203" y="334"/>
                        <a:pt x="4643" y="655"/>
                        <a:pt x="4774" y="1120"/>
                      </a:cubicBezTo>
                      <a:lnTo>
                        <a:pt x="4774" y="1132"/>
                      </a:lnTo>
                      <a:lnTo>
                        <a:pt x="5596" y="4084"/>
                      </a:lnTo>
                      <a:cubicBezTo>
                        <a:pt x="5620" y="4191"/>
                        <a:pt x="5548" y="4334"/>
                        <a:pt x="5429" y="4382"/>
                      </a:cubicBezTo>
                      <a:cubicBezTo>
                        <a:pt x="5414" y="4385"/>
                        <a:pt x="5398" y="4386"/>
                        <a:pt x="5383" y="4386"/>
                      </a:cubicBezTo>
                      <a:cubicBezTo>
                        <a:pt x="5278" y="4386"/>
                        <a:pt x="5173" y="4319"/>
                        <a:pt x="5132" y="4215"/>
                      </a:cubicBezTo>
                      <a:lnTo>
                        <a:pt x="4382" y="1560"/>
                      </a:lnTo>
                      <a:cubicBezTo>
                        <a:pt x="4346" y="1405"/>
                        <a:pt x="4179" y="1286"/>
                        <a:pt x="4012" y="1286"/>
                      </a:cubicBezTo>
                      <a:cubicBezTo>
                        <a:pt x="3762" y="1286"/>
                        <a:pt x="3572" y="1524"/>
                        <a:pt x="3631" y="1774"/>
                      </a:cubicBezTo>
                      <a:lnTo>
                        <a:pt x="4131" y="3751"/>
                      </a:lnTo>
                      <a:cubicBezTo>
                        <a:pt x="4161" y="3830"/>
                        <a:pt x="4223" y="3876"/>
                        <a:pt x="4298" y="3876"/>
                      </a:cubicBezTo>
                      <a:cubicBezTo>
                        <a:pt x="4313" y="3876"/>
                        <a:pt x="4329" y="3874"/>
                        <a:pt x="4346" y="3870"/>
                      </a:cubicBezTo>
                      <a:cubicBezTo>
                        <a:pt x="4429" y="3834"/>
                        <a:pt x="4489" y="3751"/>
                        <a:pt x="4465" y="3656"/>
                      </a:cubicBezTo>
                      <a:lnTo>
                        <a:pt x="3953" y="1679"/>
                      </a:lnTo>
                      <a:cubicBezTo>
                        <a:pt x="3946" y="1637"/>
                        <a:pt x="3980" y="1607"/>
                        <a:pt x="4012" y="1607"/>
                      </a:cubicBezTo>
                      <a:cubicBezTo>
                        <a:pt x="4034" y="1607"/>
                        <a:pt x="4055" y="1621"/>
                        <a:pt x="4060" y="1655"/>
                      </a:cubicBezTo>
                      <a:lnTo>
                        <a:pt x="4798" y="4299"/>
                      </a:lnTo>
                      <a:cubicBezTo>
                        <a:pt x="4879" y="4552"/>
                        <a:pt x="5116" y="4719"/>
                        <a:pt x="5368" y="4719"/>
                      </a:cubicBezTo>
                      <a:cubicBezTo>
                        <a:pt x="5412" y="4719"/>
                        <a:pt x="5456" y="4714"/>
                        <a:pt x="5501" y="4703"/>
                      </a:cubicBezTo>
                      <a:cubicBezTo>
                        <a:pt x="5810" y="4620"/>
                        <a:pt x="5989" y="4287"/>
                        <a:pt x="5917" y="3989"/>
                      </a:cubicBezTo>
                      <a:lnTo>
                        <a:pt x="5096" y="1024"/>
                      </a:lnTo>
                      <a:lnTo>
                        <a:pt x="5096" y="1012"/>
                      </a:lnTo>
                      <a:cubicBezTo>
                        <a:pt x="4917" y="417"/>
                        <a:pt x="4358" y="0"/>
                        <a:pt x="37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11306;p78"/>
                <p:cNvSpPr/>
                <p:nvPr/>
              </p:nvSpPr>
              <p:spPr>
                <a:xfrm>
                  <a:off x="6924652" y="4252331"/>
                  <a:ext cx="103617" cy="2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7741" extrusionOk="0">
                      <a:moveTo>
                        <a:pt x="1988" y="1"/>
                      </a:moveTo>
                      <a:cubicBezTo>
                        <a:pt x="1810" y="1"/>
                        <a:pt x="1667" y="120"/>
                        <a:pt x="1619" y="286"/>
                      </a:cubicBezTo>
                      <a:lnTo>
                        <a:pt x="881" y="2930"/>
                      </a:lnTo>
                      <a:cubicBezTo>
                        <a:pt x="851" y="3030"/>
                        <a:pt x="754" y="3105"/>
                        <a:pt x="645" y="3105"/>
                      </a:cubicBezTo>
                      <a:cubicBezTo>
                        <a:pt x="625" y="3105"/>
                        <a:pt x="604" y="3102"/>
                        <a:pt x="583" y="3096"/>
                      </a:cubicBezTo>
                      <a:cubicBezTo>
                        <a:pt x="464" y="3072"/>
                        <a:pt x="381" y="2930"/>
                        <a:pt x="417" y="2799"/>
                      </a:cubicBezTo>
                      <a:lnTo>
                        <a:pt x="905" y="1048"/>
                      </a:lnTo>
                      <a:cubicBezTo>
                        <a:pt x="941" y="953"/>
                        <a:pt x="881" y="870"/>
                        <a:pt x="786" y="834"/>
                      </a:cubicBezTo>
                      <a:cubicBezTo>
                        <a:pt x="773" y="830"/>
                        <a:pt x="760" y="829"/>
                        <a:pt x="748" y="829"/>
                      </a:cubicBezTo>
                      <a:cubicBezTo>
                        <a:pt x="675" y="829"/>
                        <a:pt x="604" y="882"/>
                        <a:pt x="583" y="953"/>
                      </a:cubicBezTo>
                      <a:lnTo>
                        <a:pt x="83" y="2715"/>
                      </a:lnTo>
                      <a:cubicBezTo>
                        <a:pt x="0" y="3013"/>
                        <a:pt x="191" y="3334"/>
                        <a:pt x="488" y="3406"/>
                      </a:cubicBezTo>
                      <a:cubicBezTo>
                        <a:pt x="541" y="3423"/>
                        <a:pt x="594" y="3430"/>
                        <a:pt x="647" y="3430"/>
                      </a:cubicBezTo>
                      <a:cubicBezTo>
                        <a:pt x="895" y="3430"/>
                        <a:pt x="1132" y="3258"/>
                        <a:pt x="1191" y="3013"/>
                      </a:cubicBezTo>
                      <a:lnTo>
                        <a:pt x="1929" y="358"/>
                      </a:lnTo>
                      <a:cubicBezTo>
                        <a:pt x="1938" y="329"/>
                        <a:pt x="1964" y="315"/>
                        <a:pt x="1988" y="315"/>
                      </a:cubicBezTo>
                      <a:cubicBezTo>
                        <a:pt x="2024" y="315"/>
                        <a:pt x="2057" y="344"/>
                        <a:pt x="2036" y="393"/>
                      </a:cubicBezTo>
                      <a:lnTo>
                        <a:pt x="1083" y="4096"/>
                      </a:lnTo>
                      <a:cubicBezTo>
                        <a:pt x="1060" y="4203"/>
                        <a:pt x="1143" y="4299"/>
                        <a:pt x="1250" y="4299"/>
                      </a:cubicBezTo>
                      <a:lnTo>
                        <a:pt x="2107" y="4299"/>
                      </a:lnTo>
                      <a:lnTo>
                        <a:pt x="2107" y="7156"/>
                      </a:lnTo>
                      <a:cubicBezTo>
                        <a:pt x="2107" y="7478"/>
                        <a:pt x="2346" y="7728"/>
                        <a:pt x="2667" y="7740"/>
                      </a:cubicBezTo>
                      <a:cubicBezTo>
                        <a:pt x="2676" y="7740"/>
                        <a:pt x="2684" y="7740"/>
                        <a:pt x="2693" y="7740"/>
                      </a:cubicBezTo>
                      <a:cubicBezTo>
                        <a:pt x="2922" y="7740"/>
                        <a:pt x="3146" y="7589"/>
                        <a:pt x="3227" y="7371"/>
                      </a:cubicBezTo>
                      <a:cubicBezTo>
                        <a:pt x="3262" y="7311"/>
                        <a:pt x="3262" y="7240"/>
                        <a:pt x="3262" y="7156"/>
                      </a:cubicBezTo>
                      <a:lnTo>
                        <a:pt x="3262" y="6025"/>
                      </a:lnTo>
                      <a:cubicBezTo>
                        <a:pt x="3262" y="5966"/>
                        <a:pt x="3179" y="5894"/>
                        <a:pt x="3096" y="5894"/>
                      </a:cubicBezTo>
                      <a:cubicBezTo>
                        <a:pt x="3000" y="5894"/>
                        <a:pt x="2929" y="5966"/>
                        <a:pt x="2929" y="6061"/>
                      </a:cubicBezTo>
                      <a:lnTo>
                        <a:pt x="2929" y="7192"/>
                      </a:lnTo>
                      <a:cubicBezTo>
                        <a:pt x="2929" y="7323"/>
                        <a:pt x="2810" y="7430"/>
                        <a:pt x="2679" y="7430"/>
                      </a:cubicBezTo>
                      <a:cubicBezTo>
                        <a:pt x="2560" y="7430"/>
                        <a:pt x="2453" y="7311"/>
                        <a:pt x="2453" y="7180"/>
                      </a:cubicBezTo>
                      <a:lnTo>
                        <a:pt x="2453" y="4156"/>
                      </a:lnTo>
                      <a:cubicBezTo>
                        <a:pt x="2453" y="4061"/>
                        <a:pt x="2381" y="3989"/>
                        <a:pt x="2286" y="3989"/>
                      </a:cubicBezTo>
                      <a:lnTo>
                        <a:pt x="1488" y="3989"/>
                      </a:lnTo>
                      <a:lnTo>
                        <a:pt x="2381" y="489"/>
                      </a:lnTo>
                      <a:cubicBezTo>
                        <a:pt x="2441" y="251"/>
                        <a:pt x="2250" y="1"/>
                        <a:pt x="19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" name="CaixaDeTexto 3"/>
            <p:cNvSpPr txBox="1"/>
            <p:nvPr/>
          </p:nvSpPr>
          <p:spPr>
            <a:xfrm>
              <a:off x="2248746" y="2910172"/>
              <a:ext cx="8326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Avaliação preliminar de </a:t>
              </a:r>
              <a:r>
                <a:rPr lang="pt-BR" b="1" dirty="0"/>
                <a:t>segurança</a:t>
              </a:r>
              <a:r>
                <a:rPr lang="pt-BR" dirty="0"/>
                <a:t> e </a:t>
              </a:r>
              <a:r>
                <a:rPr lang="pt-BR" b="1" dirty="0"/>
                <a:t>resposta imune</a:t>
              </a:r>
              <a:r>
                <a:rPr lang="pt-BR" dirty="0"/>
                <a:t>. Pequeno número de voluntários adultos monitorados de perto (20 a 80 indivíduos)</a:t>
              </a: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2248746" y="3851559"/>
              <a:ext cx="83265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Mais informações sobre </a:t>
              </a:r>
              <a:r>
                <a:rPr lang="pt-BR" b="1" dirty="0"/>
                <a:t>segurança</a:t>
              </a:r>
              <a:r>
                <a:rPr lang="pt-BR" dirty="0"/>
                <a:t> e resposta </a:t>
              </a:r>
              <a:r>
                <a:rPr lang="pt-BR" b="1" dirty="0"/>
                <a:t>imune</a:t>
              </a:r>
              <a:r>
                <a:rPr lang="pt-BR" dirty="0"/>
                <a:t> e dados sobre as doses e horários que serão usados na fase III. Várias centenas de participantes (geralmente de 100 a 300). Eles são frequentemente randomizados e bem controlados.</a:t>
              </a: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2247595" y="5069944"/>
              <a:ext cx="83265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Ensaios em larga escala que precisam fornecer uma avaliação definitiva da </a:t>
              </a:r>
              <a:r>
                <a:rPr lang="pt-BR" b="1" dirty="0"/>
                <a:t>eficácia</a:t>
              </a:r>
              <a:r>
                <a:rPr lang="pt-BR" dirty="0"/>
                <a:t> e uma avaliação mais completa da </a:t>
              </a:r>
              <a:r>
                <a:rPr lang="pt-BR" b="1" dirty="0"/>
                <a:t>segurança</a:t>
              </a:r>
              <a:r>
                <a:rPr lang="pt-BR" dirty="0"/>
                <a:t>. Eles geralmente envolvem milhares de indivíduos e às vezes dezenas de milhares quando projetados para avaliar eventos adversos raros.</a:t>
              </a: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877704" y="2977948"/>
              <a:ext cx="1219627" cy="510778"/>
            </a:xfrm>
            <a:prstGeom prst="round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Fase I</a:t>
              </a: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879320" y="4057835"/>
              <a:ext cx="1219627" cy="510778"/>
            </a:xfrm>
            <a:prstGeom prst="round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Fase II</a:t>
              </a: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882058" y="5414719"/>
              <a:ext cx="1219627" cy="510778"/>
            </a:xfrm>
            <a:prstGeom prst="round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Fase III</a:t>
              </a:r>
            </a:p>
          </p:txBody>
        </p:sp>
        <p:grpSp>
          <p:nvGrpSpPr>
            <p:cNvPr id="10" name="Agrupar 9"/>
            <p:cNvGrpSpPr/>
            <p:nvPr/>
          </p:nvGrpSpPr>
          <p:grpSpPr>
            <a:xfrm>
              <a:off x="10567858" y="4123945"/>
              <a:ext cx="1080701" cy="385029"/>
              <a:chOff x="10611671" y="4079605"/>
              <a:chExt cx="1080701" cy="385029"/>
            </a:xfrm>
          </p:grpSpPr>
          <p:grpSp>
            <p:nvGrpSpPr>
              <p:cNvPr id="73" name="Agrupar 72"/>
              <p:cNvGrpSpPr/>
              <p:nvPr/>
            </p:nvGrpSpPr>
            <p:grpSpPr>
              <a:xfrm>
                <a:off x="10611671" y="4079605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74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80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76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4" name="Agrupar 83"/>
              <p:cNvGrpSpPr/>
              <p:nvPr/>
            </p:nvGrpSpPr>
            <p:grpSpPr>
              <a:xfrm>
                <a:off x="11200475" y="4087250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85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91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87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" name="Agrupar 4"/>
            <p:cNvGrpSpPr/>
            <p:nvPr/>
          </p:nvGrpSpPr>
          <p:grpSpPr>
            <a:xfrm>
              <a:off x="10567858" y="5060259"/>
              <a:ext cx="1080701" cy="1219697"/>
              <a:chOff x="10593413" y="5056827"/>
              <a:chExt cx="1080701" cy="1219697"/>
            </a:xfrm>
          </p:grpSpPr>
          <p:grpSp>
            <p:nvGrpSpPr>
              <p:cNvPr id="95" name="Agrupar 94"/>
              <p:cNvGrpSpPr/>
              <p:nvPr/>
            </p:nvGrpSpPr>
            <p:grpSpPr>
              <a:xfrm>
                <a:off x="10593413" y="5056827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96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102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7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98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6" name="Agrupar 105"/>
              <p:cNvGrpSpPr/>
              <p:nvPr/>
            </p:nvGrpSpPr>
            <p:grpSpPr>
              <a:xfrm>
                <a:off x="11182217" y="5064472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107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113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109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7" name="Agrupar 116"/>
              <p:cNvGrpSpPr/>
              <p:nvPr/>
            </p:nvGrpSpPr>
            <p:grpSpPr>
              <a:xfrm>
                <a:off x="10593413" y="5474161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118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124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9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120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8" name="Agrupar 127"/>
              <p:cNvGrpSpPr/>
              <p:nvPr/>
            </p:nvGrpSpPr>
            <p:grpSpPr>
              <a:xfrm>
                <a:off x="11182217" y="5481806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129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135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0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131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9" name="Agrupar 138"/>
              <p:cNvGrpSpPr/>
              <p:nvPr/>
            </p:nvGrpSpPr>
            <p:grpSpPr>
              <a:xfrm>
                <a:off x="10593413" y="5891495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140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146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1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142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0" name="Agrupar 149"/>
              <p:cNvGrpSpPr/>
              <p:nvPr/>
            </p:nvGrpSpPr>
            <p:grpSpPr>
              <a:xfrm>
                <a:off x="11182217" y="5899140"/>
                <a:ext cx="491897" cy="377384"/>
                <a:chOff x="6560833" y="2268147"/>
                <a:chExt cx="938476" cy="720000"/>
              </a:xfrm>
              <a:solidFill>
                <a:srgbClr val="0070C0"/>
              </a:solidFill>
            </p:grpSpPr>
            <p:grpSp>
              <p:nvGrpSpPr>
                <p:cNvPr id="151" name="Google Shape;11297;p78"/>
                <p:cNvGrpSpPr>
                  <a:grpSpLocks noChangeAspect="1"/>
                </p:cNvGrpSpPr>
                <p:nvPr/>
              </p:nvGrpSpPr>
              <p:grpSpPr>
                <a:xfrm>
                  <a:off x="6560833" y="2268147"/>
                  <a:ext cx="315937" cy="720000"/>
                  <a:chOff x="6410063" y="4135124"/>
                  <a:chExt cx="159950" cy="364516"/>
                </a:xfrm>
                <a:grpFill/>
              </p:grpSpPr>
              <p:sp>
                <p:nvSpPr>
                  <p:cNvPr id="157" name="Google Shape;11298;p78"/>
                  <p:cNvSpPr/>
                  <p:nvPr/>
                </p:nvSpPr>
                <p:spPr>
                  <a:xfrm>
                    <a:off x="6493991" y="4299202"/>
                    <a:ext cx="36328" cy="20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" h="6312" extrusionOk="0">
                        <a:moveTo>
                          <a:pt x="965" y="1"/>
                        </a:moveTo>
                        <a:cubicBezTo>
                          <a:pt x="882" y="1"/>
                          <a:pt x="810" y="72"/>
                          <a:pt x="810" y="168"/>
                        </a:cubicBezTo>
                        <a:lnTo>
                          <a:pt x="810" y="5716"/>
                        </a:lnTo>
                        <a:cubicBezTo>
                          <a:pt x="810" y="5847"/>
                          <a:pt x="703" y="5954"/>
                          <a:pt x="584" y="5966"/>
                        </a:cubicBezTo>
                        <a:cubicBezTo>
                          <a:pt x="453" y="5966"/>
                          <a:pt x="334" y="5859"/>
                          <a:pt x="334" y="5728"/>
                        </a:cubicBezTo>
                        <a:lnTo>
                          <a:pt x="334" y="4656"/>
                        </a:lnTo>
                        <a:cubicBezTo>
                          <a:pt x="334" y="4573"/>
                          <a:pt x="251" y="4490"/>
                          <a:pt x="167" y="4490"/>
                        </a:cubicBezTo>
                        <a:cubicBezTo>
                          <a:pt x="72" y="4490"/>
                          <a:pt x="1" y="4573"/>
                          <a:pt x="1" y="4656"/>
                        </a:cubicBezTo>
                        <a:lnTo>
                          <a:pt x="1" y="5728"/>
                        </a:lnTo>
                        <a:cubicBezTo>
                          <a:pt x="1" y="5966"/>
                          <a:pt x="167" y="6192"/>
                          <a:pt x="394" y="6276"/>
                        </a:cubicBezTo>
                        <a:cubicBezTo>
                          <a:pt x="453" y="6299"/>
                          <a:pt x="525" y="6311"/>
                          <a:pt x="596" y="6311"/>
                        </a:cubicBezTo>
                        <a:cubicBezTo>
                          <a:pt x="906" y="6299"/>
                          <a:pt x="1144" y="6037"/>
                          <a:pt x="1144" y="5728"/>
                        </a:cubicBezTo>
                        <a:lnTo>
                          <a:pt x="1144" y="180"/>
                        </a:lnTo>
                        <a:cubicBezTo>
                          <a:pt x="1144" y="72"/>
                          <a:pt x="1072" y="1"/>
                          <a:pt x="9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Google Shape;11299;p78"/>
                  <p:cNvSpPr/>
                  <p:nvPr/>
                </p:nvSpPr>
                <p:spPr>
                  <a:xfrm>
                    <a:off x="6454297" y="4135124"/>
                    <a:ext cx="71099" cy="7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" h="2240" extrusionOk="0">
                        <a:moveTo>
                          <a:pt x="1120" y="346"/>
                        </a:moveTo>
                        <a:cubicBezTo>
                          <a:pt x="1548" y="346"/>
                          <a:pt x="1894" y="679"/>
                          <a:pt x="1894" y="1120"/>
                        </a:cubicBezTo>
                        <a:cubicBezTo>
                          <a:pt x="1894" y="1548"/>
                          <a:pt x="1548" y="1894"/>
                          <a:pt x="1120" y="1894"/>
                        </a:cubicBezTo>
                        <a:cubicBezTo>
                          <a:pt x="691" y="1894"/>
                          <a:pt x="346" y="1548"/>
                          <a:pt x="346" y="1120"/>
                        </a:cubicBezTo>
                        <a:cubicBezTo>
                          <a:pt x="346" y="679"/>
                          <a:pt x="691" y="346"/>
                          <a:pt x="1120" y="346"/>
                        </a:cubicBezTo>
                        <a:close/>
                        <a:moveTo>
                          <a:pt x="1120" y="1"/>
                        </a:moveTo>
                        <a:cubicBezTo>
                          <a:pt x="513" y="1"/>
                          <a:pt x="1" y="513"/>
                          <a:pt x="1" y="1120"/>
                        </a:cubicBezTo>
                        <a:cubicBezTo>
                          <a:pt x="1" y="1727"/>
                          <a:pt x="513" y="2239"/>
                          <a:pt x="1120" y="2239"/>
                        </a:cubicBezTo>
                        <a:cubicBezTo>
                          <a:pt x="1727" y="2239"/>
                          <a:pt x="2239" y="1727"/>
                          <a:pt x="2239" y="1120"/>
                        </a:cubicBezTo>
                        <a:cubicBezTo>
                          <a:pt x="2239" y="513"/>
                          <a:pt x="1727" y="1"/>
                          <a:pt x="11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Google Shape;11300;p78"/>
                  <p:cNvSpPr/>
                  <p:nvPr/>
                </p:nvSpPr>
                <p:spPr>
                  <a:xfrm>
                    <a:off x="6410063" y="4252712"/>
                    <a:ext cx="94566" cy="24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8" h="7776" extrusionOk="0">
                        <a:moveTo>
                          <a:pt x="1191" y="0"/>
                        </a:moveTo>
                        <a:cubicBezTo>
                          <a:pt x="977" y="0"/>
                          <a:pt x="798" y="179"/>
                          <a:pt x="798" y="393"/>
                        </a:cubicBezTo>
                        <a:lnTo>
                          <a:pt x="798" y="2894"/>
                        </a:lnTo>
                        <a:cubicBezTo>
                          <a:pt x="798" y="3025"/>
                          <a:pt x="691" y="3132"/>
                          <a:pt x="560" y="3132"/>
                        </a:cubicBezTo>
                        <a:cubicBezTo>
                          <a:pt x="429" y="3132"/>
                          <a:pt x="322" y="3025"/>
                          <a:pt x="322" y="2894"/>
                        </a:cubicBezTo>
                        <a:lnTo>
                          <a:pt x="322" y="2275"/>
                        </a:lnTo>
                        <a:cubicBezTo>
                          <a:pt x="322" y="2191"/>
                          <a:pt x="251" y="2120"/>
                          <a:pt x="155" y="2120"/>
                        </a:cubicBezTo>
                        <a:cubicBezTo>
                          <a:pt x="72" y="2120"/>
                          <a:pt x="1" y="2191"/>
                          <a:pt x="1" y="2275"/>
                        </a:cubicBezTo>
                        <a:lnTo>
                          <a:pt x="1" y="2894"/>
                        </a:lnTo>
                        <a:cubicBezTo>
                          <a:pt x="1" y="3203"/>
                          <a:pt x="251" y="3465"/>
                          <a:pt x="572" y="3465"/>
                        </a:cubicBezTo>
                        <a:cubicBezTo>
                          <a:pt x="894" y="3465"/>
                          <a:pt x="1156" y="3215"/>
                          <a:pt x="1156" y="2894"/>
                        </a:cubicBezTo>
                        <a:lnTo>
                          <a:pt x="1156" y="393"/>
                        </a:lnTo>
                        <a:cubicBezTo>
                          <a:pt x="1156" y="358"/>
                          <a:pt x="1191" y="334"/>
                          <a:pt x="1215" y="334"/>
                        </a:cubicBezTo>
                        <a:cubicBezTo>
                          <a:pt x="1251" y="334"/>
                          <a:pt x="1275" y="358"/>
                          <a:pt x="1275" y="393"/>
                        </a:cubicBezTo>
                        <a:lnTo>
                          <a:pt x="1275" y="7192"/>
                        </a:lnTo>
                        <a:cubicBezTo>
                          <a:pt x="1275" y="7501"/>
                          <a:pt x="1525" y="7775"/>
                          <a:pt x="1858" y="7775"/>
                        </a:cubicBezTo>
                        <a:cubicBezTo>
                          <a:pt x="2168" y="7775"/>
                          <a:pt x="2441" y="7513"/>
                          <a:pt x="2441" y="7192"/>
                        </a:cubicBezTo>
                        <a:lnTo>
                          <a:pt x="2441" y="4251"/>
                        </a:lnTo>
                        <a:cubicBezTo>
                          <a:pt x="2441" y="4168"/>
                          <a:pt x="2501" y="4132"/>
                          <a:pt x="2560" y="4132"/>
                        </a:cubicBezTo>
                        <a:cubicBezTo>
                          <a:pt x="2632" y="4132"/>
                          <a:pt x="2680" y="4191"/>
                          <a:pt x="2680" y="4251"/>
                        </a:cubicBezTo>
                        <a:lnTo>
                          <a:pt x="2644" y="5442"/>
                        </a:lnTo>
                        <a:cubicBezTo>
                          <a:pt x="2644" y="5525"/>
                          <a:pt x="2715" y="5596"/>
                          <a:pt x="2810" y="5596"/>
                        </a:cubicBezTo>
                        <a:cubicBezTo>
                          <a:pt x="2894" y="5596"/>
                          <a:pt x="2977" y="5525"/>
                          <a:pt x="2977" y="5442"/>
                        </a:cubicBezTo>
                        <a:lnTo>
                          <a:pt x="2977" y="4251"/>
                        </a:lnTo>
                        <a:cubicBezTo>
                          <a:pt x="2977" y="3989"/>
                          <a:pt x="2763" y="3787"/>
                          <a:pt x="2513" y="3787"/>
                        </a:cubicBezTo>
                        <a:cubicBezTo>
                          <a:pt x="2263" y="3787"/>
                          <a:pt x="2048" y="3989"/>
                          <a:pt x="2048" y="4251"/>
                        </a:cubicBezTo>
                        <a:lnTo>
                          <a:pt x="2048" y="7192"/>
                        </a:lnTo>
                        <a:cubicBezTo>
                          <a:pt x="2048" y="7323"/>
                          <a:pt x="1941" y="7430"/>
                          <a:pt x="1810" y="7430"/>
                        </a:cubicBezTo>
                        <a:cubicBezTo>
                          <a:pt x="1679" y="7430"/>
                          <a:pt x="1572" y="7323"/>
                          <a:pt x="1572" y="7192"/>
                        </a:cubicBezTo>
                        <a:lnTo>
                          <a:pt x="1572" y="393"/>
                        </a:lnTo>
                        <a:cubicBezTo>
                          <a:pt x="1572" y="179"/>
                          <a:pt x="1394" y="0"/>
                          <a:pt x="1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Google Shape;11301;p78"/>
                  <p:cNvSpPr/>
                  <p:nvPr/>
                </p:nvSpPr>
                <p:spPr>
                  <a:xfrm>
                    <a:off x="6410063" y="4212638"/>
                    <a:ext cx="159950" cy="150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4740" extrusionOk="0">
                        <a:moveTo>
                          <a:pt x="1429" y="0"/>
                        </a:moveTo>
                        <a:cubicBezTo>
                          <a:pt x="632" y="0"/>
                          <a:pt x="1" y="643"/>
                          <a:pt x="1" y="1429"/>
                        </a:cubicBezTo>
                        <a:lnTo>
                          <a:pt x="1" y="2858"/>
                        </a:lnTo>
                        <a:cubicBezTo>
                          <a:pt x="1" y="2953"/>
                          <a:pt x="72" y="3025"/>
                          <a:pt x="155" y="3025"/>
                        </a:cubicBezTo>
                        <a:cubicBezTo>
                          <a:pt x="251" y="3025"/>
                          <a:pt x="322" y="2953"/>
                          <a:pt x="322" y="2858"/>
                        </a:cubicBezTo>
                        <a:lnTo>
                          <a:pt x="322" y="1429"/>
                        </a:lnTo>
                        <a:cubicBezTo>
                          <a:pt x="322" y="822"/>
                          <a:pt x="810" y="334"/>
                          <a:pt x="1429" y="334"/>
                        </a:cubicBezTo>
                        <a:lnTo>
                          <a:pt x="3608" y="334"/>
                        </a:lnTo>
                        <a:cubicBezTo>
                          <a:pt x="4227" y="334"/>
                          <a:pt x="4715" y="822"/>
                          <a:pt x="4715" y="1429"/>
                        </a:cubicBezTo>
                        <a:lnTo>
                          <a:pt x="4715" y="4144"/>
                        </a:lnTo>
                        <a:cubicBezTo>
                          <a:pt x="4715" y="4275"/>
                          <a:pt x="4608" y="4382"/>
                          <a:pt x="4489" y="4394"/>
                        </a:cubicBezTo>
                        <a:cubicBezTo>
                          <a:pt x="4358" y="4394"/>
                          <a:pt x="4239" y="4287"/>
                          <a:pt x="4239" y="4156"/>
                        </a:cubicBezTo>
                        <a:lnTo>
                          <a:pt x="4239" y="1655"/>
                        </a:lnTo>
                        <a:cubicBezTo>
                          <a:pt x="4239" y="1441"/>
                          <a:pt x="4061" y="1262"/>
                          <a:pt x="3846" y="1262"/>
                        </a:cubicBezTo>
                        <a:cubicBezTo>
                          <a:pt x="3644" y="1262"/>
                          <a:pt x="3465" y="1441"/>
                          <a:pt x="3465" y="1655"/>
                        </a:cubicBezTo>
                        <a:lnTo>
                          <a:pt x="3465" y="2239"/>
                        </a:lnTo>
                        <a:cubicBezTo>
                          <a:pt x="3465" y="2322"/>
                          <a:pt x="3537" y="2394"/>
                          <a:pt x="3632" y="2394"/>
                        </a:cubicBezTo>
                        <a:cubicBezTo>
                          <a:pt x="3715" y="2394"/>
                          <a:pt x="3787" y="2322"/>
                          <a:pt x="3787" y="2239"/>
                        </a:cubicBezTo>
                        <a:lnTo>
                          <a:pt x="3787" y="1655"/>
                        </a:lnTo>
                        <a:cubicBezTo>
                          <a:pt x="3787" y="1620"/>
                          <a:pt x="3814" y="1602"/>
                          <a:pt x="3840" y="1602"/>
                        </a:cubicBezTo>
                        <a:cubicBezTo>
                          <a:pt x="3867" y="1602"/>
                          <a:pt x="3894" y="1620"/>
                          <a:pt x="3894" y="1655"/>
                        </a:cubicBezTo>
                        <a:lnTo>
                          <a:pt x="3894" y="4156"/>
                        </a:lnTo>
                        <a:cubicBezTo>
                          <a:pt x="3894" y="4382"/>
                          <a:pt x="4049" y="4596"/>
                          <a:pt x="4251" y="4691"/>
                        </a:cubicBezTo>
                        <a:cubicBezTo>
                          <a:pt x="4323" y="4715"/>
                          <a:pt x="4406" y="4739"/>
                          <a:pt x="4489" y="4739"/>
                        </a:cubicBezTo>
                        <a:cubicBezTo>
                          <a:pt x="4799" y="4715"/>
                          <a:pt x="5037" y="4465"/>
                          <a:pt x="5037" y="4156"/>
                        </a:cubicBezTo>
                        <a:lnTo>
                          <a:pt x="5037" y="1429"/>
                        </a:lnTo>
                        <a:cubicBezTo>
                          <a:pt x="5037" y="643"/>
                          <a:pt x="4406" y="0"/>
                          <a:pt x="360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2" name="Google Shape;11302;p78"/>
                <p:cNvGrpSpPr>
                  <a:grpSpLocks noChangeAspect="1"/>
                </p:cNvGrpSpPr>
                <p:nvPr/>
              </p:nvGrpSpPr>
              <p:grpSpPr>
                <a:xfrm>
                  <a:off x="7075422" y="2268147"/>
                  <a:ext cx="423887" cy="720000"/>
                  <a:chOff x="6924652" y="4135505"/>
                  <a:chExt cx="214378" cy="364135"/>
                </a:xfrm>
                <a:grpFill/>
              </p:grpSpPr>
              <p:sp>
                <p:nvSpPr>
                  <p:cNvPr id="153" name="Google Shape;11303;p78"/>
                  <p:cNvSpPr/>
                  <p:nvPr/>
                </p:nvSpPr>
                <p:spPr>
                  <a:xfrm>
                    <a:off x="6996482" y="4135505"/>
                    <a:ext cx="70718" cy="71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239" extrusionOk="0">
                        <a:moveTo>
                          <a:pt x="1119" y="346"/>
                        </a:moveTo>
                        <a:cubicBezTo>
                          <a:pt x="1548" y="346"/>
                          <a:pt x="1893" y="691"/>
                          <a:pt x="1893" y="1120"/>
                        </a:cubicBezTo>
                        <a:cubicBezTo>
                          <a:pt x="1893" y="1548"/>
                          <a:pt x="1548" y="1894"/>
                          <a:pt x="1119" y="1894"/>
                        </a:cubicBezTo>
                        <a:cubicBezTo>
                          <a:pt x="679" y="1894"/>
                          <a:pt x="345" y="1548"/>
                          <a:pt x="345" y="1120"/>
                        </a:cubicBezTo>
                        <a:cubicBezTo>
                          <a:pt x="345" y="691"/>
                          <a:pt x="703" y="346"/>
                          <a:pt x="1119" y="346"/>
                        </a:cubicBezTo>
                        <a:close/>
                        <a:moveTo>
                          <a:pt x="1119" y="1"/>
                        </a:moveTo>
                        <a:cubicBezTo>
                          <a:pt x="500" y="1"/>
                          <a:pt x="0" y="513"/>
                          <a:pt x="0" y="1120"/>
                        </a:cubicBezTo>
                        <a:cubicBezTo>
                          <a:pt x="12" y="1727"/>
                          <a:pt x="500" y="2239"/>
                          <a:pt x="1119" y="2239"/>
                        </a:cubicBezTo>
                        <a:cubicBezTo>
                          <a:pt x="1727" y="2239"/>
                          <a:pt x="2227" y="1727"/>
                          <a:pt x="2227" y="1120"/>
                        </a:cubicBezTo>
                        <a:cubicBezTo>
                          <a:pt x="2227" y="513"/>
                          <a:pt x="1727" y="1"/>
                          <a:pt x="111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Google Shape;11304;p78"/>
                  <p:cNvSpPr/>
                  <p:nvPr/>
                </p:nvSpPr>
                <p:spPr>
                  <a:xfrm>
                    <a:off x="7018012" y="4345183"/>
                    <a:ext cx="88882" cy="154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4864" extrusionOk="0">
                        <a:moveTo>
                          <a:pt x="2293" y="0"/>
                        </a:moveTo>
                        <a:cubicBezTo>
                          <a:pt x="2280" y="0"/>
                          <a:pt x="2266" y="2"/>
                          <a:pt x="2251" y="6"/>
                        </a:cubicBezTo>
                        <a:cubicBezTo>
                          <a:pt x="2168" y="41"/>
                          <a:pt x="2108" y="125"/>
                          <a:pt x="2132" y="220"/>
                        </a:cubicBezTo>
                        <a:lnTo>
                          <a:pt x="2358" y="1077"/>
                        </a:lnTo>
                        <a:lnTo>
                          <a:pt x="1549" y="1077"/>
                        </a:lnTo>
                        <a:cubicBezTo>
                          <a:pt x="1465" y="1077"/>
                          <a:pt x="1394" y="1160"/>
                          <a:pt x="1394" y="1244"/>
                        </a:cubicBezTo>
                        <a:lnTo>
                          <a:pt x="1394" y="4280"/>
                        </a:lnTo>
                        <a:cubicBezTo>
                          <a:pt x="1394" y="4411"/>
                          <a:pt x="1287" y="4518"/>
                          <a:pt x="1156" y="4518"/>
                        </a:cubicBezTo>
                        <a:cubicBezTo>
                          <a:pt x="1013" y="4518"/>
                          <a:pt x="918" y="4411"/>
                          <a:pt x="918" y="4280"/>
                        </a:cubicBezTo>
                        <a:lnTo>
                          <a:pt x="918" y="1244"/>
                        </a:lnTo>
                        <a:cubicBezTo>
                          <a:pt x="918" y="1160"/>
                          <a:pt x="834" y="1077"/>
                          <a:pt x="751" y="1077"/>
                        </a:cubicBezTo>
                        <a:lnTo>
                          <a:pt x="168" y="1077"/>
                        </a:lnTo>
                        <a:cubicBezTo>
                          <a:pt x="84" y="1077"/>
                          <a:pt x="1" y="1160"/>
                          <a:pt x="1" y="1244"/>
                        </a:cubicBezTo>
                        <a:lnTo>
                          <a:pt x="1" y="2482"/>
                        </a:lnTo>
                        <a:cubicBezTo>
                          <a:pt x="1" y="2565"/>
                          <a:pt x="84" y="2649"/>
                          <a:pt x="168" y="2649"/>
                        </a:cubicBezTo>
                        <a:cubicBezTo>
                          <a:pt x="263" y="2649"/>
                          <a:pt x="334" y="2565"/>
                          <a:pt x="334" y="2482"/>
                        </a:cubicBezTo>
                        <a:lnTo>
                          <a:pt x="334" y="1422"/>
                        </a:lnTo>
                        <a:lnTo>
                          <a:pt x="584" y="1422"/>
                        </a:lnTo>
                        <a:lnTo>
                          <a:pt x="584" y="4280"/>
                        </a:lnTo>
                        <a:cubicBezTo>
                          <a:pt x="584" y="4589"/>
                          <a:pt x="834" y="4863"/>
                          <a:pt x="1168" y="4863"/>
                        </a:cubicBezTo>
                        <a:cubicBezTo>
                          <a:pt x="1477" y="4863"/>
                          <a:pt x="1751" y="4601"/>
                          <a:pt x="1751" y="4280"/>
                        </a:cubicBezTo>
                        <a:lnTo>
                          <a:pt x="1751" y="1422"/>
                        </a:lnTo>
                        <a:lnTo>
                          <a:pt x="2608" y="1422"/>
                        </a:lnTo>
                        <a:cubicBezTo>
                          <a:pt x="2715" y="1422"/>
                          <a:pt x="2799" y="1315"/>
                          <a:pt x="2775" y="1208"/>
                        </a:cubicBezTo>
                        <a:lnTo>
                          <a:pt x="2465" y="125"/>
                        </a:lnTo>
                        <a:cubicBezTo>
                          <a:pt x="2435" y="54"/>
                          <a:pt x="2370" y="0"/>
                          <a:pt x="229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Google Shape;11305;p78"/>
                  <p:cNvSpPr/>
                  <p:nvPr/>
                </p:nvSpPr>
                <p:spPr>
                  <a:xfrm>
                    <a:off x="6948850" y="4212638"/>
                    <a:ext cx="190181" cy="149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9" h="4720" extrusionOk="0">
                        <a:moveTo>
                          <a:pt x="1548" y="0"/>
                        </a:moveTo>
                        <a:cubicBezTo>
                          <a:pt x="917" y="0"/>
                          <a:pt x="369" y="417"/>
                          <a:pt x="179" y="1012"/>
                        </a:cubicBezTo>
                        <a:lnTo>
                          <a:pt x="179" y="1024"/>
                        </a:lnTo>
                        <a:lnTo>
                          <a:pt x="24" y="1596"/>
                        </a:lnTo>
                        <a:cubicBezTo>
                          <a:pt x="0" y="1679"/>
                          <a:pt x="60" y="1774"/>
                          <a:pt x="143" y="1798"/>
                        </a:cubicBezTo>
                        <a:cubicBezTo>
                          <a:pt x="160" y="1805"/>
                          <a:pt x="177" y="1809"/>
                          <a:pt x="194" y="1809"/>
                        </a:cubicBezTo>
                        <a:cubicBezTo>
                          <a:pt x="262" y="1809"/>
                          <a:pt x="329" y="1755"/>
                          <a:pt x="357" y="1679"/>
                        </a:cubicBezTo>
                        <a:lnTo>
                          <a:pt x="500" y="1132"/>
                        </a:lnTo>
                        <a:lnTo>
                          <a:pt x="500" y="1120"/>
                        </a:lnTo>
                        <a:cubicBezTo>
                          <a:pt x="631" y="655"/>
                          <a:pt x="1072" y="334"/>
                          <a:pt x="1548" y="334"/>
                        </a:cubicBezTo>
                        <a:lnTo>
                          <a:pt x="3727" y="334"/>
                        </a:lnTo>
                        <a:cubicBezTo>
                          <a:pt x="4203" y="334"/>
                          <a:pt x="4643" y="655"/>
                          <a:pt x="4774" y="1120"/>
                        </a:cubicBezTo>
                        <a:lnTo>
                          <a:pt x="4774" y="1132"/>
                        </a:lnTo>
                        <a:lnTo>
                          <a:pt x="5596" y="4084"/>
                        </a:lnTo>
                        <a:cubicBezTo>
                          <a:pt x="5620" y="4191"/>
                          <a:pt x="5548" y="4334"/>
                          <a:pt x="5429" y="4382"/>
                        </a:cubicBezTo>
                        <a:cubicBezTo>
                          <a:pt x="5414" y="4385"/>
                          <a:pt x="5398" y="4386"/>
                          <a:pt x="5383" y="4386"/>
                        </a:cubicBezTo>
                        <a:cubicBezTo>
                          <a:pt x="5278" y="4386"/>
                          <a:pt x="5173" y="4319"/>
                          <a:pt x="5132" y="4215"/>
                        </a:cubicBezTo>
                        <a:lnTo>
                          <a:pt x="4382" y="1560"/>
                        </a:lnTo>
                        <a:cubicBezTo>
                          <a:pt x="4346" y="1405"/>
                          <a:pt x="4179" y="1286"/>
                          <a:pt x="4012" y="1286"/>
                        </a:cubicBezTo>
                        <a:cubicBezTo>
                          <a:pt x="3762" y="1286"/>
                          <a:pt x="3572" y="1524"/>
                          <a:pt x="3631" y="1774"/>
                        </a:cubicBezTo>
                        <a:lnTo>
                          <a:pt x="4131" y="3751"/>
                        </a:lnTo>
                        <a:cubicBezTo>
                          <a:pt x="4161" y="3830"/>
                          <a:pt x="4223" y="3876"/>
                          <a:pt x="4298" y="3876"/>
                        </a:cubicBezTo>
                        <a:cubicBezTo>
                          <a:pt x="4313" y="3876"/>
                          <a:pt x="4329" y="3874"/>
                          <a:pt x="4346" y="3870"/>
                        </a:cubicBezTo>
                        <a:cubicBezTo>
                          <a:pt x="4429" y="3834"/>
                          <a:pt x="4489" y="3751"/>
                          <a:pt x="4465" y="3656"/>
                        </a:cubicBezTo>
                        <a:lnTo>
                          <a:pt x="3953" y="1679"/>
                        </a:lnTo>
                        <a:cubicBezTo>
                          <a:pt x="3946" y="1637"/>
                          <a:pt x="3980" y="1607"/>
                          <a:pt x="4012" y="1607"/>
                        </a:cubicBezTo>
                        <a:cubicBezTo>
                          <a:pt x="4034" y="1607"/>
                          <a:pt x="4055" y="1621"/>
                          <a:pt x="4060" y="1655"/>
                        </a:cubicBezTo>
                        <a:lnTo>
                          <a:pt x="4798" y="4299"/>
                        </a:lnTo>
                        <a:cubicBezTo>
                          <a:pt x="4879" y="4552"/>
                          <a:pt x="5116" y="4719"/>
                          <a:pt x="5368" y="4719"/>
                        </a:cubicBezTo>
                        <a:cubicBezTo>
                          <a:pt x="5412" y="4719"/>
                          <a:pt x="5456" y="4714"/>
                          <a:pt x="5501" y="4703"/>
                        </a:cubicBezTo>
                        <a:cubicBezTo>
                          <a:pt x="5810" y="4620"/>
                          <a:pt x="5989" y="4287"/>
                          <a:pt x="5917" y="3989"/>
                        </a:cubicBezTo>
                        <a:lnTo>
                          <a:pt x="5096" y="1024"/>
                        </a:lnTo>
                        <a:lnTo>
                          <a:pt x="5096" y="1012"/>
                        </a:lnTo>
                        <a:cubicBezTo>
                          <a:pt x="4917" y="417"/>
                          <a:pt x="4358" y="0"/>
                          <a:pt x="3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Google Shape;11306;p78"/>
                  <p:cNvSpPr/>
                  <p:nvPr/>
                </p:nvSpPr>
                <p:spPr>
                  <a:xfrm>
                    <a:off x="6924652" y="4252331"/>
                    <a:ext cx="103617" cy="245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7741" extrusionOk="0">
                        <a:moveTo>
                          <a:pt x="1988" y="1"/>
                        </a:moveTo>
                        <a:cubicBezTo>
                          <a:pt x="1810" y="1"/>
                          <a:pt x="1667" y="120"/>
                          <a:pt x="1619" y="286"/>
                        </a:cubicBezTo>
                        <a:lnTo>
                          <a:pt x="881" y="2930"/>
                        </a:lnTo>
                        <a:cubicBezTo>
                          <a:pt x="851" y="3030"/>
                          <a:pt x="754" y="3105"/>
                          <a:pt x="645" y="3105"/>
                        </a:cubicBezTo>
                        <a:cubicBezTo>
                          <a:pt x="625" y="3105"/>
                          <a:pt x="604" y="3102"/>
                          <a:pt x="583" y="3096"/>
                        </a:cubicBezTo>
                        <a:cubicBezTo>
                          <a:pt x="464" y="3072"/>
                          <a:pt x="381" y="2930"/>
                          <a:pt x="417" y="2799"/>
                        </a:cubicBezTo>
                        <a:lnTo>
                          <a:pt x="905" y="1048"/>
                        </a:lnTo>
                        <a:cubicBezTo>
                          <a:pt x="941" y="953"/>
                          <a:pt x="881" y="870"/>
                          <a:pt x="786" y="834"/>
                        </a:cubicBezTo>
                        <a:cubicBezTo>
                          <a:pt x="773" y="830"/>
                          <a:pt x="760" y="829"/>
                          <a:pt x="748" y="829"/>
                        </a:cubicBezTo>
                        <a:cubicBezTo>
                          <a:pt x="675" y="829"/>
                          <a:pt x="604" y="882"/>
                          <a:pt x="583" y="953"/>
                        </a:cubicBezTo>
                        <a:lnTo>
                          <a:pt x="83" y="2715"/>
                        </a:lnTo>
                        <a:cubicBezTo>
                          <a:pt x="0" y="3013"/>
                          <a:pt x="191" y="3334"/>
                          <a:pt x="488" y="3406"/>
                        </a:cubicBezTo>
                        <a:cubicBezTo>
                          <a:pt x="541" y="3423"/>
                          <a:pt x="594" y="3430"/>
                          <a:pt x="647" y="3430"/>
                        </a:cubicBezTo>
                        <a:cubicBezTo>
                          <a:pt x="895" y="3430"/>
                          <a:pt x="1132" y="3258"/>
                          <a:pt x="1191" y="3013"/>
                        </a:cubicBezTo>
                        <a:lnTo>
                          <a:pt x="1929" y="358"/>
                        </a:lnTo>
                        <a:cubicBezTo>
                          <a:pt x="1938" y="329"/>
                          <a:pt x="1964" y="315"/>
                          <a:pt x="1988" y="315"/>
                        </a:cubicBezTo>
                        <a:cubicBezTo>
                          <a:pt x="2024" y="315"/>
                          <a:pt x="2057" y="344"/>
                          <a:pt x="2036" y="393"/>
                        </a:cubicBezTo>
                        <a:lnTo>
                          <a:pt x="1083" y="4096"/>
                        </a:lnTo>
                        <a:cubicBezTo>
                          <a:pt x="1060" y="4203"/>
                          <a:pt x="1143" y="4299"/>
                          <a:pt x="1250" y="4299"/>
                        </a:cubicBezTo>
                        <a:lnTo>
                          <a:pt x="2107" y="4299"/>
                        </a:lnTo>
                        <a:lnTo>
                          <a:pt x="2107" y="7156"/>
                        </a:lnTo>
                        <a:cubicBezTo>
                          <a:pt x="2107" y="7478"/>
                          <a:pt x="2346" y="7728"/>
                          <a:pt x="2667" y="7740"/>
                        </a:cubicBezTo>
                        <a:cubicBezTo>
                          <a:pt x="2676" y="7740"/>
                          <a:pt x="2684" y="7740"/>
                          <a:pt x="2693" y="7740"/>
                        </a:cubicBezTo>
                        <a:cubicBezTo>
                          <a:pt x="2922" y="7740"/>
                          <a:pt x="3146" y="7589"/>
                          <a:pt x="3227" y="7371"/>
                        </a:cubicBezTo>
                        <a:cubicBezTo>
                          <a:pt x="3262" y="7311"/>
                          <a:pt x="3262" y="7240"/>
                          <a:pt x="3262" y="7156"/>
                        </a:cubicBezTo>
                        <a:lnTo>
                          <a:pt x="3262" y="6025"/>
                        </a:lnTo>
                        <a:cubicBezTo>
                          <a:pt x="3262" y="5966"/>
                          <a:pt x="3179" y="5894"/>
                          <a:pt x="3096" y="5894"/>
                        </a:cubicBezTo>
                        <a:cubicBezTo>
                          <a:pt x="3000" y="5894"/>
                          <a:pt x="2929" y="5966"/>
                          <a:pt x="2929" y="6061"/>
                        </a:cubicBezTo>
                        <a:lnTo>
                          <a:pt x="2929" y="7192"/>
                        </a:lnTo>
                        <a:cubicBezTo>
                          <a:pt x="2929" y="7323"/>
                          <a:pt x="2810" y="7430"/>
                          <a:pt x="2679" y="7430"/>
                        </a:cubicBezTo>
                        <a:cubicBezTo>
                          <a:pt x="2560" y="7430"/>
                          <a:pt x="2453" y="7311"/>
                          <a:pt x="2453" y="7180"/>
                        </a:cubicBezTo>
                        <a:lnTo>
                          <a:pt x="2453" y="4156"/>
                        </a:lnTo>
                        <a:cubicBezTo>
                          <a:pt x="2453" y="4061"/>
                          <a:pt x="2381" y="3989"/>
                          <a:pt x="2286" y="3989"/>
                        </a:cubicBezTo>
                        <a:lnTo>
                          <a:pt x="1488" y="3989"/>
                        </a:lnTo>
                        <a:lnTo>
                          <a:pt x="2381" y="489"/>
                        </a:lnTo>
                        <a:cubicBezTo>
                          <a:pt x="2441" y="251"/>
                          <a:pt x="2250" y="1"/>
                          <a:pt x="198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163" name="Imagem 1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26" y="6156340"/>
            <a:ext cx="2237173" cy="8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62739" y="2588609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Vacinas em finalização de fase pré-clínica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BB4F067-56F9-40DD-BE67-EB2297A88A06}"/>
              </a:ext>
            </a:extLst>
          </p:cNvPr>
          <p:cNvSpPr txBox="1"/>
          <p:nvPr/>
        </p:nvSpPr>
        <p:spPr>
          <a:xfrm>
            <a:off x="1305075" y="3452073"/>
            <a:ext cx="10873277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 de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Vacina para </a:t>
            </a: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SARS-CoV-2 utilizando </a:t>
            </a:r>
            <a:r>
              <a:rPr lang="pt-BR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VLPs</a:t>
            </a: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- Dr. Jorge Kalil (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USP)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Desenvolvimento de Vacina para SARS-CoV-2 u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tilizando a plataforma do vírus influenza 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vacina bivalente contra gripe sazonal e COVID-19 - Dr. Ricardo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Gazinelli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(FIOCRUZ)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Desenvolvimento e Produção de Lote Piloto para Estudos Clínicos da Vacina VF-COVID-19 </a:t>
            </a:r>
            <a:r>
              <a:rPr lang="pt-BR" dirty="0"/>
              <a:t>- 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proteína quimérica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multiepítopo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associada ao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Versamune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® - DR. Celio Lopes </a:t>
            </a:r>
            <a:r>
              <a:rPr lang="pt-BR" i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USP e </a:t>
            </a:r>
            <a:r>
              <a:rPr lang="pt-BR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Farmacore</a:t>
            </a:r>
            <a:r>
              <a:rPr lang="pt-B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800" i="1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1800" dirty="0">
              <a:effectLst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76387" y="1266680"/>
            <a:ext cx="11615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Contratação direta de projetos nas linhas prioritárias definidas pela Rede Vírus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2" y="103009"/>
            <a:ext cx="1939401" cy="7948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50673" y="1433469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Vacinas – Projetos mais adiantados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BB4F067-56F9-40DD-BE67-EB2297A88A06}"/>
              </a:ext>
            </a:extLst>
          </p:cNvPr>
          <p:cNvSpPr txBox="1"/>
          <p:nvPr/>
        </p:nvSpPr>
        <p:spPr>
          <a:xfrm>
            <a:off x="626878" y="2018244"/>
            <a:ext cx="1153940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Desenvolvimento e Produção de Lote Piloto para Estudos Clínicos da Vacina VF-COVID-19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Dr. Celio Lopes 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(USP e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Farmacore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roteína quimérica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multiepítopo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associada ao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Versamune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® capacidade para ativar todo o sistema imunológico (imunidade humoral, celular e inata). Final da fase pré-clínica concluída. Em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-submissão na Anvisa (em busca da parceiros na Industria).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50674" y="908195"/>
            <a:ext cx="11615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Contratação direta de projetos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29" y="3278204"/>
            <a:ext cx="5067239" cy="3467842"/>
          </a:xfrm>
          <a:prstGeom prst="rect">
            <a:avLst/>
          </a:prstGeom>
        </p:spPr>
      </p:pic>
      <p:pic>
        <p:nvPicPr>
          <p:cNvPr id="19" name="Gráfico 1">
            <a:extLst>
              <a:ext uri="{FF2B5EF4-FFF2-40B4-BE49-F238E27FC236}">
                <a16:creationId xmlns:a16="http://schemas.microsoft.com/office/drawing/2014/main" xmlns="" id="{E253FC90-9EC5-4195-A764-D0ED632344C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405463" y="4140241"/>
            <a:ext cx="1356366" cy="403432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2481279" y="4759326"/>
            <a:ext cx="1204735" cy="1384914"/>
            <a:chOff x="7008181" y="4003828"/>
            <a:chExt cx="1513643" cy="1740022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181" y="4003828"/>
              <a:ext cx="1513643" cy="1513643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89102" y="5517471"/>
              <a:ext cx="551799" cy="22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1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461899" y="1665221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Vacinas – Projetos mais adiantados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BB4F067-56F9-40DD-BE67-EB2297A88A06}"/>
              </a:ext>
            </a:extLst>
          </p:cNvPr>
          <p:cNvSpPr txBox="1"/>
          <p:nvPr/>
        </p:nvSpPr>
        <p:spPr>
          <a:xfrm>
            <a:off x="631242" y="2188441"/>
            <a:ext cx="1144627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 de Vacina para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SARS-CoV-2 utilizando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VPLs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​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Dr. Jorge Kalil (USP)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Vacina de Spray Nasal, com carreadores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nanocompostos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Final da fase pré-clínica (em busca da parceiros na 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Industria).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50674" y="908195"/>
            <a:ext cx="11615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Contratação direta de projetos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47" y="3058888"/>
            <a:ext cx="6591392" cy="37991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/>
          <a:srcRect r="20724" b="11866"/>
          <a:stretch/>
        </p:blipFill>
        <p:spPr>
          <a:xfrm>
            <a:off x="1859405" y="5026497"/>
            <a:ext cx="1416552" cy="8363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048" y="4281322"/>
            <a:ext cx="901266" cy="7217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405" y="3536147"/>
            <a:ext cx="1324755" cy="7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478830" y="1454793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Vacinas – Projetos mais adiantados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BB4F067-56F9-40DD-BE67-EB2297A88A06}"/>
              </a:ext>
            </a:extLst>
          </p:cNvPr>
          <p:cNvSpPr txBox="1"/>
          <p:nvPr/>
        </p:nvSpPr>
        <p:spPr>
          <a:xfrm>
            <a:off x="555035" y="1597917"/>
            <a:ext cx="1161125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Desenvolvimento de Vacina para SARS-CoV-2 u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tilizando a plataforma do vírus influenza e adenovírus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–Dr. Ricardo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Gazinelli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(INCT-Vacinas)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O INCT está trabalhando em 2 estratégias, uma para vacina bivalente contra gripe sazonal e COVID-19 e outra com adenovírus como carreador de proteínas do SARS-COV-2. Final da fase pré-clínica (em busca da parceiros na Industria).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50674" y="908195"/>
            <a:ext cx="11615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Contratação direta de projetos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03" y="3254870"/>
            <a:ext cx="3796309" cy="36354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425" y="4001010"/>
            <a:ext cx="2143125" cy="21431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/>
          <a:srcRect t="33623" b="36086"/>
          <a:stretch/>
        </p:blipFill>
        <p:spPr>
          <a:xfrm>
            <a:off x="8912642" y="3588013"/>
            <a:ext cx="1905000" cy="57704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719C458-7630-4B8A-90D5-A8DB4A3866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49" y="4926422"/>
            <a:ext cx="1700386" cy="816184"/>
          </a:xfrm>
          <a:prstGeom prst="rect">
            <a:avLst/>
          </a:prstGeom>
        </p:spPr>
      </p:pic>
      <p:pic>
        <p:nvPicPr>
          <p:cNvPr id="17" name="Picture 16" descr="ufmg-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90" y="4274010"/>
            <a:ext cx="1349987" cy="56952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348" y="5850171"/>
            <a:ext cx="999587" cy="4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50675" y="1403092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Projetos de vacinas apoiados na Chamada CNPq: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BB4F067-56F9-40DD-BE67-EB2297A88A06}"/>
              </a:ext>
            </a:extLst>
          </p:cNvPr>
          <p:cNvSpPr txBox="1"/>
          <p:nvPr/>
        </p:nvSpPr>
        <p:spPr>
          <a:xfrm>
            <a:off x="702256" y="2032844"/>
            <a:ext cx="113124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Desenvolvimento de uma vacina contra COVID-19 baseada em BCG recombinante expressando determinantes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antigenicos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das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proteinas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S e N de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SARS-Cov-2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(UFSC)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Nanotecnologia aplicada ao desenvolvimento de uma vacina contra a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COVID-19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(UFPR)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Desenvolvimento de vacina de DNA para COVID-19 usando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nanopartículas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lipídicas ionizáveis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(UFMG)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Desenvolvimento pré-clínico de vacina vetorizada para sars-cov2 baseada em genética reversa com o vírus da doença de Newcastle (NDV) para uso em humanos e gatos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(USP)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Rede colaborativa do Instituto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Butantan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para o desenvolvimento de candidatos vacinais contra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SARS-CoV-2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(</a:t>
            </a:r>
            <a:r>
              <a:rPr kumimoji="0" lang="pt-B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Butantan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Produção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de quimeras vacinais (SARS-CoV-2-YFV17D) contra o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vírus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SARS-CoV-2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Severe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Acute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Respiratory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Syndrome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Coronavirus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2) e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padronização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de testes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sorológicos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(UFV)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Alianca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publico-privada para o desenvolvimento de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estratégias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voltadas para a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prevenção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da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Covid-19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(USP)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2" y="103009"/>
            <a:ext cx="1939401" cy="7948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26" y="6156340"/>
            <a:ext cx="2237173" cy="86690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28592" y="973308"/>
            <a:ext cx="1004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Necessidade de recursos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528592" y="1764773"/>
            <a:ext cx="11394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Ensaios Clínicos – custo por vacina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29822" y="3026128"/>
            <a:ext cx="5992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R$ 20-30 milhões*</a:t>
            </a:r>
            <a:endParaRPr lang="pt-BR" sz="44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48230" y="2865765"/>
            <a:ext cx="1524636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I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48230" y="3487560"/>
            <a:ext cx="1524636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II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52584" y="5045088"/>
            <a:ext cx="1524636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III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29822" y="4949808"/>
            <a:ext cx="635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R$ 250-320 milhões*</a:t>
            </a:r>
            <a:endParaRPr lang="pt-BR" sz="44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28592" y="6589792"/>
            <a:ext cx="47891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*Estimativa fornecida pela Academia Nacional de Farmácia</a:t>
            </a: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4256116" y="3036086"/>
            <a:ext cx="1180408" cy="945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305004" y="4861501"/>
            <a:ext cx="1180408" cy="945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1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2" y="103009"/>
            <a:ext cx="1939401" cy="7948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26" y="6156340"/>
            <a:ext cx="2237173" cy="86690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28591" y="4706194"/>
            <a:ext cx="11536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Governo Federal, através do MCTI, pretende apoiar todo o desenvolvimento da vacina brasileira contra a COVID-19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62335" y="2167268"/>
            <a:ext cx="11167021" cy="2132202"/>
            <a:chOff x="753457" y="4223231"/>
            <a:chExt cx="11167021" cy="2132202"/>
          </a:xfrm>
        </p:grpSpPr>
        <p:grpSp>
          <p:nvGrpSpPr>
            <p:cNvPr id="11" name="Google Shape;11338;p79"/>
            <p:cNvGrpSpPr>
              <a:grpSpLocks noChangeAspect="1"/>
            </p:cNvGrpSpPr>
            <p:nvPr/>
          </p:nvGrpSpPr>
          <p:grpSpPr>
            <a:xfrm>
              <a:off x="2688164" y="4223231"/>
              <a:ext cx="411027" cy="720000"/>
              <a:chOff x="6275635" y="4282651"/>
              <a:chExt cx="209383" cy="366778"/>
            </a:xfrm>
            <a:solidFill>
              <a:schemeClr val="accent6"/>
            </a:solidFill>
          </p:grpSpPr>
          <p:sp>
            <p:nvSpPr>
              <p:cNvPr id="12" name="Google Shape;11339;p79"/>
              <p:cNvSpPr/>
              <p:nvPr/>
            </p:nvSpPr>
            <p:spPr>
              <a:xfrm>
                <a:off x="6275635" y="4282651"/>
                <a:ext cx="89162" cy="36677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1514" extrusionOk="0">
                    <a:moveTo>
                      <a:pt x="1382" y="1751"/>
                    </a:moveTo>
                    <a:cubicBezTo>
                      <a:pt x="1667" y="1917"/>
                      <a:pt x="1929" y="2084"/>
                      <a:pt x="2132" y="2275"/>
                    </a:cubicBezTo>
                    <a:lnTo>
                      <a:pt x="620" y="2275"/>
                    </a:lnTo>
                    <a:cubicBezTo>
                      <a:pt x="822" y="2084"/>
                      <a:pt x="1084" y="1917"/>
                      <a:pt x="1382" y="1751"/>
                    </a:cubicBezTo>
                    <a:close/>
                    <a:moveTo>
                      <a:pt x="2370" y="2620"/>
                    </a:moveTo>
                    <a:cubicBezTo>
                      <a:pt x="2465" y="2822"/>
                      <a:pt x="2489" y="3048"/>
                      <a:pt x="2382" y="3298"/>
                    </a:cubicBezTo>
                    <a:lnTo>
                      <a:pt x="381" y="3298"/>
                    </a:lnTo>
                    <a:cubicBezTo>
                      <a:pt x="298" y="3084"/>
                      <a:pt x="286" y="2858"/>
                      <a:pt x="381" y="2620"/>
                    </a:cubicBezTo>
                    <a:close/>
                    <a:moveTo>
                      <a:pt x="2144" y="3644"/>
                    </a:moveTo>
                    <a:cubicBezTo>
                      <a:pt x="1953" y="3834"/>
                      <a:pt x="1679" y="4001"/>
                      <a:pt x="1382" y="4168"/>
                    </a:cubicBezTo>
                    <a:cubicBezTo>
                      <a:pt x="1096" y="4001"/>
                      <a:pt x="822" y="3834"/>
                      <a:pt x="620" y="3644"/>
                    </a:cubicBezTo>
                    <a:close/>
                    <a:moveTo>
                      <a:pt x="2441" y="5918"/>
                    </a:moveTo>
                    <a:cubicBezTo>
                      <a:pt x="2334" y="6394"/>
                      <a:pt x="1893" y="6680"/>
                      <a:pt x="1382" y="6966"/>
                    </a:cubicBezTo>
                    <a:cubicBezTo>
                      <a:pt x="881" y="6680"/>
                      <a:pt x="429" y="6394"/>
                      <a:pt x="346" y="5918"/>
                    </a:cubicBezTo>
                    <a:close/>
                    <a:moveTo>
                      <a:pt x="1382" y="7347"/>
                    </a:moveTo>
                    <a:cubicBezTo>
                      <a:pt x="1679" y="7513"/>
                      <a:pt x="1953" y="7680"/>
                      <a:pt x="2144" y="7870"/>
                    </a:cubicBezTo>
                    <a:lnTo>
                      <a:pt x="620" y="7870"/>
                    </a:lnTo>
                    <a:cubicBezTo>
                      <a:pt x="822" y="7680"/>
                      <a:pt x="1096" y="7513"/>
                      <a:pt x="1382" y="7347"/>
                    </a:cubicBezTo>
                    <a:close/>
                    <a:moveTo>
                      <a:pt x="2394" y="8216"/>
                    </a:moveTo>
                    <a:cubicBezTo>
                      <a:pt x="2489" y="8454"/>
                      <a:pt x="2489" y="8680"/>
                      <a:pt x="2382" y="8894"/>
                    </a:cubicBezTo>
                    <a:lnTo>
                      <a:pt x="405" y="8894"/>
                    </a:lnTo>
                    <a:cubicBezTo>
                      <a:pt x="298" y="8656"/>
                      <a:pt x="298" y="8442"/>
                      <a:pt x="405" y="8216"/>
                    </a:cubicBezTo>
                    <a:close/>
                    <a:moveTo>
                      <a:pt x="2132" y="9240"/>
                    </a:moveTo>
                    <a:cubicBezTo>
                      <a:pt x="1929" y="9430"/>
                      <a:pt x="1667" y="9597"/>
                      <a:pt x="1382" y="9764"/>
                    </a:cubicBezTo>
                    <a:cubicBezTo>
                      <a:pt x="1096" y="9597"/>
                      <a:pt x="834" y="9430"/>
                      <a:pt x="620" y="9240"/>
                    </a:cubicBez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cubicBezTo>
                      <a:pt x="0" y="846"/>
                      <a:pt x="524" y="1251"/>
                      <a:pt x="1072" y="1560"/>
                    </a:cubicBezTo>
                    <a:cubicBezTo>
                      <a:pt x="500" y="1894"/>
                      <a:pt x="0" y="2310"/>
                      <a:pt x="0" y="2965"/>
                    </a:cubicBezTo>
                    <a:cubicBezTo>
                      <a:pt x="0" y="3644"/>
                      <a:pt x="524" y="4049"/>
                      <a:pt x="1072" y="4358"/>
                    </a:cubicBezTo>
                    <a:cubicBezTo>
                      <a:pt x="524" y="4668"/>
                      <a:pt x="0" y="5072"/>
                      <a:pt x="0" y="5763"/>
                    </a:cubicBezTo>
                    <a:cubicBezTo>
                      <a:pt x="0" y="6442"/>
                      <a:pt x="524" y="6847"/>
                      <a:pt x="1072" y="7156"/>
                    </a:cubicBezTo>
                    <a:cubicBezTo>
                      <a:pt x="524" y="7466"/>
                      <a:pt x="0" y="7870"/>
                      <a:pt x="0" y="8549"/>
                    </a:cubicBezTo>
                    <a:cubicBezTo>
                      <a:pt x="0" y="8799"/>
                      <a:pt x="72" y="9002"/>
                      <a:pt x="179" y="9180"/>
                    </a:cubicBezTo>
                    <a:cubicBezTo>
                      <a:pt x="227" y="9240"/>
                      <a:pt x="322" y="9525"/>
                      <a:pt x="1072" y="9954"/>
                    </a:cubicBezTo>
                    <a:cubicBezTo>
                      <a:pt x="524" y="10264"/>
                      <a:pt x="0" y="10668"/>
                      <a:pt x="0" y="11359"/>
                    </a:cubicBezTo>
                    <a:cubicBezTo>
                      <a:pt x="0" y="11442"/>
                      <a:pt x="72" y="11514"/>
                      <a:pt x="167" y="11514"/>
                    </a:cubicBezTo>
                    <a:cubicBezTo>
                      <a:pt x="250" y="11514"/>
                      <a:pt x="322" y="11442"/>
                      <a:pt x="322" y="11359"/>
                    </a:cubicBezTo>
                    <a:cubicBezTo>
                      <a:pt x="322" y="10776"/>
                      <a:pt x="834" y="10466"/>
                      <a:pt x="1393" y="10145"/>
                    </a:cubicBezTo>
                    <a:cubicBezTo>
                      <a:pt x="1965" y="10466"/>
                      <a:pt x="2465" y="10776"/>
                      <a:pt x="2465" y="11359"/>
                    </a:cubicBezTo>
                    <a:cubicBezTo>
                      <a:pt x="2465" y="11442"/>
                      <a:pt x="2548" y="11514"/>
                      <a:pt x="2632" y="11514"/>
                    </a:cubicBezTo>
                    <a:cubicBezTo>
                      <a:pt x="2727" y="11514"/>
                      <a:pt x="2798" y="11442"/>
                      <a:pt x="2798" y="11359"/>
                    </a:cubicBezTo>
                    <a:cubicBezTo>
                      <a:pt x="2798" y="10668"/>
                      <a:pt x="2274" y="10264"/>
                      <a:pt x="1727" y="9954"/>
                    </a:cubicBezTo>
                    <a:cubicBezTo>
                      <a:pt x="2286" y="9633"/>
                      <a:pt x="2798" y="9216"/>
                      <a:pt x="2798" y="8561"/>
                    </a:cubicBezTo>
                    <a:cubicBezTo>
                      <a:pt x="2798" y="7870"/>
                      <a:pt x="2274" y="7466"/>
                      <a:pt x="1727" y="7156"/>
                    </a:cubicBezTo>
                    <a:cubicBezTo>
                      <a:pt x="2274" y="6847"/>
                      <a:pt x="2798" y="6442"/>
                      <a:pt x="2798" y="5763"/>
                    </a:cubicBezTo>
                    <a:cubicBezTo>
                      <a:pt x="2798" y="5608"/>
                      <a:pt x="2763" y="5465"/>
                      <a:pt x="2727" y="5346"/>
                    </a:cubicBezTo>
                    <a:cubicBezTo>
                      <a:pt x="2699" y="5273"/>
                      <a:pt x="2629" y="5227"/>
                      <a:pt x="2560" y="5227"/>
                    </a:cubicBezTo>
                    <a:cubicBezTo>
                      <a:pt x="2539" y="5227"/>
                      <a:pt x="2519" y="5231"/>
                      <a:pt x="2501" y="5239"/>
                    </a:cubicBezTo>
                    <a:cubicBezTo>
                      <a:pt x="2405" y="5263"/>
                      <a:pt x="2370" y="5370"/>
                      <a:pt x="2394" y="5465"/>
                    </a:cubicBezTo>
                    <a:cubicBezTo>
                      <a:pt x="2405" y="5501"/>
                      <a:pt x="2405" y="5549"/>
                      <a:pt x="2405" y="5596"/>
                    </a:cubicBezTo>
                    <a:lnTo>
                      <a:pt x="322" y="5596"/>
                    </a:lnTo>
                    <a:cubicBezTo>
                      <a:pt x="417" y="5132"/>
                      <a:pt x="881" y="4834"/>
                      <a:pt x="1370" y="4549"/>
                    </a:cubicBezTo>
                    <a:cubicBezTo>
                      <a:pt x="1560" y="4656"/>
                      <a:pt x="1774" y="4775"/>
                      <a:pt x="1929" y="4906"/>
                    </a:cubicBezTo>
                    <a:cubicBezTo>
                      <a:pt x="1960" y="4932"/>
                      <a:pt x="1998" y="4944"/>
                      <a:pt x="2035" y="4944"/>
                    </a:cubicBezTo>
                    <a:cubicBezTo>
                      <a:pt x="2084" y="4944"/>
                      <a:pt x="2134" y="4923"/>
                      <a:pt x="2167" y="4882"/>
                    </a:cubicBezTo>
                    <a:cubicBezTo>
                      <a:pt x="2227" y="4811"/>
                      <a:pt x="2215" y="4703"/>
                      <a:pt x="2144" y="4644"/>
                    </a:cubicBezTo>
                    <a:cubicBezTo>
                      <a:pt x="2001" y="4537"/>
                      <a:pt x="1858" y="4453"/>
                      <a:pt x="1703" y="4358"/>
                    </a:cubicBezTo>
                    <a:cubicBezTo>
                      <a:pt x="2263" y="4049"/>
                      <a:pt x="2775" y="3644"/>
                      <a:pt x="2775" y="2965"/>
                    </a:cubicBezTo>
                    <a:cubicBezTo>
                      <a:pt x="2775" y="2727"/>
                      <a:pt x="2703" y="2513"/>
                      <a:pt x="2596" y="2334"/>
                    </a:cubicBezTo>
                    <a:cubicBezTo>
                      <a:pt x="2560" y="2275"/>
                      <a:pt x="2441" y="1989"/>
                      <a:pt x="1703" y="1560"/>
                    </a:cubicBezTo>
                    <a:cubicBezTo>
                      <a:pt x="2263" y="1239"/>
                      <a:pt x="2798" y="846"/>
                      <a:pt x="2798" y="167"/>
                    </a:cubicBezTo>
                    <a:cubicBezTo>
                      <a:pt x="2798" y="72"/>
                      <a:pt x="2727" y="0"/>
                      <a:pt x="2632" y="0"/>
                    </a:cubicBezTo>
                    <a:cubicBezTo>
                      <a:pt x="2548" y="0"/>
                      <a:pt x="2465" y="72"/>
                      <a:pt x="2465" y="167"/>
                    </a:cubicBezTo>
                    <a:cubicBezTo>
                      <a:pt x="2465" y="739"/>
                      <a:pt x="1965" y="1060"/>
                      <a:pt x="1393" y="1370"/>
                    </a:cubicBezTo>
                    <a:cubicBezTo>
                      <a:pt x="834" y="1060"/>
                      <a:pt x="322" y="727"/>
                      <a:pt x="322" y="167"/>
                    </a:cubicBezTo>
                    <a:cubicBezTo>
                      <a:pt x="322" y="72"/>
                      <a:pt x="250" y="0"/>
                      <a:pt x="16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Google Shape;11340;p79"/>
              <p:cNvSpPr/>
              <p:nvPr/>
            </p:nvSpPr>
            <p:spPr>
              <a:xfrm>
                <a:off x="6395474" y="4282651"/>
                <a:ext cx="89544" cy="366778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1514" extrusionOk="0">
                    <a:moveTo>
                      <a:pt x="2799" y="2906"/>
                    </a:moveTo>
                    <a:cubicBezTo>
                      <a:pt x="2799" y="2912"/>
                      <a:pt x="2802" y="2914"/>
                      <a:pt x="2803" y="2914"/>
                    </a:cubicBezTo>
                    <a:cubicBezTo>
                      <a:pt x="2805" y="2914"/>
                      <a:pt x="2805" y="2912"/>
                      <a:pt x="2799" y="2906"/>
                    </a:cubicBezTo>
                    <a:close/>
                    <a:moveTo>
                      <a:pt x="2453" y="3096"/>
                    </a:moveTo>
                    <a:cubicBezTo>
                      <a:pt x="2382" y="3584"/>
                      <a:pt x="1918" y="3870"/>
                      <a:pt x="1406" y="4168"/>
                    </a:cubicBezTo>
                    <a:cubicBezTo>
                      <a:pt x="882" y="3870"/>
                      <a:pt x="417" y="3584"/>
                      <a:pt x="346" y="3096"/>
                    </a:cubicBezTo>
                    <a:close/>
                    <a:moveTo>
                      <a:pt x="1394" y="4549"/>
                    </a:moveTo>
                    <a:cubicBezTo>
                      <a:pt x="1680" y="4715"/>
                      <a:pt x="1965" y="4882"/>
                      <a:pt x="2156" y="5072"/>
                    </a:cubicBezTo>
                    <a:lnTo>
                      <a:pt x="644" y="5072"/>
                    </a:lnTo>
                    <a:cubicBezTo>
                      <a:pt x="834" y="4882"/>
                      <a:pt x="1120" y="4715"/>
                      <a:pt x="1394" y="4549"/>
                    </a:cubicBezTo>
                    <a:close/>
                    <a:moveTo>
                      <a:pt x="2394" y="5418"/>
                    </a:moveTo>
                    <a:cubicBezTo>
                      <a:pt x="2501" y="5644"/>
                      <a:pt x="2501" y="5858"/>
                      <a:pt x="2394" y="6096"/>
                    </a:cubicBezTo>
                    <a:lnTo>
                      <a:pt x="406" y="6096"/>
                    </a:lnTo>
                    <a:cubicBezTo>
                      <a:pt x="298" y="5858"/>
                      <a:pt x="298" y="5644"/>
                      <a:pt x="406" y="5418"/>
                    </a:cubicBezTo>
                    <a:close/>
                    <a:moveTo>
                      <a:pt x="2156" y="6442"/>
                    </a:moveTo>
                    <a:cubicBezTo>
                      <a:pt x="1965" y="6632"/>
                      <a:pt x="1680" y="6799"/>
                      <a:pt x="1406" y="6966"/>
                    </a:cubicBezTo>
                    <a:cubicBezTo>
                      <a:pt x="1120" y="6799"/>
                      <a:pt x="846" y="6632"/>
                      <a:pt x="644" y="6442"/>
                    </a:cubicBezTo>
                    <a:close/>
                    <a:moveTo>
                      <a:pt x="1406" y="7347"/>
                    </a:moveTo>
                    <a:cubicBezTo>
                      <a:pt x="1906" y="7632"/>
                      <a:pt x="2358" y="7918"/>
                      <a:pt x="2453" y="8382"/>
                    </a:cubicBezTo>
                    <a:lnTo>
                      <a:pt x="358" y="8382"/>
                    </a:lnTo>
                    <a:cubicBezTo>
                      <a:pt x="453" y="7918"/>
                      <a:pt x="906" y="7632"/>
                      <a:pt x="1406" y="7347"/>
                    </a:cubicBezTo>
                    <a:close/>
                    <a:moveTo>
                      <a:pt x="2442" y="8716"/>
                    </a:moveTo>
                    <a:cubicBezTo>
                      <a:pt x="2370" y="9180"/>
                      <a:pt x="1906" y="9478"/>
                      <a:pt x="1406" y="9764"/>
                    </a:cubicBezTo>
                    <a:cubicBezTo>
                      <a:pt x="894" y="9478"/>
                      <a:pt x="429" y="9192"/>
                      <a:pt x="346" y="8716"/>
                    </a:cubicBezTo>
                    <a:close/>
                    <a:moveTo>
                      <a:pt x="179" y="0"/>
                    </a:moveTo>
                    <a:cubicBezTo>
                      <a:pt x="96" y="0"/>
                      <a:pt x="13" y="72"/>
                      <a:pt x="13" y="167"/>
                    </a:cubicBezTo>
                    <a:cubicBezTo>
                      <a:pt x="13" y="858"/>
                      <a:pt x="548" y="1251"/>
                      <a:pt x="1084" y="1560"/>
                    </a:cubicBezTo>
                    <a:cubicBezTo>
                      <a:pt x="953" y="1632"/>
                      <a:pt x="834" y="1715"/>
                      <a:pt x="715" y="1786"/>
                    </a:cubicBezTo>
                    <a:cubicBezTo>
                      <a:pt x="584" y="1870"/>
                      <a:pt x="656" y="2096"/>
                      <a:pt x="822" y="2096"/>
                    </a:cubicBezTo>
                    <a:cubicBezTo>
                      <a:pt x="906" y="2096"/>
                      <a:pt x="870" y="2072"/>
                      <a:pt x="1430" y="1751"/>
                    </a:cubicBezTo>
                    <a:cubicBezTo>
                      <a:pt x="1918" y="2036"/>
                      <a:pt x="2370" y="2310"/>
                      <a:pt x="2477" y="2751"/>
                    </a:cubicBezTo>
                    <a:lnTo>
                      <a:pt x="406" y="2751"/>
                    </a:lnTo>
                    <a:cubicBezTo>
                      <a:pt x="417" y="2703"/>
                      <a:pt x="417" y="2644"/>
                      <a:pt x="429" y="2608"/>
                    </a:cubicBezTo>
                    <a:cubicBezTo>
                      <a:pt x="477" y="2513"/>
                      <a:pt x="429" y="2429"/>
                      <a:pt x="346" y="2382"/>
                    </a:cubicBezTo>
                    <a:cubicBezTo>
                      <a:pt x="320" y="2369"/>
                      <a:pt x="295" y="2363"/>
                      <a:pt x="271" y="2363"/>
                    </a:cubicBezTo>
                    <a:cubicBezTo>
                      <a:pt x="208" y="2363"/>
                      <a:pt x="154" y="2404"/>
                      <a:pt x="120" y="2465"/>
                    </a:cubicBezTo>
                    <a:cubicBezTo>
                      <a:pt x="60" y="2608"/>
                      <a:pt x="36" y="2751"/>
                      <a:pt x="13" y="2917"/>
                    </a:cubicBezTo>
                    <a:lnTo>
                      <a:pt x="13" y="2929"/>
                    </a:lnTo>
                    <a:cubicBezTo>
                      <a:pt x="1" y="3620"/>
                      <a:pt x="489" y="4013"/>
                      <a:pt x="1084" y="4358"/>
                    </a:cubicBezTo>
                    <a:cubicBezTo>
                      <a:pt x="537" y="4668"/>
                      <a:pt x="13" y="5072"/>
                      <a:pt x="13" y="5763"/>
                    </a:cubicBezTo>
                    <a:cubicBezTo>
                      <a:pt x="13" y="6442"/>
                      <a:pt x="537" y="6847"/>
                      <a:pt x="1084" y="7156"/>
                    </a:cubicBezTo>
                    <a:cubicBezTo>
                      <a:pt x="513" y="7501"/>
                      <a:pt x="13" y="7882"/>
                      <a:pt x="13" y="8561"/>
                    </a:cubicBezTo>
                    <a:cubicBezTo>
                      <a:pt x="13" y="9240"/>
                      <a:pt x="537" y="9644"/>
                      <a:pt x="1084" y="9954"/>
                    </a:cubicBezTo>
                    <a:cubicBezTo>
                      <a:pt x="537" y="10264"/>
                      <a:pt x="13" y="10668"/>
                      <a:pt x="13" y="11359"/>
                    </a:cubicBezTo>
                    <a:cubicBezTo>
                      <a:pt x="13" y="11442"/>
                      <a:pt x="96" y="11514"/>
                      <a:pt x="179" y="11514"/>
                    </a:cubicBezTo>
                    <a:cubicBezTo>
                      <a:pt x="275" y="11514"/>
                      <a:pt x="346" y="11442"/>
                      <a:pt x="346" y="11359"/>
                    </a:cubicBezTo>
                    <a:cubicBezTo>
                      <a:pt x="346" y="10776"/>
                      <a:pt x="846" y="10466"/>
                      <a:pt x="1418" y="10145"/>
                    </a:cubicBezTo>
                    <a:cubicBezTo>
                      <a:pt x="1977" y="10466"/>
                      <a:pt x="2489" y="10776"/>
                      <a:pt x="2489" y="11359"/>
                    </a:cubicBezTo>
                    <a:cubicBezTo>
                      <a:pt x="2489" y="11442"/>
                      <a:pt x="2561" y="11514"/>
                      <a:pt x="2656" y="11514"/>
                    </a:cubicBezTo>
                    <a:cubicBezTo>
                      <a:pt x="2739" y="11514"/>
                      <a:pt x="2811" y="11442"/>
                      <a:pt x="2811" y="11359"/>
                    </a:cubicBezTo>
                    <a:cubicBezTo>
                      <a:pt x="2811" y="10668"/>
                      <a:pt x="2299" y="10264"/>
                      <a:pt x="1739" y="9954"/>
                    </a:cubicBezTo>
                    <a:cubicBezTo>
                      <a:pt x="2322" y="9609"/>
                      <a:pt x="2811" y="9228"/>
                      <a:pt x="2811" y="8537"/>
                    </a:cubicBezTo>
                    <a:cubicBezTo>
                      <a:pt x="2811" y="7859"/>
                      <a:pt x="2299" y="7466"/>
                      <a:pt x="1739" y="7144"/>
                    </a:cubicBezTo>
                    <a:cubicBezTo>
                      <a:pt x="2299" y="6835"/>
                      <a:pt x="2811" y="6430"/>
                      <a:pt x="2811" y="5739"/>
                    </a:cubicBezTo>
                    <a:cubicBezTo>
                      <a:pt x="2811" y="5061"/>
                      <a:pt x="2299" y="4656"/>
                      <a:pt x="1739" y="4346"/>
                    </a:cubicBezTo>
                    <a:cubicBezTo>
                      <a:pt x="2358" y="4001"/>
                      <a:pt x="2799" y="3632"/>
                      <a:pt x="2799" y="2906"/>
                    </a:cubicBezTo>
                    <a:cubicBezTo>
                      <a:pt x="2775" y="2251"/>
                      <a:pt x="2263" y="1870"/>
                      <a:pt x="1739" y="1560"/>
                    </a:cubicBezTo>
                    <a:cubicBezTo>
                      <a:pt x="2299" y="1251"/>
                      <a:pt x="2811" y="846"/>
                      <a:pt x="2811" y="167"/>
                    </a:cubicBezTo>
                    <a:cubicBezTo>
                      <a:pt x="2811" y="72"/>
                      <a:pt x="2739" y="0"/>
                      <a:pt x="2656" y="0"/>
                    </a:cubicBezTo>
                    <a:cubicBezTo>
                      <a:pt x="2561" y="0"/>
                      <a:pt x="2489" y="72"/>
                      <a:pt x="2489" y="167"/>
                    </a:cubicBezTo>
                    <a:cubicBezTo>
                      <a:pt x="2489" y="739"/>
                      <a:pt x="1977" y="1060"/>
                      <a:pt x="1418" y="1370"/>
                    </a:cubicBezTo>
                    <a:cubicBezTo>
                      <a:pt x="846" y="1060"/>
                      <a:pt x="346" y="727"/>
                      <a:pt x="346" y="167"/>
                    </a:cubicBezTo>
                    <a:cubicBezTo>
                      <a:pt x="346" y="72"/>
                      <a:pt x="275" y="0"/>
                      <a:pt x="179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oogle Shape;11460;p79"/>
            <p:cNvGrpSpPr>
              <a:grpSpLocks noChangeAspect="1"/>
            </p:cNvGrpSpPr>
            <p:nvPr/>
          </p:nvGrpSpPr>
          <p:grpSpPr>
            <a:xfrm>
              <a:off x="1091563" y="4223231"/>
              <a:ext cx="722280" cy="720000"/>
              <a:chOff x="6664394" y="3346974"/>
              <a:chExt cx="353113" cy="351998"/>
            </a:xfrm>
            <a:solidFill>
              <a:schemeClr val="accent6"/>
            </a:solidFill>
          </p:grpSpPr>
          <p:sp>
            <p:nvSpPr>
              <p:cNvPr id="17" name="Google Shape;11461;p79"/>
              <p:cNvSpPr/>
              <p:nvPr/>
            </p:nvSpPr>
            <p:spPr>
              <a:xfrm>
                <a:off x="6788023" y="3450917"/>
                <a:ext cx="37207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7" extrusionOk="0">
                    <a:moveTo>
                      <a:pt x="572" y="333"/>
                    </a:moveTo>
                    <a:cubicBezTo>
                      <a:pt x="703" y="333"/>
                      <a:pt x="822" y="453"/>
                      <a:pt x="822" y="583"/>
                    </a:cubicBezTo>
                    <a:cubicBezTo>
                      <a:pt x="822" y="738"/>
                      <a:pt x="703" y="834"/>
                      <a:pt x="572" y="834"/>
                    </a:cubicBezTo>
                    <a:cubicBezTo>
                      <a:pt x="429" y="834"/>
                      <a:pt x="310" y="738"/>
                      <a:pt x="310" y="583"/>
                    </a:cubicBezTo>
                    <a:cubicBezTo>
                      <a:pt x="310" y="441"/>
                      <a:pt x="429" y="333"/>
                      <a:pt x="572" y="333"/>
                    </a:cubicBezTo>
                    <a:close/>
                    <a:moveTo>
                      <a:pt x="584" y="0"/>
                    </a:moveTo>
                    <a:cubicBezTo>
                      <a:pt x="251" y="0"/>
                      <a:pt x="1" y="274"/>
                      <a:pt x="1" y="583"/>
                    </a:cubicBezTo>
                    <a:cubicBezTo>
                      <a:pt x="1" y="917"/>
                      <a:pt x="275" y="1167"/>
                      <a:pt x="584" y="1167"/>
                    </a:cubicBezTo>
                    <a:cubicBezTo>
                      <a:pt x="894" y="1167"/>
                      <a:pt x="1168" y="917"/>
                      <a:pt x="1168" y="583"/>
                    </a:cubicBezTo>
                    <a:cubicBezTo>
                      <a:pt x="1168" y="262"/>
                      <a:pt x="894" y="0"/>
                      <a:pt x="58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1462;p79"/>
              <p:cNvSpPr/>
              <p:nvPr/>
            </p:nvSpPr>
            <p:spPr>
              <a:xfrm>
                <a:off x="6874892" y="3495641"/>
                <a:ext cx="36824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84" y="311"/>
                    </a:moveTo>
                    <a:cubicBezTo>
                      <a:pt x="727" y="311"/>
                      <a:pt x="834" y="430"/>
                      <a:pt x="834" y="561"/>
                    </a:cubicBezTo>
                    <a:cubicBezTo>
                      <a:pt x="834" y="715"/>
                      <a:pt x="715" y="823"/>
                      <a:pt x="584" y="823"/>
                    </a:cubicBezTo>
                    <a:cubicBezTo>
                      <a:pt x="441" y="823"/>
                      <a:pt x="322" y="703"/>
                      <a:pt x="322" y="561"/>
                    </a:cubicBezTo>
                    <a:cubicBezTo>
                      <a:pt x="322" y="430"/>
                      <a:pt x="441" y="311"/>
                      <a:pt x="584" y="311"/>
                    </a:cubicBezTo>
                    <a:close/>
                    <a:moveTo>
                      <a:pt x="563" y="1"/>
                    </a:moveTo>
                    <a:cubicBezTo>
                      <a:pt x="251" y="1"/>
                      <a:pt x="0" y="258"/>
                      <a:pt x="0" y="584"/>
                    </a:cubicBezTo>
                    <a:cubicBezTo>
                      <a:pt x="0" y="906"/>
                      <a:pt x="262" y="1156"/>
                      <a:pt x="584" y="1156"/>
                    </a:cubicBezTo>
                    <a:cubicBezTo>
                      <a:pt x="905" y="1156"/>
                      <a:pt x="1155" y="894"/>
                      <a:pt x="1155" y="584"/>
                    </a:cubicBezTo>
                    <a:cubicBezTo>
                      <a:pt x="1155" y="251"/>
                      <a:pt x="893" y="1"/>
                      <a:pt x="584" y="1"/>
                    </a:cubicBezTo>
                    <a:cubicBezTo>
                      <a:pt x="577" y="1"/>
                      <a:pt x="570" y="1"/>
                      <a:pt x="56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1463;p79"/>
              <p:cNvSpPr/>
              <p:nvPr/>
            </p:nvSpPr>
            <p:spPr>
              <a:xfrm>
                <a:off x="6780059" y="3538136"/>
                <a:ext cx="53134" cy="53134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668" extrusionOk="0">
                    <a:moveTo>
                      <a:pt x="834" y="334"/>
                    </a:moveTo>
                    <a:cubicBezTo>
                      <a:pt x="1120" y="334"/>
                      <a:pt x="1334" y="560"/>
                      <a:pt x="1334" y="834"/>
                    </a:cubicBezTo>
                    <a:cubicBezTo>
                      <a:pt x="1334" y="1120"/>
                      <a:pt x="1120" y="1346"/>
                      <a:pt x="834" y="1346"/>
                    </a:cubicBezTo>
                    <a:cubicBezTo>
                      <a:pt x="548" y="1346"/>
                      <a:pt x="322" y="1120"/>
                      <a:pt x="322" y="834"/>
                    </a:cubicBezTo>
                    <a:cubicBezTo>
                      <a:pt x="322" y="572"/>
                      <a:pt x="548" y="334"/>
                      <a:pt x="834" y="334"/>
                    </a:cubicBezTo>
                    <a:close/>
                    <a:moveTo>
                      <a:pt x="834" y="1"/>
                    </a:moveTo>
                    <a:cubicBezTo>
                      <a:pt x="370" y="24"/>
                      <a:pt x="1" y="393"/>
                      <a:pt x="1" y="834"/>
                    </a:cubicBezTo>
                    <a:cubicBezTo>
                      <a:pt x="1" y="1298"/>
                      <a:pt x="370" y="1667"/>
                      <a:pt x="834" y="1667"/>
                    </a:cubicBezTo>
                    <a:cubicBezTo>
                      <a:pt x="1298" y="1667"/>
                      <a:pt x="1668" y="1298"/>
                      <a:pt x="1668" y="834"/>
                    </a:cubicBezTo>
                    <a:cubicBezTo>
                      <a:pt x="1668" y="382"/>
                      <a:pt x="1298" y="1"/>
                      <a:pt x="834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11464;p79"/>
              <p:cNvSpPr/>
              <p:nvPr/>
            </p:nvSpPr>
            <p:spPr>
              <a:xfrm>
                <a:off x="6664394" y="3346974"/>
                <a:ext cx="353113" cy="351998"/>
              </a:xfrm>
              <a:custGeom>
                <a:avLst/>
                <a:gdLst/>
                <a:ahLst/>
                <a:cxnLst/>
                <a:rect l="l" t="t" r="r" b="b"/>
                <a:pathLst>
                  <a:path w="11085" h="11050" extrusionOk="0">
                    <a:moveTo>
                      <a:pt x="5549" y="358"/>
                    </a:moveTo>
                    <a:cubicBezTo>
                      <a:pt x="5680" y="358"/>
                      <a:pt x="5799" y="477"/>
                      <a:pt x="5799" y="620"/>
                    </a:cubicBezTo>
                    <a:cubicBezTo>
                      <a:pt x="5799" y="763"/>
                      <a:pt x="5680" y="870"/>
                      <a:pt x="5549" y="870"/>
                    </a:cubicBezTo>
                    <a:cubicBezTo>
                      <a:pt x="5418" y="870"/>
                      <a:pt x="5299" y="763"/>
                      <a:pt x="5299" y="620"/>
                    </a:cubicBezTo>
                    <a:cubicBezTo>
                      <a:pt x="5299" y="465"/>
                      <a:pt x="5418" y="358"/>
                      <a:pt x="5549" y="358"/>
                    </a:cubicBezTo>
                    <a:close/>
                    <a:moveTo>
                      <a:pt x="9752" y="1001"/>
                    </a:moveTo>
                    <a:cubicBezTo>
                      <a:pt x="10061" y="1001"/>
                      <a:pt x="10228" y="1394"/>
                      <a:pt x="10002" y="1620"/>
                    </a:cubicBezTo>
                    <a:cubicBezTo>
                      <a:pt x="9936" y="1686"/>
                      <a:pt x="9844" y="1718"/>
                      <a:pt x="9750" y="1718"/>
                    </a:cubicBezTo>
                    <a:cubicBezTo>
                      <a:pt x="9656" y="1718"/>
                      <a:pt x="9561" y="1686"/>
                      <a:pt x="9490" y="1620"/>
                    </a:cubicBezTo>
                    <a:cubicBezTo>
                      <a:pt x="9275" y="1394"/>
                      <a:pt x="9430" y="1001"/>
                      <a:pt x="9752" y="1001"/>
                    </a:cubicBezTo>
                    <a:close/>
                    <a:moveTo>
                      <a:pt x="1554" y="1203"/>
                    </a:moveTo>
                    <a:cubicBezTo>
                      <a:pt x="1655" y="1203"/>
                      <a:pt x="1756" y="1239"/>
                      <a:pt x="1834" y="1310"/>
                    </a:cubicBezTo>
                    <a:cubicBezTo>
                      <a:pt x="1977" y="1465"/>
                      <a:pt x="1977" y="1715"/>
                      <a:pt x="1834" y="1870"/>
                    </a:cubicBezTo>
                    <a:cubicBezTo>
                      <a:pt x="1756" y="1941"/>
                      <a:pt x="1658" y="1977"/>
                      <a:pt x="1559" y="1977"/>
                    </a:cubicBezTo>
                    <a:cubicBezTo>
                      <a:pt x="1459" y="1977"/>
                      <a:pt x="1358" y="1941"/>
                      <a:pt x="1274" y="1870"/>
                    </a:cubicBezTo>
                    <a:cubicBezTo>
                      <a:pt x="1131" y="1715"/>
                      <a:pt x="1131" y="1465"/>
                      <a:pt x="1274" y="1310"/>
                    </a:cubicBezTo>
                    <a:cubicBezTo>
                      <a:pt x="1352" y="1239"/>
                      <a:pt x="1453" y="1203"/>
                      <a:pt x="1554" y="1203"/>
                    </a:cubicBezTo>
                    <a:close/>
                    <a:moveTo>
                      <a:pt x="596" y="5323"/>
                    </a:moveTo>
                    <a:cubicBezTo>
                      <a:pt x="727" y="5323"/>
                      <a:pt x="846" y="5442"/>
                      <a:pt x="846" y="5573"/>
                    </a:cubicBezTo>
                    <a:cubicBezTo>
                      <a:pt x="858" y="5704"/>
                      <a:pt x="738" y="5823"/>
                      <a:pt x="596" y="5823"/>
                    </a:cubicBezTo>
                    <a:cubicBezTo>
                      <a:pt x="441" y="5823"/>
                      <a:pt x="346" y="5704"/>
                      <a:pt x="346" y="5573"/>
                    </a:cubicBezTo>
                    <a:cubicBezTo>
                      <a:pt x="346" y="5430"/>
                      <a:pt x="465" y="5323"/>
                      <a:pt x="596" y="5323"/>
                    </a:cubicBezTo>
                    <a:close/>
                    <a:moveTo>
                      <a:pt x="10502" y="5323"/>
                    </a:moveTo>
                    <a:cubicBezTo>
                      <a:pt x="10656" y="5323"/>
                      <a:pt x="10764" y="5442"/>
                      <a:pt x="10764" y="5573"/>
                    </a:cubicBezTo>
                    <a:cubicBezTo>
                      <a:pt x="10764" y="5704"/>
                      <a:pt x="10644" y="5823"/>
                      <a:pt x="10502" y="5823"/>
                    </a:cubicBezTo>
                    <a:cubicBezTo>
                      <a:pt x="10359" y="5823"/>
                      <a:pt x="10252" y="5704"/>
                      <a:pt x="10252" y="5573"/>
                    </a:cubicBezTo>
                    <a:cubicBezTo>
                      <a:pt x="10252" y="5430"/>
                      <a:pt x="10371" y="5323"/>
                      <a:pt x="10502" y="5323"/>
                    </a:cubicBezTo>
                    <a:close/>
                    <a:moveTo>
                      <a:pt x="2036" y="8799"/>
                    </a:moveTo>
                    <a:cubicBezTo>
                      <a:pt x="2274" y="8823"/>
                      <a:pt x="2393" y="9085"/>
                      <a:pt x="2227" y="9252"/>
                    </a:cubicBezTo>
                    <a:cubicBezTo>
                      <a:pt x="2179" y="9305"/>
                      <a:pt x="2114" y="9332"/>
                      <a:pt x="2047" y="9332"/>
                    </a:cubicBezTo>
                    <a:cubicBezTo>
                      <a:pt x="1980" y="9332"/>
                      <a:pt x="1911" y="9305"/>
                      <a:pt x="1858" y="9252"/>
                    </a:cubicBezTo>
                    <a:cubicBezTo>
                      <a:pt x="1691" y="9085"/>
                      <a:pt x="1810" y="8799"/>
                      <a:pt x="2036" y="8799"/>
                    </a:cubicBezTo>
                    <a:close/>
                    <a:moveTo>
                      <a:pt x="5549" y="10264"/>
                    </a:moveTo>
                    <a:cubicBezTo>
                      <a:pt x="5680" y="10264"/>
                      <a:pt x="5799" y="10383"/>
                      <a:pt x="5799" y="10514"/>
                    </a:cubicBezTo>
                    <a:cubicBezTo>
                      <a:pt x="5799" y="10669"/>
                      <a:pt x="5680" y="10764"/>
                      <a:pt x="5549" y="10764"/>
                    </a:cubicBezTo>
                    <a:cubicBezTo>
                      <a:pt x="5418" y="10764"/>
                      <a:pt x="5299" y="10645"/>
                      <a:pt x="5299" y="10514"/>
                    </a:cubicBezTo>
                    <a:cubicBezTo>
                      <a:pt x="5299" y="10371"/>
                      <a:pt x="5418" y="10264"/>
                      <a:pt x="5549" y="10264"/>
                    </a:cubicBezTo>
                    <a:close/>
                    <a:moveTo>
                      <a:pt x="5501" y="1"/>
                    </a:moveTo>
                    <a:cubicBezTo>
                      <a:pt x="5180" y="1"/>
                      <a:pt x="4918" y="275"/>
                      <a:pt x="4918" y="584"/>
                    </a:cubicBezTo>
                    <a:cubicBezTo>
                      <a:pt x="4918" y="858"/>
                      <a:pt x="5096" y="1060"/>
                      <a:pt x="5334" y="1132"/>
                    </a:cubicBezTo>
                    <a:lnTo>
                      <a:pt x="5334" y="2025"/>
                    </a:lnTo>
                    <a:cubicBezTo>
                      <a:pt x="5299" y="2013"/>
                      <a:pt x="5251" y="2001"/>
                      <a:pt x="5191" y="1989"/>
                    </a:cubicBezTo>
                    <a:cubicBezTo>
                      <a:pt x="5015" y="1924"/>
                      <a:pt x="4880" y="1886"/>
                      <a:pt x="4761" y="1886"/>
                    </a:cubicBezTo>
                    <a:cubicBezTo>
                      <a:pt x="4576" y="1886"/>
                      <a:pt x="4430" y="1978"/>
                      <a:pt x="4227" y="2203"/>
                    </a:cubicBezTo>
                    <a:cubicBezTo>
                      <a:pt x="4144" y="2299"/>
                      <a:pt x="4072" y="2370"/>
                      <a:pt x="4001" y="2406"/>
                    </a:cubicBezTo>
                    <a:cubicBezTo>
                      <a:pt x="3929" y="2442"/>
                      <a:pt x="3810" y="2442"/>
                      <a:pt x="3703" y="2465"/>
                    </a:cubicBezTo>
                    <a:cubicBezTo>
                      <a:pt x="3370" y="2489"/>
                      <a:pt x="3179" y="2537"/>
                      <a:pt x="3036" y="2823"/>
                    </a:cubicBezTo>
                    <a:lnTo>
                      <a:pt x="2120" y="1906"/>
                    </a:lnTo>
                    <a:cubicBezTo>
                      <a:pt x="2286" y="1632"/>
                      <a:pt x="2274" y="1275"/>
                      <a:pt x="2036" y="1037"/>
                    </a:cubicBezTo>
                    <a:cubicBezTo>
                      <a:pt x="1893" y="894"/>
                      <a:pt x="1712" y="822"/>
                      <a:pt x="1530" y="822"/>
                    </a:cubicBezTo>
                    <a:cubicBezTo>
                      <a:pt x="1349" y="822"/>
                      <a:pt x="1167" y="894"/>
                      <a:pt x="1024" y="1037"/>
                    </a:cubicBezTo>
                    <a:cubicBezTo>
                      <a:pt x="546" y="1505"/>
                      <a:pt x="939" y="2252"/>
                      <a:pt x="1509" y="2252"/>
                    </a:cubicBezTo>
                    <a:cubicBezTo>
                      <a:pt x="1635" y="2252"/>
                      <a:pt x="1770" y="2216"/>
                      <a:pt x="1905" y="2132"/>
                    </a:cubicBezTo>
                    <a:lnTo>
                      <a:pt x="2917" y="3144"/>
                    </a:lnTo>
                    <a:cubicBezTo>
                      <a:pt x="2846" y="3370"/>
                      <a:pt x="2810" y="3394"/>
                      <a:pt x="2572" y="3549"/>
                    </a:cubicBezTo>
                    <a:cubicBezTo>
                      <a:pt x="2143" y="3799"/>
                      <a:pt x="2084" y="3966"/>
                      <a:pt x="2143" y="4442"/>
                    </a:cubicBezTo>
                    <a:cubicBezTo>
                      <a:pt x="2155" y="4561"/>
                      <a:pt x="2167" y="4668"/>
                      <a:pt x="2155" y="4751"/>
                    </a:cubicBezTo>
                    <a:cubicBezTo>
                      <a:pt x="2108" y="4918"/>
                      <a:pt x="1941" y="5061"/>
                      <a:pt x="1846" y="5359"/>
                    </a:cubicBezTo>
                    <a:lnTo>
                      <a:pt x="1131" y="5359"/>
                    </a:lnTo>
                    <a:cubicBezTo>
                      <a:pt x="1060" y="5120"/>
                      <a:pt x="846" y="4942"/>
                      <a:pt x="584" y="4942"/>
                    </a:cubicBezTo>
                    <a:cubicBezTo>
                      <a:pt x="250" y="4942"/>
                      <a:pt x="0" y="5216"/>
                      <a:pt x="0" y="5525"/>
                    </a:cubicBezTo>
                    <a:cubicBezTo>
                      <a:pt x="0" y="5859"/>
                      <a:pt x="262" y="6109"/>
                      <a:pt x="584" y="6109"/>
                    </a:cubicBezTo>
                    <a:cubicBezTo>
                      <a:pt x="846" y="6109"/>
                      <a:pt x="1060" y="5930"/>
                      <a:pt x="1131" y="5692"/>
                    </a:cubicBezTo>
                    <a:lnTo>
                      <a:pt x="1846" y="5692"/>
                    </a:lnTo>
                    <a:cubicBezTo>
                      <a:pt x="1929" y="5990"/>
                      <a:pt x="2108" y="6132"/>
                      <a:pt x="2155" y="6299"/>
                    </a:cubicBezTo>
                    <a:cubicBezTo>
                      <a:pt x="2203" y="6513"/>
                      <a:pt x="2036" y="6871"/>
                      <a:pt x="2179" y="7156"/>
                    </a:cubicBezTo>
                    <a:cubicBezTo>
                      <a:pt x="2322" y="7430"/>
                      <a:pt x="2703" y="7526"/>
                      <a:pt x="2822" y="7704"/>
                    </a:cubicBezTo>
                    <a:cubicBezTo>
                      <a:pt x="2870" y="7764"/>
                      <a:pt x="2894" y="7835"/>
                      <a:pt x="2929" y="7930"/>
                    </a:cubicBezTo>
                    <a:lnTo>
                      <a:pt x="2322" y="8538"/>
                    </a:lnTo>
                    <a:cubicBezTo>
                      <a:pt x="2229" y="8489"/>
                      <a:pt x="2127" y="8464"/>
                      <a:pt x="2025" y="8464"/>
                    </a:cubicBezTo>
                    <a:cubicBezTo>
                      <a:pt x="1880" y="8464"/>
                      <a:pt x="1737" y="8515"/>
                      <a:pt x="1631" y="8621"/>
                    </a:cubicBezTo>
                    <a:cubicBezTo>
                      <a:pt x="1262" y="9002"/>
                      <a:pt x="1536" y="9621"/>
                      <a:pt x="2048" y="9621"/>
                    </a:cubicBezTo>
                    <a:cubicBezTo>
                      <a:pt x="2489" y="9621"/>
                      <a:pt x="2786" y="9157"/>
                      <a:pt x="2560" y="8764"/>
                    </a:cubicBezTo>
                    <a:lnTo>
                      <a:pt x="3084" y="8240"/>
                    </a:lnTo>
                    <a:cubicBezTo>
                      <a:pt x="3322" y="8704"/>
                      <a:pt x="3810" y="8538"/>
                      <a:pt x="4060" y="8657"/>
                    </a:cubicBezTo>
                    <a:cubicBezTo>
                      <a:pt x="4251" y="8740"/>
                      <a:pt x="4418" y="9085"/>
                      <a:pt x="4727" y="9157"/>
                    </a:cubicBezTo>
                    <a:cubicBezTo>
                      <a:pt x="4769" y="9167"/>
                      <a:pt x="4811" y="9172"/>
                      <a:pt x="4853" y="9172"/>
                    </a:cubicBezTo>
                    <a:cubicBezTo>
                      <a:pt x="5045" y="9172"/>
                      <a:pt x="5230" y="9075"/>
                      <a:pt x="5406" y="9026"/>
                    </a:cubicBezTo>
                    <a:lnTo>
                      <a:pt x="5406" y="9919"/>
                    </a:lnTo>
                    <a:cubicBezTo>
                      <a:pt x="5168" y="9990"/>
                      <a:pt x="4989" y="10204"/>
                      <a:pt x="4989" y="10466"/>
                    </a:cubicBezTo>
                    <a:cubicBezTo>
                      <a:pt x="4989" y="10800"/>
                      <a:pt x="5251" y="11050"/>
                      <a:pt x="5561" y="11050"/>
                    </a:cubicBezTo>
                    <a:cubicBezTo>
                      <a:pt x="5894" y="11050"/>
                      <a:pt x="6144" y="10788"/>
                      <a:pt x="6144" y="10466"/>
                    </a:cubicBezTo>
                    <a:cubicBezTo>
                      <a:pt x="6144" y="10204"/>
                      <a:pt x="5965" y="9990"/>
                      <a:pt x="5727" y="9919"/>
                    </a:cubicBezTo>
                    <a:lnTo>
                      <a:pt x="5727" y="9026"/>
                    </a:lnTo>
                    <a:cubicBezTo>
                      <a:pt x="5903" y="9075"/>
                      <a:pt x="6080" y="9172"/>
                      <a:pt x="6269" y="9172"/>
                    </a:cubicBezTo>
                    <a:cubicBezTo>
                      <a:pt x="6310" y="9172"/>
                      <a:pt x="6352" y="9167"/>
                      <a:pt x="6394" y="9157"/>
                    </a:cubicBezTo>
                    <a:cubicBezTo>
                      <a:pt x="6715" y="9085"/>
                      <a:pt x="6894" y="8740"/>
                      <a:pt x="7073" y="8657"/>
                    </a:cubicBezTo>
                    <a:cubicBezTo>
                      <a:pt x="7323" y="8538"/>
                      <a:pt x="7799" y="8704"/>
                      <a:pt x="8049" y="8240"/>
                    </a:cubicBezTo>
                    <a:lnTo>
                      <a:pt x="8216" y="8407"/>
                    </a:lnTo>
                    <a:cubicBezTo>
                      <a:pt x="8245" y="8436"/>
                      <a:pt x="8287" y="8451"/>
                      <a:pt x="8329" y="8451"/>
                    </a:cubicBezTo>
                    <a:cubicBezTo>
                      <a:pt x="8370" y="8451"/>
                      <a:pt x="8412" y="8436"/>
                      <a:pt x="8442" y="8407"/>
                    </a:cubicBezTo>
                    <a:cubicBezTo>
                      <a:pt x="8501" y="8347"/>
                      <a:pt x="8501" y="8240"/>
                      <a:pt x="8442" y="8180"/>
                    </a:cubicBezTo>
                    <a:lnTo>
                      <a:pt x="8168" y="7907"/>
                    </a:lnTo>
                    <a:cubicBezTo>
                      <a:pt x="8239" y="7692"/>
                      <a:pt x="8275" y="7656"/>
                      <a:pt x="8513" y="7514"/>
                    </a:cubicBezTo>
                    <a:cubicBezTo>
                      <a:pt x="8942" y="7252"/>
                      <a:pt x="9013" y="7097"/>
                      <a:pt x="8942" y="6621"/>
                    </a:cubicBezTo>
                    <a:cubicBezTo>
                      <a:pt x="8894" y="6323"/>
                      <a:pt x="8918" y="6287"/>
                      <a:pt x="9073" y="6037"/>
                    </a:cubicBezTo>
                    <a:cubicBezTo>
                      <a:pt x="9156" y="5930"/>
                      <a:pt x="9216" y="5811"/>
                      <a:pt x="9240" y="5692"/>
                    </a:cubicBezTo>
                    <a:lnTo>
                      <a:pt x="9954" y="5692"/>
                    </a:lnTo>
                    <a:cubicBezTo>
                      <a:pt x="10025" y="5930"/>
                      <a:pt x="10240" y="6109"/>
                      <a:pt x="10502" y="6109"/>
                    </a:cubicBezTo>
                    <a:cubicBezTo>
                      <a:pt x="10835" y="6109"/>
                      <a:pt x="11085" y="5847"/>
                      <a:pt x="11085" y="5525"/>
                    </a:cubicBezTo>
                    <a:cubicBezTo>
                      <a:pt x="11085" y="5251"/>
                      <a:pt x="10823" y="4989"/>
                      <a:pt x="10502" y="4989"/>
                    </a:cubicBezTo>
                    <a:cubicBezTo>
                      <a:pt x="10240" y="4989"/>
                      <a:pt x="10025" y="5168"/>
                      <a:pt x="9954" y="5406"/>
                    </a:cubicBezTo>
                    <a:lnTo>
                      <a:pt x="9240" y="5406"/>
                    </a:lnTo>
                    <a:cubicBezTo>
                      <a:pt x="9156" y="5109"/>
                      <a:pt x="8978" y="4966"/>
                      <a:pt x="8930" y="4799"/>
                    </a:cubicBezTo>
                    <a:cubicBezTo>
                      <a:pt x="8882" y="4585"/>
                      <a:pt x="9049" y="4239"/>
                      <a:pt x="8894" y="3954"/>
                    </a:cubicBezTo>
                    <a:cubicBezTo>
                      <a:pt x="8763" y="3668"/>
                      <a:pt x="8382" y="3573"/>
                      <a:pt x="8263" y="3394"/>
                    </a:cubicBezTo>
                    <a:cubicBezTo>
                      <a:pt x="8216" y="3335"/>
                      <a:pt x="8180" y="3263"/>
                      <a:pt x="8156" y="3180"/>
                    </a:cubicBezTo>
                    <a:lnTo>
                      <a:pt x="9406" y="1930"/>
                    </a:lnTo>
                    <a:cubicBezTo>
                      <a:pt x="9513" y="1989"/>
                      <a:pt x="9632" y="2025"/>
                      <a:pt x="9752" y="2025"/>
                    </a:cubicBezTo>
                    <a:cubicBezTo>
                      <a:pt x="9930" y="2025"/>
                      <a:pt x="10109" y="1953"/>
                      <a:pt x="10228" y="1834"/>
                    </a:cubicBezTo>
                    <a:cubicBezTo>
                      <a:pt x="10490" y="1572"/>
                      <a:pt x="10490" y="1132"/>
                      <a:pt x="10228" y="870"/>
                    </a:cubicBezTo>
                    <a:cubicBezTo>
                      <a:pt x="10091" y="733"/>
                      <a:pt x="9915" y="665"/>
                      <a:pt x="9740" y="665"/>
                    </a:cubicBezTo>
                    <a:cubicBezTo>
                      <a:pt x="9564" y="665"/>
                      <a:pt x="9388" y="733"/>
                      <a:pt x="9251" y="870"/>
                    </a:cubicBezTo>
                    <a:cubicBezTo>
                      <a:pt x="9037" y="1096"/>
                      <a:pt x="9001" y="1430"/>
                      <a:pt x="9168" y="1691"/>
                    </a:cubicBezTo>
                    <a:lnTo>
                      <a:pt x="8025" y="2834"/>
                    </a:lnTo>
                    <a:cubicBezTo>
                      <a:pt x="7918" y="2644"/>
                      <a:pt x="7799" y="2537"/>
                      <a:pt x="7501" y="2489"/>
                    </a:cubicBezTo>
                    <a:cubicBezTo>
                      <a:pt x="7493" y="2488"/>
                      <a:pt x="7485" y="2488"/>
                      <a:pt x="7477" y="2488"/>
                    </a:cubicBezTo>
                    <a:cubicBezTo>
                      <a:pt x="7394" y="2488"/>
                      <a:pt x="7334" y="2545"/>
                      <a:pt x="7323" y="2632"/>
                    </a:cubicBezTo>
                    <a:cubicBezTo>
                      <a:pt x="7311" y="2715"/>
                      <a:pt x="7370" y="2787"/>
                      <a:pt x="7454" y="2811"/>
                    </a:cubicBezTo>
                    <a:cubicBezTo>
                      <a:pt x="7680" y="2834"/>
                      <a:pt x="7727" y="2906"/>
                      <a:pt x="7811" y="3192"/>
                    </a:cubicBezTo>
                    <a:cubicBezTo>
                      <a:pt x="7930" y="3549"/>
                      <a:pt x="7989" y="3644"/>
                      <a:pt x="8323" y="3835"/>
                    </a:cubicBezTo>
                    <a:cubicBezTo>
                      <a:pt x="8632" y="4025"/>
                      <a:pt x="8644" y="4061"/>
                      <a:pt x="8597" y="4418"/>
                    </a:cubicBezTo>
                    <a:cubicBezTo>
                      <a:pt x="8537" y="4799"/>
                      <a:pt x="8573" y="4906"/>
                      <a:pt x="8775" y="5216"/>
                    </a:cubicBezTo>
                    <a:cubicBezTo>
                      <a:pt x="8990" y="5525"/>
                      <a:pt x="8990" y="5573"/>
                      <a:pt x="8775" y="5871"/>
                    </a:cubicBezTo>
                    <a:cubicBezTo>
                      <a:pt x="8573" y="6180"/>
                      <a:pt x="8561" y="6287"/>
                      <a:pt x="8597" y="6668"/>
                    </a:cubicBezTo>
                    <a:cubicBezTo>
                      <a:pt x="8644" y="7025"/>
                      <a:pt x="8632" y="7061"/>
                      <a:pt x="8323" y="7252"/>
                    </a:cubicBezTo>
                    <a:cubicBezTo>
                      <a:pt x="7989" y="7442"/>
                      <a:pt x="7930" y="7537"/>
                      <a:pt x="7811" y="7895"/>
                    </a:cubicBezTo>
                    <a:cubicBezTo>
                      <a:pt x="7692" y="8240"/>
                      <a:pt x="7668" y="8264"/>
                      <a:pt x="7311" y="8299"/>
                    </a:cubicBezTo>
                    <a:cubicBezTo>
                      <a:pt x="6918" y="8323"/>
                      <a:pt x="6834" y="8383"/>
                      <a:pt x="6561" y="8657"/>
                    </a:cubicBezTo>
                    <a:cubicBezTo>
                      <a:pt x="6411" y="8813"/>
                      <a:pt x="6334" y="8876"/>
                      <a:pt x="6228" y="8876"/>
                    </a:cubicBezTo>
                    <a:cubicBezTo>
                      <a:pt x="6156" y="8876"/>
                      <a:pt x="6071" y="8847"/>
                      <a:pt x="5942" y="8799"/>
                    </a:cubicBezTo>
                    <a:cubicBezTo>
                      <a:pt x="5799" y="8752"/>
                      <a:pt x="5668" y="8692"/>
                      <a:pt x="5525" y="8692"/>
                    </a:cubicBezTo>
                    <a:cubicBezTo>
                      <a:pt x="5261" y="8692"/>
                      <a:pt x="4987" y="8875"/>
                      <a:pt x="4806" y="8875"/>
                    </a:cubicBezTo>
                    <a:cubicBezTo>
                      <a:pt x="4791" y="8875"/>
                      <a:pt x="4777" y="8874"/>
                      <a:pt x="4763" y="8871"/>
                    </a:cubicBezTo>
                    <a:cubicBezTo>
                      <a:pt x="4668" y="8859"/>
                      <a:pt x="4572" y="8752"/>
                      <a:pt x="4477" y="8657"/>
                    </a:cubicBezTo>
                    <a:cubicBezTo>
                      <a:pt x="4227" y="8383"/>
                      <a:pt x="4120" y="8323"/>
                      <a:pt x="3739" y="8299"/>
                    </a:cubicBezTo>
                    <a:cubicBezTo>
                      <a:pt x="3382" y="8264"/>
                      <a:pt x="3346" y="8240"/>
                      <a:pt x="3227" y="7895"/>
                    </a:cubicBezTo>
                    <a:cubicBezTo>
                      <a:pt x="3108" y="7537"/>
                      <a:pt x="3048" y="7442"/>
                      <a:pt x="2727" y="7252"/>
                    </a:cubicBezTo>
                    <a:cubicBezTo>
                      <a:pt x="2405" y="7061"/>
                      <a:pt x="2393" y="7025"/>
                      <a:pt x="2441" y="6668"/>
                    </a:cubicBezTo>
                    <a:cubicBezTo>
                      <a:pt x="2501" y="6287"/>
                      <a:pt x="2465" y="6180"/>
                      <a:pt x="2262" y="5871"/>
                    </a:cubicBezTo>
                    <a:cubicBezTo>
                      <a:pt x="2048" y="5561"/>
                      <a:pt x="2048" y="5513"/>
                      <a:pt x="2262" y="5216"/>
                    </a:cubicBezTo>
                    <a:cubicBezTo>
                      <a:pt x="2465" y="4906"/>
                      <a:pt x="2477" y="4799"/>
                      <a:pt x="2441" y="4418"/>
                    </a:cubicBezTo>
                    <a:cubicBezTo>
                      <a:pt x="2393" y="4061"/>
                      <a:pt x="2405" y="4025"/>
                      <a:pt x="2727" y="3835"/>
                    </a:cubicBezTo>
                    <a:cubicBezTo>
                      <a:pt x="2846" y="3763"/>
                      <a:pt x="2965" y="3680"/>
                      <a:pt x="3048" y="3585"/>
                    </a:cubicBezTo>
                    <a:cubicBezTo>
                      <a:pt x="3144" y="3477"/>
                      <a:pt x="3179" y="3323"/>
                      <a:pt x="3227" y="3192"/>
                    </a:cubicBezTo>
                    <a:cubicBezTo>
                      <a:pt x="3275" y="3061"/>
                      <a:pt x="3322" y="2942"/>
                      <a:pt x="3394" y="2882"/>
                    </a:cubicBezTo>
                    <a:cubicBezTo>
                      <a:pt x="3465" y="2823"/>
                      <a:pt x="3596" y="2799"/>
                      <a:pt x="3739" y="2787"/>
                    </a:cubicBezTo>
                    <a:cubicBezTo>
                      <a:pt x="4120" y="2763"/>
                      <a:pt x="4215" y="2703"/>
                      <a:pt x="4477" y="2430"/>
                    </a:cubicBezTo>
                    <a:cubicBezTo>
                      <a:pt x="4626" y="2273"/>
                      <a:pt x="4699" y="2210"/>
                      <a:pt x="4807" y="2210"/>
                    </a:cubicBezTo>
                    <a:cubicBezTo>
                      <a:pt x="4880" y="2210"/>
                      <a:pt x="4969" y="2239"/>
                      <a:pt x="5108" y="2287"/>
                    </a:cubicBezTo>
                    <a:cubicBezTo>
                      <a:pt x="5287" y="2352"/>
                      <a:pt x="5406" y="2385"/>
                      <a:pt x="5525" y="2385"/>
                    </a:cubicBezTo>
                    <a:cubicBezTo>
                      <a:pt x="5644" y="2385"/>
                      <a:pt x="5763" y="2352"/>
                      <a:pt x="5942" y="2287"/>
                    </a:cubicBezTo>
                    <a:cubicBezTo>
                      <a:pt x="6081" y="2233"/>
                      <a:pt x="6168" y="2206"/>
                      <a:pt x="6236" y="2206"/>
                    </a:cubicBezTo>
                    <a:cubicBezTo>
                      <a:pt x="6366" y="2206"/>
                      <a:pt x="6425" y="2306"/>
                      <a:pt x="6644" y="2525"/>
                    </a:cubicBezTo>
                    <a:cubicBezTo>
                      <a:pt x="6680" y="2555"/>
                      <a:pt x="6721" y="2570"/>
                      <a:pt x="6762" y="2570"/>
                    </a:cubicBezTo>
                    <a:cubicBezTo>
                      <a:pt x="6802" y="2570"/>
                      <a:pt x="6840" y="2555"/>
                      <a:pt x="6870" y="2525"/>
                    </a:cubicBezTo>
                    <a:cubicBezTo>
                      <a:pt x="6930" y="2465"/>
                      <a:pt x="6930" y="2358"/>
                      <a:pt x="6870" y="2299"/>
                    </a:cubicBezTo>
                    <a:lnTo>
                      <a:pt x="6787" y="2203"/>
                    </a:lnTo>
                    <a:cubicBezTo>
                      <a:pt x="6569" y="1978"/>
                      <a:pt x="6422" y="1886"/>
                      <a:pt x="6241" y="1886"/>
                    </a:cubicBezTo>
                    <a:cubicBezTo>
                      <a:pt x="6125" y="1886"/>
                      <a:pt x="5994" y="1924"/>
                      <a:pt x="5822" y="1989"/>
                    </a:cubicBezTo>
                    <a:cubicBezTo>
                      <a:pt x="5775" y="2001"/>
                      <a:pt x="5715" y="2013"/>
                      <a:pt x="5668" y="2025"/>
                    </a:cubicBezTo>
                    <a:lnTo>
                      <a:pt x="5668" y="1132"/>
                    </a:lnTo>
                    <a:cubicBezTo>
                      <a:pt x="5906" y="1060"/>
                      <a:pt x="6084" y="858"/>
                      <a:pt x="6084" y="584"/>
                    </a:cubicBezTo>
                    <a:cubicBezTo>
                      <a:pt x="6084" y="263"/>
                      <a:pt x="5822" y="1"/>
                      <a:pt x="550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1465;p79"/>
              <p:cNvSpPr/>
              <p:nvPr/>
            </p:nvSpPr>
            <p:spPr>
              <a:xfrm>
                <a:off x="6938984" y="3622042"/>
                <a:ext cx="53899" cy="5160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0" extrusionOk="0">
                    <a:moveTo>
                      <a:pt x="919" y="548"/>
                    </a:moveTo>
                    <a:cubicBezTo>
                      <a:pt x="1015" y="548"/>
                      <a:pt x="1114" y="587"/>
                      <a:pt x="1191" y="665"/>
                    </a:cubicBezTo>
                    <a:cubicBezTo>
                      <a:pt x="1334" y="796"/>
                      <a:pt x="1334" y="1046"/>
                      <a:pt x="1191" y="1200"/>
                    </a:cubicBezTo>
                    <a:cubicBezTo>
                      <a:pt x="1114" y="1272"/>
                      <a:pt x="1015" y="1307"/>
                      <a:pt x="919" y="1307"/>
                    </a:cubicBezTo>
                    <a:cubicBezTo>
                      <a:pt x="822" y="1307"/>
                      <a:pt x="727" y="1272"/>
                      <a:pt x="655" y="1200"/>
                    </a:cubicBezTo>
                    <a:cubicBezTo>
                      <a:pt x="500" y="1046"/>
                      <a:pt x="500" y="807"/>
                      <a:pt x="655" y="665"/>
                    </a:cubicBezTo>
                    <a:cubicBezTo>
                      <a:pt x="727" y="587"/>
                      <a:pt x="822" y="548"/>
                      <a:pt x="919" y="548"/>
                    </a:cubicBezTo>
                    <a:close/>
                    <a:moveTo>
                      <a:pt x="167" y="1"/>
                    </a:moveTo>
                    <a:cubicBezTo>
                      <a:pt x="128" y="1"/>
                      <a:pt x="90" y="16"/>
                      <a:pt x="60" y="45"/>
                    </a:cubicBezTo>
                    <a:cubicBezTo>
                      <a:pt x="0" y="105"/>
                      <a:pt x="0" y="212"/>
                      <a:pt x="60" y="272"/>
                    </a:cubicBezTo>
                    <a:lnTo>
                      <a:pt x="334" y="557"/>
                    </a:lnTo>
                    <a:cubicBezTo>
                      <a:pt x="179" y="819"/>
                      <a:pt x="191" y="1177"/>
                      <a:pt x="429" y="1415"/>
                    </a:cubicBezTo>
                    <a:cubicBezTo>
                      <a:pt x="560" y="1552"/>
                      <a:pt x="739" y="1620"/>
                      <a:pt x="920" y="1620"/>
                    </a:cubicBezTo>
                    <a:cubicBezTo>
                      <a:pt x="1102" y="1620"/>
                      <a:pt x="1286" y="1552"/>
                      <a:pt x="1429" y="1415"/>
                    </a:cubicBezTo>
                    <a:cubicBezTo>
                      <a:pt x="1691" y="1153"/>
                      <a:pt x="1691" y="700"/>
                      <a:pt x="1429" y="415"/>
                    </a:cubicBezTo>
                    <a:cubicBezTo>
                      <a:pt x="1294" y="286"/>
                      <a:pt x="1120" y="223"/>
                      <a:pt x="945" y="223"/>
                    </a:cubicBezTo>
                    <a:cubicBezTo>
                      <a:pt x="812" y="223"/>
                      <a:pt x="678" y="259"/>
                      <a:pt x="560" y="331"/>
                    </a:cubicBezTo>
                    <a:lnTo>
                      <a:pt x="274" y="45"/>
                    </a:lnTo>
                    <a:cubicBezTo>
                      <a:pt x="244" y="16"/>
                      <a:pt x="206" y="1"/>
                      <a:pt x="167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Google Shape;11736;p79"/>
            <p:cNvSpPr>
              <a:spLocks noChangeAspect="1"/>
            </p:cNvSpPr>
            <p:nvPr/>
          </p:nvSpPr>
          <p:spPr>
            <a:xfrm>
              <a:off x="10859921" y="4223231"/>
              <a:ext cx="722625" cy="720000"/>
            </a:xfrm>
            <a:custGeom>
              <a:avLst/>
              <a:gdLst/>
              <a:ahLst/>
              <a:cxnLst/>
              <a:rect l="l" t="t" r="r" b="b"/>
              <a:pathLst>
                <a:path w="11562" h="11520" extrusionOk="0">
                  <a:moveTo>
                    <a:pt x="9204" y="402"/>
                  </a:moveTo>
                  <a:lnTo>
                    <a:pt x="11145" y="2343"/>
                  </a:lnTo>
                  <a:lnTo>
                    <a:pt x="11073" y="2414"/>
                  </a:lnTo>
                  <a:lnTo>
                    <a:pt x="9132" y="474"/>
                  </a:lnTo>
                  <a:lnTo>
                    <a:pt x="9204" y="402"/>
                  </a:lnTo>
                  <a:close/>
                  <a:moveTo>
                    <a:pt x="7049" y="1712"/>
                  </a:moveTo>
                  <a:lnTo>
                    <a:pt x="9823" y="4486"/>
                  </a:lnTo>
                  <a:lnTo>
                    <a:pt x="9668" y="4629"/>
                  </a:lnTo>
                  <a:lnTo>
                    <a:pt x="6906" y="1855"/>
                  </a:lnTo>
                  <a:lnTo>
                    <a:pt x="7049" y="1712"/>
                  </a:lnTo>
                  <a:close/>
                  <a:moveTo>
                    <a:pt x="5025" y="4927"/>
                  </a:moveTo>
                  <a:lnTo>
                    <a:pt x="5025" y="4927"/>
                  </a:lnTo>
                  <a:cubicBezTo>
                    <a:pt x="5192" y="5022"/>
                    <a:pt x="5465" y="5224"/>
                    <a:pt x="5703" y="5760"/>
                  </a:cubicBezTo>
                  <a:cubicBezTo>
                    <a:pt x="5965" y="6367"/>
                    <a:pt x="6323" y="6629"/>
                    <a:pt x="6596" y="6724"/>
                  </a:cubicBezTo>
                  <a:lnTo>
                    <a:pt x="5489" y="7832"/>
                  </a:lnTo>
                  <a:cubicBezTo>
                    <a:pt x="5048" y="8272"/>
                    <a:pt x="4462" y="8519"/>
                    <a:pt x="3836" y="8519"/>
                  </a:cubicBezTo>
                  <a:cubicBezTo>
                    <a:pt x="3768" y="8519"/>
                    <a:pt x="3700" y="8516"/>
                    <a:pt x="3632" y="8510"/>
                  </a:cubicBezTo>
                  <a:cubicBezTo>
                    <a:pt x="3298" y="8487"/>
                    <a:pt x="3048" y="8237"/>
                    <a:pt x="3025" y="7903"/>
                  </a:cubicBezTo>
                  <a:cubicBezTo>
                    <a:pt x="2977" y="7308"/>
                    <a:pt x="3156" y="6713"/>
                    <a:pt x="3525" y="6248"/>
                  </a:cubicBezTo>
                  <a:cubicBezTo>
                    <a:pt x="4358" y="7058"/>
                    <a:pt x="4334" y="7117"/>
                    <a:pt x="4465" y="7117"/>
                  </a:cubicBezTo>
                  <a:cubicBezTo>
                    <a:pt x="4608" y="7117"/>
                    <a:pt x="4691" y="6939"/>
                    <a:pt x="4584" y="6832"/>
                  </a:cubicBezTo>
                  <a:lnTo>
                    <a:pt x="3763" y="6010"/>
                  </a:lnTo>
                  <a:lnTo>
                    <a:pt x="4120" y="5653"/>
                  </a:lnTo>
                  <a:cubicBezTo>
                    <a:pt x="4477" y="5998"/>
                    <a:pt x="4489" y="6093"/>
                    <a:pt x="4608" y="6093"/>
                  </a:cubicBezTo>
                  <a:cubicBezTo>
                    <a:pt x="4763" y="6093"/>
                    <a:pt x="4834" y="5915"/>
                    <a:pt x="4727" y="5808"/>
                  </a:cubicBezTo>
                  <a:lnTo>
                    <a:pt x="4358" y="5439"/>
                  </a:lnTo>
                  <a:lnTo>
                    <a:pt x="4715" y="5081"/>
                  </a:lnTo>
                  <a:cubicBezTo>
                    <a:pt x="5072" y="5415"/>
                    <a:pt x="5084" y="5510"/>
                    <a:pt x="5203" y="5510"/>
                  </a:cubicBezTo>
                  <a:cubicBezTo>
                    <a:pt x="5358" y="5510"/>
                    <a:pt x="5430" y="5331"/>
                    <a:pt x="5322" y="5224"/>
                  </a:cubicBezTo>
                  <a:lnTo>
                    <a:pt x="5025" y="4927"/>
                  </a:lnTo>
                  <a:close/>
                  <a:moveTo>
                    <a:pt x="2751" y="8248"/>
                  </a:moveTo>
                  <a:cubicBezTo>
                    <a:pt x="2858" y="8487"/>
                    <a:pt x="3048" y="8677"/>
                    <a:pt x="3287" y="8784"/>
                  </a:cubicBezTo>
                  <a:cubicBezTo>
                    <a:pt x="3036" y="9022"/>
                    <a:pt x="3001" y="9106"/>
                    <a:pt x="2882" y="9106"/>
                  </a:cubicBezTo>
                  <a:cubicBezTo>
                    <a:pt x="2763" y="9106"/>
                    <a:pt x="2727" y="9010"/>
                    <a:pt x="2477" y="8784"/>
                  </a:cubicBezTo>
                  <a:cubicBezTo>
                    <a:pt x="2405" y="8713"/>
                    <a:pt x="2405" y="8594"/>
                    <a:pt x="2477" y="8510"/>
                  </a:cubicBezTo>
                  <a:lnTo>
                    <a:pt x="2751" y="8248"/>
                  </a:lnTo>
                  <a:close/>
                  <a:moveTo>
                    <a:pt x="9216" y="0"/>
                  </a:moveTo>
                  <a:cubicBezTo>
                    <a:pt x="9171" y="0"/>
                    <a:pt x="9127" y="15"/>
                    <a:pt x="9097" y="45"/>
                  </a:cubicBezTo>
                  <a:lnTo>
                    <a:pt x="8775" y="355"/>
                  </a:lnTo>
                  <a:cubicBezTo>
                    <a:pt x="8716" y="414"/>
                    <a:pt x="8716" y="533"/>
                    <a:pt x="8775" y="593"/>
                  </a:cubicBezTo>
                  <a:lnTo>
                    <a:pt x="9037" y="855"/>
                  </a:lnTo>
                  <a:lnTo>
                    <a:pt x="8775" y="1105"/>
                  </a:lnTo>
                  <a:cubicBezTo>
                    <a:pt x="8716" y="1164"/>
                    <a:pt x="8716" y="1283"/>
                    <a:pt x="8775" y="1343"/>
                  </a:cubicBezTo>
                  <a:cubicBezTo>
                    <a:pt x="8805" y="1373"/>
                    <a:pt x="8850" y="1387"/>
                    <a:pt x="8894" y="1387"/>
                  </a:cubicBezTo>
                  <a:cubicBezTo>
                    <a:pt x="8939" y="1387"/>
                    <a:pt x="8984" y="1373"/>
                    <a:pt x="9013" y="1343"/>
                  </a:cubicBezTo>
                  <a:lnTo>
                    <a:pt x="9275" y="1093"/>
                  </a:lnTo>
                  <a:lnTo>
                    <a:pt x="10466" y="2283"/>
                  </a:lnTo>
                  <a:lnTo>
                    <a:pt x="9275" y="3474"/>
                  </a:lnTo>
                  <a:lnTo>
                    <a:pt x="8085" y="2283"/>
                  </a:lnTo>
                  <a:lnTo>
                    <a:pt x="8406" y="1950"/>
                  </a:lnTo>
                  <a:cubicBezTo>
                    <a:pt x="8466" y="1890"/>
                    <a:pt x="8466" y="1771"/>
                    <a:pt x="8406" y="1712"/>
                  </a:cubicBezTo>
                  <a:cubicBezTo>
                    <a:pt x="8376" y="1682"/>
                    <a:pt x="8332" y="1667"/>
                    <a:pt x="8287" y="1667"/>
                  </a:cubicBezTo>
                  <a:cubicBezTo>
                    <a:pt x="8242" y="1667"/>
                    <a:pt x="8198" y="1682"/>
                    <a:pt x="8168" y="1712"/>
                  </a:cubicBezTo>
                  <a:lnTo>
                    <a:pt x="7847" y="2045"/>
                  </a:lnTo>
                  <a:cubicBezTo>
                    <a:pt x="7168" y="1390"/>
                    <a:pt x="7168" y="1331"/>
                    <a:pt x="7049" y="1331"/>
                  </a:cubicBezTo>
                  <a:cubicBezTo>
                    <a:pt x="6930" y="1331"/>
                    <a:pt x="6906" y="1414"/>
                    <a:pt x="6549" y="1760"/>
                  </a:cubicBezTo>
                  <a:cubicBezTo>
                    <a:pt x="6489" y="1819"/>
                    <a:pt x="6489" y="1938"/>
                    <a:pt x="6549" y="1998"/>
                  </a:cubicBezTo>
                  <a:lnTo>
                    <a:pt x="6918" y="2367"/>
                  </a:lnTo>
                  <a:lnTo>
                    <a:pt x="3346" y="5939"/>
                  </a:lnTo>
                  <a:cubicBezTo>
                    <a:pt x="2870" y="6462"/>
                    <a:pt x="2620" y="7165"/>
                    <a:pt x="2644" y="7879"/>
                  </a:cubicBezTo>
                  <a:lnTo>
                    <a:pt x="2215" y="8308"/>
                  </a:lnTo>
                  <a:cubicBezTo>
                    <a:pt x="2108" y="8403"/>
                    <a:pt x="2072" y="8534"/>
                    <a:pt x="2072" y="8677"/>
                  </a:cubicBezTo>
                  <a:cubicBezTo>
                    <a:pt x="2072" y="8915"/>
                    <a:pt x="2227" y="9070"/>
                    <a:pt x="2227" y="9070"/>
                  </a:cubicBezTo>
                  <a:lnTo>
                    <a:pt x="60" y="11237"/>
                  </a:lnTo>
                  <a:cubicBezTo>
                    <a:pt x="0" y="11296"/>
                    <a:pt x="0" y="11415"/>
                    <a:pt x="60" y="11475"/>
                  </a:cubicBezTo>
                  <a:cubicBezTo>
                    <a:pt x="90" y="11505"/>
                    <a:pt x="134" y="11520"/>
                    <a:pt x="179" y="11520"/>
                  </a:cubicBezTo>
                  <a:cubicBezTo>
                    <a:pt x="224" y="11520"/>
                    <a:pt x="268" y="11505"/>
                    <a:pt x="298" y="11475"/>
                  </a:cubicBezTo>
                  <a:lnTo>
                    <a:pt x="2465" y="9296"/>
                  </a:lnTo>
                  <a:lnTo>
                    <a:pt x="2477" y="9320"/>
                  </a:lnTo>
                  <a:cubicBezTo>
                    <a:pt x="2584" y="9421"/>
                    <a:pt x="2718" y="9472"/>
                    <a:pt x="2852" y="9472"/>
                  </a:cubicBezTo>
                  <a:cubicBezTo>
                    <a:pt x="2986" y="9472"/>
                    <a:pt x="3120" y="9421"/>
                    <a:pt x="3227" y="9320"/>
                  </a:cubicBezTo>
                  <a:lnTo>
                    <a:pt x="3656" y="8891"/>
                  </a:lnTo>
                  <a:cubicBezTo>
                    <a:pt x="3685" y="8892"/>
                    <a:pt x="3715" y="8893"/>
                    <a:pt x="3745" y="8893"/>
                  </a:cubicBezTo>
                  <a:cubicBezTo>
                    <a:pt x="4485" y="8893"/>
                    <a:pt x="5176" y="8609"/>
                    <a:pt x="5680" y="8094"/>
                  </a:cubicBezTo>
                  <a:lnTo>
                    <a:pt x="7835" y="5939"/>
                  </a:lnTo>
                  <a:cubicBezTo>
                    <a:pt x="7906" y="5879"/>
                    <a:pt x="7906" y="5760"/>
                    <a:pt x="7835" y="5700"/>
                  </a:cubicBezTo>
                  <a:cubicBezTo>
                    <a:pt x="7805" y="5671"/>
                    <a:pt x="7760" y="5656"/>
                    <a:pt x="7717" y="5656"/>
                  </a:cubicBezTo>
                  <a:cubicBezTo>
                    <a:pt x="7674" y="5656"/>
                    <a:pt x="7632" y="5671"/>
                    <a:pt x="7608" y="5700"/>
                  </a:cubicBezTo>
                  <a:lnTo>
                    <a:pt x="6811" y="6486"/>
                  </a:lnTo>
                  <a:cubicBezTo>
                    <a:pt x="6668" y="6462"/>
                    <a:pt x="6275" y="6343"/>
                    <a:pt x="5965" y="5641"/>
                  </a:cubicBezTo>
                  <a:cubicBezTo>
                    <a:pt x="5680" y="5022"/>
                    <a:pt x="5358" y="4748"/>
                    <a:pt x="5120" y="4629"/>
                  </a:cubicBezTo>
                  <a:lnTo>
                    <a:pt x="5251" y="4498"/>
                  </a:lnTo>
                  <a:lnTo>
                    <a:pt x="6073" y="5319"/>
                  </a:lnTo>
                  <a:cubicBezTo>
                    <a:pt x="6102" y="5349"/>
                    <a:pt x="6147" y="5364"/>
                    <a:pt x="6192" y="5364"/>
                  </a:cubicBezTo>
                  <a:cubicBezTo>
                    <a:pt x="6236" y="5364"/>
                    <a:pt x="6281" y="5349"/>
                    <a:pt x="6311" y="5319"/>
                  </a:cubicBezTo>
                  <a:cubicBezTo>
                    <a:pt x="6370" y="5260"/>
                    <a:pt x="6370" y="5141"/>
                    <a:pt x="6311" y="5081"/>
                  </a:cubicBezTo>
                  <a:lnTo>
                    <a:pt x="5489" y="4260"/>
                  </a:lnTo>
                  <a:lnTo>
                    <a:pt x="5846" y="3903"/>
                  </a:lnTo>
                  <a:lnTo>
                    <a:pt x="6215" y="4272"/>
                  </a:lnTo>
                  <a:cubicBezTo>
                    <a:pt x="6245" y="4301"/>
                    <a:pt x="6290" y="4316"/>
                    <a:pt x="6335" y="4316"/>
                  </a:cubicBezTo>
                  <a:cubicBezTo>
                    <a:pt x="6379" y="4316"/>
                    <a:pt x="6424" y="4301"/>
                    <a:pt x="6454" y="4272"/>
                  </a:cubicBezTo>
                  <a:cubicBezTo>
                    <a:pt x="6513" y="4212"/>
                    <a:pt x="6513" y="4093"/>
                    <a:pt x="6454" y="4034"/>
                  </a:cubicBezTo>
                  <a:lnTo>
                    <a:pt x="6084" y="3665"/>
                  </a:lnTo>
                  <a:lnTo>
                    <a:pt x="6442" y="3307"/>
                  </a:lnTo>
                  <a:lnTo>
                    <a:pt x="6811" y="3676"/>
                  </a:lnTo>
                  <a:cubicBezTo>
                    <a:pt x="6841" y="3706"/>
                    <a:pt x="6885" y="3721"/>
                    <a:pt x="6930" y="3721"/>
                  </a:cubicBezTo>
                  <a:cubicBezTo>
                    <a:pt x="6974" y="3721"/>
                    <a:pt x="7019" y="3706"/>
                    <a:pt x="7049" y="3676"/>
                  </a:cubicBezTo>
                  <a:cubicBezTo>
                    <a:pt x="7108" y="3617"/>
                    <a:pt x="7108" y="3498"/>
                    <a:pt x="7049" y="3438"/>
                  </a:cubicBezTo>
                  <a:lnTo>
                    <a:pt x="6680" y="3069"/>
                  </a:lnTo>
                  <a:lnTo>
                    <a:pt x="7144" y="2605"/>
                  </a:lnTo>
                  <a:lnTo>
                    <a:pt x="8906" y="4379"/>
                  </a:lnTo>
                  <a:lnTo>
                    <a:pt x="8287" y="4998"/>
                  </a:lnTo>
                  <a:cubicBezTo>
                    <a:pt x="8228" y="5058"/>
                    <a:pt x="8228" y="5177"/>
                    <a:pt x="8287" y="5236"/>
                  </a:cubicBezTo>
                  <a:cubicBezTo>
                    <a:pt x="8317" y="5266"/>
                    <a:pt x="8362" y="5281"/>
                    <a:pt x="8406" y="5281"/>
                  </a:cubicBezTo>
                  <a:cubicBezTo>
                    <a:pt x="8451" y="5281"/>
                    <a:pt x="8495" y="5266"/>
                    <a:pt x="8525" y="5236"/>
                  </a:cubicBezTo>
                  <a:lnTo>
                    <a:pt x="9144" y="4617"/>
                  </a:lnTo>
                  <a:cubicBezTo>
                    <a:pt x="9502" y="4962"/>
                    <a:pt x="9525" y="5034"/>
                    <a:pt x="9644" y="5034"/>
                  </a:cubicBezTo>
                  <a:cubicBezTo>
                    <a:pt x="9680" y="5034"/>
                    <a:pt x="9728" y="5010"/>
                    <a:pt x="9764" y="4986"/>
                  </a:cubicBezTo>
                  <a:cubicBezTo>
                    <a:pt x="10121" y="4617"/>
                    <a:pt x="10192" y="4593"/>
                    <a:pt x="10192" y="4486"/>
                  </a:cubicBezTo>
                  <a:cubicBezTo>
                    <a:pt x="10192" y="4367"/>
                    <a:pt x="10133" y="4379"/>
                    <a:pt x="9478" y="3688"/>
                  </a:cubicBezTo>
                  <a:lnTo>
                    <a:pt x="10668" y="2498"/>
                  </a:lnTo>
                  <a:cubicBezTo>
                    <a:pt x="10907" y="2724"/>
                    <a:pt x="10930" y="2819"/>
                    <a:pt x="11037" y="2819"/>
                  </a:cubicBezTo>
                  <a:cubicBezTo>
                    <a:pt x="11085" y="2819"/>
                    <a:pt x="11133" y="2795"/>
                    <a:pt x="11157" y="2772"/>
                  </a:cubicBezTo>
                  <a:lnTo>
                    <a:pt x="11502" y="2462"/>
                  </a:lnTo>
                  <a:cubicBezTo>
                    <a:pt x="11561" y="2402"/>
                    <a:pt x="11561" y="2283"/>
                    <a:pt x="11502" y="2224"/>
                  </a:cubicBezTo>
                  <a:lnTo>
                    <a:pt x="9335" y="45"/>
                  </a:lnTo>
                  <a:cubicBezTo>
                    <a:pt x="9305" y="15"/>
                    <a:pt x="9260" y="0"/>
                    <a:pt x="921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oogle Shape;13996;p83"/>
            <p:cNvGrpSpPr>
              <a:grpSpLocks noChangeAspect="1"/>
            </p:cNvGrpSpPr>
            <p:nvPr/>
          </p:nvGrpSpPr>
          <p:grpSpPr>
            <a:xfrm>
              <a:off x="5602086" y="4223231"/>
              <a:ext cx="730917" cy="720000"/>
              <a:chOff x="1950765" y="1964338"/>
              <a:chExt cx="357792" cy="352448"/>
            </a:xfrm>
            <a:solidFill>
              <a:schemeClr val="accent6"/>
            </a:solidFill>
          </p:grpSpPr>
          <p:sp>
            <p:nvSpPr>
              <p:cNvPr id="24" name="Google Shape;13997;p83"/>
              <p:cNvSpPr/>
              <p:nvPr/>
            </p:nvSpPr>
            <p:spPr>
              <a:xfrm>
                <a:off x="2048301" y="2152530"/>
                <a:ext cx="48800" cy="59488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9" extrusionOk="0">
                    <a:moveTo>
                      <a:pt x="762" y="1"/>
                    </a:moveTo>
                    <a:cubicBezTo>
                      <a:pt x="346" y="1"/>
                      <a:pt x="0" y="334"/>
                      <a:pt x="0" y="751"/>
                    </a:cubicBezTo>
                    <a:lnTo>
                      <a:pt x="0" y="1096"/>
                    </a:lnTo>
                    <a:cubicBezTo>
                      <a:pt x="0" y="1513"/>
                      <a:pt x="346" y="1858"/>
                      <a:pt x="762" y="1858"/>
                    </a:cubicBezTo>
                    <a:cubicBezTo>
                      <a:pt x="1179" y="1858"/>
                      <a:pt x="1524" y="1513"/>
                      <a:pt x="1524" y="1096"/>
                    </a:cubicBezTo>
                    <a:lnTo>
                      <a:pt x="1524" y="751"/>
                    </a:lnTo>
                    <a:cubicBezTo>
                      <a:pt x="1524" y="656"/>
                      <a:pt x="1489" y="549"/>
                      <a:pt x="1453" y="442"/>
                    </a:cubicBezTo>
                    <a:cubicBezTo>
                      <a:pt x="1419" y="390"/>
                      <a:pt x="1360" y="351"/>
                      <a:pt x="1303" y="351"/>
                    </a:cubicBezTo>
                    <a:cubicBezTo>
                      <a:pt x="1280" y="351"/>
                      <a:pt x="1259" y="357"/>
                      <a:pt x="1239" y="370"/>
                    </a:cubicBezTo>
                    <a:cubicBezTo>
                      <a:pt x="1167" y="418"/>
                      <a:pt x="1120" y="501"/>
                      <a:pt x="1167" y="572"/>
                    </a:cubicBezTo>
                    <a:cubicBezTo>
                      <a:pt x="1191" y="632"/>
                      <a:pt x="1215" y="703"/>
                      <a:pt x="1215" y="775"/>
                    </a:cubicBezTo>
                    <a:lnTo>
                      <a:pt x="1215" y="1120"/>
                    </a:lnTo>
                    <a:cubicBezTo>
                      <a:pt x="1215" y="1358"/>
                      <a:pt x="1012" y="1561"/>
                      <a:pt x="762" y="1561"/>
                    </a:cubicBezTo>
                    <a:cubicBezTo>
                      <a:pt x="524" y="1561"/>
                      <a:pt x="322" y="1370"/>
                      <a:pt x="322" y="1120"/>
                    </a:cubicBezTo>
                    <a:lnTo>
                      <a:pt x="322" y="775"/>
                    </a:lnTo>
                    <a:cubicBezTo>
                      <a:pt x="322" y="537"/>
                      <a:pt x="512" y="322"/>
                      <a:pt x="762" y="322"/>
                    </a:cubicBezTo>
                    <a:cubicBezTo>
                      <a:pt x="858" y="322"/>
                      <a:pt x="929" y="251"/>
                      <a:pt x="929" y="156"/>
                    </a:cubicBezTo>
                    <a:cubicBezTo>
                      <a:pt x="929" y="72"/>
                      <a:pt x="858" y="1"/>
                      <a:pt x="762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3998;p83"/>
              <p:cNvSpPr/>
              <p:nvPr/>
            </p:nvSpPr>
            <p:spPr>
              <a:xfrm>
                <a:off x="2164109" y="2152530"/>
                <a:ext cx="48800" cy="59488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9" extrusionOk="0">
                    <a:moveTo>
                      <a:pt x="763" y="1"/>
                    </a:moveTo>
                    <a:cubicBezTo>
                      <a:pt x="346" y="1"/>
                      <a:pt x="1" y="334"/>
                      <a:pt x="1" y="751"/>
                    </a:cubicBezTo>
                    <a:lnTo>
                      <a:pt x="1" y="1096"/>
                    </a:lnTo>
                    <a:cubicBezTo>
                      <a:pt x="1" y="1513"/>
                      <a:pt x="346" y="1858"/>
                      <a:pt x="763" y="1858"/>
                    </a:cubicBezTo>
                    <a:cubicBezTo>
                      <a:pt x="1180" y="1858"/>
                      <a:pt x="1525" y="1513"/>
                      <a:pt x="1525" y="1096"/>
                    </a:cubicBezTo>
                    <a:lnTo>
                      <a:pt x="1525" y="751"/>
                    </a:lnTo>
                    <a:cubicBezTo>
                      <a:pt x="1525" y="656"/>
                      <a:pt x="1489" y="549"/>
                      <a:pt x="1442" y="442"/>
                    </a:cubicBezTo>
                    <a:cubicBezTo>
                      <a:pt x="1416" y="390"/>
                      <a:pt x="1359" y="351"/>
                      <a:pt x="1303" y="351"/>
                    </a:cubicBezTo>
                    <a:cubicBezTo>
                      <a:pt x="1281" y="351"/>
                      <a:pt x="1259" y="357"/>
                      <a:pt x="1239" y="370"/>
                    </a:cubicBezTo>
                    <a:cubicBezTo>
                      <a:pt x="1168" y="418"/>
                      <a:pt x="1120" y="501"/>
                      <a:pt x="1168" y="572"/>
                    </a:cubicBezTo>
                    <a:cubicBezTo>
                      <a:pt x="1192" y="632"/>
                      <a:pt x="1203" y="703"/>
                      <a:pt x="1203" y="775"/>
                    </a:cubicBezTo>
                    <a:lnTo>
                      <a:pt x="1203" y="1120"/>
                    </a:lnTo>
                    <a:cubicBezTo>
                      <a:pt x="1203" y="1358"/>
                      <a:pt x="1013" y="1561"/>
                      <a:pt x="763" y="1561"/>
                    </a:cubicBezTo>
                    <a:cubicBezTo>
                      <a:pt x="525" y="1561"/>
                      <a:pt x="311" y="1370"/>
                      <a:pt x="311" y="1120"/>
                    </a:cubicBezTo>
                    <a:lnTo>
                      <a:pt x="311" y="775"/>
                    </a:lnTo>
                    <a:cubicBezTo>
                      <a:pt x="311" y="537"/>
                      <a:pt x="513" y="322"/>
                      <a:pt x="763" y="322"/>
                    </a:cubicBezTo>
                    <a:cubicBezTo>
                      <a:pt x="846" y="322"/>
                      <a:pt x="930" y="251"/>
                      <a:pt x="930" y="156"/>
                    </a:cubicBezTo>
                    <a:cubicBezTo>
                      <a:pt x="930" y="72"/>
                      <a:pt x="846" y="1"/>
                      <a:pt x="76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13999;p83"/>
              <p:cNvSpPr/>
              <p:nvPr/>
            </p:nvSpPr>
            <p:spPr>
              <a:xfrm>
                <a:off x="2097453" y="2224562"/>
                <a:ext cx="65952" cy="56416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63" extrusionOk="0">
                    <a:moveTo>
                      <a:pt x="1012" y="322"/>
                    </a:moveTo>
                    <a:cubicBezTo>
                      <a:pt x="1405" y="322"/>
                      <a:pt x="1715" y="560"/>
                      <a:pt x="1715" y="858"/>
                    </a:cubicBezTo>
                    <a:cubicBezTo>
                      <a:pt x="1727" y="1096"/>
                      <a:pt x="1489" y="1250"/>
                      <a:pt x="1191" y="1405"/>
                    </a:cubicBezTo>
                    <a:cubicBezTo>
                      <a:pt x="1131" y="1435"/>
                      <a:pt x="1075" y="1450"/>
                      <a:pt x="1021" y="1450"/>
                    </a:cubicBezTo>
                    <a:cubicBezTo>
                      <a:pt x="968" y="1450"/>
                      <a:pt x="917" y="1435"/>
                      <a:pt x="870" y="1405"/>
                    </a:cubicBezTo>
                    <a:lnTo>
                      <a:pt x="846" y="1405"/>
                    </a:lnTo>
                    <a:cubicBezTo>
                      <a:pt x="548" y="1250"/>
                      <a:pt x="310" y="1096"/>
                      <a:pt x="310" y="858"/>
                    </a:cubicBezTo>
                    <a:cubicBezTo>
                      <a:pt x="310" y="560"/>
                      <a:pt x="631" y="322"/>
                      <a:pt x="1012" y="322"/>
                    </a:cubicBezTo>
                    <a:close/>
                    <a:moveTo>
                      <a:pt x="1024" y="0"/>
                    </a:moveTo>
                    <a:cubicBezTo>
                      <a:pt x="465" y="0"/>
                      <a:pt x="0" y="381"/>
                      <a:pt x="0" y="846"/>
                    </a:cubicBezTo>
                    <a:cubicBezTo>
                      <a:pt x="0" y="1310"/>
                      <a:pt x="417" y="1524"/>
                      <a:pt x="703" y="1679"/>
                    </a:cubicBezTo>
                    <a:lnTo>
                      <a:pt x="715" y="1679"/>
                    </a:lnTo>
                    <a:cubicBezTo>
                      <a:pt x="822" y="1739"/>
                      <a:pt x="929" y="1762"/>
                      <a:pt x="1024" y="1762"/>
                    </a:cubicBezTo>
                    <a:cubicBezTo>
                      <a:pt x="1131" y="1762"/>
                      <a:pt x="1239" y="1739"/>
                      <a:pt x="1346" y="1679"/>
                    </a:cubicBezTo>
                    <a:lnTo>
                      <a:pt x="1358" y="1679"/>
                    </a:lnTo>
                    <a:cubicBezTo>
                      <a:pt x="1643" y="1524"/>
                      <a:pt x="2060" y="1286"/>
                      <a:pt x="2060" y="846"/>
                    </a:cubicBezTo>
                    <a:cubicBezTo>
                      <a:pt x="2060" y="381"/>
                      <a:pt x="1596" y="0"/>
                      <a:pt x="102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4000;p83"/>
              <p:cNvSpPr/>
              <p:nvPr/>
            </p:nvSpPr>
            <p:spPr>
              <a:xfrm>
                <a:off x="1950765" y="1964338"/>
                <a:ext cx="357792" cy="35244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11014" extrusionOk="0">
                    <a:moveTo>
                      <a:pt x="2155" y="346"/>
                    </a:moveTo>
                    <a:cubicBezTo>
                      <a:pt x="2429" y="357"/>
                      <a:pt x="2715" y="453"/>
                      <a:pt x="2977" y="608"/>
                    </a:cubicBezTo>
                    <a:cubicBezTo>
                      <a:pt x="3453" y="893"/>
                      <a:pt x="3822" y="1358"/>
                      <a:pt x="4025" y="1917"/>
                    </a:cubicBezTo>
                    <a:cubicBezTo>
                      <a:pt x="4049" y="2001"/>
                      <a:pt x="4060" y="2072"/>
                      <a:pt x="4072" y="2132"/>
                    </a:cubicBezTo>
                    <a:cubicBezTo>
                      <a:pt x="3930" y="2203"/>
                      <a:pt x="3763" y="2298"/>
                      <a:pt x="3620" y="2393"/>
                    </a:cubicBezTo>
                    <a:cubicBezTo>
                      <a:pt x="3584" y="2239"/>
                      <a:pt x="3537" y="2072"/>
                      <a:pt x="3477" y="1905"/>
                    </a:cubicBezTo>
                    <a:cubicBezTo>
                      <a:pt x="3275" y="1322"/>
                      <a:pt x="2929" y="846"/>
                      <a:pt x="2501" y="536"/>
                    </a:cubicBezTo>
                    <a:cubicBezTo>
                      <a:pt x="2382" y="453"/>
                      <a:pt x="2263" y="393"/>
                      <a:pt x="2155" y="346"/>
                    </a:cubicBezTo>
                    <a:close/>
                    <a:moveTo>
                      <a:pt x="1582" y="529"/>
                    </a:moveTo>
                    <a:cubicBezTo>
                      <a:pt x="2211" y="529"/>
                      <a:pt x="2889" y="1119"/>
                      <a:pt x="3203" y="2012"/>
                    </a:cubicBezTo>
                    <a:cubicBezTo>
                      <a:pt x="3275" y="2203"/>
                      <a:pt x="3322" y="2417"/>
                      <a:pt x="3346" y="2608"/>
                    </a:cubicBezTo>
                    <a:cubicBezTo>
                      <a:pt x="3048" y="2846"/>
                      <a:pt x="2775" y="3132"/>
                      <a:pt x="2501" y="3453"/>
                    </a:cubicBezTo>
                    <a:cubicBezTo>
                      <a:pt x="2239" y="3786"/>
                      <a:pt x="2001" y="4156"/>
                      <a:pt x="1798" y="4537"/>
                    </a:cubicBezTo>
                    <a:cubicBezTo>
                      <a:pt x="1251" y="4287"/>
                      <a:pt x="810" y="3786"/>
                      <a:pt x="584" y="3144"/>
                    </a:cubicBezTo>
                    <a:cubicBezTo>
                      <a:pt x="370" y="2572"/>
                      <a:pt x="370" y="1977"/>
                      <a:pt x="572" y="1465"/>
                    </a:cubicBezTo>
                    <a:cubicBezTo>
                      <a:pt x="703" y="1108"/>
                      <a:pt x="929" y="810"/>
                      <a:pt x="1203" y="608"/>
                    </a:cubicBezTo>
                    <a:cubicBezTo>
                      <a:pt x="1227" y="596"/>
                      <a:pt x="1251" y="596"/>
                      <a:pt x="1263" y="584"/>
                    </a:cubicBezTo>
                    <a:cubicBezTo>
                      <a:pt x="1366" y="547"/>
                      <a:pt x="1474" y="529"/>
                      <a:pt x="1582" y="529"/>
                    </a:cubicBezTo>
                    <a:close/>
                    <a:moveTo>
                      <a:pt x="9061" y="357"/>
                    </a:moveTo>
                    <a:lnTo>
                      <a:pt x="9061" y="357"/>
                    </a:lnTo>
                    <a:cubicBezTo>
                      <a:pt x="8930" y="417"/>
                      <a:pt x="8811" y="488"/>
                      <a:pt x="8680" y="584"/>
                    </a:cubicBezTo>
                    <a:cubicBezTo>
                      <a:pt x="8609" y="643"/>
                      <a:pt x="8585" y="727"/>
                      <a:pt x="8644" y="810"/>
                    </a:cubicBezTo>
                    <a:cubicBezTo>
                      <a:pt x="8680" y="846"/>
                      <a:pt x="8728" y="869"/>
                      <a:pt x="8787" y="869"/>
                    </a:cubicBezTo>
                    <a:cubicBezTo>
                      <a:pt x="8811" y="869"/>
                      <a:pt x="8859" y="846"/>
                      <a:pt x="8871" y="834"/>
                    </a:cubicBezTo>
                    <a:cubicBezTo>
                      <a:pt x="9134" y="647"/>
                      <a:pt x="9409" y="545"/>
                      <a:pt x="9662" y="545"/>
                    </a:cubicBezTo>
                    <a:cubicBezTo>
                      <a:pt x="9764" y="545"/>
                      <a:pt x="9862" y="561"/>
                      <a:pt x="9954" y="596"/>
                    </a:cubicBezTo>
                    <a:cubicBezTo>
                      <a:pt x="9978" y="596"/>
                      <a:pt x="10002" y="608"/>
                      <a:pt x="10037" y="631"/>
                    </a:cubicBezTo>
                    <a:cubicBezTo>
                      <a:pt x="10311" y="822"/>
                      <a:pt x="10526" y="1119"/>
                      <a:pt x="10657" y="1477"/>
                    </a:cubicBezTo>
                    <a:cubicBezTo>
                      <a:pt x="10847" y="1989"/>
                      <a:pt x="10835" y="2584"/>
                      <a:pt x="10645" y="3155"/>
                    </a:cubicBezTo>
                    <a:cubicBezTo>
                      <a:pt x="10418" y="3775"/>
                      <a:pt x="9978" y="4298"/>
                      <a:pt x="9418" y="4548"/>
                    </a:cubicBezTo>
                    <a:cubicBezTo>
                      <a:pt x="9228" y="4167"/>
                      <a:pt x="8990" y="3810"/>
                      <a:pt x="8728" y="3465"/>
                    </a:cubicBezTo>
                    <a:cubicBezTo>
                      <a:pt x="8454" y="3144"/>
                      <a:pt x="8168" y="2858"/>
                      <a:pt x="7870" y="2620"/>
                    </a:cubicBezTo>
                    <a:cubicBezTo>
                      <a:pt x="7906" y="2429"/>
                      <a:pt x="7954" y="2215"/>
                      <a:pt x="8025" y="2024"/>
                    </a:cubicBezTo>
                    <a:cubicBezTo>
                      <a:pt x="8109" y="1774"/>
                      <a:pt x="8251" y="1536"/>
                      <a:pt x="8394" y="1310"/>
                    </a:cubicBezTo>
                    <a:cubicBezTo>
                      <a:pt x="8454" y="1239"/>
                      <a:pt x="8430" y="1131"/>
                      <a:pt x="8371" y="1084"/>
                    </a:cubicBezTo>
                    <a:cubicBezTo>
                      <a:pt x="8340" y="1062"/>
                      <a:pt x="8309" y="1053"/>
                      <a:pt x="8278" y="1053"/>
                    </a:cubicBezTo>
                    <a:cubicBezTo>
                      <a:pt x="8225" y="1053"/>
                      <a:pt x="8175" y="1081"/>
                      <a:pt x="8144" y="1119"/>
                    </a:cubicBezTo>
                    <a:cubicBezTo>
                      <a:pt x="7966" y="1358"/>
                      <a:pt x="7835" y="1620"/>
                      <a:pt x="7728" y="1905"/>
                    </a:cubicBezTo>
                    <a:cubicBezTo>
                      <a:pt x="7668" y="2072"/>
                      <a:pt x="7620" y="2227"/>
                      <a:pt x="7597" y="2393"/>
                    </a:cubicBezTo>
                    <a:cubicBezTo>
                      <a:pt x="7442" y="2286"/>
                      <a:pt x="7299" y="2203"/>
                      <a:pt x="7132" y="2132"/>
                    </a:cubicBezTo>
                    <a:cubicBezTo>
                      <a:pt x="7156" y="2060"/>
                      <a:pt x="7180" y="1977"/>
                      <a:pt x="7204" y="1917"/>
                    </a:cubicBezTo>
                    <a:cubicBezTo>
                      <a:pt x="7418" y="1358"/>
                      <a:pt x="7787" y="893"/>
                      <a:pt x="8251" y="608"/>
                    </a:cubicBezTo>
                    <a:cubicBezTo>
                      <a:pt x="8513" y="465"/>
                      <a:pt x="8787" y="369"/>
                      <a:pt x="9061" y="357"/>
                    </a:cubicBezTo>
                    <a:close/>
                    <a:moveTo>
                      <a:pt x="5620" y="2072"/>
                    </a:moveTo>
                    <a:cubicBezTo>
                      <a:pt x="6632" y="2072"/>
                      <a:pt x="7680" y="2655"/>
                      <a:pt x="8502" y="3667"/>
                    </a:cubicBezTo>
                    <a:cubicBezTo>
                      <a:pt x="9311" y="4679"/>
                      <a:pt x="9775" y="5965"/>
                      <a:pt x="9775" y="7204"/>
                    </a:cubicBezTo>
                    <a:cubicBezTo>
                      <a:pt x="9764" y="7656"/>
                      <a:pt x="9645" y="8085"/>
                      <a:pt x="9418" y="8466"/>
                    </a:cubicBezTo>
                    <a:cubicBezTo>
                      <a:pt x="9121" y="8454"/>
                      <a:pt x="8834" y="8450"/>
                      <a:pt x="8581" y="8450"/>
                    </a:cubicBezTo>
                    <a:cubicBezTo>
                      <a:pt x="8076" y="8450"/>
                      <a:pt x="7708" y="8466"/>
                      <a:pt x="7668" y="8466"/>
                    </a:cubicBezTo>
                    <a:cubicBezTo>
                      <a:pt x="7573" y="8466"/>
                      <a:pt x="7501" y="8549"/>
                      <a:pt x="7513" y="8632"/>
                    </a:cubicBezTo>
                    <a:cubicBezTo>
                      <a:pt x="7513" y="8721"/>
                      <a:pt x="7585" y="8788"/>
                      <a:pt x="7662" y="8788"/>
                    </a:cubicBezTo>
                    <a:cubicBezTo>
                      <a:pt x="7668" y="8788"/>
                      <a:pt x="7674" y="8788"/>
                      <a:pt x="7680" y="8787"/>
                    </a:cubicBezTo>
                    <a:cubicBezTo>
                      <a:pt x="7688" y="8787"/>
                      <a:pt x="8003" y="8771"/>
                      <a:pt x="8455" y="8771"/>
                    </a:cubicBezTo>
                    <a:cubicBezTo>
                      <a:pt x="8681" y="8771"/>
                      <a:pt x="8942" y="8775"/>
                      <a:pt x="9216" y="8787"/>
                    </a:cubicBezTo>
                    <a:cubicBezTo>
                      <a:pt x="9144" y="8882"/>
                      <a:pt x="9061" y="8978"/>
                      <a:pt x="8978" y="9085"/>
                    </a:cubicBezTo>
                    <a:lnTo>
                      <a:pt x="8740" y="9323"/>
                    </a:lnTo>
                    <a:cubicBezTo>
                      <a:pt x="7990" y="9109"/>
                      <a:pt x="7394" y="9001"/>
                      <a:pt x="7370" y="8990"/>
                    </a:cubicBezTo>
                    <a:cubicBezTo>
                      <a:pt x="7362" y="8988"/>
                      <a:pt x="7354" y="8988"/>
                      <a:pt x="7346" y="8988"/>
                    </a:cubicBezTo>
                    <a:cubicBezTo>
                      <a:pt x="7261" y="8988"/>
                      <a:pt x="7191" y="9044"/>
                      <a:pt x="7180" y="9120"/>
                    </a:cubicBezTo>
                    <a:cubicBezTo>
                      <a:pt x="7156" y="9216"/>
                      <a:pt x="7216" y="9299"/>
                      <a:pt x="7311" y="9323"/>
                    </a:cubicBezTo>
                    <a:cubicBezTo>
                      <a:pt x="7323" y="9323"/>
                      <a:pt x="7799" y="9406"/>
                      <a:pt x="8418" y="9573"/>
                    </a:cubicBezTo>
                    <a:cubicBezTo>
                      <a:pt x="7990" y="9871"/>
                      <a:pt x="7478" y="10109"/>
                      <a:pt x="6894" y="10240"/>
                    </a:cubicBezTo>
                    <a:cubicBezTo>
                      <a:pt x="6918" y="10192"/>
                      <a:pt x="6966" y="10168"/>
                      <a:pt x="6989" y="10121"/>
                    </a:cubicBezTo>
                    <a:cubicBezTo>
                      <a:pt x="7037" y="10049"/>
                      <a:pt x="7025" y="9942"/>
                      <a:pt x="6954" y="9894"/>
                    </a:cubicBezTo>
                    <a:cubicBezTo>
                      <a:pt x="6924" y="9882"/>
                      <a:pt x="6892" y="9875"/>
                      <a:pt x="6862" y="9875"/>
                    </a:cubicBezTo>
                    <a:cubicBezTo>
                      <a:pt x="6808" y="9875"/>
                      <a:pt x="6758" y="9896"/>
                      <a:pt x="6727" y="9942"/>
                    </a:cubicBezTo>
                    <a:cubicBezTo>
                      <a:pt x="6608" y="10109"/>
                      <a:pt x="6430" y="10216"/>
                      <a:pt x="6216" y="10216"/>
                    </a:cubicBezTo>
                    <a:cubicBezTo>
                      <a:pt x="6096" y="10216"/>
                      <a:pt x="6001" y="10180"/>
                      <a:pt x="5894" y="10109"/>
                    </a:cubicBezTo>
                    <a:cubicBezTo>
                      <a:pt x="5811" y="10055"/>
                      <a:pt x="5712" y="10028"/>
                      <a:pt x="5616" y="10028"/>
                    </a:cubicBezTo>
                    <a:cubicBezTo>
                      <a:pt x="5519" y="10028"/>
                      <a:pt x="5424" y="10055"/>
                      <a:pt x="5346" y="10109"/>
                    </a:cubicBezTo>
                    <a:cubicBezTo>
                      <a:pt x="5239" y="10168"/>
                      <a:pt x="5132" y="10216"/>
                      <a:pt x="5013" y="10216"/>
                    </a:cubicBezTo>
                    <a:cubicBezTo>
                      <a:pt x="4811" y="10216"/>
                      <a:pt x="4632" y="10109"/>
                      <a:pt x="4513" y="9942"/>
                    </a:cubicBezTo>
                    <a:cubicBezTo>
                      <a:pt x="4482" y="9896"/>
                      <a:pt x="4427" y="9875"/>
                      <a:pt x="4373" y="9875"/>
                    </a:cubicBezTo>
                    <a:cubicBezTo>
                      <a:pt x="4343" y="9875"/>
                      <a:pt x="4312" y="9882"/>
                      <a:pt x="4287" y="9894"/>
                    </a:cubicBezTo>
                    <a:cubicBezTo>
                      <a:pt x="4215" y="9942"/>
                      <a:pt x="4203" y="10049"/>
                      <a:pt x="4239" y="10121"/>
                    </a:cubicBezTo>
                    <a:cubicBezTo>
                      <a:pt x="4275" y="10168"/>
                      <a:pt x="4299" y="10216"/>
                      <a:pt x="4346" y="10240"/>
                    </a:cubicBezTo>
                    <a:cubicBezTo>
                      <a:pt x="3763" y="10109"/>
                      <a:pt x="3263" y="9882"/>
                      <a:pt x="2810" y="9573"/>
                    </a:cubicBezTo>
                    <a:cubicBezTo>
                      <a:pt x="3441" y="9406"/>
                      <a:pt x="3918" y="9323"/>
                      <a:pt x="3930" y="9323"/>
                    </a:cubicBezTo>
                    <a:cubicBezTo>
                      <a:pt x="4025" y="9299"/>
                      <a:pt x="4072" y="9216"/>
                      <a:pt x="4060" y="9120"/>
                    </a:cubicBezTo>
                    <a:cubicBezTo>
                      <a:pt x="4050" y="9044"/>
                      <a:pt x="3969" y="8988"/>
                      <a:pt x="3892" y="8988"/>
                    </a:cubicBezTo>
                    <a:cubicBezTo>
                      <a:pt x="3884" y="8988"/>
                      <a:pt x="3877" y="8988"/>
                      <a:pt x="3870" y="8990"/>
                    </a:cubicBezTo>
                    <a:cubicBezTo>
                      <a:pt x="3822" y="8990"/>
                      <a:pt x="3227" y="9109"/>
                      <a:pt x="2501" y="9323"/>
                    </a:cubicBezTo>
                    <a:cubicBezTo>
                      <a:pt x="2406" y="9240"/>
                      <a:pt x="2334" y="9168"/>
                      <a:pt x="2263" y="9085"/>
                    </a:cubicBezTo>
                    <a:cubicBezTo>
                      <a:pt x="2167" y="8990"/>
                      <a:pt x="2096" y="8882"/>
                      <a:pt x="2025" y="8787"/>
                    </a:cubicBezTo>
                    <a:cubicBezTo>
                      <a:pt x="2298" y="8775"/>
                      <a:pt x="2558" y="8771"/>
                      <a:pt x="2783" y="8771"/>
                    </a:cubicBezTo>
                    <a:cubicBezTo>
                      <a:pt x="3232" y="8771"/>
                      <a:pt x="3545" y="8787"/>
                      <a:pt x="3560" y="8787"/>
                    </a:cubicBezTo>
                    <a:cubicBezTo>
                      <a:pt x="3644" y="8787"/>
                      <a:pt x="3715" y="8728"/>
                      <a:pt x="3715" y="8632"/>
                    </a:cubicBezTo>
                    <a:cubicBezTo>
                      <a:pt x="3715" y="8549"/>
                      <a:pt x="3656" y="8466"/>
                      <a:pt x="3572" y="8466"/>
                    </a:cubicBezTo>
                    <a:cubicBezTo>
                      <a:pt x="3533" y="8466"/>
                      <a:pt x="3160" y="8450"/>
                      <a:pt x="2651" y="8450"/>
                    </a:cubicBezTo>
                    <a:cubicBezTo>
                      <a:pt x="2396" y="8450"/>
                      <a:pt x="2108" y="8454"/>
                      <a:pt x="1810" y="8466"/>
                    </a:cubicBezTo>
                    <a:cubicBezTo>
                      <a:pt x="1596" y="8073"/>
                      <a:pt x="1477" y="7632"/>
                      <a:pt x="1477" y="7204"/>
                    </a:cubicBezTo>
                    <a:cubicBezTo>
                      <a:pt x="1477" y="5965"/>
                      <a:pt x="1929" y="4679"/>
                      <a:pt x="2751" y="3667"/>
                    </a:cubicBezTo>
                    <a:cubicBezTo>
                      <a:pt x="3572" y="2655"/>
                      <a:pt x="4608" y="2072"/>
                      <a:pt x="5620" y="2072"/>
                    </a:cubicBezTo>
                    <a:close/>
                    <a:moveTo>
                      <a:pt x="5605" y="10335"/>
                    </a:moveTo>
                    <a:cubicBezTo>
                      <a:pt x="5641" y="10335"/>
                      <a:pt x="5680" y="10347"/>
                      <a:pt x="5715" y="10371"/>
                    </a:cubicBezTo>
                    <a:cubicBezTo>
                      <a:pt x="5858" y="10478"/>
                      <a:pt x="6037" y="10525"/>
                      <a:pt x="6216" y="10525"/>
                    </a:cubicBezTo>
                    <a:cubicBezTo>
                      <a:pt x="6311" y="10525"/>
                      <a:pt x="6394" y="10502"/>
                      <a:pt x="6477" y="10478"/>
                    </a:cubicBezTo>
                    <a:lnTo>
                      <a:pt x="6477" y="10478"/>
                    </a:lnTo>
                    <a:cubicBezTo>
                      <a:pt x="6204" y="10644"/>
                      <a:pt x="5906" y="10716"/>
                      <a:pt x="5608" y="10716"/>
                    </a:cubicBezTo>
                    <a:cubicBezTo>
                      <a:pt x="5311" y="10716"/>
                      <a:pt x="5013" y="10644"/>
                      <a:pt x="4751" y="10478"/>
                    </a:cubicBezTo>
                    <a:lnTo>
                      <a:pt x="4751" y="10478"/>
                    </a:lnTo>
                    <a:cubicBezTo>
                      <a:pt x="4834" y="10502"/>
                      <a:pt x="4918" y="10525"/>
                      <a:pt x="5001" y="10525"/>
                    </a:cubicBezTo>
                    <a:cubicBezTo>
                      <a:pt x="5180" y="10525"/>
                      <a:pt x="5358" y="10478"/>
                      <a:pt x="5513" y="10371"/>
                    </a:cubicBezTo>
                    <a:cubicBezTo>
                      <a:pt x="5537" y="10347"/>
                      <a:pt x="5570" y="10335"/>
                      <a:pt x="5605" y="10335"/>
                    </a:cubicBezTo>
                    <a:close/>
                    <a:moveTo>
                      <a:pt x="2035" y="1"/>
                    </a:moveTo>
                    <a:cubicBezTo>
                      <a:pt x="1822" y="1"/>
                      <a:pt x="1610" y="39"/>
                      <a:pt x="1405" y="119"/>
                    </a:cubicBezTo>
                    <a:cubicBezTo>
                      <a:pt x="846" y="310"/>
                      <a:pt x="429" y="738"/>
                      <a:pt x="215" y="1358"/>
                    </a:cubicBezTo>
                    <a:cubicBezTo>
                      <a:pt x="0" y="1929"/>
                      <a:pt x="0" y="2620"/>
                      <a:pt x="227" y="3239"/>
                    </a:cubicBezTo>
                    <a:cubicBezTo>
                      <a:pt x="477" y="3953"/>
                      <a:pt x="989" y="4537"/>
                      <a:pt x="1608" y="4822"/>
                    </a:cubicBezTo>
                    <a:cubicBezTo>
                      <a:pt x="1263" y="5584"/>
                      <a:pt x="1084" y="6406"/>
                      <a:pt x="1084" y="7204"/>
                    </a:cubicBezTo>
                    <a:cubicBezTo>
                      <a:pt x="1084" y="7632"/>
                      <a:pt x="1191" y="8085"/>
                      <a:pt x="1382" y="8489"/>
                    </a:cubicBezTo>
                    <a:cubicBezTo>
                      <a:pt x="953" y="8513"/>
                      <a:pt x="524" y="8561"/>
                      <a:pt x="167" y="8644"/>
                    </a:cubicBezTo>
                    <a:cubicBezTo>
                      <a:pt x="72" y="8668"/>
                      <a:pt x="36" y="8751"/>
                      <a:pt x="48" y="8847"/>
                    </a:cubicBezTo>
                    <a:cubicBezTo>
                      <a:pt x="60" y="8918"/>
                      <a:pt x="131" y="8966"/>
                      <a:pt x="215" y="8966"/>
                    </a:cubicBezTo>
                    <a:lnTo>
                      <a:pt x="239" y="8966"/>
                    </a:lnTo>
                    <a:cubicBezTo>
                      <a:pt x="608" y="8870"/>
                      <a:pt x="1084" y="8823"/>
                      <a:pt x="1560" y="8799"/>
                    </a:cubicBezTo>
                    <a:cubicBezTo>
                      <a:pt x="1667" y="8978"/>
                      <a:pt x="1798" y="9144"/>
                      <a:pt x="1953" y="9287"/>
                    </a:cubicBezTo>
                    <a:lnTo>
                      <a:pt x="2072" y="9406"/>
                    </a:lnTo>
                    <a:cubicBezTo>
                      <a:pt x="1667" y="9525"/>
                      <a:pt x="1239" y="9680"/>
                      <a:pt x="834" y="9859"/>
                    </a:cubicBezTo>
                    <a:cubicBezTo>
                      <a:pt x="762" y="9882"/>
                      <a:pt x="715" y="9990"/>
                      <a:pt x="762" y="10061"/>
                    </a:cubicBezTo>
                    <a:cubicBezTo>
                      <a:pt x="786" y="10121"/>
                      <a:pt x="846" y="10156"/>
                      <a:pt x="905" y="10156"/>
                    </a:cubicBezTo>
                    <a:cubicBezTo>
                      <a:pt x="929" y="10156"/>
                      <a:pt x="953" y="10156"/>
                      <a:pt x="965" y="10132"/>
                    </a:cubicBezTo>
                    <a:cubicBezTo>
                      <a:pt x="1417" y="9942"/>
                      <a:pt x="1905" y="9775"/>
                      <a:pt x="2358" y="9644"/>
                    </a:cubicBezTo>
                    <a:cubicBezTo>
                      <a:pt x="2870" y="10061"/>
                      <a:pt x="3501" y="10359"/>
                      <a:pt x="4227" y="10525"/>
                    </a:cubicBezTo>
                    <a:cubicBezTo>
                      <a:pt x="4596" y="10835"/>
                      <a:pt x="5073" y="11014"/>
                      <a:pt x="5573" y="11014"/>
                    </a:cubicBezTo>
                    <a:cubicBezTo>
                      <a:pt x="6061" y="11014"/>
                      <a:pt x="6537" y="10835"/>
                      <a:pt x="6906" y="10525"/>
                    </a:cubicBezTo>
                    <a:cubicBezTo>
                      <a:pt x="7620" y="10359"/>
                      <a:pt x="8263" y="10061"/>
                      <a:pt x="8787" y="9644"/>
                    </a:cubicBezTo>
                    <a:cubicBezTo>
                      <a:pt x="9240" y="9775"/>
                      <a:pt x="9740" y="9942"/>
                      <a:pt x="10168" y="10132"/>
                    </a:cubicBezTo>
                    <a:cubicBezTo>
                      <a:pt x="10180" y="10156"/>
                      <a:pt x="10216" y="10156"/>
                      <a:pt x="10228" y="10156"/>
                    </a:cubicBezTo>
                    <a:cubicBezTo>
                      <a:pt x="10287" y="10156"/>
                      <a:pt x="10347" y="10121"/>
                      <a:pt x="10371" y="10061"/>
                    </a:cubicBezTo>
                    <a:cubicBezTo>
                      <a:pt x="10407" y="9990"/>
                      <a:pt x="10371" y="9882"/>
                      <a:pt x="10299" y="9859"/>
                    </a:cubicBezTo>
                    <a:cubicBezTo>
                      <a:pt x="9918" y="9680"/>
                      <a:pt x="9478" y="9525"/>
                      <a:pt x="9061" y="9406"/>
                    </a:cubicBezTo>
                    <a:lnTo>
                      <a:pt x="9180" y="9287"/>
                    </a:lnTo>
                    <a:cubicBezTo>
                      <a:pt x="9335" y="9144"/>
                      <a:pt x="9466" y="8966"/>
                      <a:pt x="9573" y="8799"/>
                    </a:cubicBezTo>
                    <a:cubicBezTo>
                      <a:pt x="10049" y="8823"/>
                      <a:pt x="10526" y="8870"/>
                      <a:pt x="10895" y="8966"/>
                    </a:cubicBezTo>
                    <a:lnTo>
                      <a:pt x="10930" y="8966"/>
                    </a:lnTo>
                    <a:cubicBezTo>
                      <a:pt x="11002" y="8966"/>
                      <a:pt x="11061" y="8918"/>
                      <a:pt x="11085" y="8847"/>
                    </a:cubicBezTo>
                    <a:cubicBezTo>
                      <a:pt x="11133" y="8751"/>
                      <a:pt x="11085" y="8680"/>
                      <a:pt x="11002" y="8644"/>
                    </a:cubicBezTo>
                    <a:cubicBezTo>
                      <a:pt x="10645" y="8573"/>
                      <a:pt x="10216" y="8513"/>
                      <a:pt x="9775" y="8489"/>
                    </a:cubicBezTo>
                    <a:cubicBezTo>
                      <a:pt x="9978" y="8085"/>
                      <a:pt x="10073" y="7644"/>
                      <a:pt x="10073" y="7204"/>
                    </a:cubicBezTo>
                    <a:cubicBezTo>
                      <a:pt x="10073" y="6406"/>
                      <a:pt x="9895" y="5584"/>
                      <a:pt x="9561" y="4822"/>
                    </a:cubicBezTo>
                    <a:cubicBezTo>
                      <a:pt x="10168" y="4525"/>
                      <a:pt x="10692" y="3941"/>
                      <a:pt x="10942" y="3239"/>
                    </a:cubicBezTo>
                    <a:cubicBezTo>
                      <a:pt x="11169" y="2608"/>
                      <a:pt x="11180" y="1929"/>
                      <a:pt x="10954" y="1358"/>
                    </a:cubicBezTo>
                    <a:cubicBezTo>
                      <a:pt x="10728" y="762"/>
                      <a:pt x="10311" y="334"/>
                      <a:pt x="9764" y="119"/>
                    </a:cubicBezTo>
                    <a:cubicBezTo>
                      <a:pt x="9561" y="49"/>
                      <a:pt x="9352" y="14"/>
                      <a:pt x="9141" y="14"/>
                    </a:cubicBezTo>
                    <a:cubicBezTo>
                      <a:pt x="8782" y="14"/>
                      <a:pt x="8418" y="115"/>
                      <a:pt x="8073" y="310"/>
                    </a:cubicBezTo>
                    <a:cubicBezTo>
                      <a:pt x="7537" y="631"/>
                      <a:pt x="7120" y="1155"/>
                      <a:pt x="6882" y="1786"/>
                    </a:cubicBezTo>
                    <a:cubicBezTo>
                      <a:pt x="6858" y="1846"/>
                      <a:pt x="6835" y="1905"/>
                      <a:pt x="6823" y="1977"/>
                    </a:cubicBezTo>
                    <a:cubicBezTo>
                      <a:pt x="6418" y="1810"/>
                      <a:pt x="6001" y="1727"/>
                      <a:pt x="5584" y="1727"/>
                    </a:cubicBezTo>
                    <a:cubicBezTo>
                      <a:pt x="5168" y="1727"/>
                      <a:pt x="4763" y="1822"/>
                      <a:pt x="4346" y="1977"/>
                    </a:cubicBezTo>
                    <a:cubicBezTo>
                      <a:pt x="4334" y="1917"/>
                      <a:pt x="4299" y="1858"/>
                      <a:pt x="4287" y="1786"/>
                    </a:cubicBezTo>
                    <a:cubicBezTo>
                      <a:pt x="4060" y="1143"/>
                      <a:pt x="3632" y="619"/>
                      <a:pt x="3096" y="310"/>
                    </a:cubicBezTo>
                    <a:cubicBezTo>
                      <a:pt x="2753" y="109"/>
                      <a:pt x="2392" y="1"/>
                      <a:pt x="2035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2" name="Agrupar 321"/>
            <p:cNvGrpSpPr/>
            <p:nvPr/>
          </p:nvGrpSpPr>
          <p:grpSpPr>
            <a:xfrm>
              <a:off x="7207324" y="4223231"/>
              <a:ext cx="938476" cy="720000"/>
              <a:chOff x="6560833" y="2268147"/>
              <a:chExt cx="938476" cy="720000"/>
            </a:xfrm>
            <a:solidFill>
              <a:schemeClr val="accent6"/>
            </a:solidFill>
          </p:grpSpPr>
          <p:grpSp>
            <p:nvGrpSpPr>
              <p:cNvPr id="28" name="Google Shape;11297;p78"/>
              <p:cNvGrpSpPr>
                <a:grpSpLocks noChangeAspect="1"/>
              </p:cNvGrpSpPr>
              <p:nvPr/>
            </p:nvGrpSpPr>
            <p:grpSpPr>
              <a:xfrm>
                <a:off x="6560833" y="2268147"/>
                <a:ext cx="315937" cy="720000"/>
                <a:chOff x="6410063" y="4135124"/>
                <a:chExt cx="159950" cy="364516"/>
              </a:xfrm>
              <a:grpFill/>
            </p:grpSpPr>
            <p:sp>
              <p:nvSpPr>
                <p:cNvPr id="29" name="Google Shape;11298;p78"/>
                <p:cNvSpPr/>
                <p:nvPr/>
              </p:nvSpPr>
              <p:spPr>
                <a:xfrm>
                  <a:off x="6493991" y="4299202"/>
                  <a:ext cx="36328" cy="20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6312" extrusionOk="0">
                      <a:moveTo>
                        <a:pt x="965" y="1"/>
                      </a:moveTo>
                      <a:cubicBezTo>
                        <a:pt x="882" y="1"/>
                        <a:pt x="810" y="72"/>
                        <a:pt x="810" y="168"/>
                      </a:cubicBezTo>
                      <a:lnTo>
                        <a:pt x="810" y="5716"/>
                      </a:lnTo>
                      <a:cubicBezTo>
                        <a:pt x="810" y="5847"/>
                        <a:pt x="703" y="5954"/>
                        <a:pt x="584" y="5966"/>
                      </a:cubicBezTo>
                      <a:cubicBezTo>
                        <a:pt x="453" y="5966"/>
                        <a:pt x="334" y="5859"/>
                        <a:pt x="334" y="5728"/>
                      </a:cubicBezTo>
                      <a:lnTo>
                        <a:pt x="334" y="4656"/>
                      </a:lnTo>
                      <a:cubicBezTo>
                        <a:pt x="334" y="4573"/>
                        <a:pt x="251" y="4490"/>
                        <a:pt x="167" y="4490"/>
                      </a:cubicBezTo>
                      <a:cubicBezTo>
                        <a:pt x="72" y="4490"/>
                        <a:pt x="1" y="4573"/>
                        <a:pt x="1" y="4656"/>
                      </a:cubicBezTo>
                      <a:lnTo>
                        <a:pt x="1" y="5728"/>
                      </a:lnTo>
                      <a:cubicBezTo>
                        <a:pt x="1" y="5966"/>
                        <a:pt x="167" y="6192"/>
                        <a:pt x="394" y="6276"/>
                      </a:cubicBezTo>
                      <a:cubicBezTo>
                        <a:pt x="453" y="6299"/>
                        <a:pt x="525" y="6311"/>
                        <a:pt x="596" y="6311"/>
                      </a:cubicBezTo>
                      <a:cubicBezTo>
                        <a:pt x="906" y="6299"/>
                        <a:pt x="1144" y="6037"/>
                        <a:pt x="1144" y="5728"/>
                      </a:cubicBezTo>
                      <a:lnTo>
                        <a:pt x="1144" y="180"/>
                      </a:lnTo>
                      <a:cubicBezTo>
                        <a:pt x="1144" y="72"/>
                        <a:pt x="1072" y="1"/>
                        <a:pt x="96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11299;p78"/>
                <p:cNvSpPr/>
                <p:nvPr/>
              </p:nvSpPr>
              <p:spPr>
                <a:xfrm>
                  <a:off x="6454297" y="4135124"/>
                  <a:ext cx="71099" cy="7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2240" extrusionOk="0">
                      <a:moveTo>
                        <a:pt x="1120" y="346"/>
                      </a:moveTo>
                      <a:cubicBezTo>
                        <a:pt x="1548" y="346"/>
                        <a:pt x="1894" y="679"/>
                        <a:pt x="1894" y="1120"/>
                      </a:cubicBezTo>
                      <a:cubicBezTo>
                        <a:pt x="1894" y="1548"/>
                        <a:pt x="1548" y="1894"/>
                        <a:pt x="1120" y="1894"/>
                      </a:cubicBezTo>
                      <a:cubicBezTo>
                        <a:pt x="691" y="1894"/>
                        <a:pt x="346" y="1548"/>
                        <a:pt x="346" y="1120"/>
                      </a:cubicBezTo>
                      <a:cubicBezTo>
                        <a:pt x="346" y="679"/>
                        <a:pt x="691" y="346"/>
                        <a:pt x="1120" y="346"/>
                      </a:cubicBezTo>
                      <a:close/>
                      <a:moveTo>
                        <a:pt x="1120" y="1"/>
                      </a:moveTo>
                      <a:cubicBezTo>
                        <a:pt x="513" y="1"/>
                        <a:pt x="1" y="513"/>
                        <a:pt x="1" y="1120"/>
                      </a:cubicBezTo>
                      <a:cubicBezTo>
                        <a:pt x="1" y="1727"/>
                        <a:pt x="513" y="2239"/>
                        <a:pt x="1120" y="2239"/>
                      </a:cubicBezTo>
                      <a:cubicBezTo>
                        <a:pt x="1727" y="2239"/>
                        <a:pt x="2239" y="1727"/>
                        <a:pt x="2239" y="1120"/>
                      </a:cubicBezTo>
                      <a:cubicBezTo>
                        <a:pt x="2239" y="513"/>
                        <a:pt x="1727" y="1"/>
                        <a:pt x="1120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11300;p78"/>
                <p:cNvSpPr/>
                <p:nvPr/>
              </p:nvSpPr>
              <p:spPr>
                <a:xfrm>
                  <a:off x="6410063" y="4252712"/>
                  <a:ext cx="94566" cy="24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" h="7776" extrusionOk="0">
                      <a:moveTo>
                        <a:pt x="1191" y="0"/>
                      </a:moveTo>
                      <a:cubicBezTo>
                        <a:pt x="977" y="0"/>
                        <a:pt x="798" y="179"/>
                        <a:pt x="798" y="393"/>
                      </a:cubicBezTo>
                      <a:lnTo>
                        <a:pt x="798" y="2894"/>
                      </a:lnTo>
                      <a:cubicBezTo>
                        <a:pt x="798" y="3025"/>
                        <a:pt x="691" y="3132"/>
                        <a:pt x="560" y="3132"/>
                      </a:cubicBezTo>
                      <a:cubicBezTo>
                        <a:pt x="429" y="3132"/>
                        <a:pt x="322" y="3025"/>
                        <a:pt x="322" y="2894"/>
                      </a:cubicBezTo>
                      <a:lnTo>
                        <a:pt x="322" y="2275"/>
                      </a:lnTo>
                      <a:cubicBezTo>
                        <a:pt x="322" y="2191"/>
                        <a:pt x="251" y="2120"/>
                        <a:pt x="155" y="2120"/>
                      </a:cubicBezTo>
                      <a:cubicBezTo>
                        <a:pt x="72" y="2120"/>
                        <a:pt x="1" y="2191"/>
                        <a:pt x="1" y="2275"/>
                      </a:cubicBezTo>
                      <a:lnTo>
                        <a:pt x="1" y="2894"/>
                      </a:lnTo>
                      <a:cubicBezTo>
                        <a:pt x="1" y="3203"/>
                        <a:pt x="251" y="3465"/>
                        <a:pt x="572" y="3465"/>
                      </a:cubicBezTo>
                      <a:cubicBezTo>
                        <a:pt x="894" y="3465"/>
                        <a:pt x="1156" y="3215"/>
                        <a:pt x="1156" y="2894"/>
                      </a:cubicBezTo>
                      <a:lnTo>
                        <a:pt x="1156" y="393"/>
                      </a:lnTo>
                      <a:cubicBezTo>
                        <a:pt x="1156" y="358"/>
                        <a:pt x="1191" y="334"/>
                        <a:pt x="1215" y="334"/>
                      </a:cubicBezTo>
                      <a:cubicBezTo>
                        <a:pt x="1251" y="334"/>
                        <a:pt x="1275" y="358"/>
                        <a:pt x="1275" y="393"/>
                      </a:cubicBezTo>
                      <a:lnTo>
                        <a:pt x="1275" y="7192"/>
                      </a:lnTo>
                      <a:cubicBezTo>
                        <a:pt x="1275" y="7501"/>
                        <a:pt x="1525" y="7775"/>
                        <a:pt x="1858" y="7775"/>
                      </a:cubicBezTo>
                      <a:cubicBezTo>
                        <a:pt x="2168" y="7775"/>
                        <a:pt x="2441" y="7513"/>
                        <a:pt x="2441" y="7192"/>
                      </a:cubicBezTo>
                      <a:lnTo>
                        <a:pt x="2441" y="4251"/>
                      </a:lnTo>
                      <a:cubicBezTo>
                        <a:pt x="2441" y="4168"/>
                        <a:pt x="2501" y="4132"/>
                        <a:pt x="2560" y="4132"/>
                      </a:cubicBezTo>
                      <a:cubicBezTo>
                        <a:pt x="2632" y="4132"/>
                        <a:pt x="2680" y="4191"/>
                        <a:pt x="2680" y="4251"/>
                      </a:cubicBezTo>
                      <a:lnTo>
                        <a:pt x="2644" y="5442"/>
                      </a:lnTo>
                      <a:cubicBezTo>
                        <a:pt x="2644" y="5525"/>
                        <a:pt x="2715" y="5596"/>
                        <a:pt x="2810" y="5596"/>
                      </a:cubicBezTo>
                      <a:cubicBezTo>
                        <a:pt x="2894" y="5596"/>
                        <a:pt x="2977" y="5525"/>
                        <a:pt x="2977" y="5442"/>
                      </a:cubicBezTo>
                      <a:lnTo>
                        <a:pt x="2977" y="4251"/>
                      </a:lnTo>
                      <a:cubicBezTo>
                        <a:pt x="2977" y="3989"/>
                        <a:pt x="2763" y="3787"/>
                        <a:pt x="2513" y="3787"/>
                      </a:cubicBezTo>
                      <a:cubicBezTo>
                        <a:pt x="2263" y="3787"/>
                        <a:pt x="2048" y="3989"/>
                        <a:pt x="2048" y="4251"/>
                      </a:cubicBezTo>
                      <a:lnTo>
                        <a:pt x="2048" y="7192"/>
                      </a:lnTo>
                      <a:cubicBezTo>
                        <a:pt x="2048" y="7323"/>
                        <a:pt x="1941" y="7430"/>
                        <a:pt x="1810" y="7430"/>
                      </a:cubicBezTo>
                      <a:cubicBezTo>
                        <a:pt x="1679" y="7430"/>
                        <a:pt x="1572" y="7323"/>
                        <a:pt x="1572" y="7192"/>
                      </a:cubicBezTo>
                      <a:lnTo>
                        <a:pt x="1572" y="393"/>
                      </a:lnTo>
                      <a:cubicBezTo>
                        <a:pt x="1572" y="179"/>
                        <a:pt x="1394" y="0"/>
                        <a:pt x="119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11301;p78"/>
                <p:cNvSpPr/>
                <p:nvPr/>
              </p:nvSpPr>
              <p:spPr>
                <a:xfrm>
                  <a:off x="6410063" y="4212638"/>
                  <a:ext cx="159950" cy="15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740" extrusionOk="0">
                      <a:moveTo>
                        <a:pt x="1429" y="0"/>
                      </a:moveTo>
                      <a:cubicBezTo>
                        <a:pt x="632" y="0"/>
                        <a:pt x="1" y="643"/>
                        <a:pt x="1" y="1429"/>
                      </a:cubicBezTo>
                      <a:lnTo>
                        <a:pt x="1" y="2858"/>
                      </a:lnTo>
                      <a:cubicBezTo>
                        <a:pt x="1" y="2953"/>
                        <a:pt x="72" y="3025"/>
                        <a:pt x="155" y="3025"/>
                      </a:cubicBezTo>
                      <a:cubicBezTo>
                        <a:pt x="251" y="3025"/>
                        <a:pt x="322" y="2953"/>
                        <a:pt x="322" y="2858"/>
                      </a:cubicBezTo>
                      <a:lnTo>
                        <a:pt x="322" y="1429"/>
                      </a:lnTo>
                      <a:cubicBezTo>
                        <a:pt x="322" y="822"/>
                        <a:pt x="810" y="334"/>
                        <a:pt x="1429" y="334"/>
                      </a:cubicBezTo>
                      <a:lnTo>
                        <a:pt x="3608" y="334"/>
                      </a:lnTo>
                      <a:cubicBezTo>
                        <a:pt x="4227" y="334"/>
                        <a:pt x="4715" y="822"/>
                        <a:pt x="4715" y="1429"/>
                      </a:cubicBezTo>
                      <a:lnTo>
                        <a:pt x="4715" y="4144"/>
                      </a:lnTo>
                      <a:cubicBezTo>
                        <a:pt x="4715" y="4275"/>
                        <a:pt x="4608" y="4382"/>
                        <a:pt x="4489" y="4394"/>
                      </a:cubicBezTo>
                      <a:cubicBezTo>
                        <a:pt x="4358" y="4394"/>
                        <a:pt x="4239" y="4287"/>
                        <a:pt x="4239" y="4156"/>
                      </a:cubicBezTo>
                      <a:lnTo>
                        <a:pt x="4239" y="1655"/>
                      </a:lnTo>
                      <a:cubicBezTo>
                        <a:pt x="4239" y="1441"/>
                        <a:pt x="4061" y="1262"/>
                        <a:pt x="3846" y="1262"/>
                      </a:cubicBezTo>
                      <a:cubicBezTo>
                        <a:pt x="3644" y="1262"/>
                        <a:pt x="3465" y="1441"/>
                        <a:pt x="3465" y="1655"/>
                      </a:cubicBezTo>
                      <a:lnTo>
                        <a:pt x="3465" y="2239"/>
                      </a:lnTo>
                      <a:cubicBezTo>
                        <a:pt x="3465" y="2322"/>
                        <a:pt x="3537" y="2394"/>
                        <a:pt x="3632" y="2394"/>
                      </a:cubicBezTo>
                      <a:cubicBezTo>
                        <a:pt x="3715" y="2394"/>
                        <a:pt x="3787" y="2322"/>
                        <a:pt x="3787" y="2239"/>
                      </a:cubicBezTo>
                      <a:lnTo>
                        <a:pt x="3787" y="1655"/>
                      </a:lnTo>
                      <a:cubicBezTo>
                        <a:pt x="3787" y="1620"/>
                        <a:pt x="3814" y="1602"/>
                        <a:pt x="3840" y="1602"/>
                      </a:cubicBezTo>
                      <a:cubicBezTo>
                        <a:pt x="3867" y="1602"/>
                        <a:pt x="3894" y="1620"/>
                        <a:pt x="3894" y="1655"/>
                      </a:cubicBezTo>
                      <a:lnTo>
                        <a:pt x="3894" y="4156"/>
                      </a:lnTo>
                      <a:cubicBezTo>
                        <a:pt x="3894" y="4382"/>
                        <a:pt x="4049" y="4596"/>
                        <a:pt x="4251" y="4691"/>
                      </a:cubicBezTo>
                      <a:cubicBezTo>
                        <a:pt x="4323" y="4715"/>
                        <a:pt x="4406" y="4739"/>
                        <a:pt x="4489" y="4739"/>
                      </a:cubicBezTo>
                      <a:cubicBezTo>
                        <a:pt x="4799" y="4715"/>
                        <a:pt x="5037" y="4465"/>
                        <a:pt x="5037" y="4156"/>
                      </a:cubicBezTo>
                      <a:lnTo>
                        <a:pt x="5037" y="1429"/>
                      </a:lnTo>
                      <a:cubicBezTo>
                        <a:pt x="5037" y="643"/>
                        <a:pt x="4406" y="0"/>
                        <a:pt x="360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oogle Shape;11302;p78"/>
              <p:cNvGrpSpPr>
                <a:grpSpLocks noChangeAspect="1"/>
              </p:cNvGrpSpPr>
              <p:nvPr/>
            </p:nvGrpSpPr>
            <p:grpSpPr>
              <a:xfrm>
                <a:off x="7075422" y="2268147"/>
                <a:ext cx="423887" cy="720000"/>
                <a:chOff x="6924652" y="4135505"/>
                <a:chExt cx="214378" cy="364135"/>
              </a:xfrm>
              <a:grpFill/>
            </p:grpSpPr>
            <p:sp>
              <p:nvSpPr>
                <p:cNvPr id="34" name="Google Shape;11303;p78"/>
                <p:cNvSpPr/>
                <p:nvPr/>
              </p:nvSpPr>
              <p:spPr>
                <a:xfrm>
                  <a:off x="6996482" y="4135505"/>
                  <a:ext cx="70718" cy="7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239" extrusionOk="0">
                      <a:moveTo>
                        <a:pt x="1119" y="346"/>
                      </a:moveTo>
                      <a:cubicBezTo>
                        <a:pt x="1548" y="346"/>
                        <a:pt x="1893" y="691"/>
                        <a:pt x="1893" y="1120"/>
                      </a:cubicBezTo>
                      <a:cubicBezTo>
                        <a:pt x="1893" y="1548"/>
                        <a:pt x="1548" y="1894"/>
                        <a:pt x="1119" y="1894"/>
                      </a:cubicBezTo>
                      <a:cubicBezTo>
                        <a:pt x="679" y="1894"/>
                        <a:pt x="345" y="1548"/>
                        <a:pt x="345" y="1120"/>
                      </a:cubicBezTo>
                      <a:cubicBezTo>
                        <a:pt x="345" y="691"/>
                        <a:pt x="703" y="346"/>
                        <a:pt x="1119" y="346"/>
                      </a:cubicBezTo>
                      <a:close/>
                      <a:moveTo>
                        <a:pt x="1119" y="1"/>
                      </a:moveTo>
                      <a:cubicBezTo>
                        <a:pt x="500" y="1"/>
                        <a:pt x="0" y="513"/>
                        <a:pt x="0" y="1120"/>
                      </a:cubicBezTo>
                      <a:cubicBezTo>
                        <a:pt x="12" y="1727"/>
                        <a:pt x="500" y="2239"/>
                        <a:pt x="1119" y="2239"/>
                      </a:cubicBezTo>
                      <a:cubicBezTo>
                        <a:pt x="1727" y="2239"/>
                        <a:pt x="2227" y="1727"/>
                        <a:pt x="2227" y="1120"/>
                      </a:cubicBezTo>
                      <a:cubicBezTo>
                        <a:pt x="2227" y="513"/>
                        <a:pt x="1727" y="1"/>
                        <a:pt x="1119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11304;p78"/>
                <p:cNvSpPr/>
                <p:nvPr/>
              </p:nvSpPr>
              <p:spPr>
                <a:xfrm>
                  <a:off x="7018012" y="4345183"/>
                  <a:ext cx="88882" cy="15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4864" extrusionOk="0">
                      <a:moveTo>
                        <a:pt x="2293" y="0"/>
                      </a:moveTo>
                      <a:cubicBezTo>
                        <a:pt x="2280" y="0"/>
                        <a:pt x="2266" y="2"/>
                        <a:pt x="2251" y="6"/>
                      </a:cubicBezTo>
                      <a:cubicBezTo>
                        <a:pt x="2168" y="41"/>
                        <a:pt x="2108" y="125"/>
                        <a:pt x="2132" y="220"/>
                      </a:cubicBezTo>
                      <a:lnTo>
                        <a:pt x="2358" y="1077"/>
                      </a:lnTo>
                      <a:lnTo>
                        <a:pt x="1549" y="1077"/>
                      </a:lnTo>
                      <a:cubicBezTo>
                        <a:pt x="1465" y="1077"/>
                        <a:pt x="1394" y="1160"/>
                        <a:pt x="1394" y="1244"/>
                      </a:cubicBezTo>
                      <a:lnTo>
                        <a:pt x="1394" y="4280"/>
                      </a:lnTo>
                      <a:cubicBezTo>
                        <a:pt x="1394" y="4411"/>
                        <a:pt x="1287" y="4518"/>
                        <a:pt x="1156" y="4518"/>
                      </a:cubicBezTo>
                      <a:cubicBezTo>
                        <a:pt x="1013" y="4518"/>
                        <a:pt x="918" y="4411"/>
                        <a:pt x="918" y="4280"/>
                      </a:cubicBezTo>
                      <a:lnTo>
                        <a:pt x="918" y="1244"/>
                      </a:lnTo>
                      <a:cubicBezTo>
                        <a:pt x="918" y="1160"/>
                        <a:pt x="834" y="1077"/>
                        <a:pt x="751" y="1077"/>
                      </a:cubicBezTo>
                      <a:lnTo>
                        <a:pt x="168" y="1077"/>
                      </a:lnTo>
                      <a:cubicBezTo>
                        <a:pt x="84" y="1077"/>
                        <a:pt x="1" y="1160"/>
                        <a:pt x="1" y="1244"/>
                      </a:cubicBezTo>
                      <a:lnTo>
                        <a:pt x="1" y="2482"/>
                      </a:lnTo>
                      <a:cubicBezTo>
                        <a:pt x="1" y="2565"/>
                        <a:pt x="84" y="2649"/>
                        <a:pt x="168" y="2649"/>
                      </a:cubicBezTo>
                      <a:cubicBezTo>
                        <a:pt x="263" y="2649"/>
                        <a:pt x="334" y="2565"/>
                        <a:pt x="334" y="2482"/>
                      </a:cubicBezTo>
                      <a:lnTo>
                        <a:pt x="334" y="1422"/>
                      </a:lnTo>
                      <a:lnTo>
                        <a:pt x="584" y="1422"/>
                      </a:lnTo>
                      <a:lnTo>
                        <a:pt x="584" y="4280"/>
                      </a:lnTo>
                      <a:cubicBezTo>
                        <a:pt x="584" y="4589"/>
                        <a:pt x="834" y="4863"/>
                        <a:pt x="1168" y="4863"/>
                      </a:cubicBezTo>
                      <a:cubicBezTo>
                        <a:pt x="1477" y="4863"/>
                        <a:pt x="1751" y="4601"/>
                        <a:pt x="1751" y="4280"/>
                      </a:cubicBezTo>
                      <a:lnTo>
                        <a:pt x="1751" y="1422"/>
                      </a:lnTo>
                      <a:lnTo>
                        <a:pt x="2608" y="1422"/>
                      </a:lnTo>
                      <a:cubicBezTo>
                        <a:pt x="2715" y="1422"/>
                        <a:pt x="2799" y="1315"/>
                        <a:pt x="2775" y="1208"/>
                      </a:cubicBezTo>
                      <a:lnTo>
                        <a:pt x="2465" y="125"/>
                      </a:lnTo>
                      <a:cubicBezTo>
                        <a:pt x="2435" y="54"/>
                        <a:pt x="2370" y="0"/>
                        <a:pt x="229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11305;p78"/>
                <p:cNvSpPr/>
                <p:nvPr/>
              </p:nvSpPr>
              <p:spPr>
                <a:xfrm>
                  <a:off x="6948850" y="4212638"/>
                  <a:ext cx="190181" cy="14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4720" extrusionOk="0">
                      <a:moveTo>
                        <a:pt x="1548" y="0"/>
                      </a:moveTo>
                      <a:cubicBezTo>
                        <a:pt x="917" y="0"/>
                        <a:pt x="369" y="417"/>
                        <a:pt x="179" y="1012"/>
                      </a:cubicBezTo>
                      <a:lnTo>
                        <a:pt x="179" y="1024"/>
                      </a:lnTo>
                      <a:lnTo>
                        <a:pt x="24" y="1596"/>
                      </a:lnTo>
                      <a:cubicBezTo>
                        <a:pt x="0" y="1679"/>
                        <a:pt x="60" y="1774"/>
                        <a:pt x="143" y="1798"/>
                      </a:cubicBezTo>
                      <a:cubicBezTo>
                        <a:pt x="160" y="1805"/>
                        <a:pt x="177" y="1809"/>
                        <a:pt x="194" y="1809"/>
                      </a:cubicBezTo>
                      <a:cubicBezTo>
                        <a:pt x="262" y="1809"/>
                        <a:pt x="329" y="1755"/>
                        <a:pt x="357" y="1679"/>
                      </a:cubicBezTo>
                      <a:lnTo>
                        <a:pt x="500" y="1132"/>
                      </a:lnTo>
                      <a:lnTo>
                        <a:pt x="500" y="1120"/>
                      </a:lnTo>
                      <a:cubicBezTo>
                        <a:pt x="631" y="655"/>
                        <a:pt x="1072" y="334"/>
                        <a:pt x="1548" y="334"/>
                      </a:cubicBezTo>
                      <a:lnTo>
                        <a:pt x="3727" y="334"/>
                      </a:lnTo>
                      <a:cubicBezTo>
                        <a:pt x="4203" y="334"/>
                        <a:pt x="4643" y="655"/>
                        <a:pt x="4774" y="1120"/>
                      </a:cubicBezTo>
                      <a:lnTo>
                        <a:pt x="4774" y="1132"/>
                      </a:lnTo>
                      <a:lnTo>
                        <a:pt x="5596" y="4084"/>
                      </a:lnTo>
                      <a:cubicBezTo>
                        <a:pt x="5620" y="4191"/>
                        <a:pt x="5548" y="4334"/>
                        <a:pt x="5429" y="4382"/>
                      </a:cubicBezTo>
                      <a:cubicBezTo>
                        <a:pt x="5414" y="4385"/>
                        <a:pt x="5398" y="4386"/>
                        <a:pt x="5383" y="4386"/>
                      </a:cubicBezTo>
                      <a:cubicBezTo>
                        <a:pt x="5278" y="4386"/>
                        <a:pt x="5173" y="4319"/>
                        <a:pt x="5132" y="4215"/>
                      </a:cubicBezTo>
                      <a:lnTo>
                        <a:pt x="4382" y="1560"/>
                      </a:lnTo>
                      <a:cubicBezTo>
                        <a:pt x="4346" y="1405"/>
                        <a:pt x="4179" y="1286"/>
                        <a:pt x="4012" y="1286"/>
                      </a:cubicBezTo>
                      <a:cubicBezTo>
                        <a:pt x="3762" y="1286"/>
                        <a:pt x="3572" y="1524"/>
                        <a:pt x="3631" y="1774"/>
                      </a:cubicBezTo>
                      <a:lnTo>
                        <a:pt x="4131" y="3751"/>
                      </a:lnTo>
                      <a:cubicBezTo>
                        <a:pt x="4161" y="3830"/>
                        <a:pt x="4223" y="3876"/>
                        <a:pt x="4298" y="3876"/>
                      </a:cubicBezTo>
                      <a:cubicBezTo>
                        <a:pt x="4313" y="3876"/>
                        <a:pt x="4329" y="3874"/>
                        <a:pt x="4346" y="3870"/>
                      </a:cubicBezTo>
                      <a:cubicBezTo>
                        <a:pt x="4429" y="3834"/>
                        <a:pt x="4489" y="3751"/>
                        <a:pt x="4465" y="3656"/>
                      </a:cubicBezTo>
                      <a:lnTo>
                        <a:pt x="3953" y="1679"/>
                      </a:lnTo>
                      <a:cubicBezTo>
                        <a:pt x="3946" y="1637"/>
                        <a:pt x="3980" y="1607"/>
                        <a:pt x="4012" y="1607"/>
                      </a:cubicBezTo>
                      <a:cubicBezTo>
                        <a:pt x="4034" y="1607"/>
                        <a:pt x="4055" y="1621"/>
                        <a:pt x="4060" y="1655"/>
                      </a:cubicBezTo>
                      <a:lnTo>
                        <a:pt x="4798" y="4299"/>
                      </a:lnTo>
                      <a:cubicBezTo>
                        <a:pt x="4879" y="4552"/>
                        <a:pt x="5116" y="4719"/>
                        <a:pt x="5368" y="4719"/>
                      </a:cubicBezTo>
                      <a:cubicBezTo>
                        <a:pt x="5412" y="4719"/>
                        <a:pt x="5456" y="4714"/>
                        <a:pt x="5501" y="4703"/>
                      </a:cubicBezTo>
                      <a:cubicBezTo>
                        <a:pt x="5810" y="4620"/>
                        <a:pt x="5989" y="4287"/>
                        <a:pt x="5917" y="3989"/>
                      </a:cubicBezTo>
                      <a:lnTo>
                        <a:pt x="5096" y="1024"/>
                      </a:lnTo>
                      <a:lnTo>
                        <a:pt x="5096" y="1012"/>
                      </a:lnTo>
                      <a:cubicBezTo>
                        <a:pt x="4917" y="417"/>
                        <a:pt x="4358" y="0"/>
                        <a:pt x="372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11306;p78"/>
                <p:cNvSpPr/>
                <p:nvPr/>
              </p:nvSpPr>
              <p:spPr>
                <a:xfrm>
                  <a:off x="6924652" y="4252331"/>
                  <a:ext cx="103617" cy="2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7741" extrusionOk="0">
                      <a:moveTo>
                        <a:pt x="1988" y="1"/>
                      </a:moveTo>
                      <a:cubicBezTo>
                        <a:pt x="1810" y="1"/>
                        <a:pt x="1667" y="120"/>
                        <a:pt x="1619" y="286"/>
                      </a:cubicBezTo>
                      <a:lnTo>
                        <a:pt x="881" y="2930"/>
                      </a:lnTo>
                      <a:cubicBezTo>
                        <a:pt x="851" y="3030"/>
                        <a:pt x="754" y="3105"/>
                        <a:pt x="645" y="3105"/>
                      </a:cubicBezTo>
                      <a:cubicBezTo>
                        <a:pt x="625" y="3105"/>
                        <a:pt x="604" y="3102"/>
                        <a:pt x="583" y="3096"/>
                      </a:cubicBezTo>
                      <a:cubicBezTo>
                        <a:pt x="464" y="3072"/>
                        <a:pt x="381" y="2930"/>
                        <a:pt x="417" y="2799"/>
                      </a:cubicBezTo>
                      <a:lnTo>
                        <a:pt x="905" y="1048"/>
                      </a:lnTo>
                      <a:cubicBezTo>
                        <a:pt x="941" y="953"/>
                        <a:pt x="881" y="870"/>
                        <a:pt x="786" y="834"/>
                      </a:cubicBezTo>
                      <a:cubicBezTo>
                        <a:pt x="773" y="830"/>
                        <a:pt x="760" y="829"/>
                        <a:pt x="748" y="829"/>
                      </a:cubicBezTo>
                      <a:cubicBezTo>
                        <a:pt x="675" y="829"/>
                        <a:pt x="604" y="882"/>
                        <a:pt x="583" y="953"/>
                      </a:cubicBezTo>
                      <a:lnTo>
                        <a:pt x="83" y="2715"/>
                      </a:lnTo>
                      <a:cubicBezTo>
                        <a:pt x="0" y="3013"/>
                        <a:pt x="191" y="3334"/>
                        <a:pt x="488" y="3406"/>
                      </a:cubicBezTo>
                      <a:cubicBezTo>
                        <a:pt x="541" y="3423"/>
                        <a:pt x="594" y="3430"/>
                        <a:pt x="647" y="3430"/>
                      </a:cubicBezTo>
                      <a:cubicBezTo>
                        <a:pt x="895" y="3430"/>
                        <a:pt x="1132" y="3258"/>
                        <a:pt x="1191" y="3013"/>
                      </a:cubicBezTo>
                      <a:lnTo>
                        <a:pt x="1929" y="358"/>
                      </a:lnTo>
                      <a:cubicBezTo>
                        <a:pt x="1938" y="329"/>
                        <a:pt x="1964" y="315"/>
                        <a:pt x="1988" y="315"/>
                      </a:cubicBezTo>
                      <a:cubicBezTo>
                        <a:pt x="2024" y="315"/>
                        <a:pt x="2057" y="344"/>
                        <a:pt x="2036" y="393"/>
                      </a:cubicBezTo>
                      <a:lnTo>
                        <a:pt x="1083" y="4096"/>
                      </a:lnTo>
                      <a:cubicBezTo>
                        <a:pt x="1060" y="4203"/>
                        <a:pt x="1143" y="4299"/>
                        <a:pt x="1250" y="4299"/>
                      </a:cubicBezTo>
                      <a:lnTo>
                        <a:pt x="2107" y="4299"/>
                      </a:lnTo>
                      <a:lnTo>
                        <a:pt x="2107" y="7156"/>
                      </a:lnTo>
                      <a:cubicBezTo>
                        <a:pt x="2107" y="7478"/>
                        <a:pt x="2346" y="7728"/>
                        <a:pt x="2667" y="7740"/>
                      </a:cubicBezTo>
                      <a:cubicBezTo>
                        <a:pt x="2676" y="7740"/>
                        <a:pt x="2684" y="7740"/>
                        <a:pt x="2693" y="7740"/>
                      </a:cubicBezTo>
                      <a:cubicBezTo>
                        <a:pt x="2922" y="7740"/>
                        <a:pt x="3146" y="7589"/>
                        <a:pt x="3227" y="7371"/>
                      </a:cubicBezTo>
                      <a:cubicBezTo>
                        <a:pt x="3262" y="7311"/>
                        <a:pt x="3262" y="7240"/>
                        <a:pt x="3262" y="7156"/>
                      </a:cubicBezTo>
                      <a:lnTo>
                        <a:pt x="3262" y="6025"/>
                      </a:lnTo>
                      <a:cubicBezTo>
                        <a:pt x="3262" y="5966"/>
                        <a:pt x="3179" y="5894"/>
                        <a:pt x="3096" y="5894"/>
                      </a:cubicBezTo>
                      <a:cubicBezTo>
                        <a:pt x="3000" y="5894"/>
                        <a:pt x="2929" y="5966"/>
                        <a:pt x="2929" y="6061"/>
                      </a:cubicBezTo>
                      <a:lnTo>
                        <a:pt x="2929" y="7192"/>
                      </a:lnTo>
                      <a:cubicBezTo>
                        <a:pt x="2929" y="7323"/>
                        <a:pt x="2810" y="7430"/>
                        <a:pt x="2679" y="7430"/>
                      </a:cubicBezTo>
                      <a:cubicBezTo>
                        <a:pt x="2560" y="7430"/>
                        <a:pt x="2453" y="7311"/>
                        <a:pt x="2453" y="7180"/>
                      </a:cubicBezTo>
                      <a:lnTo>
                        <a:pt x="2453" y="4156"/>
                      </a:lnTo>
                      <a:cubicBezTo>
                        <a:pt x="2453" y="4061"/>
                        <a:pt x="2381" y="3989"/>
                        <a:pt x="2286" y="3989"/>
                      </a:cubicBezTo>
                      <a:lnTo>
                        <a:pt x="1488" y="3989"/>
                      </a:lnTo>
                      <a:lnTo>
                        <a:pt x="2381" y="489"/>
                      </a:lnTo>
                      <a:cubicBezTo>
                        <a:pt x="2441" y="251"/>
                        <a:pt x="2250" y="1"/>
                        <a:pt x="198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" name="CaixaDeTexto 1"/>
            <p:cNvSpPr txBox="1"/>
            <p:nvPr/>
          </p:nvSpPr>
          <p:spPr>
            <a:xfrm>
              <a:off x="753457" y="5098125"/>
              <a:ext cx="1398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Circulação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 vírus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678782" y="5344346"/>
              <a:ext cx="1398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P&amp;D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Google Shape;11038;p78"/>
            <p:cNvGrpSpPr>
              <a:grpSpLocks noChangeAspect="1"/>
            </p:cNvGrpSpPr>
            <p:nvPr/>
          </p:nvGrpSpPr>
          <p:grpSpPr>
            <a:xfrm>
              <a:off x="3973512" y="4223231"/>
              <a:ext cx="754253" cy="720000"/>
              <a:chOff x="4126815" y="2760704"/>
              <a:chExt cx="380393" cy="363118"/>
            </a:xfrm>
            <a:solidFill>
              <a:schemeClr val="accent6"/>
            </a:solidFill>
          </p:grpSpPr>
          <p:sp>
            <p:nvSpPr>
              <p:cNvPr id="40" name="Google Shape;11039;p78"/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Google Shape;11040;p78"/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Google Shape;11041;p78"/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Google Shape;11042;p78"/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CaixaDeTexto 43"/>
            <p:cNvSpPr txBox="1"/>
            <p:nvPr/>
          </p:nvSpPr>
          <p:spPr>
            <a:xfrm>
              <a:off x="2047607" y="5221236"/>
              <a:ext cx="1726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Sequenciamento genético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5268298" y="5221236"/>
              <a:ext cx="1398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Pré-clínica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974494" y="5221236"/>
              <a:ext cx="1398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Ensaios Clínicos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6" name="Google Shape;11174;p78"/>
            <p:cNvGrpSpPr>
              <a:grpSpLocks noChangeAspect="1"/>
            </p:cNvGrpSpPr>
            <p:nvPr/>
          </p:nvGrpSpPr>
          <p:grpSpPr>
            <a:xfrm>
              <a:off x="9020121" y="4223231"/>
              <a:ext cx="965479" cy="720000"/>
              <a:chOff x="5216456" y="3725484"/>
              <a:chExt cx="356196" cy="265631"/>
            </a:xfrm>
            <a:solidFill>
              <a:schemeClr val="accent2"/>
            </a:solidFill>
          </p:grpSpPr>
          <p:sp>
            <p:nvSpPr>
              <p:cNvPr id="317" name="Google Shape;11175;p78"/>
              <p:cNvSpPr/>
              <p:nvPr/>
            </p:nvSpPr>
            <p:spPr>
              <a:xfrm>
                <a:off x="5216456" y="3814335"/>
                <a:ext cx="296465" cy="17678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Google Shape;11176;p78"/>
              <p:cNvSpPr/>
              <p:nvPr/>
            </p:nvSpPr>
            <p:spPr>
              <a:xfrm>
                <a:off x="5304925" y="3725484"/>
                <a:ext cx="267726" cy="17071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9" name="CaixaDeTexto 318"/>
            <p:cNvSpPr txBox="1"/>
            <p:nvPr/>
          </p:nvSpPr>
          <p:spPr>
            <a:xfrm>
              <a:off x="8680690" y="5221236"/>
              <a:ext cx="1489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Aprovação dos Reguladores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CaixaDeTexto 319"/>
            <p:cNvSpPr txBox="1"/>
            <p:nvPr/>
          </p:nvSpPr>
          <p:spPr>
            <a:xfrm>
              <a:off x="10521987" y="5344346"/>
              <a:ext cx="1398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Mercado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3" name="Google Shape;1378;p69"/>
            <p:cNvGrpSpPr/>
            <p:nvPr/>
          </p:nvGrpSpPr>
          <p:grpSpPr>
            <a:xfrm>
              <a:off x="1253151" y="5960905"/>
              <a:ext cx="3701895" cy="394528"/>
              <a:chOff x="6336019" y="3733725"/>
              <a:chExt cx="2566206" cy="351310"/>
            </a:xfrm>
            <a:solidFill>
              <a:schemeClr val="accent6"/>
            </a:solidFill>
          </p:grpSpPr>
          <p:sp>
            <p:nvSpPr>
              <p:cNvPr id="324" name="Google Shape;1379;p69"/>
              <p:cNvSpPr/>
              <p:nvPr/>
            </p:nvSpPr>
            <p:spPr>
              <a:xfrm>
                <a:off x="6336019" y="3733735"/>
                <a:ext cx="1881300" cy="351300"/>
              </a:xfrm>
              <a:prstGeom prst="homePlate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Google Shape;1380;p69"/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Google Shape;1381;p69"/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Google Shape;1382;p69"/>
              <p:cNvSpPr/>
              <p:nvPr/>
            </p:nvSpPr>
            <p:spPr>
              <a:xfrm>
                <a:off x="85557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3" name="Google Shape;1378;p69"/>
            <p:cNvGrpSpPr/>
            <p:nvPr/>
          </p:nvGrpSpPr>
          <p:grpSpPr>
            <a:xfrm>
              <a:off x="7277332" y="5959073"/>
              <a:ext cx="2422694" cy="394533"/>
              <a:chOff x="7222779" y="3733725"/>
              <a:chExt cx="1679446" cy="351315"/>
            </a:xfrm>
            <a:noFill/>
          </p:grpSpPr>
          <p:sp>
            <p:nvSpPr>
              <p:cNvPr id="344" name="Google Shape;1379;p69"/>
              <p:cNvSpPr/>
              <p:nvPr/>
            </p:nvSpPr>
            <p:spPr>
              <a:xfrm>
                <a:off x="7222779" y="3733739"/>
                <a:ext cx="994539" cy="351301"/>
              </a:xfrm>
              <a:prstGeom prst="homePlate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Google Shape;1380;p69"/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Google Shape;1381;p69"/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1382;p69"/>
              <p:cNvSpPr/>
              <p:nvPr/>
            </p:nvSpPr>
            <p:spPr>
              <a:xfrm>
                <a:off x="85557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9" name="Google Shape;1378;p69"/>
            <p:cNvGrpSpPr/>
            <p:nvPr/>
          </p:nvGrpSpPr>
          <p:grpSpPr>
            <a:xfrm>
              <a:off x="5113445" y="5959073"/>
              <a:ext cx="1991916" cy="394528"/>
              <a:chOff x="7292801" y="3733725"/>
              <a:chExt cx="1380824" cy="351310"/>
            </a:xfrm>
            <a:solidFill>
              <a:schemeClr val="accent6"/>
            </a:solidFill>
          </p:grpSpPr>
          <p:sp>
            <p:nvSpPr>
              <p:cNvPr id="350" name="Google Shape;1379;p69"/>
              <p:cNvSpPr/>
              <p:nvPr/>
            </p:nvSpPr>
            <p:spPr>
              <a:xfrm>
                <a:off x="7292801" y="3733735"/>
                <a:ext cx="924518" cy="351300"/>
              </a:xfrm>
              <a:prstGeom prst="homePlate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1380;p69"/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1381;p69"/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" name="Retângulo 63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528592" y="897868"/>
            <a:ext cx="1004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Etapas de desenvolvimento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vacinas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" name="Google Shape;1378;p69"/>
          <p:cNvGrpSpPr/>
          <p:nvPr/>
        </p:nvGrpSpPr>
        <p:grpSpPr>
          <a:xfrm>
            <a:off x="7293086" y="3905947"/>
            <a:ext cx="4091117" cy="394528"/>
            <a:chOff x="6066205" y="3733725"/>
            <a:chExt cx="2836020" cy="351310"/>
          </a:xfrm>
          <a:noFill/>
        </p:grpSpPr>
        <p:sp>
          <p:nvSpPr>
            <p:cNvPr id="66" name="Google Shape;1379;p69"/>
            <p:cNvSpPr/>
            <p:nvPr/>
          </p:nvSpPr>
          <p:spPr>
            <a:xfrm>
              <a:off x="6066205" y="3733735"/>
              <a:ext cx="2151114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80;p69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81;p69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82;p69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59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2128647" y="4402774"/>
            <a:ext cx="8316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Ações de PD&amp;I no combate à Covid-19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03" y="-236831"/>
            <a:ext cx="3151573" cy="122123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60" y="1441562"/>
            <a:ext cx="6100126" cy="25001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t="71524"/>
          <a:stretch/>
        </p:blipFill>
        <p:spPr>
          <a:xfrm>
            <a:off x="2452273" y="6020143"/>
            <a:ext cx="7669433" cy="7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grpSp>
        <p:nvGrpSpPr>
          <p:cNvPr id="41" name="Agrupar 40"/>
          <p:cNvGrpSpPr/>
          <p:nvPr/>
        </p:nvGrpSpPr>
        <p:grpSpPr>
          <a:xfrm>
            <a:off x="444368" y="1355277"/>
            <a:ext cx="11756252" cy="5098340"/>
            <a:chOff x="444368" y="1355277"/>
            <a:chExt cx="11756252" cy="5098340"/>
          </a:xfrm>
        </p:grpSpPr>
        <p:grpSp>
          <p:nvGrpSpPr>
            <p:cNvPr id="8" name="Agrupar 7"/>
            <p:cNvGrpSpPr/>
            <p:nvPr/>
          </p:nvGrpSpPr>
          <p:grpSpPr>
            <a:xfrm>
              <a:off x="1227129" y="4511980"/>
              <a:ext cx="1614470" cy="1938992"/>
              <a:chOff x="1596142" y="1079566"/>
              <a:chExt cx="1157024" cy="1938992"/>
            </a:xfrm>
          </p:grpSpPr>
          <p:sp>
            <p:nvSpPr>
              <p:cNvPr id="6" name="Retângulo Arredondado 5"/>
              <p:cNvSpPr/>
              <p:nvPr/>
            </p:nvSpPr>
            <p:spPr>
              <a:xfrm>
                <a:off x="1656677" y="1079566"/>
                <a:ext cx="1096326" cy="1938992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4" name="Retângulo 393"/>
              <p:cNvSpPr/>
              <p:nvPr/>
            </p:nvSpPr>
            <p:spPr>
              <a:xfrm>
                <a:off x="1596142" y="1079566"/>
                <a:ext cx="115702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Instituição 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RedeVírus</a:t>
                </a:r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MCTI</a:t>
                </a:r>
                <a:endParaRPr lang="pt-B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Definição </a:t>
                </a:r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prioridades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para 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 enfrentamento do </a:t>
                </a:r>
                <a:r>
                  <a:rPr lang="pt-BR" sz="1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coronavírus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Crédito extraordinário em favor do MCTIC, atrelado ao FNDCT, no valor de 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</a:t>
                </a:r>
                <a:r>
                  <a:rPr lang="pt-B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$ 100 </a:t>
                </a:r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milhões</a:t>
                </a:r>
                <a:endParaRPr lang="pt-B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>
              <a:off x="444368" y="2352100"/>
              <a:ext cx="1168863" cy="489400"/>
              <a:chOff x="557362" y="3157389"/>
              <a:chExt cx="1168863" cy="489400"/>
            </a:xfrm>
          </p:grpSpPr>
          <p:sp>
            <p:nvSpPr>
              <p:cNvPr id="476" name="Retângulo Arredondado 475"/>
              <p:cNvSpPr/>
              <p:nvPr/>
            </p:nvSpPr>
            <p:spPr>
              <a:xfrm>
                <a:off x="710766" y="3157389"/>
                <a:ext cx="858086" cy="489400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3" name="Retângulo 392"/>
              <p:cNvSpPr/>
              <p:nvPr/>
            </p:nvSpPr>
            <p:spPr>
              <a:xfrm>
                <a:off x="557362" y="3234001"/>
                <a:ext cx="1168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Reunião de 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especialistas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2229459" y="1704645"/>
              <a:ext cx="1693995" cy="1169551"/>
              <a:chOff x="2638503" y="2002895"/>
              <a:chExt cx="1158383" cy="1169551"/>
            </a:xfrm>
          </p:grpSpPr>
          <p:sp>
            <p:nvSpPr>
              <p:cNvPr id="477" name="Retângulo Arredondado 476"/>
              <p:cNvSpPr/>
              <p:nvPr/>
            </p:nvSpPr>
            <p:spPr>
              <a:xfrm>
                <a:off x="2732199" y="2002895"/>
                <a:ext cx="952890" cy="1127449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6" name="Retângulo 395"/>
              <p:cNvSpPr/>
              <p:nvPr/>
            </p:nvSpPr>
            <p:spPr>
              <a:xfrm>
                <a:off x="2638503" y="2002895"/>
                <a:ext cx="115838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Chamada 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Pública MCTIC/MS 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pt-B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R$ 50 </a:t>
                </a:r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milhões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Contratação direta de projetos nas linhas prioritárias</a:t>
                </a:r>
              </a:p>
            </p:txBody>
          </p:sp>
        </p:grpSp>
        <p:grpSp>
          <p:nvGrpSpPr>
            <p:cNvPr id="10" name="Agrupar 9"/>
            <p:cNvGrpSpPr/>
            <p:nvPr/>
          </p:nvGrpSpPr>
          <p:grpSpPr>
            <a:xfrm>
              <a:off x="3420563" y="4466571"/>
              <a:ext cx="1376169" cy="913798"/>
              <a:chOff x="3594888" y="2768281"/>
              <a:chExt cx="1376169" cy="913798"/>
            </a:xfrm>
          </p:grpSpPr>
          <p:sp>
            <p:nvSpPr>
              <p:cNvPr id="478" name="Retângulo Arredondado 477"/>
              <p:cNvSpPr/>
              <p:nvPr/>
            </p:nvSpPr>
            <p:spPr>
              <a:xfrm>
                <a:off x="3629044" y="2768281"/>
                <a:ext cx="1304655" cy="913798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4" name="Retângulo 413"/>
              <p:cNvSpPr/>
              <p:nvPr/>
            </p:nvSpPr>
            <p:spPr>
              <a:xfrm>
                <a:off x="3594888" y="2790574"/>
                <a:ext cx="1376169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Crédito extraordinário em favor do 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MCTI, 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 valor de 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</a:t>
                </a:r>
                <a:r>
                  <a:rPr lang="pt-B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$ 352,8 milhões</a:t>
                </a: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4116504" y="1668037"/>
              <a:ext cx="2028729" cy="1169551"/>
              <a:chOff x="4710523" y="1849007"/>
              <a:chExt cx="1158383" cy="1169551"/>
            </a:xfrm>
          </p:grpSpPr>
          <p:sp>
            <p:nvSpPr>
              <p:cNvPr id="479" name="Retângulo Arredondado 478"/>
              <p:cNvSpPr/>
              <p:nvPr/>
            </p:nvSpPr>
            <p:spPr>
              <a:xfrm>
                <a:off x="4779095" y="1849007"/>
                <a:ext cx="1040345" cy="1159387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5" name="Retângulo 414"/>
              <p:cNvSpPr/>
              <p:nvPr/>
            </p:nvSpPr>
            <p:spPr>
              <a:xfrm>
                <a:off x="4710523" y="1849007"/>
                <a:ext cx="115838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Laboratórios de Campanha 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MCTI </a:t>
                </a: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ampliação da capacidade de testagem da COVID-19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Resultado Chamada Pública 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MCTI/MS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2" name="Agrupar 11"/>
            <p:cNvGrpSpPr/>
            <p:nvPr/>
          </p:nvGrpSpPr>
          <p:grpSpPr>
            <a:xfrm>
              <a:off x="5304705" y="4514625"/>
              <a:ext cx="1760162" cy="1938992"/>
              <a:chOff x="5746533" y="1115116"/>
              <a:chExt cx="1158383" cy="2771626"/>
            </a:xfrm>
          </p:grpSpPr>
          <p:sp>
            <p:nvSpPr>
              <p:cNvPr id="480" name="Retângulo Arredondado 479"/>
              <p:cNvSpPr/>
              <p:nvPr/>
            </p:nvSpPr>
            <p:spPr>
              <a:xfrm>
                <a:off x="5808652" y="1126774"/>
                <a:ext cx="1039204" cy="2575490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6" name="Retângulo 415"/>
              <p:cNvSpPr/>
              <p:nvPr/>
            </p:nvSpPr>
            <p:spPr>
              <a:xfrm>
                <a:off x="5746533" y="1115116"/>
                <a:ext cx="1158383" cy="2771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Chamada Pública Laboratórios NB-3 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pt-B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R$ 25 milhões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Chamada Pública BRICS COVID-19</a:t>
                </a: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R$ 5 milhões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Aditivação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da Chamada Pública 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MCTIC/MS</a:t>
                </a: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pt-BR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R$ 15 milhões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3" name="Agrupar 12"/>
            <p:cNvGrpSpPr/>
            <p:nvPr/>
          </p:nvGrpSpPr>
          <p:grpSpPr>
            <a:xfrm>
              <a:off x="6501774" y="2076778"/>
              <a:ext cx="1514556" cy="760169"/>
              <a:chOff x="6831198" y="2618448"/>
              <a:chExt cx="1052092" cy="760169"/>
            </a:xfrm>
          </p:grpSpPr>
          <p:sp>
            <p:nvSpPr>
              <p:cNvPr id="481" name="Retângulo Arredondado 480"/>
              <p:cNvSpPr/>
              <p:nvPr/>
            </p:nvSpPr>
            <p:spPr>
              <a:xfrm>
                <a:off x="6848521" y="2618448"/>
                <a:ext cx="1029362" cy="760169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7" name="Retângulo 416"/>
              <p:cNvSpPr/>
              <p:nvPr/>
            </p:nvSpPr>
            <p:spPr>
              <a:xfrm>
                <a:off x="6831198" y="2629206"/>
                <a:ext cx="10520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Aditivação</a:t>
                </a:r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da</a:t>
                </a:r>
              </a:p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Chamada Pública Laboratórios NB-3 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pt-B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R$ 9 milhões</a:t>
                </a:r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7443627" y="4444369"/>
              <a:ext cx="1671018" cy="908327"/>
              <a:chOff x="7789315" y="2725784"/>
              <a:chExt cx="1187622" cy="908327"/>
            </a:xfrm>
          </p:grpSpPr>
          <p:sp>
            <p:nvSpPr>
              <p:cNvPr id="482" name="Retângulo Arredondado 481"/>
              <p:cNvSpPr/>
              <p:nvPr/>
            </p:nvSpPr>
            <p:spPr>
              <a:xfrm>
                <a:off x="7898320" y="2725784"/>
                <a:ext cx="943683" cy="644983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8" name="Retângulo 417"/>
              <p:cNvSpPr/>
              <p:nvPr/>
            </p:nvSpPr>
            <p:spPr>
              <a:xfrm>
                <a:off x="7789315" y="2772337"/>
                <a:ext cx="118762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Resultado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Chamada Pública Laboratórios NB-3</a:t>
                </a:r>
              </a:p>
            </p:txBody>
          </p:sp>
        </p:grpSp>
        <p:grpSp>
          <p:nvGrpSpPr>
            <p:cNvPr id="15" name="Agrupar 14"/>
            <p:cNvGrpSpPr/>
            <p:nvPr/>
          </p:nvGrpSpPr>
          <p:grpSpPr>
            <a:xfrm>
              <a:off x="8358906" y="2098497"/>
              <a:ext cx="1884073" cy="707886"/>
              <a:chOff x="8854563" y="2618448"/>
              <a:chExt cx="1158383" cy="707886"/>
            </a:xfrm>
          </p:grpSpPr>
          <p:sp>
            <p:nvSpPr>
              <p:cNvPr id="483" name="Retângulo Arredondado 482"/>
              <p:cNvSpPr/>
              <p:nvPr/>
            </p:nvSpPr>
            <p:spPr>
              <a:xfrm>
                <a:off x="8890192" y="2618448"/>
                <a:ext cx="1049844" cy="705071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9" name="Retângulo 418"/>
              <p:cNvSpPr/>
              <p:nvPr/>
            </p:nvSpPr>
            <p:spPr>
              <a:xfrm>
                <a:off x="8854563" y="2618448"/>
                <a:ext cx="11583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Escalonamento de insumos e kits diagnósticos desenvolvidos pela </a:t>
                </a: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Rede Vírus MCTI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6" name="Agrupar 15"/>
            <p:cNvGrpSpPr/>
            <p:nvPr/>
          </p:nvGrpSpPr>
          <p:grpSpPr>
            <a:xfrm>
              <a:off x="9417832" y="4421020"/>
              <a:ext cx="1840481" cy="1477328"/>
              <a:chOff x="9890573" y="2156783"/>
              <a:chExt cx="1158383" cy="1477328"/>
            </a:xfrm>
          </p:grpSpPr>
          <p:sp>
            <p:nvSpPr>
              <p:cNvPr id="484" name="Retângulo Arredondado 483"/>
              <p:cNvSpPr/>
              <p:nvPr/>
            </p:nvSpPr>
            <p:spPr>
              <a:xfrm>
                <a:off x="9988695" y="2156783"/>
                <a:ext cx="965010" cy="970079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0" name="Retângulo 419"/>
              <p:cNvSpPr/>
              <p:nvPr/>
            </p:nvSpPr>
            <p:spPr>
              <a:xfrm>
                <a:off x="9890573" y="2156783"/>
                <a:ext cx="115838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Divulgação resultados ensaios clínicos</a:t>
                </a:r>
              </a:p>
              <a:p>
                <a:pPr algn="ctr"/>
                <a:r>
                  <a:rPr lang="pt-BR" sz="1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Nitazoxanida</a:t>
                </a:r>
                <a:endParaRPr lang="pt-B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Projetos de vacinas em ensaios pré-clínicos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7" name="Agrupar 16"/>
            <p:cNvGrpSpPr/>
            <p:nvPr/>
          </p:nvGrpSpPr>
          <p:grpSpPr>
            <a:xfrm>
              <a:off x="10477323" y="1355277"/>
              <a:ext cx="1723297" cy="2092881"/>
              <a:chOff x="10926580" y="1541230"/>
              <a:chExt cx="1192027" cy="2092881"/>
            </a:xfrm>
          </p:grpSpPr>
          <p:sp>
            <p:nvSpPr>
              <p:cNvPr id="485" name="Retângulo Arredondado 484"/>
              <p:cNvSpPr/>
              <p:nvPr/>
            </p:nvSpPr>
            <p:spPr>
              <a:xfrm>
                <a:off x="10931964" y="1541231"/>
                <a:ext cx="1137906" cy="1484175"/>
              </a:xfrm>
              <a:prstGeom prst="roundRect">
                <a:avLst>
                  <a:gd name="adj" fmla="val 795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1" name="Retângulo 420"/>
              <p:cNvSpPr/>
              <p:nvPr/>
            </p:nvSpPr>
            <p:spPr>
              <a:xfrm>
                <a:off x="10926580" y="1541230"/>
                <a:ext cx="119202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Sequenciamento de nova cepa do SARS-CoV-2 pela Rede Vírus MCTI</a:t>
                </a:r>
              </a:p>
              <a:p>
                <a:pPr algn="ctr"/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Resultado Chamada Pública BRICS COVID-19</a:t>
                </a:r>
              </a:p>
              <a:p>
                <a:pPr algn="ctr"/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pt-B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Publicação artigo científico </a:t>
                </a:r>
                <a:r>
                  <a:rPr lang="pt-BR" sz="1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Nitazoxanida</a:t>
                </a:r>
                <a:endPara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23" name="Conector reto 22"/>
            <p:cNvCxnSpPr>
              <a:stCxn id="476" idx="2"/>
            </p:cNvCxnSpPr>
            <p:nvPr/>
          </p:nvCxnSpPr>
          <p:spPr>
            <a:xfrm>
              <a:off x="1026815" y="2841500"/>
              <a:ext cx="1986" cy="3839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Conector reto 485"/>
            <p:cNvCxnSpPr>
              <a:stCxn id="394" idx="0"/>
              <a:endCxn id="198" idx="2"/>
            </p:cNvCxnSpPr>
            <p:nvPr/>
          </p:nvCxnSpPr>
          <p:spPr>
            <a:xfrm flipH="1" flipV="1">
              <a:off x="2030871" y="4009512"/>
              <a:ext cx="3493" cy="502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ector reto 486"/>
            <p:cNvCxnSpPr>
              <a:stCxn id="477" idx="2"/>
              <a:endCxn id="197" idx="0"/>
            </p:cNvCxnSpPr>
            <p:nvPr/>
          </p:nvCxnSpPr>
          <p:spPr>
            <a:xfrm>
              <a:off x="3063221" y="2832094"/>
              <a:ext cx="5712" cy="39333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ector reto 487"/>
            <p:cNvCxnSpPr>
              <a:stCxn id="478" idx="0"/>
              <a:endCxn id="201" idx="2"/>
            </p:cNvCxnSpPr>
            <p:nvPr/>
          </p:nvCxnSpPr>
          <p:spPr>
            <a:xfrm flipV="1">
              <a:off x="4107047" y="4009512"/>
              <a:ext cx="156" cy="45705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ector reto 488"/>
            <p:cNvCxnSpPr>
              <a:stCxn id="479" idx="2"/>
              <a:endCxn id="187" idx="0"/>
            </p:cNvCxnSpPr>
            <p:nvPr/>
          </p:nvCxnSpPr>
          <p:spPr>
            <a:xfrm flipH="1">
              <a:off x="5145161" y="2827424"/>
              <a:ext cx="2438" cy="39800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ector reto 489"/>
            <p:cNvCxnSpPr>
              <a:stCxn id="416" idx="0"/>
              <a:endCxn id="210" idx="2"/>
            </p:cNvCxnSpPr>
            <p:nvPr/>
          </p:nvCxnSpPr>
          <p:spPr>
            <a:xfrm flipH="1" flipV="1">
              <a:off x="6183535" y="4009512"/>
              <a:ext cx="1251" cy="50511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ector reto 490"/>
            <p:cNvCxnSpPr>
              <a:stCxn id="481" idx="2"/>
              <a:endCxn id="190" idx="0"/>
            </p:cNvCxnSpPr>
            <p:nvPr/>
          </p:nvCxnSpPr>
          <p:spPr>
            <a:xfrm>
              <a:off x="7218473" y="2841500"/>
              <a:ext cx="2916" cy="3839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ector reto 491"/>
            <p:cNvCxnSpPr>
              <a:stCxn id="191" idx="4"/>
              <a:endCxn id="482" idx="0"/>
            </p:cNvCxnSpPr>
            <p:nvPr/>
          </p:nvCxnSpPr>
          <p:spPr>
            <a:xfrm>
              <a:off x="8259503" y="3996999"/>
              <a:ext cx="1392" cy="44737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ector reto 492"/>
            <p:cNvCxnSpPr>
              <a:stCxn id="483" idx="2"/>
              <a:endCxn id="193" idx="0"/>
            </p:cNvCxnSpPr>
            <p:nvPr/>
          </p:nvCxnSpPr>
          <p:spPr>
            <a:xfrm flipH="1">
              <a:off x="9297617" y="2841500"/>
              <a:ext cx="938" cy="3839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Conector reto 493"/>
            <p:cNvCxnSpPr>
              <a:stCxn id="216" idx="2"/>
              <a:endCxn id="420" idx="0"/>
            </p:cNvCxnSpPr>
            <p:nvPr/>
          </p:nvCxnSpPr>
          <p:spPr>
            <a:xfrm>
              <a:off x="10336199" y="4009512"/>
              <a:ext cx="1874" cy="41150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Conector reto 494"/>
            <p:cNvCxnSpPr>
              <a:stCxn id="485" idx="2"/>
              <a:endCxn id="196" idx="0"/>
            </p:cNvCxnSpPr>
            <p:nvPr/>
          </p:nvCxnSpPr>
          <p:spPr>
            <a:xfrm flipH="1">
              <a:off x="11373841" y="2841500"/>
              <a:ext cx="2531" cy="3839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tângulo 1"/>
            <p:cNvSpPr/>
            <p:nvPr/>
          </p:nvSpPr>
          <p:spPr>
            <a:xfrm>
              <a:off x="507126" y="3562804"/>
              <a:ext cx="11664000" cy="968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Elipse 2"/>
            <p:cNvSpPr/>
            <p:nvPr/>
          </p:nvSpPr>
          <p:spPr>
            <a:xfrm>
              <a:off x="606919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4" name="Elipse 183"/>
            <p:cNvSpPr/>
            <p:nvPr/>
          </p:nvSpPr>
          <p:spPr>
            <a:xfrm>
              <a:off x="1645033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5" name="Elipse 184"/>
            <p:cNvSpPr/>
            <p:nvPr/>
          </p:nvSpPr>
          <p:spPr>
            <a:xfrm>
              <a:off x="3721261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7" name="Elipse 186"/>
            <p:cNvSpPr/>
            <p:nvPr/>
          </p:nvSpPr>
          <p:spPr>
            <a:xfrm>
              <a:off x="4759375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8" name="Elipse 187"/>
            <p:cNvSpPr/>
            <p:nvPr/>
          </p:nvSpPr>
          <p:spPr>
            <a:xfrm>
              <a:off x="5797489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0" name="Elipse 189"/>
            <p:cNvSpPr/>
            <p:nvPr/>
          </p:nvSpPr>
          <p:spPr>
            <a:xfrm>
              <a:off x="6835603" y="3177299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1" name="Elipse 190"/>
            <p:cNvSpPr/>
            <p:nvPr/>
          </p:nvSpPr>
          <p:spPr>
            <a:xfrm>
              <a:off x="7873717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3" name="Elipse 192"/>
            <p:cNvSpPr/>
            <p:nvPr/>
          </p:nvSpPr>
          <p:spPr>
            <a:xfrm>
              <a:off x="8911831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4" name="Elipse 193"/>
            <p:cNvSpPr>
              <a:spLocks noChangeAspect="1"/>
            </p:cNvSpPr>
            <p:nvPr/>
          </p:nvSpPr>
          <p:spPr>
            <a:xfrm>
              <a:off x="9949945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6" name="Elipse 195"/>
            <p:cNvSpPr/>
            <p:nvPr/>
          </p:nvSpPr>
          <p:spPr>
            <a:xfrm>
              <a:off x="10988055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7" name="Elipse 196"/>
            <p:cNvSpPr>
              <a:spLocks noChangeAspect="1"/>
            </p:cNvSpPr>
            <p:nvPr/>
          </p:nvSpPr>
          <p:spPr>
            <a:xfrm>
              <a:off x="2683147" y="3225427"/>
              <a:ext cx="771572" cy="771572"/>
            </a:xfrm>
            <a:prstGeom prst="ellipse">
              <a:avLst/>
            </a:prstGeom>
            <a:solidFill>
              <a:schemeClr val="bg1"/>
            </a:solidFill>
            <a:ln w="381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749168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FEV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8" name="CaixaDeTexto 197"/>
            <p:cNvSpPr txBox="1"/>
            <p:nvPr/>
          </p:nvSpPr>
          <p:spPr>
            <a:xfrm>
              <a:off x="1787334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9" name="CaixaDeTexto 198"/>
            <p:cNvSpPr txBox="1"/>
            <p:nvPr/>
          </p:nvSpPr>
          <p:spPr>
            <a:xfrm>
              <a:off x="2825500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ABR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1" name="CaixaDeTexto 200"/>
            <p:cNvSpPr txBox="1"/>
            <p:nvPr/>
          </p:nvSpPr>
          <p:spPr>
            <a:xfrm>
              <a:off x="3863666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MAI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2" name="CaixaDeTexto 201"/>
            <p:cNvSpPr txBox="1"/>
            <p:nvPr/>
          </p:nvSpPr>
          <p:spPr>
            <a:xfrm>
              <a:off x="4901832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5939998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JUL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6978164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AGO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8016330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SET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3" name="CaixaDeTexto 212"/>
            <p:cNvSpPr txBox="1"/>
            <p:nvPr/>
          </p:nvSpPr>
          <p:spPr>
            <a:xfrm>
              <a:off x="9054496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OUT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6" name="CaixaDeTexto 215"/>
            <p:cNvSpPr txBox="1"/>
            <p:nvPr/>
          </p:nvSpPr>
          <p:spPr>
            <a:xfrm>
              <a:off x="10092662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NOV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7" name="CaixaDeTexto 216"/>
            <p:cNvSpPr txBox="1"/>
            <p:nvPr/>
          </p:nvSpPr>
          <p:spPr>
            <a:xfrm>
              <a:off x="11130830" y="3747902"/>
              <a:ext cx="487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DEZ</a:t>
              </a:r>
              <a:endParaRPr lang="pt-BR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8" name="Google Shape;6413;p66"/>
            <p:cNvGrpSpPr>
              <a:grpSpLocks noChangeAspect="1"/>
            </p:cNvGrpSpPr>
            <p:nvPr/>
          </p:nvGrpSpPr>
          <p:grpSpPr>
            <a:xfrm>
              <a:off x="770736" y="3292989"/>
              <a:ext cx="432000" cy="432000"/>
              <a:chOff x="5873617" y="2309901"/>
              <a:chExt cx="345720" cy="345720"/>
            </a:xfrm>
          </p:grpSpPr>
          <p:sp>
            <p:nvSpPr>
              <p:cNvPr id="219" name="Google Shape;6414;p66"/>
              <p:cNvSpPr/>
              <p:nvPr/>
            </p:nvSpPr>
            <p:spPr>
              <a:xfrm>
                <a:off x="5873617" y="2309901"/>
                <a:ext cx="345720" cy="34572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13159" extrusionOk="0">
                    <a:moveTo>
                      <a:pt x="6583" y="1"/>
                    </a:moveTo>
                    <a:cubicBezTo>
                      <a:pt x="2949" y="1"/>
                      <a:pt x="1" y="2942"/>
                      <a:pt x="1" y="6576"/>
                    </a:cubicBezTo>
                    <a:cubicBezTo>
                      <a:pt x="1" y="10211"/>
                      <a:pt x="2949" y="13159"/>
                      <a:pt x="6583" y="13159"/>
                    </a:cubicBezTo>
                    <a:cubicBezTo>
                      <a:pt x="10218" y="13159"/>
                      <a:pt x="13159" y="10211"/>
                      <a:pt x="13159" y="6576"/>
                    </a:cubicBezTo>
                    <a:cubicBezTo>
                      <a:pt x="13159" y="2942"/>
                      <a:pt x="10218" y="1"/>
                      <a:pt x="6583" y="1"/>
                    </a:cubicBezTo>
                    <a:close/>
                  </a:path>
                </a:pathLst>
              </a:custGeom>
              <a:solidFill>
                <a:srgbClr val="798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415;p66"/>
              <p:cNvSpPr/>
              <p:nvPr/>
            </p:nvSpPr>
            <p:spPr>
              <a:xfrm>
                <a:off x="5899496" y="2335779"/>
                <a:ext cx="293963" cy="293963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11189" extrusionOk="0">
                    <a:moveTo>
                      <a:pt x="5598" y="1"/>
                    </a:moveTo>
                    <a:cubicBezTo>
                      <a:pt x="2505" y="1"/>
                      <a:pt x="1" y="2504"/>
                      <a:pt x="1" y="5591"/>
                    </a:cubicBezTo>
                    <a:cubicBezTo>
                      <a:pt x="1" y="8685"/>
                      <a:pt x="2505" y="11189"/>
                      <a:pt x="5598" y="11189"/>
                    </a:cubicBezTo>
                    <a:cubicBezTo>
                      <a:pt x="8685" y="11189"/>
                      <a:pt x="11189" y="8685"/>
                      <a:pt x="11189" y="5591"/>
                    </a:cubicBezTo>
                    <a:cubicBezTo>
                      <a:pt x="11189" y="2504"/>
                      <a:pt x="8685" y="1"/>
                      <a:pt x="5598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416;p66"/>
              <p:cNvSpPr/>
              <p:nvPr/>
            </p:nvSpPr>
            <p:spPr>
              <a:xfrm>
                <a:off x="6041288" y="2356088"/>
                <a:ext cx="10404" cy="13188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020" extrusionOk="0">
                    <a:moveTo>
                      <a:pt x="198" y="1"/>
                    </a:moveTo>
                    <a:cubicBezTo>
                      <a:pt x="99" y="1"/>
                      <a:pt x="0" y="67"/>
                      <a:pt x="0" y="199"/>
                    </a:cubicBezTo>
                    <a:lnTo>
                      <a:pt x="0" y="4818"/>
                    </a:lnTo>
                    <a:cubicBezTo>
                      <a:pt x="0" y="4929"/>
                      <a:pt x="90" y="5019"/>
                      <a:pt x="201" y="5019"/>
                    </a:cubicBezTo>
                    <a:cubicBezTo>
                      <a:pt x="305" y="5019"/>
                      <a:pt x="395" y="4929"/>
                      <a:pt x="395" y="4818"/>
                    </a:cubicBezTo>
                    <a:lnTo>
                      <a:pt x="395" y="199"/>
                    </a:lnTo>
                    <a:cubicBezTo>
                      <a:pt x="395" y="67"/>
                      <a:pt x="297" y="1"/>
                      <a:pt x="198" y="1"/>
                    </a:cubicBezTo>
                    <a:close/>
                  </a:path>
                </a:pathLst>
              </a:custGeom>
              <a:solidFill>
                <a:srgbClr val="A3A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417;p66"/>
              <p:cNvSpPr/>
              <p:nvPr/>
            </p:nvSpPr>
            <p:spPr>
              <a:xfrm>
                <a:off x="6039449" y="2477546"/>
                <a:ext cx="135435" cy="1043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97" extrusionOk="0">
                    <a:moveTo>
                      <a:pt x="271" y="1"/>
                    </a:moveTo>
                    <a:cubicBezTo>
                      <a:pt x="1" y="1"/>
                      <a:pt x="1" y="396"/>
                      <a:pt x="271" y="396"/>
                    </a:cubicBezTo>
                    <a:lnTo>
                      <a:pt x="4891" y="396"/>
                    </a:lnTo>
                    <a:cubicBezTo>
                      <a:pt x="5154" y="396"/>
                      <a:pt x="5154" y="1"/>
                      <a:pt x="4891" y="1"/>
                    </a:cubicBezTo>
                    <a:close/>
                  </a:path>
                </a:pathLst>
              </a:custGeom>
              <a:solidFill>
                <a:srgbClr val="A3A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418;p66"/>
              <p:cNvSpPr/>
              <p:nvPr/>
            </p:nvSpPr>
            <p:spPr>
              <a:xfrm>
                <a:off x="5935778" y="2372035"/>
                <a:ext cx="275178" cy="257970"/>
              </a:xfrm>
              <a:custGeom>
                <a:avLst/>
                <a:gdLst/>
                <a:ahLst/>
                <a:cxnLst/>
                <a:rect l="l" t="t" r="r" b="b"/>
                <a:pathLst>
                  <a:path w="10474" h="9819" extrusionOk="0">
                    <a:moveTo>
                      <a:pt x="7893" y="1"/>
                    </a:moveTo>
                    <a:cubicBezTo>
                      <a:pt x="9815" y="2213"/>
                      <a:pt x="9697" y="5543"/>
                      <a:pt x="7623" y="7617"/>
                    </a:cubicBezTo>
                    <a:cubicBezTo>
                      <a:pt x="6532" y="8704"/>
                      <a:pt x="5100" y="9254"/>
                      <a:pt x="3664" y="9254"/>
                    </a:cubicBezTo>
                    <a:cubicBezTo>
                      <a:pt x="2361" y="9254"/>
                      <a:pt x="1056" y="8801"/>
                      <a:pt x="0" y="7887"/>
                    </a:cubicBezTo>
                    <a:lnTo>
                      <a:pt x="0" y="7887"/>
                    </a:lnTo>
                    <a:cubicBezTo>
                      <a:pt x="1112" y="9170"/>
                      <a:pt x="2669" y="9818"/>
                      <a:pt x="4229" y="9818"/>
                    </a:cubicBezTo>
                    <a:cubicBezTo>
                      <a:pt x="5657" y="9818"/>
                      <a:pt x="7088" y="9275"/>
                      <a:pt x="8185" y="8179"/>
                    </a:cubicBezTo>
                    <a:cubicBezTo>
                      <a:pt x="10474" y="5883"/>
                      <a:pt x="10342" y="2123"/>
                      <a:pt x="7893" y="1"/>
                    </a:cubicBezTo>
                    <a:close/>
                  </a:path>
                </a:pathLst>
              </a:custGeom>
              <a:solidFill>
                <a:srgbClr val="BC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419;p66"/>
              <p:cNvSpPr/>
              <p:nvPr/>
            </p:nvSpPr>
            <p:spPr>
              <a:xfrm>
                <a:off x="5918097" y="2477546"/>
                <a:ext cx="21333" cy="1043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397" extrusionOk="0">
                    <a:moveTo>
                      <a:pt x="264" y="1"/>
                    </a:moveTo>
                    <a:cubicBezTo>
                      <a:pt x="0" y="1"/>
                      <a:pt x="0" y="396"/>
                      <a:pt x="264" y="396"/>
                    </a:cubicBezTo>
                    <a:lnTo>
                      <a:pt x="548" y="396"/>
                    </a:lnTo>
                    <a:cubicBezTo>
                      <a:pt x="812" y="396"/>
                      <a:pt x="812" y="1"/>
                      <a:pt x="548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420;p66"/>
              <p:cNvSpPr/>
              <p:nvPr/>
            </p:nvSpPr>
            <p:spPr>
              <a:xfrm>
                <a:off x="6041288" y="2591542"/>
                <a:ext cx="10404" cy="1797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84" extrusionOk="0">
                    <a:moveTo>
                      <a:pt x="198" y="0"/>
                    </a:moveTo>
                    <a:cubicBezTo>
                      <a:pt x="99" y="0"/>
                      <a:pt x="0" y="66"/>
                      <a:pt x="0" y="198"/>
                    </a:cubicBezTo>
                    <a:lnTo>
                      <a:pt x="0" y="483"/>
                    </a:lnTo>
                    <a:cubicBezTo>
                      <a:pt x="0" y="594"/>
                      <a:pt x="90" y="684"/>
                      <a:pt x="201" y="684"/>
                    </a:cubicBezTo>
                    <a:cubicBezTo>
                      <a:pt x="305" y="684"/>
                      <a:pt x="395" y="594"/>
                      <a:pt x="395" y="483"/>
                    </a:cubicBezTo>
                    <a:lnTo>
                      <a:pt x="395" y="198"/>
                    </a:lnTo>
                    <a:cubicBezTo>
                      <a:pt x="395" y="66"/>
                      <a:pt x="297" y="0"/>
                      <a:pt x="198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421;p66"/>
              <p:cNvSpPr/>
              <p:nvPr/>
            </p:nvSpPr>
            <p:spPr>
              <a:xfrm>
                <a:off x="5953144" y="2391556"/>
                <a:ext cx="19836" cy="15869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04" extrusionOk="0">
                    <a:moveTo>
                      <a:pt x="285" y="0"/>
                    </a:moveTo>
                    <a:cubicBezTo>
                      <a:pt x="133" y="0"/>
                      <a:pt x="0" y="196"/>
                      <a:pt x="144" y="340"/>
                    </a:cubicBezTo>
                    <a:lnTo>
                      <a:pt x="345" y="541"/>
                    </a:lnTo>
                    <a:cubicBezTo>
                      <a:pt x="379" y="583"/>
                      <a:pt x="435" y="603"/>
                      <a:pt x="484" y="603"/>
                    </a:cubicBezTo>
                    <a:cubicBezTo>
                      <a:pt x="664" y="603"/>
                      <a:pt x="754" y="388"/>
                      <a:pt x="629" y="264"/>
                    </a:cubicBezTo>
                    <a:lnTo>
                      <a:pt x="421" y="62"/>
                    </a:lnTo>
                    <a:cubicBezTo>
                      <a:pt x="379" y="19"/>
                      <a:pt x="331" y="0"/>
                      <a:pt x="285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422;p66"/>
              <p:cNvSpPr/>
              <p:nvPr/>
            </p:nvSpPr>
            <p:spPr>
              <a:xfrm>
                <a:off x="6119686" y="2557939"/>
                <a:ext cx="19652" cy="1586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4" extrusionOk="0">
                    <a:moveTo>
                      <a:pt x="285" y="1"/>
                    </a:moveTo>
                    <a:cubicBezTo>
                      <a:pt x="131" y="1"/>
                      <a:pt x="0" y="202"/>
                      <a:pt x="144" y="347"/>
                    </a:cubicBezTo>
                    <a:lnTo>
                      <a:pt x="345" y="548"/>
                    </a:lnTo>
                    <a:cubicBezTo>
                      <a:pt x="380" y="582"/>
                      <a:pt x="429" y="603"/>
                      <a:pt x="484" y="603"/>
                    </a:cubicBezTo>
                    <a:cubicBezTo>
                      <a:pt x="658" y="603"/>
                      <a:pt x="748" y="388"/>
                      <a:pt x="623" y="263"/>
                    </a:cubicBezTo>
                    <a:lnTo>
                      <a:pt x="422" y="62"/>
                    </a:lnTo>
                    <a:cubicBezTo>
                      <a:pt x="379" y="19"/>
                      <a:pt x="331" y="1"/>
                      <a:pt x="285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423;p66"/>
              <p:cNvSpPr/>
              <p:nvPr/>
            </p:nvSpPr>
            <p:spPr>
              <a:xfrm>
                <a:off x="6120185" y="2391556"/>
                <a:ext cx="19652" cy="1586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4" extrusionOk="0">
                    <a:moveTo>
                      <a:pt x="466" y="0"/>
                    </a:moveTo>
                    <a:cubicBezTo>
                      <a:pt x="419" y="0"/>
                      <a:pt x="370" y="19"/>
                      <a:pt x="326" y="62"/>
                    </a:cubicBezTo>
                    <a:lnTo>
                      <a:pt x="125" y="264"/>
                    </a:lnTo>
                    <a:cubicBezTo>
                      <a:pt x="0" y="388"/>
                      <a:pt x="84" y="603"/>
                      <a:pt x="264" y="603"/>
                    </a:cubicBezTo>
                    <a:cubicBezTo>
                      <a:pt x="313" y="603"/>
                      <a:pt x="368" y="583"/>
                      <a:pt x="403" y="541"/>
                    </a:cubicBezTo>
                    <a:lnTo>
                      <a:pt x="604" y="340"/>
                    </a:lnTo>
                    <a:cubicBezTo>
                      <a:pt x="747" y="196"/>
                      <a:pt x="618" y="0"/>
                      <a:pt x="46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424;p66"/>
              <p:cNvSpPr/>
              <p:nvPr/>
            </p:nvSpPr>
            <p:spPr>
              <a:xfrm>
                <a:off x="5953617" y="2557939"/>
                <a:ext cx="19862" cy="15869"/>
              </a:xfrm>
              <a:custGeom>
                <a:avLst/>
                <a:gdLst/>
                <a:ahLst/>
                <a:cxnLst/>
                <a:rect l="l" t="t" r="r" b="b"/>
                <a:pathLst>
                  <a:path w="756" h="604" extrusionOk="0">
                    <a:moveTo>
                      <a:pt x="465" y="1"/>
                    </a:moveTo>
                    <a:cubicBezTo>
                      <a:pt x="418" y="1"/>
                      <a:pt x="370" y="19"/>
                      <a:pt x="327" y="62"/>
                    </a:cubicBezTo>
                    <a:lnTo>
                      <a:pt x="126" y="263"/>
                    </a:lnTo>
                    <a:cubicBezTo>
                      <a:pt x="1" y="388"/>
                      <a:pt x="91" y="603"/>
                      <a:pt x="264" y="603"/>
                    </a:cubicBezTo>
                    <a:cubicBezTo>
                      <a:pt x="320" y="603"/>
                      <a:pt x="368" y="582"/>
                      <a:pt x="403" y="548"/>
                    </a:cubicBezTo>
                    <a:lnTo>
                      <a:pt x="611" y="347"/>
                    </a:lnTo>
                    <a:cubicBezTo>
                      <a:pt x="755" y="202"/>
                      <a:pt x="620" y="1"/>
                      <a:pt x="465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425;p66"/>
              <p:cNvSpPr/>
              <p:nvPr/>
            </p:nvSpPr>
            <p:spPr>
              <a:xfrm>
                <a:off x="5927056" y="2429887"/>
                <a:ext cx="21859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32" h="511" extrusionOk="0">
                    <a:moveTo>
                      <a:pt x="289" y="0"/>
                    </a:moveTo>
                    <a:cubicBezTo>
                      <a:pt x="98" y="0"/>
                      <a:pt x="1" y="295"/>
                      <a:pt x="214" y="386"/>
                    </a:cubicBezTo>
                    <a:lnTo>
                      <a:pt x="478" y="497"/>
                    </a:lnTo>
                    <a:cubicBezTo>
                      <a:pt x="499" y="504"/>
                      <a:pt x="526" y="511"/>
                      <a:pt x="554" y="511"/>
                    </a:cubicBezTo>
                    <a:cubicBezTo>
                      <a:pt x="769" y="511"/>
                      <a:pt x="831" y="213"/>
                      <a:pt x="630" y="129"/>
                    </a:cubicBezTo>
                    <a:lnTo>
                      <a:pt x="374" y="18"/>
                    </a:lnTo>
                    <a:cubicBezTo>
                      <a:pt x="344" y="6"/>
                      <a:pt x="316" y="0"/>
                      <a:pt x="289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426;p66"/>
              <p:cNvSpPr/>
              <p:nvPr/>
            </p:nvSpPr>
            <p:spPr>
              <a:xfrm>
                <a:off x="6143751" y="2522077"/>
                <a:ext cx="21832" cy="1345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2" extrusionOk="0">
                    <a:moveTo>
                      <a:pt x="287" y="0"/>
                    </a:moveTo>
                    <a:cubicBezTo>
                      <a:pt x="97" y="0"/>
                      <a:pt x="1" y="289"/>
                      <a:pt x="213" y="380"/>
                    </a:cubicBezTo>
                    <a:lnTo>
                      <a:pt x="477" y="491"/>
                    </a:lnTo>
                    <a:cubicBezTo>
                      <a:pt x="498" y="505"/>
                      <a:pt x="525" y="512"/>
                      <a:pt x="553" y="512"/>
                    </a:cubicBezTo>
                    <a:cubicBezTo>
                      <a:pt x="768" y="512"/>
                      <a:pt x="831" y="213"/>
                      <a:pt x="629" y="130"/>
                    </a:cubicBezTo>
                    <a:lnTo>
                      <a:pt x="373" y="19"/>
                    </a:lnTo>
                    <a:cubicBezTo>
                      <a:pt x="343" y="6"/>
                      <a:pt x="314" y="0"/>
                      <a:pt x="28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427;p66"/>
              <p:cNvSpPr/>
              <p:nvPr/>
            </p:nvSpPr>
            <p:spPr>
              <a:xfrm>
                <a:off x="6084822" y="2365730"/>
                <a:ext cx="15816" cy="1726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57" extrusionOk="0">
                    <a:moveTo>
                      <a:pt x="345" y="0"/>
                    </a:moveTo>
                    <a:cubicBezTo>
                      <a:pt x="275" y="0"/>
                      <a:pt x="204" y="37"/>
                      <a:pt x="167" y="123"/>
                    </a:cubicBezTo>
                    <a:lnTo>
                      <a:pt x="56" y="386"/>
                    </a:lnTo>
                    <a:cubicBezTo>
                      <a:pt x="1" y="511"/>
                      <a:pt x="98" y="657"/>
                      <a:pt x="237" y="657"/>
                    </a:cubicBezTo>
                    <a:cubicBezTo>
                      <a:pt x="320" y="657"/>
                      <a:pt x="389" y="608"/>
                      <a:pt x="424" y="539"/>
                    </a:cubicBezTo>
                    <a:lnTo>
                      <a:pt x="535" y="276"/>
                    </a:lnTo>
                    <a:cubicBezTo>
                      <a:pt x="602" y="119"/>
                      <a:pt x="473" y="0"/>
                      <a:pt x="345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428;p66"/>
              <p:cNvSpPr/>
              <p:nvPr/>
            </p:nvSpPr>
            <p:spPr>
              <a:xfrm>
                <a:off x="5992632" y="2582399"/>
                <a:ext cx="15816" cy="17287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58" extrusionOk="0">
                    <a:moveTo>
                      <a:pt x="350" y="0"/>
                    </a:moveTo>
                    <a:cubicBezTo>
                      <a:pt x="280" y="0"/>
                      <a:pt x="211" y="37"/>
                      <a:pt x="174" y="123"/>
                    </a:cubicBezTo>
                    <a:lnTo>
                      <a:pt x="56" y="387"/>
                    </a:lnTo>
                    <a:cubicBezTo>
                      <a:pt x="0" y="511"/>
                      <a:pt x="97" y="657"/>
                      <a:pt x="243" y="657"/>
                    </a:cubicBezTo>
                    <a:cubicBezTo>
                      <a:pt x="319" y="657"/>
                      <a:pt x="396" y="609"/>
                      <a:pt x="423" y="539"/>
                    </a:cubicBezTo>
                    <a:lnTo>
                      <a:pt x="534" y="276"/>
                    </a:lnTo>
                    <a:cubicBezTo>
                      <a:pt x="601" y="119"/>
                      <a:pt x="475" y="0"/>
                      <a:pt x="350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429;p66"/>
              <p:cNvSpPr/>
              <p:nvPr/>
            </p:nvSpPr>
            <p:spPr>
              <a:xfrm>
                <a:off x="5994445" y="2364758"/>
                <a:ext cx="15527" cy="1752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67" extrusionOk="0">
                    <a:moveTo>
                      <a:pt x="255" y="1"/>
                    </a:moveTo>
                    <a:cubicBezTo>
                      <a:pt x="129" y="1"/>
                      <a:pt x="1" y="118"/>
                      <a:pt x="63" y="278"/>
                    </a:cubicBezTo>
                    <a:lnTo>
                      <a:pt x="174" y="541"/>
                    </a:lnTo>
                    <a:cubicBezTo>
                      <a:pt x="202" y="611"/>
                      <a:pt x="271" y="659"/>
                      <a:pt x="354" y="666"/>
                    </a:cubicBezTo>
                    <a:cubicBezTo>
                      <a:pt x="493" y="666"/>
                      <a:pt x="590" y="521"/>
                      <a:pt x="542" y="389"/>
                    </a:cubicBezTo>
                    <a:lnTo>
                      <a:pt x="431" y="125"/>
                    </a:lnTo>
                    <a:cubicBezTo>
                      <a:pt x="396" y="38"/>
                      <a:pt x="326" y="1"/>
                      <a:pt x="255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430;p66"/>
              <p:cNvSpPr/>
              <p:nvPr/>
            </p:nvSpPr>
            <p:spPr>
              <a:xfrm>
                <a:off x="6082641" y="2583161"/>
                <a:ext cx="15527" cy="1741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63" extrusionOk="0">
                    <a:moveTo>
                      <a:pt x="254" y="1"/>
                    </a:moveTo>
                    <a:cubicBezTo>
                      <a:pt x="129" y="1"/>
                      <a:pt x="1" y="119"/>
                      <a:pt x="63" y="274"/>
                    </a:cubicBezTo>
                    <a:lnTo>
                      <a:pt x="174" y="538"/>
                    </a:lnTo>
                    <a:cubicBezTo>
                      <a:pt x="202" y="614"/>
                      <a:pt x="271" y="663"/>
                      <a:pt x="354" y="663"/>
                    </a:cubicBezTo>
                    <a:cubicBezTo>
                      <a:pt x="493" y="663"/>
                      <a:pt x="590" y="524"/>
                      <a:pt x="542" y="392"/>
                    </a:cubicBezTo>
                    <a:lnTo>
                      <a:pt x="431" y="129"/>
                    </a:lnTo>
                    <a:cubicBezTo>
                      <a:pt x="396" y="39"/>
                      <a:pt x="325" y="1"/>
                      <a:pt x="254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431;p66"/>
              <p:cNvSpPr/>
              <p:nvPr/>
            </p:nvSpPr>
            <p:spPr>
              <a:xfrm>
                <a:off x="6144776" y="2431936"/>
                <a:ext cx="22069" cy="13399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10" extrusionOk="0">
                    <a:moveTo>
                      <a:pt x="552" y="1"/>
                    </a:moveTo>
                    <a:cubicBezTo>
                      <a:pt x="527" y="1"/>
                      <a:pt x="500" y="6"/>
                      <a:pt x="473" y="17"/>
                    </a:cubicBezTo>
                    <a:lnTo>
                      <a:pt x="209" y="128"/>
                    </a:lnTo>
                    <a:cubicBezTo>
                      <a:pt x="1" y="204"/>
                      <a:pt x="63" y="509"/>
                      <a:pt x="285" y="509"/>
                    </a:cubicBezTo>
                    <a:cubicBezTo>
                      <a:pt x="306" y="509"/>
                      <a:pt x="334" y="502"/>
                      <a:pt x="355" y="495"/>
                    </a:cubicBezTo>
                    <a:lnTo>
                      <a:pt x="618" y="384"/>
                    </a:lnTo>
                    <a:cubicBezTo>
                      <a:pt x="839" y="298"/>
                      <a:pt x="745" y="1"/>
                      <a:pt x="552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432;p66"/>
              <p:cNvSpPr/>
              <p:nvPr/>
            </p:nvSpPr>
            <p:spPr>
              <a:xfrm>
                <a:off x="5926530" y="2520081"/>
                <a:ext cx="21964" cy="13268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05" extrusionOk="0">
                    <a:moveTo>
                      <a:pt x="553" y="1"/>
                    </a:moveTo>
                    <a:cubicBezTo>
                      <a:pt x="527" y="1"/>
                      <a:pt x="499" y="6"/>
                      <a:pt x="470" y="19"/>
                    </a:cubicBezTo>
                    <a:lnTo>
                      <a:pt x="206" y="123"/>
                    </a:lnTo>
                    <a:cubicBezTo>
                      <a:pt x="1" y="205"/>
                      <a:pt x="59" y="504"/>
                      <a:pt x="275" y="504"/>
                    </a:cubicBezTo>
                    <a:cubicBezTo>
                      <a:pt x="278" y="504"/>
                      <a:pt x="280" y="504"/>
                      <a:pt x="283" y="504"/>
                    </a:cubicBezTo>
                    <a:lnTo>
                      <a:pt x="276" y="504"/>
                    </a:lnTo>
                    <a:cubicBezTo>
                      <a:pt x="303" y="504"/>
                      <a:pt x="331" y="504"/>
                      <a:pt x="352" y="490"/>
                    </a:cubicBezTo>
                    <a:lnTo>
                      <a:pt x="616" y="386"/>
                    </a:lnTo>
                    <a:cubicBezTo>
                      <a:pt x="835" y="301"/>
                      <a:pt x="744" y="1"/>
                      <a:pt x="553" y="1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6391;p66"/>
            <p:cNvGrpSpPr>
              <a:grpSpLocks noChangeAspect="1"/>
            </p:cNvGrpSpPr>
            <p:nvPr/>
          </p:nvGrpSpPr>
          <p:grpSpPr>
            <a:xfrm>
              <a:off x="1807653" y="3292988"/>
              <a:ext cx="434211" cy="432000"/>
              <a:chOff x="4147908" y="2303017"/>
              <a:chExt cx="361194" cy="359355"/>
            </a:xfrm>
          </p:grpSpPr>
          <p:sp>
            <p:nvSpPr>
              <p:cNvPr id="243" name="Google Shape;6392;p66"/>
              <p:cNvSpPr/>
              <p:nvPr/>
            </p:nvSpPr>
            <p:spPr>
              <a:xfrm>
                <a:off x="4147908" y="2365861"/>
                <a:ext cx="296511" cy="296511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1286" extrusionOk="0">
                    <a:moveTo>
                      <a:pt x="5639" y="0"/>
                    </a:moveTo>
                    <a:cubicBezTo>
                      <a:pt x="2525" y="0"/>
                      <a:pt x="0" y="2525"/>
                      <a:pt x="0" y="5646"/>
                    </a:cubicBezTo>
                    <a:cubicBezTo>
                      <a:pt x="0" y="8760"/>
                      <a:pt x="2525" y="11285"/>
                      <a:pt x="5639" y="11285"/>
                    </a:cubicBezTo>
                    <a:cubicBezTo>
                      <a:pt x="8761" y="11285"/>
                      <a:pt x="11285" y="8760"/>
                      <a:pt x="11285" y="5646"/>
                    </a:cubicBezTo>
                    <a:cubicBezTo>
                      <a:pt x="11285" y="2525"/>
                      <a:pt x="8761" y="0"/>
                      <a:pt x="5639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393;p66"/>
              <p:cNvSpPr/>
              <p:nvPr/>
            </p:nvSpPr>
            <p:spPr>
              <a:xfrm>
                <a:off x="4296059" y="2508179"/>
                <a:ext cx="148361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5639" y="451"/>
                    </a:lnTo>
                    <a:cubicBezTo>
                      <a:pt x="5639" y="375"/>
                      <a:pt x="5646" y="305"/>
                      <a:pt x="5646" y="229"/>
                    </a:cubicBezTo>
                    <a:cubicBezTo>
                      <a:pt x="5646" y="153"/>
                      <a:pt x="5646" y="76"/>
                      <a:pt x="563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394;p66"/>
              <p:cNvSpPr/>
              <p:nvPr/>
            </p:nvSpPr>
            <p:spPr>
              <a:xfrm>
                <a:off x="4420695" y="2303017"/>
                <a:ext cx="88407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294" extrusionOk="0">
                    <a:moveTo>
                      <a:pt x="2029" y="0"/>
                    </a:moveTo>
                    <a:cubicBezTo>
                      <a:pt x="1974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1069" y="3294"/>
                    </a:lnTo>
                    <a:cubicBezTo>
                      <a:pt x="1249" y="3294"/>
                      <a:pt x="1423" y="3224"/>
                      <a:pt x="1547" y="3099"/>
                    </a:cubicBezTo>
                    <a:lnTo>
                      <a:pt x="3226" y="1421"/>
                    </a:lnTo>
                    <a:cubicBezTo>
                      <a:pt x="3365" y="1282"/>
                      <a:pt x="3268" y="1039"/>
                      <a:pt x="3066" y="1039"/>
                    </a:cubicBez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55" y="92"/>
                      <a:pt x="2144" y="0"/>
                      <a:pt x="202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395;p66"/>
              <p:cNvSpPr/>
              <p:nvPr/>
            </p:nvSpPr>
            <p:spPr>
              <a:xfrm>
                <a:off x="4420695" y="2303017"/>
                <a:ext cx="59376" cy="86542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3294" extrusionOk="0">
                    <a:moveTo>
                      <a:pt x="2031" y="0"/>
                    </a:moveTo>
                    <a:cubicBezTo>
                      <a:pt x="1975" y="0"/>
                      <a:pt x="1918" y="21"/>
                      <a:pt x="1873" y="68"/>
                    </a:cubicBezTo>
                    <a:lnTo>
                      <a:pt x="202" y="1740"/>
                    </a:lnTo>
                    <a:cubicBezTo>
                      <a:pt x="70" y="1865"/>
                      <a:pt x="1" y="2038"/>
                      <a:pt x="1" y="2219"/>
                    </a:cubicBezTo>
                    <a:lnTo>
                      <a:pt x="1" y="3294"/>
                    </a:lnTo>
                    <a:lnTo>
                      <a:pt x="2255" y="1039"/>
                    </a:lnTo>
                    <a:lnTo>
                      <a:pt x="2255" y="228"/>
                    </a:lnTo>
                    <a:cubicBezTo>
                      <a:pt x="2260" y="92"/>
                      <a:pt x="2147" y="0"/>
                      <a:pt x="2031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396;p66"/>
              <p:cNvSpPr/>
              <p:nvPr/>
            </p:nvSpPr>
            <p:spPr>
              <a:xfrm>
                <a:off x="4183429" y="2401382"/>
                <a:ext cx="225444" cy="225444"/>
              </a:xfrm>
              <a:custGeom>
                <a:avLst/>
                <a:gdLst/>
                <a:ahLst/>
                <a:cxnLst/>
                <a:rect l="l" t="t" r="r" b="b"/>
                <a:pathLst>
                  <a:path w="8581" h="8581" extrusionOk="0">
                    <a:moveTo>
                      <a:pt x="4287" y="1"/>
                    </a:moveTo>
                    <a:cubicBezTo>
                      <a:pt x="1922" y="1"/>
                      <a:pt x="1" y="1922"/>
                      <a:pt x="1" y="4294"/>
                    </a:cubicBezTo>
                    <a:cubicBezTo>
                      <a:pt x="1" y="6659"/>
                      <a:pt x="1922" y="8581"/>
                      <a:pt x="4287" y="8581"/>
                    </a:cubicBezTo>
                    <a:cubicBezTo>
                      <a:pt x="6659" y="8581"/>
                      <a:pt x="8581" y="6659"/>
                      <a:pt x="8581" y="4294"/>
                    </a:cubicBezTo>
                    <a:cubicBezTo>
                      <a:pt x="8581" y="1922"/>
                      <a:pt x="6659" y="1"/>
                      <a:pt x="4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397;p66"/>
              <p:cNvSpPr/>
              <p:nvPr/>
            </p:nvSpPr>
            <p:spPr>
              <a:xfrm>
                <a:off x="4296059" y="2508179"/>
                <a:ext cx="11281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4280" y="451"/>
                    </a:lnTo>
                    <a:cubicBezTo>
                      <a:pt x="4280" y="375"/>
                      <a:pt x="4294" y="305"/>
                      <a:pt x="4294" y="229"/>
                    </a:cubicBezTo>
                    <a:cubicBezTo>
                      <a:pt x="4294" y="153"/>
                      <a:pt x="4287" y="76"/>
                      <a:pt x="4280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398;p66"/>
              <p:cNvSpPr/>
              <p:nvPr/>
            </p:nvSpPr>
            <p:spPr>
              <a:xfrm>
                <a:off x="4213143" y="2431096"/>
                <a:ext cx="166042" cy="166042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6320" extrusionOk="0">
                    <a:moveTo>
                      <a:pt x="3156" y="0"/>
                    </a:moveTo>
                    <a:cubicBezTo>
                      <a:pt x="1415" y="0"/>
                      <a:pt x="0" y="1415"/>
                      <a:pt x="0" y="3163"/>
                    </a:cubicBezTo>
                    <a:cubicBezTo>
                      <a:pt x="0" y="4904"/>
                      <a:pt x="1415" y="6319"/>
                      <a:pt x="3156" y="6319"/>
                    </a:cubicBezTo>
                    <a:cubicBezTo>
                      <a:pt x="4904" y="6319"/>
                      <a:pt x="6319" y="4904"/>
                      <a:pt x="6319" y="3163"/>
                    </a:cubicBezTo>
                    <a:cubicBezTo>
                      <a:pt x="6319" y="1415"/>
                      <a:pt x="4904" y="0"/>
                      <a:pt x="3156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399;p66"/>
              <p:cNvSpPr/>
              <p:nvPr/>
            </p:nvSpPr>
            <p:spPr>
              <a:xfrm>
                <a:off x="4296059" y="2508179"/>
                <a:ext cx="83126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3149" y="451"/>
                    </a:lnTo>
                    <a:cubicBezTo>
                      <a:pt x="3156" y="375"/>
                      <a:pt x="3163" y="305"/>
                      <a:pt x="3163" y="229"/>
                    </a:cubicBezTo>
                    <a:cubicBezTo>
                      <a:pt x="3163" y="153"/>
                      <a:pt x="3156" y="76"/>
                      <a:pt x="3149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400;p66"/>
              <p:cNvSpPr/>
              <p:nvPr/>
            </p:nvSpPr>
            <p:spPr>
              <a:xfrm>
                <a:off x="4248663" y="2466616"/>
                <a:ext cx="94975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4" y="1"/>
                    </a:moveTo>
                    <a:cubicBezTo>
                      <a:pt x="812" y="1"/>
                      <a:pt x="1" y="812"/>
                      <a:pt x="1" y="1811"/>
                    </a:cubicBezTo>
                    <a:cubicBezTo>
                      <a:pt x="1" y="2803"/>
                      <a:pt x="812" y="3614"/>
                      <a:pt x="1804" y="3614"/>
                    </a:cubicBezTo>
                    <a:cubicBezTo>
                      <a:pt x="2803" y="3614"/>
                      <a:pt x="3615" y="2803"/>
                      <a:pt x="3615" y="1811"/>
                    </a:cubicBezTo>
                    <a:cubicBezTo>
                      <a:pt x="3615" y="812"/>
                      <a:pt x="2803" y="1"/>
                      <a:pt x="1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401;p66"/>
              <p:cNvSpPr/>
              <p:nvPr/>
            </p:nvSpPr>
            <p:spPr>
              <a:xfrm>
                <a:off x="4296059" y="2508179"/>
                <a:ext cx="4776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797" y="451"/>
                    </a:lnTo>
                    <a:cubicBezTo>
                      <a:pt x="1818" y="305"/>
                      <a:pt x="1818" y="153"/>
                      <a:pt x="1797" y="0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402;p66"/>
              <p:cNvSpPr/>
              <p:nvPr/>
            </p:nvSpPr>
            <p:spPr>
              <a:xfrm>
                <a:off x="4278377" y="2496330"/>
                <a:ext cx="35547" cy="3554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53" extrusionOk="0">
                    <a:moveTo>
                      <a:pt x="673" y="0"/>
                    </a:moveTo>
                    <a:cubicBezTo>
                      <a:pt x="299" y="0"/>
                      <a:pt x="0" y="306"/>
                      <a:pt x="0" y="680"/>
                    </a:cubicBezTo>
                    <a:cubicBezTo>
                      <a:pt x="0" y="1055"/>
                      <a:pt x="299" y="1353"/>
                      <a:pt x="673" y="1353"/>
                    </a:cubicBezTo>
                    <a:cubicBezTo>
                      <a:pt x="1048" y="1353"/>
                      <a:pt x="1353" y="1055"/>
                      <a:pt x="1353" y="680"/>
                    </a:cubicBezTo>
                    <a:cubicBezTo>
                      <a:pt x="1353" y="306"/>
                      <a:pt x="1048" y="0"/>
                      <a:pt x="673" y="0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403;p66"/>
              <p:cNvSpPr/>
              <p:nvPr/>
            </p:nvSpPr>
            <p:spPr>
              <a:xfrm>
                <a:off x="4296059" y="2508179"/>
                <a:ext cx="18233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638" y="451"/>
                    </a:lnTo>
                    <a:cubicBezTo>
                      <a:pt x="694" y="305"/>
                      <a:pt x="694" y="146"/>
                      <a:pt x="638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6404;p66"/>
              <p:cNvSpPr/>
              <p:nvPr/>
            </p:nvSpPr>
            <p:spPr>
              <a:xfrm>
                <a:off x="4287678" y="2480094"/>
                <a:ext cx="42483" cy="40013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23" extrusionOk="0">
                    <a:moveTo>
                      <a:pt x="1297" y="1"/>
                    </a:moveTo>
                    <a:lnTo>
                      <a:pt x="160" y="1132"/>
                    </a:lnTo>
                    <a:cubicBezTo>
                      <a:pt x="0" y="1296"/>
                      <a:pt x="150" y="1522"/>
                      <a:pt x="323" y="1522"/>
                    </a:cubicBezTo>
                    <a:cubicBezTo>
                      <a:pt x="375" y="1522"/>
                      <a:pt x="430" y="1501"/>
                      <a:pt x="479" y="1451"/>
                    </a:cubicBezTo>
                    <a:lnTo>
                      <a:pt x="1616" y="320"/>
                    </a:ln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6405;p66"/>
              <p:cNvSpPr/>
              <p:nvPr/>
            </p:nvSpPr>
            <p:spPr>
              <a:xfrm>
                <a:off x="4314817" y="2315313"/>
                <a:ext cx="182568" cy="178128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780" extrusionOk="0">
                    <a:moveTo>
                      <a:pt x="6625" y="1"/>
                    </a:moveTo>
                    <a:cubicBezTo>
                      <a:pt x="6572" y="1"/>
                      <a:pt x="6516" y="22"/>
                      <a:pt x="6465" y="72"/>
                    </a:cubicBezTo>
                    <a:lnTo>
                      <a:pt x="146" y="6391"/>
                    </a:lnTo>
                    <a:cubicBezTo>
                      <a:pt x="1" y="6537"/>
                      <a:pt x="105" y="6779"/>
                      <a:pt x="306" y="6779"/>
                    </a:cubicBezTo>
                    <a:cubicBezTo>
                      <a:pt x="368" y="6772"/>
                      <a:pt x="424" y="6752"/>
                      <a:pt x="465" y="6710"/>
                    </a:cubicBezTo>
                    <a:lnTo>
                      <a:pt x="6784" y="391"/>
                    </a:lnTo>
                    <a:cubicBezTo>
                      <a:pt x="6949" y="226"/>
                      <a:pt x="6800" y="1"/>
                      <a:pt x="662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6492;p66"/>
            <p:cNvGrpSpPr>
              <a:grpSpLocks noChangeAspect="1"/>
            </p:cNvGrpSpPr>
            <p:nvPr/>
          </p:nvGrpSpPr>
          <p:grpSpPr>
            <a:xfrm>
              <a:off x="2826270" y="3285930"/>
              <a:ext cx="451027" cy="432000"/>
              <a:chOff x="4179067" y="2811495"/>
              <a:chExt cx="286475" cy="274390"/>
            </a:xfrm>
          </p:grpSpPr>
          <p:sp>
            <p:nvSpPr>
              <p:cNvPr id="295" name="Google Shape;6493;p66"/>
              <p:cNvSpPr/>
              <p:nvPr/>
            </p:nvSpPr>
            <p:spPr>
              <a:xfrm>
                <a:off x="4333786" y="2956651"/>
                <a:ext cx="69990" cy="69990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64" extrusionOk="0">
                    <a:moveTo>
                      <a:pt x="493" y="0"/>
                    </a:moveTo>
                    <a:lnTo>
                      <a:pt x="0" y="493"/>
                    </a:lnTo>
                    <a:lnTo>
                      <a:pt x="2171" y="2664"/>
                    </a:lnTo>
                    <a:lnTo>
                      <a:pt x="2664" y="217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DFE6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6494;p66"/>
              <p:cNvSpPr/>
              <p:nvPr/>
            </p:nvSpPr>
            <p:spPr>
              <a:xfrm>
                <a:off x="4363290" y="2987022"/>
                <a:ext cx="102253" cy="9878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760" extrusionOk="0">
                    <a:moveTo>
                      <a:pt x="820" y="1"/>
                    </a:moveTo>
                    <a:cubicBezTo>
                      <a:pt x="748" y="1"/>
                      <a:pt x="675" y="28"/>
                      <a:pt x="618" y="86"/>
                    </a:cubicBezTo>
                    <a:lnTo>
                      <a:pt x="112" y="592"/>
                    </a:lnTo>
                    <a:cubicBezTo>
                      <a:pt x="8" y="696"/>
                      <a:pt x="1" y="869"/>
                      <a:pt x="105" y="980"/>
                    </a:cubicBezTo>
                    <a:lnTo>
                      <a:pt x="2283" y="3471"/>
                    </a:lnTo>
                    <a:cubicBezTo>
                      <a:pt x="2456" y="3662"/>
                      <a:pt x="2696" y="3760"/>
                      <a:pt x="2936" y="3760"/>
                    </a:cubicBezTo>
                    <a:cubicBezTo>
                      <a:pt x="3156" y="3760"/>
                      <a:pt x="3376" y="3678"/>
                      <a:pt x="3545" y="3512"/>
                    </a:cubicBezTo>
                    <a:cubicBezTo>
                      <a:pt x="3892" y="3158"/>
                      <a:pt x="3878" y="2583"/>
                      <a:pt x="3503" y="2250"/>
                    </a:cubicBezTo>
                    <a:lnTo>
                      <a:pt x="1013" y="72"/>
                    </a:lnTo>
                    <a:cubicBezTo>
                      <a:pt x="956" y="25"/>
                      <a:pt x="888" y="1"/>
                      <a:pt x="820" y="1"/>
                    </a:cubicBezTo>
                    <a:close/>
                  </a:path>
                </a:pathLst>
              </a:custGeom>
              <a:solidFill>
                <a:srgbClr val="B0B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6495;p66"/>
              <p:cNvSpPr/>
              <p:nvPr/>
            </p:nvSpPr>
            <p:spPr>
              <a:xfrm>
                <a:off x="4363474" y="2993826"/>
                <a:ext cx="98259" cy="92059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04" extrusionOk="0">
                    <a:moveTo>
                      <a:pt x="438" y="0"/>
                    </a:moveTo>
                    <a:lnTo>
                      <a:pt x="112" y="333"/>
                    </a:lnTo>
                    <a:cubicBezTo>
                      <a:pt x="1" y="437"/>
                      <a:pt x="1" y="610"/>
                      <a:pt x="98" y="721"/>
                    </a:cubicBezTo>
                    <a:lnTo>
                      <a:pt x="2276" y="3212"/>
                    </a:lnTo>
                    <a:cubicBezTo>
                      <a:pt x="2449" y="3406"/>
                      <a:pt x="2687" y="3503"/>
                      <a:pt x="2926" y="3503"/>
                    </a:cubicBezTo>
                    <a:cubicBezTo>
                      <a:pt x="3147" y="3503"/>
                      <a:pt x="3368" y="3420"/>
                      <a:pt x="3538" y="3253"/>
                    </a:cubicBezTo>
                    <a:cubicBezTo>
                      <a:pt x="3628" y="3163"/>
                      <a:pt x="3698" y="3052"/>
                      <a:pt x="3739" y="2934"/>
                    </a:cubicBezTo>
                    <a:lnTo>
                      <a:pt x="3739" y="2934"/>
                    </a:lnTo>
                    <a:cubicBezTo>
                      <a:pt x="3645" y="2967"/>
                      <a:pt x="3547" y="2984"/>
                      <a:pt x="3450" y="2984"/>
                    </a:cubicBezTo>
                    <a:cubicBezTo>
                      <a:pt x="3205" y="2984"/>
                      <a:pt x="2965" y="2880"/>
                      <a:pt x="2796" y="2691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A5A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6496;p66"/>
              <p:cNvSpPr/>
              <p:nvPr/>
            </p:nvSpPr>
            <p:spPr>
              <a:xfrm>
                <a:off x="4179067" y="2811495"/>
                <a:ext cx="215408" cy="196282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7471" extrusionOk="0">
                    <a:moveTo>
                      <a:pt x="4097" y="0"/>
                    </a:moveTo>
                    <a:cubicBezTo>
                      <a:pt x="3141" y="0"/>
                      <a:pt x="2185" y="365"/>
                      <a:pt x="1457" y="1093"/>
                    </a:cubicBezTo>
                    <a:cubicBezTo>
                      <a:pt x="0" y="2549"/>
                      <a:pt x="0" y="4922"/>
                      <a:pt x="1457" y="6378"/>
                    </a:cubicBezTo>
                    <a:cubicBezTo>
                      <a:pt x="2185" y="7107"/>
                      <a:pt x="3141" y="7471"/>
                      <a:pt x="4097" y="7471"/>
                    </a:cubicBezTo>
                    <a:cubicBezTo>
                      <a:pt x="5053" y="7471"/>
                      <a:pt x="6010" y="7107"/>
                      <a:pt x="6742" y="6378"/>
                    </a:cubicBezTo>
                    <a:cubicBezTo>
                      <a:pt x="8199" y="4922"/>
                      <a:pt x="8199" y="2549"/>
                      <a:pt x="6742" y="1093"/>
                    </a:cubicBezTo>
                    <a:cubicBezTo>
                      <a:pt x="6010" y="365"/>
                      <a:pt x="5053" y="0"/>
                      <a:pt x="4097" y="0"/>
                    </a:cubicBezTo>
                    <a:close/>
                  </a:path>
                </a:pathLst>
              </a:custGeom>
              <a:solidFill>
                <a:srgbClr val="E2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6497;p66"/>
              <p:cNvSpPr/>
              <p:nvPr/>
            </p:nvSpPr>
            <p:spPr>
              <a:xfrm>
                <a:off x="4204210" y="2834405"/>
                <a:ext cx="165123" cy="150463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5727" extrusionOk="0">
                    <a:moveTo>
                      <a:pt x="3143" y="1"/>
                    </a:moveTo>
                    <a:cubicBezTo>
                      <a:pt x="2409" y="1"/>
                      <a:pt x="1676" y="280"/>
                      <a:pt x="1117" y="838"/>
                    </a:cubicBezTo>
                    <a:cubicBezTo>
                      <a:pt x="0" y="1955"/>
                      <a:pt x="0" y="3772"/>
                      <a:pt x="1117" y="4889"/>
                    </a:cubicBezTo>
                    <a:cubicBezTo>
                      <a:pt x="1676" y="5447"/>
                      <a:pt x="2409" y="5726"/>
                      <a:pt x="3143" y="5726"/>
                    </a:cubicBezTo>
                    <a:cubicBezTo>
                      <a:pt x="3876" y="5726"/>
                      <a:pt x="4610" y="5447"/>
                      <a:pt x="5168" y="4889"/>
                    </a:cubicBezTo>
                    <a:cubicBezTo>
                      <a:pt x="6285" y="3772"/>
                      <a:pt x="6285" y="1955"/>
                      <a:pt x="5168" y="838"/>
                    </a:cubicBezTo>
                    <a:cubicBezTo>
                      <a:pt x="4610" y="280"/>
                      <a:pt x="3876" y="1"/>
                      <a:pt x="3143" y="1"/>
                    </a:cubicBezTo>
                    <a:close/>
                  </a:path>
                </a:pathLst>
              </a:custGeom>
              <a:solidFill>
                <a:srgbClr val="CBD1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6498;p66"/>
              <p:cNvSpPr/>
              <p:nvPr/>
            </p:nvSpPr>
            <p:spPr>
              <a:xfrm>
                <a:off x="4204210" y="2850037"/>
                <a:ext cx="142160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069" extrusionOk="0">
                    <a:moveTo>
                      <a:pt x="1388" y="0"/>
                    </a:moveTo>
                    <a:lnTo>
                      <a:pt x="1388" y="0"/>
                    </a:lnTo>
                    <a:cubicBezTo>
                      <a:pt x="1291" y="77"/>
                      <a:pt x="1200" y="153"/>
                      <a:pt x="1117" y="243"/>
                    </a:cubicBezTo>
                    <a:cubicBezTo>
                      <a:pt x="0" y="1422"/>
                      <a:pt x="84" y="3288"/>
                      <a:pt x="1304" y="4356"/>
                    </a:cubicBezTo>
                    <a:cubicBezTo>
                      <a:pt x="1848" y="4835"/>
                      <a:pt x="2522" y="5068"/>
                      <a:pt x="3193" y="5068"/>
                    </a:cubicBezTo>
                    <a:cubicBezTo>
                      <a:pt x="4021" y="5068"/>
                      <a:pt x="4844" y="4713"/>
                      <a:pt x="5411" y="4023"/>
                    </a:cubicBezTo>
                    <a:lnTo>
                      <a:pt x="5411" y="4023"/>
                    </a:lnTo>
                    <a:cubicBezTo>
                      <a:pt x="4886" y="4437"/>
                      <a:pt x="4259" y="4640"/>
                      <a:pt x="3634" y="4640"/>
                    </a:cubicBezTo>
                    <a:cubicBezTo>
                      <a:pt x="2898" y="4640"/>
                      <a:pt x="2165" y="4357"/>
                      <a:pt x="1610" y="3801"/>
                    </a:cubicBezTo>
                    <a:cubicBezTo>
                      <a:pt x="576" y="2775"/>
                      <a:pt x="486" y="1138"/>
                      <a:pt x="1388" y="0"/>
                    </a:cubicBezTo>
                    <a:close/>
                  </a:path>
                </a:pathLst>
              </a:custGeom>
              <a:solidFill>
                <a:srgbClr val="B3C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6499;p66"/>
              <p:cNvSpPr/>
              <p:nvPr/>
            </p:nvSpPr>
            <p:spPr>
              <a:xfrm>
                <a:off x="4246666" y="2855186"/>
                <a:ext cx="81103" cy="22883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871" extrusionOk="0">
                    <a:moveTo>
                      <a:pt x="1524" y="0"/>
                    </a:moveTo>
                    <a:cubicBezTo>
                      <a:pt x="994" y="0"/>
                      <a:pt x="465" y="203"/>
                      <a:pt x="63" y="609"/>
                    </a:cubicBezTo>
                    <a:cubicBezTo>
                      <a:pt x="1" y="671"/>
                      <a:pt x="1" y="762"/>
                      <a:pt x="63" y="824"/>
                    </a:cubicBezTo>
                    <a:cubicBezTo>
                      <a:pt x="91" y="855"/>
                      <a:pt x="129" y="871"/>
                      <a:pt x="168" y="871"/>
                    </a:cubicBezTo>
                    <a:cubicBezTo>
                      <a:pt x="207" y="871"/>
                      <a:pt x="247" y="855"/>
                      <a:pt x="278" y="824"/>
                    </a:cubicBezTo>
                    <a:cubicBezTo>
                      <a:pt x="621" y="481"/>
                      <a:pt x="1072" y="309"/>
                      <a:pt x="1523" y="309"/>
                    </a:cubicBezTo>
                    <a:cubicBezTo>
                      <a:pt x="1974" y="309"/>
                      <a:pt x="2425" y="481"/>
                      <a:pt x="2768" y="824"/>
                    </a:cubicBezTo>
                    <a:cubicBezTo>
                      <a:pt x="2801" y="854"/>
                      <a:pt x="2838" y="867"/>
                      <a:pt x="2872" y="867"/>
                    </a:cubicBezTo>
                    <a:cubicBezTo>
                      <a:pt x="2989" y="867"/>
                      <a:pt x="3086" y="721"/>
                      <a:pt x="2990" y="609"/>
                    </a:cubicBezTo>
                    <a:cubicBezTo>
                      <a:pt x="2584" y="203"/>
                      <a:pt x="2054" y="0"/>
                      <a:pt x="1524" y="0"/>
                    </a:cubicBezTo>
                    <a:close/>
                  </a:path>
                </a:pathLst>
              </a:custGeom>
              <a:solidFill>
                <a:srgbClr val="F7F9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6500;p66"/>
              <p:cNvSpPr/>
              <p:nvPr/>
            </p:nvSpPr>
            <p:spPr>
              <a:xfrm>
                <a:off x="4363290" y="2987022"/>
                <a:ext cx="41589" cy="40722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550" extrusionOk="0">
                    <a:moveTo>
                      <a:pt x="821" y="1"/>
                    </a:moveTo>
                    <a:cubicBezTo>
                      <a:pt x="749" y="1"/>
                      <a:pt x="679" y="28"/>
                      <a:pt x="625" y="86"/>
                    </a:cubicBezTo>
                    <a:lnTo>
                      <a:pt x="119" y="592"/>
                    </a:lnTo>
                    <a:cubicBezTo>
                      <a:pt x="8" y="696"/>
                      <a:pt x="1" y="863"/>
                      <a:pt x="105" y="980"/>
                    </a:cubicBezTo>
                    <a:lnTo>
                      <a:pt x="597" y="1549"/>
                    </a:lnTo>
                    <a:lnTo>
                      <a:pt x="1582" y="564"/>
                    </a:lnTo>
                    <a:lnTo>
                      <a:pt x="1013" y="72"/>
                    </a:lnTo>
                    <a:cubicBezTo>
                      <a:pt x="956" y="25"/>
                      <a:pt x="888" y="1"/>
                      <a:pt x="821" y="1"/>
                    </a:cubicBezTo>
                    <a:close/>
                  </a:path>
                </a:pathLst>
              </a:custGeom>
              <a:solidFill>
                <a:srgbClr val="D3D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6501;p66"/>
              <p:cNvSpPr/>
              <p:nvPr/>
            </p:nvSpPr>
            <p:spPr>
              <a:xfrm>
                <a:off x="4363474" y="2993826"/>
                <a:ext cx="29189" cy="33918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91" extrusionOk="0">
                    <a:moveTo>
                      <a:pt x="438" y="0"/>
                    </a:moveTo>
                    <a:lnTo>
                      <a:pt x="112" y="326"/>
                    </a:lnTo>
                    <a:cubicBezTo>
                      <a:pt x="1" y="437"/>
                      <a:pt x="1" y="604"/>
                      <a:pt x="98" y="721"/>
                    </a:cubicBezTo>
                    <a:lnTo>
                      <a:pt x="590" y="1290"/>
                    </a:lnTo>
                    <a:lnTo>
                      <a:pt x="1110" y="770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C9D5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7428;p67"/>
            <p:cNvGrpSpPr>
              <a:grpSpLocks noChangeAspect="1"/>
            </p:cNvGrpSpPr>
            <p:nvPr/>
          </p:nvGrpSpPr>
          <p:grpSpPr>
            <a:xfrm>
              <a:off x="3894304" y="3306621"/>
              <a:ext cx="437630" cy="432000"/>
              <a:chOff x="6644201" y="3355496"/>
              <a:chExt cx="366695" cy="361979"/>
            </a:xfrm>
          </p:grpSpPr>
          <p:sp>
            <p:nvSpPr>
              <p:cNvPr id="305" name="Google Shape;7429;p67"/>
              <p:cNvSpPr/>
              <p:nvPr/>
            </p:nvSpPr>
            <p:spPr>
              <a:xfrm>
                <a:off x="6824274" y="3378421"/>
                <a:ext cx="11056" cy="521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992" extrusionOk="0">
                    <a:moveTo>
                      <a:pt x="211" y="0"/>
                    </a:moveTo>
                    <a:cubicBezTo>
                      <a:pt x="106" y="0"/>
                      <a:pt x="0" y="70"/>
                      <a:pt x="0" y="209"/>
                    </a:cubicBezTo>
                    <a:lnTo>
                      <a:pt x="0" y="1781"/>
                    </a:lnTo>
                    <a:cubicBezTo>
                      <a:pt x="0" y="1896"/>
                      <a:pt x="96" y="1991"/>
                      <a:pt x="211" y="1991"/>
                    </a:cubicBezTo>
                    <a:cubicBezTo>
                      <a:pt x="326" y="1991"/>
                      <a:pt x="422" y="1896"/>
                      <a:pt x="422" y="1781"/>
                    </a:cubicBezTo>
                    <a:lnTo>
                      <a:pt x="422" y="209"/>
                    </a:lnTo>
                    <a:cubicBezTo>
                      <a:pt x="422" y="70"/>
                      <a:pt x="316" y="0"/>
                      <a:pt x="211" y="0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430;p67"/>
              <p:cNvSpPr/>
              <p:nvPr/>
            </p:nvSpPr>
            <p:spPr>
              <a:xfrm>
                <a:off x="6904944" y="3402709"/>
                <a:ext cx="60994" cy="56802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168" extrusionOk="0">
                    <a:moveTo>
                      <a:pt x="2031" y="0"/>
                    </a:moveTo>
                    <a:cubicBezTo>
                      <a:pt x="1982" y="0"/>
                      <a:pt x="1931" y="20"/>
                      <a:pt x="1886" y="68"/>
                    </a:cubicBezTo>
                    <a:lnTo>
                      <a:pt x="142" y="1812"/>
                    </a:lnTo>
                    <a:cubicBezTo>
                      <a:pt x="1" y="1934"/>
                      <a:pt x="90" y="2167"/>
                      <a:pt x="275" y="2167"/>
                    </a:cubicBezTo>
                    <a:cubicBezTo>
                      <a:pt x="278" y="2167"/>
                      <a:pt x="282" y="2167"/>
                      <a:pt x="286" y="2167"/>
                    </a:cubicBezTo>
                    <a:cubicBezTo>
                      <a:pt x="343" y="2167"/>
                      <a:pt x="401" y="2138"/>
                      <a:pt x="439" y="2100"/>
                    </a:cubicBezTo>
                    <a:lnTo>
                      <a:pt x="2174" y="365"/>
                    </a:lnTo>
                    <a:cubicBezTo>
                      <a:pt x="2328" y="211"/>
                      <a:pt x="2190" y="0"/>
                      <a:pt x="2031" y="0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431;p67"/>
              <p:cNvSpPr/>
              <p:nvPr/>
            </p:nvSpPr>
            <p:spPr>
              <a:xfrm>
                <a:off x="6942541" y="3531036"/>
                <a:ext cx="47239" cy="10821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13" extrusionOk="0">
                    <a:moveTo>
                      <a:pt x="288" y="1"/>
                    </a:moveTo>
                    <a:cubicBezTo>
                      <a:pt x="1" y="1"/>
                      <a:pt x="1" y="413"/>
                      <a:pt x="288" y="413"/>
                    </a:cubicBezTo>
                    <a:lnTo>
                      <a:pt x="1525" y="413"/>
                    </a:lnTo>
                    <a:cubicBezTo>
                      <a:pt x="1803" y="413"/>
                      <a:pt x="1803" y="1"/>
                      <a:pt x="1525" y="1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7432;p67"/>
              <p:cNvSpPr/>
              <p:nvPr/>
            </p:nvSpPr>
            <p:spPr>
              <a:xfrm>
                <a:off x="6927397" y="3636518"/>
                <a:ext cx="30759" cy="2664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7" extrusionOk="0">
                    <a:moveTo>
                      <a:pt x="299" y="0"/>
                    </a:moveTo>
                    <a:cubicBezTo>
                      <a:pt x="140" y="0"/>
                      <a:pt x="1" y="209"/>
                      <a:pt x="148" y="355"/>
                    </a:cubicBezTo>
                    <a:lnTo>
                      <a:pt x="742" y="949"/>
                    </a:lnTo>
                    <a:cubicBezTo>
                      <a:pt x="780" y="988"/>
                      <a:pt x="838" y="1007"/>
                      <a:pt x="895" y="1007"/>
                    </a:cubicBezTo>
                    <a:lnTo>
                      <a:pt x="895" y="1016"/>
                    </a:lnTo>
                    <a:cubicBezTo>
                      <a:pt x="1087" y="1016"/>
                      <a:pt x="1173" y="786"/>
                      <a:pt x="1039" y="652"/>
                    </a:cubicBezTo>
                    <a:lnTo>
                      <a:pt x="445" y="68"/>
                    </a:lnTo>
                    <a:cubicBezTo>
                      <a:pt x="400" y="20"/>
                      <a:pt x="349" y="0"/>
                      <a:pt x="299" y="0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7433;p67"/>
              <p:cNvSpPr/>
              <p:nvPr/>
            </p:nvSpPr>
            <p:spPr>
              <a:xfrm>
                <a:off x="6905049" y="3614169"/>
                <a:ext cx="23973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15" h="806" extrusionOk="0">
                    <a:moveTo>
                      <a:pt x="295" y="0"/>
                    </a:moveTo>
                    <a:cubicBezTo>
                      <a:pt x="134" y="0"/>
                      <a:pt x="1" y="208"/>
                      <a:pt x="147" y="355"/>
                    </a:cubicBezTo>
                    <a:lnTo>
                      <a:pt x="540" y="748"/>
                    </a:lnTo>
                    <a:cubicBezTo>
                      <a:pt x="579" y="786"/>
                      <a:pt x="636" y="805"/>
                      <a:pt x="684" y="805"/>
                    </a:cubicBezTo>
                    <a:cubicBezTo>
                      <a:pt x="742" y="805"/>
                      <a:pt x="790" y="786"/>
                      <a:pt x="828" y="748"/>
                    </a:cubicBezTo>
                    <a:cubicBezTo>
                      <a:pt x="914" y="662"/>
                      <a:pt x="914" y="528"/>
                      <a:pt x="828" y="451"/>
                    </a:cubicBezTo>
                    <a:lnTo>
                      <a:pt x="445" y="67"/>
                    </a:lnTo>
                    <a:cubicBezTo>
                      <a:pt x="397" y="20"/>
                      <a:pt x="345" y="0"/>
                      <a:pt x="295" y="0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7434;p67"/>
              <p:cNvSpPr/>
              <p:nvPr/>
            </p:nvSpPr>
            <p:spPr>
              <a:xfrm>
                <a:off x="6824274" y="3642360"/>
                <a:ext cx="11056" cy="521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992" extrusionOk="0">
                    <a:moveTo>
                      <a:pt x="211" y="0"/>
                    </a:moveTo>
                    <a:cubicBezTo>
                      <a:pt x="106" y="0"/>
                      <a:pt x="0" y="70"/>
                      <a:pt x="0" y="209"/>
                    </a:cubicBezTo>
                    <a:lnTo>
                      <a:pt x="0" y="1781"/>
                    </a:lnTo>
                    <a:cubicBezTo>
                      <a:pt x="0" y="1896"/>
                      <a:pt x="96" y="1992"/>
                      <a:pt x="211" y="1992"/>
                    </a:cubicBezTo>
                    <a:cubicBezTo>
                      <a:pt x="326" y="1992"/>
                      <a:pt x="422" y="1896"/>
                      <a:pt x="422" y="1781"/>
                    </a:cubicBezTo>
                    <a:lnTo>
                      <a:pt x="422" y="209"/>
                    </a:lnTo>
                    <a:cubicBezTo>
                      <a:pt x="422" y="70"/>
                      <a:pt x="316" y="0"/>
                      <a:pt x="211" y="0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7435;p67"/>
              <p:cNvSpPr/>
              <p:nvPr/>
            </p:nvSpPr>
            <p:spPr>
              <a:xfrm>
                <a:off x="6715780" y="3612754"/>
                <a:ext cx="40034" cy="37099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416" extrusionOk="0">
                    <a:moveTo>
                      <a:pt x="1226" y="1"/>
                    </a:moveTo>
                    <a:cubicBezTo>
                      <a:pt x="1178" y="1"/>
                      <a:pt x="1128" y="19"/>
                      <a:pt x="1083" y="64"/>
                    </a:cubicBezTo>
                    <a:lnTo>
                      <a:pt x="87" y="1061"/>
                    </a:lnTo>
                    <a:cubicBezTo>
                      <a:pt x="0" y="1137"/>
                      <a:pt x="0" y="1272"/>
                      <a:pt x="87" y="1358"/>
                    </a:cubicBezTo>
                    <a:cubicBezTo>
                      <a:pt x="125" y="1396"/>
                      <a:pt x="182" y="1415"/>
                      <a:pt x="240" y="1415"/>
                    </a:cubicBezTo>
                    <a:cubicBezTo>
                      <a:pt x="288" y="1415"/>
                      <a:pt x="345" y="1396"/>
                      <a:pt x="384" y="1358"/>
                    </a:cubicBezTo>
                    <a:lnTo>
                      <a:pt x="1381" y="361"/>
                    </a:lnTo>
                    <a:cubicBezTo>
                      <a:pt x="1528" y="206"/>
                      <a:pt x="1387" y="1"/>
                      <a:pt x="1226" y="1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7436;p67"/>
              <p:cNvSpPr/>
              <p:nvPr/>
            </p:nvSpPr>
            <p:spPr>
              <a:xfrm>
                <a:off x="6669825" y="3531036"/>
                <a:ext cx="47239" cy="10821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13" extrusionOk="0">
                    <a:moveTo>
                      <a:pt x="288" y="1"/>
                    </a:moveTo>
                    <a:cubicBezTo>
                      <a:pt x="0" y="1"/>
                      <a:pt x="0" y="413"/>
                      <a:pt x="288" y="413"/>
                    </a:cubicBezTo>
                    <a:lnTo>
                      <a:pt x="1524" y="413"/>
                    </a:lnTo>
                    <a:cubicBezTo>
                      <a:pt x="1802" y="413"/>
                      <a:pt x="1802" y="1"/>
                      <a:pt x="1524" y="1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7437;p67"/>
              <p:cNvSpPr/>
              <p:nvPr/>
            </p:nvSpPr>
            <p:spPr>
              <a:xfrm>
                <a:off x="6700924" y="3410097"/>
                <a:ext cx="54548" cy="50409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924" extrusionOk="0">
                    <a:moveTo>
                      <a:pt x="300" y="0"/>
                    </a:moveTo>
                    <a:cubicBezTo>
                      <a:pt x="140" y="0"/>
                      <a:pt x="0" y="206"/>
                      <a:pt x="155" y="361"/>
                    </a:cubicBezTo>
                    <a:lnTo>
                      <a:pt x="1650" y="1856"/>
                    </a:lnTo>
                    <a:cubicBezTo>
                      <a:pt x="1689" y="1894"/>
                      <a:pt x="1746" y="1913"/>
                      <a:pt x="1804" y="1913"/>
                    </a:cubicBezTo>
                    <a:lnTo>
                      <a:pt x="1804" y="1923"/>
                    </a:lnTo>
                    <a:cubicBezTo>
                      <a:pt x="1986" y="1923"/>
                      <a:pt x="2082" y="1693"/>
                      <a:pt x="1948" y="1559"/>
                    </a:cubicBezTo>
                    <a:lnTo>
                      <a:pt x="443" y="64"/>
                    </a:lnTo>
                    <a:cubicBezTo>
                      <a:pt x="398" y="19"/>
                      <a:pt x="348" y="0"/>
                      <a:pt x="300" y="0"/>
                    </a:cubicBez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7438;p67"/>
              <p:cNvSpPr/>
              <p:nvPr/>
            </p:nvSpPr>
            <p:spPr>
              <a:xfrm>
                <a:off x="6709492" y="3418953"/>
                <a:ext cx="240621" cy="234988"/>
              </a:xfrm>
              <a:custGeom>
                <a:avLst/>
                <a:gdLst/>
                <a:ahLst/>
                <a:cxnLst/>
                <a:rect l="l" t="t" r="r" b="b"/>
                <a:pathLst>
                  <a:path w="9184" h="8969" extrusionOk="0">
                    <a:moveTo>
                      <a:pt x="3686" y="0"/>
                    </a:moveTo>
                    <a:cubicBezTo>
                      <a:pt x="3649" y="0"/>
                      <a:pt x="3612" y="4"/>
                      <a:pt x="3576" y="13"/>
                    </a:cubicBezTo>
                    <a:cubicBezTo>
                      <a:pt x="3250" y="80"/>
                      <a:pt x="3039" y="502"/>
                      <a:pt x="2742" y="646"/>
                    </a:cubicBezTo>
                    <a:cubicBezTo>
                      <a:pt x="2454" y="789"/>
                      <a:pt x="1985" y="694"/>
                      <a:pt x="1726" y="895"/>
                    </a:cubicBezTo>
                    <a:cubicBezTo>
                      <a:pt x="1467" y="1106"/>
                      <a:pt x="1467" y="1575"/>
                      <a:pt x="1266" y="1834"/>
                    </a:cubicBezTo>
                    <a:cubicBezTo>
                      <a:pt x="1055" y="2093"/>
                      <a:pt x="605" y="2189"/>
                      <a:pt x="451" y="2496"/>
                    </a:cubicBezTo>
                    <a:cubicBezTo>
                      <a:pt x="307" y="2793"/>
                      <a:pt x="518" y="3215"/>
                      <a:pt x="442" y="3540"/>
                    </a:cubicBezTo>
                    <a:cubicBezTo>
                      <a:pt x="365" y="3866"/>
                      <a:pt x="1" y="4144"/>
                      <a:pt x="1" y="4480"/>
                    </a:cubicBezTo>
                    <a:cubicBezTo>
                      <a:pt x="1" y="4815"/>
                      <a:pt x="365" y="5112"/>
                      <a:pt x="442" y="5429"/>
                    </a:cubicBezTo>
                    <a:cubicBezTo>
                      <a:pt x="509" y="5745"/>
                      <a:pt x="307" y="6176"/>
                      <a:pt x="451" y="6474"/>
                    </a:cubicBezTo>
                    <a:cubicBezTo>
                      <a:pt x="595" y="6771"/>
                      <a:pt x="1055" y="6876"/>
                      <a:pt x="1266" y="7135"/>
                    </a:cubicBezTo>
                    <a:cubicBezTo>
                      <a:pt x="1477" y="7394"/>
                      <a:pt x="1467" y="7863"/>
                      <a:pt x="1726" y="8074"/>
                    </a:cubicBezTo>
                    <a:cubicBezTo>
                      <a:pt x="1985" y="8276"/>
                      <a:pt x="2445" y="8170"/>
                      <a:pt x="2742" y="8324"/>
                    </a:cubicBezTo>
                    <a:cubicBezTo>
                      <a:pt x="3039" y="8467"/>
                      <a:pt x="3240" y="8889"/>
                      <a:pt x="3576" y="8956"/>
                    </a:cubicBezTo>
                    <a:cubicBezTo>
                      <a:pt x="3613" y="8965"/>
                      <a:pt x="3651" y="8969"/>
                      <a:pt x="3689" y="8969"/>
                    </a:cubicBezTo>
                    <a:cubicBezTo>
                      <a:pt x="3983" y="8969"/>
                      <a:pt x="4295" y="8736"/>
                      <a:pt x="4592" y="8736"/>
                    </a:cubicBezTo>
                    <a:cubicBezTo>
                      <a:pt x="4898" y="8736"/>
                      <a:pt x="5218" y="8969"/>
                      <a:pt x="5507" y="8969"/>
                    </a:cubicBezTo>
                    <a:cubicBezTo>
                      <a:pt x="5545" y="8969"/>
                      <a:pt x="5582" y="8965"/>
                      <a:pt x="5618" y="8956"/>
                    </a:cubicBezTo>
                    <a:cubicBezTo>
                      <a:pt x="5934" y="8889"/>
                      <a:pt x="6145" y="8458"/>
                      <a:pt x="6442" y="8324"/>
                    </a:cubicBezTo>
                    <a:cubicBezTo>
                      <a:pt x="6739" y="8180"/>
                      <a:pt x="7199" y="8276"/>
                      <a:pt x="7458" y="8074"/>
                    </a:cubicBezTo>
                    <a:cubicBezTo>
                      <a:pt x="7717" y="7863"/>
                      <a:pt x="7717" y="7394"/>
                      <a:pt x="7928" y="7135"/>
                    </a:cubicBezTo>
                    <a:cubicBezTo>
                      <a:pt x="8129" y="6876"/>
                      <a:pt x="8589" y="6780"/>
                      <a:pt x="8733" y="6474"/>
                    </a:cubicBezTo>
                    <a:cubicBezTo>
                      <a:pt x="8877" y="6176"/>
                      <a:pt x="8675" y="5755"/>
                      <a:pt x="8742" y="5429"/>
                    </a:cubicBezTo>
                    <a:cubicBezTo>
                      <a:pt x="8819" y="5103"/>
                      <a:pt x="9183" y="4815"/>
                      <a:pt x="9183" y="4480"/>
                    </a:cubicBezTo>
                    <a:cubicBezTo>
                      <a:pt x="9183" y="4144"/>
                      <a:pt x="8819" y="3857"/>
                      <a:pt x="8742" y="3540"/>
                    </a:cubicBezTo>
                    <a:cubicBezTo>
                      <a:pt x="8675" y="3224"/>
                      <a:pt x="8877" y="2793"/>
                      <a:pt x="8733" y="2496"/>
                    </a:cubicBezTo>
                    <a:cubicBezTo>
                      <a:pt x="8589" y="2199"/>
                      <a:pt x="8129" y="2093"/>
                      <a:pt x="7928" y="1834"/>
                    </a:cubicBezTo>
                    <a:cubicBezTo>
                      <a:pt x="7717" y="1575"/>
                      <a:pt x="7717" y="1106"/>
                      <a:pt x="7458" y="895"/>
                    </a:cubicBezTo>
                    <a:cubicBezTo>
                      <a:pt x="7353" y="818"/>
                      <a:pt x="7228" y="780"/>
                      <a:pt x="7094" y="770"/>
                    </a:cubicBezTo>
                    <a:lnTo>
                      <a:pt x="6365" y="617"/>
                    </a:lnTo>
                    <a:cubicBezTo>
                      <a:pt x="6107" y="454"/>
                      <a:pt x="5905" y="80"/>
                      <a:pt x="5608" y="23"/>
                    </a:cubicBezTo>
                    <a:cubicBezTo>
                      <a:pt x="5576" y="15"/>
                      <a:pt x="5543" y="12"/>
                      <a:pt x="5509" y="12"/>
                    </a:cubicBezTo>
                    <a:cubicBezTo>
                      <a:pt x="5229" y="12"/>
                      <a:pt x="4891" y="234"/>
                      <a:pt x="4592" y="234"/>
                    </a:cubicBezTo>
                    <a:cubicBezTo>
                      <a:pt x="4295" y="234"/>
                      <a:pt x="3975" y="0"/>
                      <a:pt x="3686" y="0"/>
                    </a:cubicBezTo>
                    <a:close/>
                  </a:path>
                </a:pathLst>
              </a:custGeom>
              <a:solidFill>
                <a:srgbClr val="B8C3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7439;p67"/>
              <p:cNvSpPr/>
              <p:nvPr/>
            </p:nvSpPr>
            <p:spPr>
              <a:xfrm>
                <a:off x="6749683" y="3436114"/>
                <a:ext cx="200430" cy="218010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8321" extrusionOk="0">
                    <a:moveTo>
                      <a:pt x="4966" y="0"/>
                    </a:moveTo>
                    <a:cubicBezTo>
                      <a:pt x="6375" y="1534"/>
                      <a:pt x="6528" y="3844"/>
                      <a:pt x="5339" y="5550"/>
                    </a:cubicBezTo>
                    <a:cubicBezTo>
                      <a:pt x="4482" y="6772"/>
                      <a:pt x="3103" y="7453"/>
                      <a:pt x="1682" y="7453"/>
                    </a:cubicBezTo>
                    <a:cubicBezTo>
                      <a:pt x="1118" y="7453"/>
                      <a:pt x="548" y="7346"/>
                      <a:pt x="0" y="7122"/>
                    </a:cubicBezTo>
                    <a:lnTo>
                      <a:pt x="0" y="7122"/>
                    </a:lnTo>
                    <a:cubicBezTo>
                      <a:pt x="39" y="7237"/>
                      <a:pt x="106" y="7343"/>
                      <a:pt x="192" y="7419"/>
                    </a:cubicBezTo>
                    <a:cubicBezTo>
                      <a:pt x="451" y="7630"/>
                      <a:pt x="911" y="7525"/>
                      <a:pt x="1208" y="7669"/>
                    </a:cubicBezTo>
                    <a:cubicBezTo>
                      <a:pt x="1505" y="7822"/>
                      <a:pt x="1706" y="8234"/>
                      <a:pt x="2042" y="8311"/>
                    </a:cubicBezTo>
                    <a:cubicBezTo>
                      <a:pt x="2076" y="8318"/>
                      <a:pt x="2110" y="8321"/>
                      <a:pt x="2145" y="8321"/>
                    </a:cubicBezTo>
                    <a:cubicBezTo>
                      <a:pt x="2442" y="8321"/>
                      <a:pt x="2758" y="8090"/>
                      <a:pt x="3058" y="8090"/>
                    </a:cubicBezTo>
                    <a:cubicBezTo>
                      <a:pt x="3367" y="8090"/>
                      <a:pt x="3691" y="8321"/>
                      <a:pt x="3983" y="8321"/>
                    </a:cubicBezTo>
                    <a:cubicBezTo>
                      <a:pt x="4017" y="8321"/>
                      <a:pt x="4051" y="8318"/>
                      <a:pt x="4084" y="8311"/>
                    </a:cubicBezTo>
                    <a:cubicBezTo>
                      <a:pt x="4400" y="8234"/>
                      <a:pt x="4611" y="7812"/>
                      <a:pt x="4908" y="7669"/>
                    </a:cubicBezTo>
                    <a:cubicBezTo>
                      <a:pt x="5205" y="7534"/>
                      <a:pt x="5665" y="7630"/>
                      <a:pt x="5924" y="7419"/>
                    </a:cubicBezTo>
                    <a:cubicBezTo>
                      <a:pt x="6183" y="7218"/>
                      <a:pt x="6183" y="6748"/>
                      <a:pt x="6394" y="6490"/>
                    </a:cubicBezTo>
                    <a:cubicBezTo>
                      <a:pt x="6595" y="6231"/>
                      <a:pt x="7055" y="6125"/>
                      <a:pt x="7199" y="5828"/>
                    </a:cubicBezTo>
                    <a:cubicBezTo>
                      <a:pt x="7343" y="5521"/>
                      <a:pt x="7132" y="5109"/>
                      <a:pt x="7208" y="4783"/>
                    </a:cubicBezTo>
                    <a:cubicBezTo>
                      <a:pt x="7276" y="4467"/>
                      <a:pt x="7649" y="4170"/>
                      <a:pt x="7649" y="3834"/>
                    </a:cubicBezTo>
                    <a:cubicBezTo>
                      <a:pt x="7649" y="3499"/>
                      <a:pt x="7276" y="3202"/>
                      <a:pt x="7208" y="2885"/>
                    </a:cubicBezTo>
                    <a:cubicBezTo>
                      <a:pt x="7132" y="2569"/>
                      <a:pt x="7333" y="2138"/>
                      <a:pt x="7189" y="1841"/>
                    </a:cubicBezTo>
                    <a:cubicBezTo>
                      <a:pt x="7046" y="1544"/>
                      <a:pt x="6595" y="1438"/>
                      <a:pt x="6384" y="1179"/>
                    </a:cubicBezTo>
                    <a:cubicBezTo>
                      <a:pt x="6173" y="920"/>
                      <a:pt x="6173" y="451"/>
                      <a:pt x="5914" y="250"/>
                    </a:cubicBezTo>
                    <a:cubicBezTo>
                      <a:pt x="5809" y="173"/>
                      <a:pt x="5684" y="125"/>
                      <a:pt x="5560" y="115"/>
                    </a:cubicBezTo>
                    <a:lnTo>
                      <a:pt x="4966" y="0"/>
                    </a:lnTo>
                    <a:close/>
                  </a:path>
                </a:pathLst>
              </a:custGeom>
              <a:solidFill>
                <a:srgbClr val="A0A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7440;p67"/>
              <p:cNvSpPr/>
              <p:nvPr/>
            </p:nvSpPr>
            <p:spPr>
              <a:xfrm>
                <a:off x="6774049" y="3464226"/>
                <a:ext cx="33169" cy="28244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078" extrusionOk="0">
                    <a:moveTo>
                      <a:pt x="729" y="1"/>
                    </a:moveTo>
                    <a:cubicBezTo>
                      <a:pt x="240" y="1"/>
                      <a:pt x="0" y="576"/>
                      <a:pt x="345" y="921"/>
                    </a:cubicBezTo>
                    <a:cubicBezTo>
                      <a:pt x="453" y="1029"/>
                      <a:pt x="587" y="1077"/>
                      <a:pt x="719" y="1077"/>
                    </a:cubicBezTo>
                    <a:cubicBezTo>
                      <a:pt x="996" y="1077"/>
                      <a:pt x="1265" y="863"/>
                      <a:pt x="1265" y="538"/>
                    </a:cubicBezTo>
                    <a:cubicBezTo>
                      <a:pt x="1265" y="240"/>
                      <a:pt x="1026" y="1"/>
                      <a:pt x="729" y="1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7441;p67"/>
              <p:cNvSpPr/>
              <p:nvPr/>
            </p:nvSpPr>
            <p:spPr>
              <a:xfrm>
                <a:off x="6810964" y="3355496"/>
                <a:ext cx="33169" cy="28479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087" extrusionOk="0">
                    <a:moveTo>
                      <a:pt x="719" y="0"/>
                    </a:moveTo>
                    <a:cubicBezTo>
                      <a:pt x="240" y="0"/>
                      <a:pt x="0" y="585"/>
                      <a:pt x="336" y="930"/>
                    </a:cubicBezTo>
                    <a:cubicBezTo>
                      <a:pt x="447" y="1038"/>
                      <a:pt x="583" y="1087"/>
                      <a:pt x="716" y="1087"/>
                    </a:cubicBezTo>
                    <a:cubicBezTo>
                      <a:pt x="997" y="1087"/>
                      <a:pt x="1265" y="872"/>
                      <a:pt x="1265" y="547"/>
                    </a:cubicBezTo>
                    <a:cubicBezTo>
                      <a:pt x="1265" y="250"/>
                      <a:pt x="1016" y="0"/>
                      <a:pt x="719" y="0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7442;p67"/>
              <p:cNvSpPr/>
              <p:nvPr/>
            </p:nvSpPr>
            <p:spPr>
              <a:xfrm>
                <a:off x="6866194" y="3511203"/>
                <a:ext cx="33195" cy="28401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084" extrusionOk="0">
                    <a:moveTo>
                      <a:pt x="729" y="0"/>
                    </a:moveTo>
                    <a:cubicBezTo>
                      <a:pt x="241" y="0"/>
                      <a:pt x="1" y="585"/>
                      <a:pt x="346" y="921"/>
                    </a:cubicBezTo>
                    <a:cubicBezTo>
                      <a:pt x="456" y="1033"/>
                      <a:pt x="592" y="1084"/>
                      <a:pt x="725" y="1084"/>
                    </a:cubicBezTo>
                    <a:cubicBezTo>
                      <a:pt x="1001" y="1084"/>
                      <a:pt x="1266" y="869"/>
                      <a:pt x="1266" y="547"/>
                    </a:cubicBezTo>
                    <a:cubicBezTo>
                      <a:pt x="1266" y="240"/>
                      <a:pt x="1027" y="0"/>
                      <a:pt x="729" y="0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7443;p67"/>
              <p:cNvSpPr/>
              <p:nvPr/>
            </p:nvSpPr>
            <p:spPr>
              <a:xfrm>
                <a:off x="6762992" y="3556896"/>
                <a:ext cx="52505" cy="4482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711" extrusionOk="0">
                    <a:moveTo>
                      <a:pt x="1151" y="1"/>
                    </a:moveTo>
                    <a:cubicBezTo>
                      <a:pt x="384" y="1"/>
                      <a:pt x="0" y="921"/>
                      <a:pt x="547" y="1458"/>
                    </a:cubicBezTo>
                    <a:cubicBezTo>
                      <a:pt x="721" y="1632"/>
                      <a:pt x="936" y="1710"/>
                      <a:pt x="1146" y="1710"/>
                    </a:cubicBezTo>
                    <a:cubicBezTo>
                      <a:pt x="1584" y="1710"/>
                      <a:pt x="2004" y="1372"/>
                      <a:pt x="2004" y="854"/>
                    </a:cubicBezTo>
                    <a:cubicBezTo>
                      <a:pt x="2004" y="384"/>
                      <a:pt x="1620" y="1"/>
                      <a:pt x="1151" y="1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7444;p67"/>
              <p:cNvSpPr/>
              <p:nvPr/>
            </p:nvSpPr>
            <p:spPr>
              <a:xfrm>
                <a:off x="6953859" y="3377426"/>
                <a:ext cx="36680" cy="35003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36" extrusionOk="0">
                    <a:moveTo>
                      <a:pt x="672" y="1"/>
                    </a:moveTo>
                    <a:cubicBezTo>
                      <a:pt x="329" y="1"/>
                      <a:pt x="0" y="267"/>
                      <a:pt x="0" y="668"/>
                    </a:cubicBezTo>
                    <a:cubicBezTo>
                      <a:pt x="0" y="1070"/>
                      <a:pt x="329" y="1336"/>
                      <a:pt x="672" y="1336"/>
                    </a:cubicBezTo>
                    <a:cubicBezTo>
                      <a:pt x="836" y="1336"/>
                      <a:pt x="1004" y="1275"/>
                      <a:pt x="1141" y="1138"/>
                    </a:cubicBezTo>
                    <a:cubicBezTo>
                      <a:pt x="1400" y="879"/>
                      <a:pt x="1400" y="457"/>
                      <a:pt x="1141" y="199"/>
                    </a:cubicBezTo>
                    <a:cubicBezTo>
                      <a:pt x="1004" y="62"/>
                      <a:pt x="836" y="1"/>
                      <a:pt x="672" y="1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7445;p67"/>
              <p:cNvSpPr/>
              <p:nvPr/>
            </p:nvSpPr>
            <p:spPr>
              <a:xfrm>
                <a:off x="6977701" y="3522259"/>
                <a:ext cx="33195" cy="2847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087" extrusionOk="0">
                    <a:moveTo>
                      <a:pt x="729" y="0"/>
                    </a:moveTo>
                    <a:cubicBezTo>
                      <a:pt x="240" y="0"/>
                      <a:pt x="1" y="585"/>
                      <a:pt x="346" y="930"/>
                    </a:cubicBezTo>
                    <a:cubicBezTo>
                      <a:pt x="454" y="1038"/>
                      <a:pt x="588" y="1086"/>
                      <a:pt x="720" y="1086"/>
                    </a:cubicBezTo>
                    <a:cubicBezTo>
                      <a:pt x="997" y="1086"/>
                      <a:pt x="1266" y="871"/>
                      <a:pt x="1266" y="546"/>
                    </a:cubicBezTo>
                    <a:cubicBezTo>
                      <a:pt x="1266" y="249"/>
                      <a:pt x="1026" y="0"/>
                      <a:pt x="729" y="0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7446;p67"/>
              <p:cNvSpPr/>
              <p:nvPr/>
            </p:nvSpPr>
            <p:spPr>
              <a:xfrm>
                <a:off x="6945816" y="3652473"/>
                <a:ext cx="38462" cy="3668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400" extrusionOk="0">
                    <a:moveTo>
                      <a:pt x="703" y="1"/>
                    </a:moveTo>
                    <a:cubicBezTo>
                      <a:pt x="344" y="1"/>
                      <a:pt x="0" y="282"/>
                      <a:pt x="0" y="705"/>
                    </a:cubicBezTo>
                    <a:cubicBezTo>
                      <a:pt x="0" y="1120"/>
                      <a:pt x="343" y="1399"/>
                      <a:pt x="702" y="1399"/>
                    </a:cubicBezTo>
                    <a:cubicBezTo>
                      <a:pt x="872" y="1399"/>
                      <a:pt x="1047" y="1336"/>
                      <a:pt x="1189" y="1193"/>
                    </a:cubicBezTo>
                    <a:cubicBezTo>
                      <a:pt x="1467" y="925"/>
                      <a:pt x="1467" y="484"/>
                      <a:pt x="1189" y="206"/>
                    </a:cubicBezTo>
                    <a:cubicBezTo>
                      <a:pt x="1047" y="64"/>
                      <a:pt x="873" y="1"/>
                      <a:pt x="703" y="1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7447;p67"/>
              <p:cNvSpPr/>
              <p:nvPr/>
            </p:nvSpPr>
            <p:spPr>
              <a:xfrm>
                <a:off x="6810964" y="3688996"/>
                <a:ext cx="33169" cy="28479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087" extrusionOk="0">
                    <a:moveTo>
                      <a:pt x="719" y="1"/>
                    </a:moveTo>
                    <a:cubicBezTo>
                      <a:pt x="240" y="1"/>
                      <a:pt x="0" y="585"/>
                      <a:pt x="336" y="931"/>
                    </a:cubicBezTo>
                    <a:cubicBezTo>
                      <a:pt x="447" y="1039"/>
                      <a:pt x="583" y="1087"/>
                      <a:pt x="716" y="1087"/>
                    </a:cubicBezTo>
                    <a:cubicBezTo>
                      <a:pt x="997" y="1087"/>
                      <a:pt x="1265" y="872"/>
                      <a:pt x="1265" y="547"/>
                    </a:cubicBezTo>
                    <a:cubicBezTo>
                      <a:pt x="1265" y="250"/>
                      <a:pt x="1016" y="1"/>
                      <a:pt x="719" y="1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7448;p67"/>
              <p:cNvSpPr/>
              <p:nvPr/>
            </p:nvSpPr>
            <p:spPr>
              <a:xfrm>
                <a:off x="6697702" y="3640212"/>
                <a:ext cx="29894" cy="28479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087" extrusionOk="0">
                    <a:moveTo>
                      <a:pt x="550" y="0"/>
                    </a:moveTo>
                    <a:cubicBezTo>
                      <a:pt x="269" y="0"/>
                      <a:pt x="0" y="215"/>
                      <a:pt x="0" y="540"/>
                    </a:cubicBezTo>
                    <a:cubicBezTo>
                      <a:pt x="0" y="870"/>
                      <a:pt x="266" y="1086"/>
                      <a:pt x="545" y="1086"/>
                    </a:cubicBezTo>
                    <a:cubicBezTo>
                      <a:pt x="680" y="1086"/>
                      <a:pt x="818" y="1036"/>
                      <a:pt x="930" y="923"/>
                    </a:cubicBezTo>
                    <a:cubicBezTo>
                      <a:pt x="1141" y="713"/>
                      <a:pt x="1141" y="367"/>
                      <a:pt x="930" y="157"/>
                    </a:cubicBezTo>
                    <a:cubicBezTo>
                      <a:pt x="819" y="49"/>
                      <a:pt x="683" y="0"/>
                      <a:pt x="550" y="0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7449;p67"/>
              <p:cNvSpPr/>
              <p:nvPr/>
            </p:nvSpPr>
            <p:spPr>
              <a:xfrm>
                <a:off x="6644201" y="3522259"/>
                <a:ext cx="33169" cy="28479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087" extrusionOk="0">
                    <a:moveTo>
                      <a:pt x="719" y="0"/>
                    </a:moveTo>
                    <a:cubicBezTo>
                      <a:pt x="240" y="0"/>
                      <a:pt x="0" y="585"/>
                      <a:pt x="336" y="930"/>
                    </a:cubicBezTo>
                    <a:cubicBezTo>
                      <a:pt x="447" y="1038"/>
                      <a:pt x="583" y="1086"/>
                      <a:pt x="716" y="1086"/>
                    </a:cubicBezTo>
                    <a:cubicBezTo>
                      <a:pt x="997" y="1086"/>
                      <a:pt x="1266" y="871"/>
                      <a:pt x="1266" y="546"/>
                    </a:cubicBezTo>
                    <a:cubicBezTo>
                      <a:pt x="1266" y="249"/>
                      <a:pt x="1016" y="0"/>
                      <a:pt x="719" y="0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7450;p67"/>
              <p:cNvSpPr/>
              <p:nvPr/>
            </p:nvSpPr>
            <p:spPr>
              <a:xfrm>
                <a:off x="6676349" y="3383242"/>
                <a:ext cx="39457" cy="3775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41" extrusionOk="0">
                    <a:moveTo>
                      <a:pt x="731" y="1"/>
                    </a:moveTo>
                    <a:cubicBezTo>
                      <a:pt x="359" y="1"/>
                      <a:pt x="0" y="290"/>
                      <a:pt x="0" y="724"/>
                    </a:cubicBezTo>
                    <a:cubicBezTo>
                      <a:pt x="0" y="1156"/>
                      <a:pt x="356" y="1441"/>
                      <a:pt x="726" y="1441"/>
                    </a:cubicBezTo>
                    <a:cubicBezTo>
                      <a:pt x="906" y="1441"/>
                      <a:pt x="1089" y="1373"/>
                      <a:pt x="1237" y="1223"/>
                    </a:cubicBezTo>
                    <a:cubicBezTo>
                      <a:pt x="1505" y="945"/>
                      <a:pt x="1505" y="494"/>
                      <a:pt x="1237" y="216"/>
                    </a:cubicBezTo>
                    <a:cubicBezTo>
                      <a:pt x="1091" y="67"/>
                      <a:pt x="910" y="1"/>
                      <a:pt x="731" y="1"/>
                    </a:cubicBezTo>
                    <a:close/>
                  </a:path>
                </a:pathLst>
              </a:custGeom>
              <a:solidFill>
                <a:srgbClr val="C1CB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7509;p67"/>
            <p:cNvGrpSpPr>
              <a:grpSpLocks noChangeAspect="1"/>
            </p:cNvGrpSpPr>
            <p:nvPr/>
          </p:nvGrpSpPr>
          <p:grpSpPr>
            <a:xfrm>
              <a:off x="4925044" y="3312472"/>
              <a:ext cx="466135" cy="432000"/>
              <a:chOff x="6202443" y="1986677"/>
              <a:chExt cx="362425" cy="335884"/>
            </a:xfrm>
          </p:grpSpPr>
          <p:sp>
            <p:nvSpPr>
              <p:cNvPr id="328" name="Google Shape;7510;p67"/>
              <p:cNvSpPr/>
              <p:nvPr/>
            </p:nvSpPr>
            <p:spPr>
              <a:xfrm>
                <a:off x="6202705" y="2077460"/>
                <a:ext cx="20294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9347" extrusionOk="0">
                    <a:moveTo>
                      <a:pt x="892" y="1"/>
                    </a:moveTo>
                    <a:cubicBezTo>
                      <a:pt x="403" y="1"/>
                      <a:pt x="0" y="403"/>
                      <a:pt x="0" y="902"/>
                    </a:cubicBezTo>
                    <a:lnTo>
                      <a:pt x="0" y="8455"/>
                    </a:lnTo>
                    <a:cubicBezTo>
                      <a:pt x="0" y="8944"/>
                      <a:pt x="403" y="9346"/>
                      <a:pt x="892" y="9346"/>
                    </a:cubicBezTo>
                    <a:lnTo>
                      <a:pt x="6854" y="9346"/>
                    </a:lnTo>
                    <a:cubicBezTo>
                      <a:pt x="7256" y="9346"/>
                      <a:pt x="7621" y="9068"/>
                      <a:pt x="7726" y="8675"/>
                    </a:cubicBezTo>
                    <a:cubicBezTo>
                      <a:pt x="6432" y="7554"/>
                      <a:pt x="6442" y="5541"/>
                      <a:pt x="7745" y="4439"/>
                    </a:cubicBezTo>
                    <a:lnTo>
                      <a:pt x="7745" y="902"/>
                    </a:lnTo>
                    <a:cubicBezTo>
                      <a:pt x="7745" y="403"/>
                      <a:pt x="7343" y="1"/>
                      <a:pt x="6854" y="1"/>
                    </a:cubicBezTo>
                    <a:close/>
                  </a:path>
                </a:pathLst>
              </a:custGeom>
              <a:solidFill>
                <a:srgbClr val="A4B3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7511;p67"/>
              <p:cNvSpPr/>
              <p:nvPr/>
            </p:nvSpPr>
            <p:spPr>
              <a:xfrm>
                <a:off x="6202443" y="2077460"/>
                <a:ext cx="20218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9347" extrusionOk="0">
                    <a:moveTo>
                      <a:pt x="6193" y="1"/>
                    </a:moveTo>
                    <a:cubicBezTo>
                      <a:pt x="6682" y="1"/>
                      <a:pt x="7084" y="403"/>
                      <a:pt x="7084" y="902"/>
                    </a:cubicBezTo>
                    <a:lnTo>
                      <a:pt x="7084" y="3988"/>
                    </a:lnTo>
                    <a:cubicBezTo>
                      <a:pt x="7084" y="4122"/>
                      <a:pt x="7036" y="4256"/>
                      <a:pt x="6941" y="4362"/>
                    </a:cubicBezTo>
                    <a:cubicBezTo>
                      <a:pt x="6663" y="4697"/>
                      <a:pt x="6452" y="5071"/>
                      <a:pt x="6317" y="5474"/>
                    </a:cubicBezTo>
                    <a:cubicBezTo>
                      <a:pt x="6174" y="5819"/>
                      <a:pt x="6097" y="6193"/>
                      <a:pt x="6097" y="6567"/>
                    </a:cubicBezTo>
                    <a:cubicBezTo>
                      <a:pt x="6097" y="6940"/>
                      <a:pt x="6174" y="7314"/>
                      <a:pt x="6317" y="7659"/>
                    </a:cubicBezTo>
                    <a:cubicBezTo>
                      <a:pt x="6317" y="7659"/>
                      <a:pt x="6317" y="7659"/>
                      <a:pt x="6317" y="7669"/>
                    </a:cubicBezTo>
                    <a:cubicBezTo>
                      <a:pt x="6442" y="8052"/>
                      <a:pt x="6164" y="8445"/>
                      <a:pt x="5762" y="8455"/>
                    </a:cubicBezTo>
                    <a:lnTo>
                      <a:pt x="892" y="8455"/>
                    </a:lnTo>
                    <a:cubicBezTo>
                      <a:pt x="403" y="8455"/>
                      <a:pt x="1" y="8052"/>
                      <a:pt x="1" y="7554"/>
                    </a:cubicBezTo>
                    <a:lnTo>
                      <a:pt x="1" y="8445"/>
                    </a:lnTo>
                    <a:cubicBezTo>
                      <a:pt x="1" y="8944"/>
                      <a:pt x="403" y="9346"/>
                      <a:pt x="892" y="9346"/>
                    </a:cubicBezTo>
                    <a:lnTo>
                      <a:pt x="6854" y="9346"/>
                    </a:lnTo>
                    <a:cubicBezTo>
                      <a:pt x="7132" y="9346"/>
                      <a:pt x="7401" y="9212"/>
                      <a:pt x="7573" y="8992"/>
                    </a:cubicBezTo>
                    <a:cubicBezTo>
                      <a:pt x="7573" y="8982"/>
                      <a:pt x="7583" y="8972"/>
                      <a:pt x="7592" y="8963"/>
                    </a:cubicBezTo>
                    <a:cubicBezTo>
                      <a:pt x="7592" y="8953"/>
                      <a:pt x="7602" y="8944"/>
                      <a:pt x="7612" y="8934"/>
                    </a:cubicBezTo>
                    <a:lnTo>
                      <a:pt x="7612" y="8925"/>
                    </a:lnTo>
                    <a:cubicBezTo>
                      <a:pt x="7612" y="8915"/>
                      <a:pt x="7612" y="8905"/>
                      <a:pt x="7621" y="8905"/>
                    </a:cubicBezTo>
                    <a:cubicBezTo>
                      <a:pt x="7631" y="8896"/>
                      <a:pt x="7621" y="8905"/>
                      <a:pt x="7621" y="8886"/>
                    </a:cubicBezTo>
                    <a:cubicBezTo>
                      <a:pt x="7621" y="8886"/>
                      <a:pt x="7631" y="8877"/>
                      <a:pt x="7631" y="8867"/>
                    </a:cubicBezTo>
                    <a:lnTo>
                      <a:pt x="7631" y="8857"/>
                    </a:lnTo>
                    <a:cubicBezTo>
                      <a:pt x="7640" y="8848"/>
                      <a:pt x="7640" y="8838"/>
                      <a:pt x="7650" y="8838"/>
                    </a:cubicBezTo>
                    <a:lnTo>
                      <a:pt x="7650" y="8819"/>
                    </a:lnTo>
                    <a:cubicBezTo>
                      <a:pt x="7650" y="8819"/>
                      <a:pt x="7650" y="8809"/>
                      <a:pt x="7650" y="8800"/>
                    </a:cubicBezTo>
                    <a:lnTo>
                      <a:pt x="7650" y="8790"/>
                    </a:lnTo>
                    <a:cubicBezTo>
                      <a:pt x="7650" y="8781"/>
                      <a:pt x="7650" y="8771"/>
                      <a:pt x="7659" y="8762"/>
                    </a:cubicBezTo>
                    <a:cubicBezTo>
                      <a:pt x="7669" y="8762"/>
                      <a:pt x="7659" y="8752"/>
                      <a:pt x="7659" y="8752"/>
                    </a:cubicBezTo>
                    <a:lnTo>
                      <a:pt x="7669" y="8723"/>
                    </a:lnTo>
                    <a:lnTo>
                      <a:pt x="7669" y="8714"/>
                    </a:lnTo>
                    <a:cubicBezTo>
                      <a:pt x="7669" y="8694"/>
                      <a:pt x="7679" y="8685"/>
                      <a:pt x="7679" y="8675"/>
                    </a:cubicBezTo>
                    <a:cubicBezTo>
                      <a:pt x="7650" y="8647"/>
                      <a:pt x="7621" y="8618"/>
                      <a:pt x="7592" y="8589"/>
                    </a:cubicBezTo>
                    <a:lnTo>
                      <a:pt x="7583" y="8589"/>
                    </a:lnTo>
                    <a:cubicBezTo>
                      <a:pt x="7554" y="8560"/>
                      <a:pt x="7525" y="8532"/>
                      <a:pt x="7496" y="8503"/>
                    </a:cubicBezTo>
                    <a:lnTo>
                      <a:pt x="7487" y="8493"/>
                    </a:lnTo>
                    <a:cubicBezTo>
                      <a:pt x="7458" y="8464"/>
                      <a:pt x="7429" y="8436"/>
                      <a:pt x="7410" y="8407"/>
                    </a:cubicBezTo>
                    <a:lnTo>
                      <a:pt x="7410" y="8397"/>
                    </a:lnTo>
                    <a:cubicBezTo>
                      <a:pt x="7381" y="8359"/>
                      <a:pt x="7353" y="8330"/>
                      <a:pt x="7334" y="8301"/>
                    </a:cubicBezTo>
                    <a:cubicBezTo>
                      <a:pt x="6394" y="7122"/>
                      <a:pt x="6567" y="5416"/>
                      <a:pt x="7717" y="4439"/>
                    </a:cubicBezTo>
                    <a:lnTo>
                      <a:pt x="7717" y="902"/>
                    </a:lnTo>
                    <a:cubicBezTo>
                      <a:pt x="7717" y="422"/>
                      <a:pt x="7343" y="29"/>
                      <a:pt x="6864" y="1"/>
                    </a:cubicBez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7512;p67"/>
              <p:cNvSpPr/>
              <p:nvPr/>
            </p:nvSpPr>
            <p:spPr>
              <a:xfrm>
                <a:off x="6248398" y="2055610"/>
                <a:ext cx="111298" cy="22139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845" extrusionOk="0">
                    <a:moveTo>
                      <a:pt x="1" y="1"/>
                    </a:moveTo>
                    <a:lnTo>
                      <a:pt x="1" y="844"/>
                    </a:lnTo>
                    <a:lnTo>
                      <a:pt x="4247" y="844"/>
                    </a:lnTo>
                    <a:lnTo>
                      <a:pt x="4247" y="1"/>
                    </a:lnTo>
                    <a:close/>
                  </a:path>
                </a:pathLst>
              </a:custGeom>
              <a:solidFill>
                <a:srgbClr val="879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7513;p67"/>
              <p:cNvSpPr/>
              <p:nvPr/>
            </p:nvSpPr>
            <p:spPr>
              <a:xfrm>
                <a:off x="6331295" y="2055610"/>
                <a:ext cx="28401" cy="22139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845" extrusionOk="0">
                    <a:moveTo>
                      <a:pt x="0" y="1"/>
                    </a:moveTo>
                    <a:lnTo>
                      <a:pt x="0" y="844"/>
                    </a:lnTo>
                    <a:lnTo>
                      <a:pt x="1083" y="844"/>
                    </a:lnTo>
                    <a:lnTo>
                      <a:pt x="1083" y="1"/>
                    </a:lnTo>
                    <a:close/>
                  </a:path>
                </a:pathLst>
              </a:custGeom>
              <a:solidFill>
                <a:srgbClr val="748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7514;p67"/>
              <p:cNvSpPr/>
              <p:nvPr/>
            </p:nvSpPr>
            <p:spPr>
              <a:xfrm>
                <a:off x="6225290" y="1992834"/>
                <a:ext cx="157514" cy="62801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2397" extrusionOk="0">
                    <a:moveTo>
                      <a:pt x="336" y="0"/>
                    </a:moveTo>
                    <a:cubicBezTo>
                      <a:pt x="154" y="0"/>
                      <a:pt x="1" y="144"/>
                      <a:pt x="1" y="336"/>
                    </a:cubicBezTo>
                    <a:lnTo>
                      <a:pt x="1" y="1198"/>
                    </a:lnTo>
                    <a:lnTo>
                      <a:pt x="1" y="2061"/>
                    </a:lnTo>
                    <a:cubicBezTo>
                      <a:pt x="1" y="2243"/>
                      <a:pt x="154" y="2397"/>
                      <a:pt x="346" y="2397"/>
                    </a:cubicBezTo>
                    <a:lnTo>
                      <a:pt x="5676" y="2397"/>
                    </a:lnTo>
                    <a:cubicBezTo>
                      <a:pt x="5858" y="2397"/>
                      <a:pt x="6011" y="2243"/>
                      <a:pt x="6011" y="2061"/>
                    </a:cubicBezTo>
                    <a:lnTo>
                      <a:pt x="6011" y="336"/>
                    </a:lnTo>
                    <a:cubicBezTo>
                      <a:pt x="6011" y="144"/>
                      <a:pt x="5858" y="0"/>
                      <a:pt x="5676" y="0"/>
                    </a:cubicBezTo>
                    <a:close/>
                  </a:path>
                </a:pathLst>
              </a:custGeom>
              <a:solidFill>
                <a:srgbClr val="A4B3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7515;p67"/>
              <p:cNvSpPr/>
              <p:nvPr/>
            </p:nvSpPr>
            <p:spPr>
              <a:xfrm>
                <a:off x="6343085" y="1992572"/>
                <a:ext cx="39719" cy="63063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407" extrusionOk="0">
                    <a:moveTo>
                      <a:pt x="10" y="1"/>
                    </a:moveTo>
                    <a:lnTo>
                      <a:pt x="1" y="10"/>
                    </a:lnTo>
                    <a:lnTo>
                      <a:pt x="10" y="10"/>
                    </a:lnTo>
                    <a:lnTo>
                      <a:pt x="10" y="1"/>
                    </a:lnTo>
                    <a:close/>
                    <a:moveTo>
                      <a:pt x="10" y="10"/>
                    </a:moveTo>
                    <a:lnTo>
                      <a:pt x="10" y="2407"/>
                    </a:lnTo>
                    <a:lnTo>
                      <a:pt x="1180" y="2407"/>
                    </a:lnTo>
                    <a:cubicBezTo>
                      <a:pt x="1362" y="2407"/>
                      <a:pt x="1515" y="2263"/>
                      <a:pt x="1515" y="2071"/>
                    </a:cubicBezTo>
                    <a:lnTo>
                      <a:pt x="1515" y="346"/>
                    </a:lnTo>
                    <a:cubicBezTo>
                      <a:pt x="1515" y="154"/>
                      <a:pt x="1362" y="10"/>
                      <a:pt x="1180" y="10"/>
                    </a:cubicBez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7516;p67"/>
              <p:cNvSpPr/>
              <p:nvPr/>
            </p:nvSpPr>
            <p:spPr>
              <a:xfrm>
                <a:off x="6222539" y="2138978"/>
                <a:ext cx="142685" cy="122223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665" extrusionOk="0">
                    <a:moveTo>
                      <a:pt x="3116" y="1"/>
                    </a:moveTo>
                    <a:cubicBezTo>
                      <a:pt x="1045" y="1"/>
                      <a:pt x="1" y="2512"/>
                      <a:pt x="1467" y="3979"/>
                    </a:cubicBezTo>
                    <a:cubicBezTo>
                      <a:pt x="1941" y="4452"/>
                      <a:pt x="2523" y="4664"/>
                      <a:pt x="3094" y="4664"/>
                    </a:cubicBezTo>
                    <a:cubicBezTo>
                      <a:pt x="4293" y="4664"/>
                      <a:pt x="5445" y="3732"/>
                      <a:pt x="5445" y="2330"/>
                    </a:cubicBezTo>
                    <a:cubicBezTo>
                      <a:pt x="5445" y="1046"/>
                      <a:pt x="4400" y="1"/>
                      <a:pt x="3116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7517;p67"/>
              <p:cNvSpPr/>
              <p:nvPr/>
            </p:nvSpPr>
            <p:spPr>
              <a:xfrm>
                <a:off x="6253926" y="2149799"/>
                <a:ext cx="121070" cy="111586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4259" extrusionOk="0">
                    <a:moveTo>
                      <a:pt x="3241" y="0"/>
                    </a:moveTo>
                    <a:cubicBezTo>
                      <a:pt x="3864" y="920"/>
                      <a:pt x="3749" y="2157"/>
                      <a:pt x="2963" y="2952"/>
                    </a:cubicBezTo>
                    <a:cubicBezTo>
                      <a:pt x="2509" y="3401"/>
                      <a:pt x="1911" y="3634"/>
                      <a:pt x="1309" y="3634"/>
                    </a:cubicBezTo>
                    <a:cubicBezTo>
                      <a:pt x="856" y="3634"/>
                      <a:pt x="400" y="3502"/>
                      <a:pt x="1" y="3230"/>
                    </a:cubicBezTo>
                    <a:lnTo>
                      <a:pt x="1" y="3230"/>
                    </a:lnTo>
                    <a:cubicBezTo>
                      <a:pt x="459" y="3907"/>
                      <a:pt x="1196" y="4258"/>
                      <a:pt x="1939" y="4258"/>
                    </a:cubicBezTo>
                    <a:cubicBezTo>
                      <a:pt x="2531" y="4258"/>
                      <a:pt x="3126" y="4035"/>
                      <a:pt x="3586" y="3575"/>
                    </a:cubicBezTo>
                    <a:cubicBezTo>
                      <a:pt x="4621" y="2540"/>
                      <a:pt x="4458" y="815"/>
                      <a:pt x="3241" y="0"/>
                    </a:cubicBezTo>
                    <a:close/>
                  </a:path>
                </a:pathLst>
              </a:custGeom>
              <a:solidFill>
                <a:srgbClr val="5B72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7518;p67"/>
              <p:cNvSpPr/>
              <p:nvPr/>
            </p:nvSpPr>
            <p:spPr>
              <a:xfrm>
                <a:off x="6355137" y="2176654"/>
                <a:ext cx="170562" cy="145908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5569" extrusionOk="0">
                    <a:moveTo>
                      <a:pt x="3729" y="1"/>
                    </a:moveTo>
                    <a:cubicBezTo>
                      <a:pt x="1247" y="1"/>
                      <a:pt x="1" y="2991"/>
                      <a:pt x="1755" y="4746"/>
                    </a:cubicBezTo>
                    <a:cubicBezTo>
                      <a:pt x="2323" y="5314"/>
                      <a:pt x="3022" y="5568"/>
                      <a:pt x="3707" y="5568"/>
                    </a:cubicBezTo>
                    <a:cubicBezTo>
                      <a:pt x="5138" y="5568"/>
                      <a:pt x="6509" y="4459"/>
                      <a:pt x="6509" y="2781"/>
                    </a:cubicBezTo>
                    <a:cubicBezTo>
                      <a:pt x="6509" y="1247"/>
                      <a:pt x="5263" y="1"/>
                      <a:pt x="3729" y="1"/>
                    </a:cubicBezTo>
                    <a:close/>
                  </a:path>
                </a:pathLst>
              </a:custGeom>
              <a:solidFill>
                <a:srgbClr val="CCD6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7519;p67"/>
              <p:cNvSpPr/>
              <p:nvPr/>
            </p:nvSpPr>
            <p:spPr>
              <a:xfrm>
                <a:off x="6394568" y="2191483"/>
                <a:ext cx="141166" cy="131026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01" extrusionOk="0">
                    <a:moveTo>
                      <a:pt x="3902" y="0"/>
                    </a:moveTo>
                    <a:lnTo>
                      <a:pt x="3902" y="0"/>
                    </a:lnTo>
                    <a:cubicBezTo>
                      <a:pt x="4745" y="1103"/>
                      <a:pt x="4640" y="2665"/>
                      <a:pt x="3653" y="3652"/>
                    </a:cubicBezTo>
                    <a:cubicBezTo>
                      <a:pt x="3116" y="4194"/>
                      <a:pt x="2405" y="4470"/>
                      <a:pt x="1687" y="4470"/>
                    </a:cubicBezTo>
                    <a:cubicBezTo>
                      <a:pt x="1097" y="4470"/>
                      <a:pt x="503" y="4283"/>
                      <a:pt x="1" y="3902"/>
                    </a:cubicBezTo>
                    <a:lnTo>
                      <a:pt x="1" y="3902"/>
                    </a:lnTo>
                    <a:cubicBezTo>
                      <a:pt x="556" y="4628"/>
                      <a:pt x="1390" y="5001"/>
                      <a:pt x="2226" y="5001"/>
                    </a:cubicBezTo>
                    <a:cubicBezTo>
                      <a:pt x="2934" y="5001"/>
                      <a:pt x="3644" y="4734"/>
                      <a:pt x="4189" y="4189"/>
                    </a:cubicBezTo>
                    <a:cubicBezTo>
                      <a:pt x="5388" y="2991"/>
                      <a:pt x="5253" y="1016"/>
                      <a:pt x="3902" y="0"/>
                    </a:cubicBezTo>
                    <a:close/>
                  </a:path>
                </a:pathLst>
              </a:custGeom>
              <a:solidFill>
                <a:srgbClr val="A9BA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7520;p67"/>
              <p:cNvSpPr/>
              <p:nvPr/>
            </p:nvSpPr>
            <p:spPr>
              <a:xfrm>
                <a:off x="6402611" y="2199002"/>
                <a:ext cx="109516" cy="109542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181" extrusionOk="0">
                    <a:moveTo>
                      <a:pt x="3921" y="1"/>
                    </a:moveTo>
                    <a:cubicBezTo>
                      <a:pt x="3902" y="10"/>
                      <a:pt x="3892" y="30"/>
                      <a:pt x="3873" y="39"/>
                    </a:cubicBezTo>
                    <a:lnTo>
                      <a:pt x="39" y="3883"/>
                    </a:lnTo>
                    <a:cubicBezTo>
                      <a:pt x="19" y="3893"/>
                      <a:pt x="10" y="3912"/>
                      <a:pt x="0" y="3921"/>
                    </a:cubicBezTo>
                    <a:cubicBezTo>
                      <a:pt x="106" y="4017"/>
                      <a:pt x="221" y="4103"/>
                      <a:pt x="345" y="4180"/>
                    </a:cubicBezTo>
                    <a:lnTo>
                      <a:pt x="4180" y="346"/>
                    </a:lnTo>
                    <a:cubicBezTo>
                      <a:pt x="4103" y="221"/>
                      <a:pt x="4017" y="106"/>
                      <a:pt x="3921" y="1"/>
                    </a:cubicBezTo>
                    <a:close/>
                  </a:path>
                </a:pathLst>
              </a:custGeom>
              <a:solidFill>
                <a:srgbClr val="A9BA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7521;p67"/>
              <p:cNvSpPr/>
              <p:nvPr/>
            </p:nvSpPr>
            <p:spPr>
              <a:xfrm>
                <a:off x="6451841" y="2085320"/>
                <a:ext cx="113027" cy="215181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8213" extrusionOk="0">
                    <a:moveTo>
                      <a:pt x="2085" y="1"/>
                    </a:moveTo>
                    <a:cubicBezTo>
                      <a:pt x="1972" y="1"/>
                      <a:pt x="1860" y="7"/>
                      <a:pt x="1773" y="26"/>
                    </a:cubicBezTo>
                    <a:cubicBezTo>
                      <a:pt x="786" y="266"/>
                      <a:pt x="0" y="1090"/>
                      <a:pt x="0" y="2145"/>
                    </a:cubicBezTo>
                    <a:lnTo>
                      <a:pt x="0" y="3487"/>
                    </a:lnTo>
                    <a:lnTo>
                      <a:pt x="29" y="3487"/>
                    </a:lnTo>
                    <a:cubicBezTo>
                      <a:pt x="2502" y="3487"/>
                      <a:pt x="3748" y="6458"/>
                      <a:pt x="2023" y="8212"/>
                    </a:cubicBezTo>
                    <a:lnTo>
                      <a:pt x="2157" y="8212"/>
                    </a:lnTo>
                    <a:cubicBezTo>
                      <a:pt x="3345" y="8212"/>
                      <a:pt x="4313" y="7254"/>
                      <a:pt x="4313" y="6056"/>
                    </a:cubicBezTo>
                    <a:lnTo>
                      <a:pt x="4313" y="2145"/>
                    </a:lnTo>
                    <a:cubicBezTo>
                      <a:pt x="4304" y="1100"/>
                      <a:pt x="3556" y="209"/>
                      <a:pt x="2531" y="26"/>
                    </a:cubicBezTo>
                    <a:cubicBezTo>
                      <a:pt x="2531" y="26"/>
                      <a:pt x="2309" y="1"/>
                      <a:pt x="2085" y="1"/>
                    </a:cubicBezTo>
                    <a:close/>
                  </a:path>
                </a:pathLst>
              </a:custGeom>
              <a:solidFill>
                <a:srgbClr val="C6CE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7522;p67"/>
              <p:cNvSpPr/>
              <p:nvPr/>
            </p:nvSpPr>
            <p:spPr>
              <a:xfrm>
                <a:off x="6497796" y="2085242"/>
                <a:ext cx="66810" cy="215259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8216" extrusionOk="0">
                    <a:moveTo>
                      <a:pt x="398" y="1"/>
                    </a:moveTo>
                    <a:cubicBezTo>
                      <a:pt x="271" y="1"/>
                      <a:pt x="144" y="10"/>
                      <a:pt x="19" y="29"/>
                    </a:cubicBezTo>
                    <a:lnTo>
                      <a:pt x="0" y="29"/>
                    </a:lnTo>
                    <a:cubicBezTo>
                      <a:pt x="1016" y="221"/>
                      <a:pt x="1745" y="1113"/>
                      <a:pt x="1745" y="2148"/>
                    </a:cubicBezTo>
                    <a:lnTo>
                      <a:pt x="1745" y="6068"/>
                    </a:lnTo>
                    <a:cubicBezTo>
                      <a:pt x="1745" y="6950"/>
                      <a:pt x="1208" y="7736"/>
                      <a:pt x="403" y="8062"/>
                    </a:cubicBezTo>
                    <a:cubicBezTo>
                      <a:pt x="355" y="8119"/>
                      <a:pt x="307" y="8167"/>
                      <a:pt x="259" y="8215"/>
                    </a:cubicBezTo>
                    <a:lnTo>
                      <a:pt x="393" y="8215"/>
                    </a:lnTo>
                    <a:cubicBezTo>
                      <a:pt x="1582" y="8215"/>
                      <a:pt x="2550" y="7257"/>
                      <a:pt x="2550" y="6059"/>
                    </a:cubicBezTo>
                    <a:lnTo>
                      <a:pt x="2550" y="2148"/>
                    </a:lnTo>
                    <a:cubicBezTo>
                      <a:pt x="2540" y="1103"/>
                      <a:pt x="1802" y="212"/>
                      <a:pt x="777" y="29"/>
                    </a:cubicBezTo>
                    <a:cubicBezTo>
                      <a:pt x="652" y="10"/>
                      <a:pt x="525" y="1"/>
                      <a:pt x="398" y="1"/>
                    </a:cubicBezTo>
                    <a:close/>
                  </a:path>
                </a:pathLst>
              </a:custGeom>
              <a:solidFill>
                <a:srgbClr val="B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7523;p67"/>
              <p:cNvSpPr/>
              <p:nvPr/>
            </p:nvSpPr>
            <p:spPr>
              <a:xfrm>
                <a:off x="6498791" y="2192740"/>
                <a:ext cx="66076" cy="107761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4113" extrusionOk="0">
                    <a:moveTo>
                      <a:pt x="10" y="0"/>
                    </a:moveTo>
                    <a:lnTo>
                      <a:pt x="0" y="10"/>
                    </a:lnTo>
                    <a:cubicBezTo>
                      <a:pt x="1275" y="1035"/>
                      <a:pt x="1381" y="2943"/>
                      <a:pt x="240" y="4112"/>
                    </a:cubicBezTo>
                    <a:lnTo>
                      <a:pt x="365" y="4112"/>
                    </a:lnTo>
                    <a:cubicBezTo>
                      <a:pt x="1563" y="4112"/>
                      <a:pt x="2521" y="3154"/>
                      <a:pt x="2521" y="1956"/>
                    </a:cubicBezTo>
                    <a:lnTo>
                      <a:pt x="2521" y="0"/>
                    </a:ln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7524;p67"/>
              <p:cNvSpPr/>
              <p:nvPr/>
            </p:nvSpPr>
            <p:spPr>
              <a:xfrm>
                <a:off x="6504555" y="2192740"/>
                <a:ext cx="60050" cy="107761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4113" extrusionOk="0">
                    <a:moveTo>
                      <a:pt x="1487" y="0"/>
                    </a:moveTo>
                    <a:lnTo>
                      <a:pt x="1487" y="1965"/>
                    </a:lnTo>
                    <a:cubicBezTo>
                      <a:pt x="1487" y="2847"/>
                      <a:pt x="950" y="3633"/>
                      <a:pt x="145" y="3959"/>
                    </a:cubicBezTo>
                    <a:cubicBezTo>
                      <a:pt x="116" y="3988"/>
                      <a:pt x="97" y="4016"/>
                      <a:pt x="78" y="4036"/>
                    </a:cubicBezTo>
                    <a:lnTo>
                      <a:pt x="68" y="4045"/>
                    </a:lnTo>
                    <a:lnTo>
                      <a:pt x="1" y="4112"/>
                    </a:lnTo>
                    <a:lnTo>
                      <a:pt x="135" y="4112"/>
                    </a:lnTo>
                    <a:cubicBezTo>
                      <a:pt x="1324" y="4112"/>
                      <a:pt x="2292" y="3154"/>
                      <a:pt x="2292" y="1956"/>
                    </a:cubicBezTo>
                    <a:lnTo>
                      <a:pt x="2292" y="0"/>
                    </a:lnTo>
                    <a:close/>
                  </a:path>
                </a:pathLst>
              </a:custGeom>
              <a:solidFill>
                <a:srgbClr val="566D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7525;p67"/>
              <p:cNvSpPr/>
              <p:nvPr/>
            </p:nvSpPr>
            <p:spPr>
              <a:xfrm>
                <a:off x="6268493" y="2166226"/>
                <a:ext cx="71343" cy="67596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580" extrusionOk="0">
                    <a:moveTo>
                      <a:pt x="1357" y="1"/>
                    </a:moveTo>
                    <a:cubicBezTo>
                      <a:pt x="1249" y="1"/>
                      <a:pt x="1141" y="73"/>
                      <a:pt x="1141" y="217"/>
                    </a:cubicBezTo>
                    <a:lnTo>
                      <a:pt x="1141" y="1079"/>
                    </a:lnTo>
                    <a:lnTo>
                      <a:pt x="288" y="1079"/>
                    </a:lnTo>
                    <a:cubicBezTo>
                      <a:pt x="1" y="1079"/>
                      <a:pt x="1" y="1511"/>
                      <a:pt x="288" y="1511"/>
                    </a:cubicBezTo>
                    <a:lnTo>
                      <a:pt x="1141" y="1511"/>
                    </a:lnTo>
                    <a:lnTo>
                      <a:pt x="1141" y="2364"/>
                    </a:lnTo>
                    <a:cubicBezTo>
                      <a:pt x="1141" y="2508"/>
                      <a:pt x="1249" y="2579"/>
                      <a:pt x="1357" y="2579"/>
                    </a:cubicBezTo>
                    <a:cubicBezTo>
                      <a:pt x="1465" y="2579"/>
                      <a:pt x="1573" y="2508"/>
                      <a:pt x="1573" y="2364"/>
                    </a:cubicBezTo>
                    <a:lnTo>
                      <a:pt x="1573" y="1511"/>
                    </a:lnTo>
                    <a:lnTo>
                      <a:pt x="2435" y="1511"/>
                    </a:lnTo>
                    <a:cubicBezTo>
                      <a:pt x="2720" y="1501"/>
                      <a:pt x="2723" y="1079"/>
                      <a:pt x="2445" y="1079"/>
                    </a:cubicBezTo>
                    <a:cubicBezTo>
                      <a:pt x="2442" y="1079"/>
                      <a:pt x="2439" y="1079"/>
                      <a:pt x="2435" y="1079"/>
                    </a:cubicBezTo>
                    <a:lnTo>
                      <a:pt x="1573" y="1079"/>
                    </a:lnTo>
                    <a:lnTo>
                      <a:pt x="1573" y="217"/>
                    </a:lnTo>
                    <a:cubicBezTo>
                      <a:pt x="1573" y="73"/>
                      <a:pt x="1465" y="1"/>
                      <a:pt x="1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7526;p67"/>
              <p:cNvSpPr/>
              <p:nvPr/>
            </p:nvSpPr>
            <p:spPr>
              <a:xfrm>
                <a:off x="6258459" y="1986677"/>
                <a:ext cx="11318" cy="7448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843" extrusionOk="0">
                    <a:moveTo>
                      <a:pt x="216" y="0"/>
                    </a:moveTo>
                    <a:cubicBezTo>
                      <a:pt x="108" y="0"/>
                      <a:pt x="0" y="72"/>
                      <a:pt x="0" y="216"/>
                    </a:cubicBezTo>
                    <a:lnTo>
                      <a:pt x="0" y="2622"/>
                    </a:lnTo>
                    <a:cubicBezTo>
                      <a:pt x="0" y="2747"/>
                      <a:pt x="96" y="2843"/>
                      <a:pt x="221" y="2843"/>
                    </a:cubicBezTo>
                    <a:cubicBezTo>
                      <a:pt x="336" y="2843"/>
                      <a:pt x="432" y="2747"/>
                      <a:pt x="432" y="2622"/>
                    </a:cubicBezTo>
                    <a:lnTo>
                      <a:pt x="432" y="216"/>
                    </a:lnTo>
                    <a:cubicBezTo>
                      <a:pt x="432" y="72"/>
                      <a:pt x="324" y="0"/>
                      <a:pt x="216" y="0"/>
                    </a:cubicBezTo>
                    <a:close/>
                  </a:path>
                </a:pathLst>
              </a:custGeom>
              <a:solidFill>
                <a:srgbClr val="3D54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7527;p67"/>
              <p:cNvSpPr/>
              <p:nvPr/>
            </p:nvSpPr>
            <p:spPr>
              <a:xfrm>
                <a:off x="6298623" y="1986677"/>
                <a:ext cx="11345" cy="74487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843" extrusionOk="0">
                    <a:moveTo>
                      <a:pt x="217" y="0"/>
                    </a:moveTo>
                    <a:cubicBezTo>
                      <a:pt x="109" y="0"/>
                      <a:pt x="1" y="72"/>
                      <a:pt x="1" y="216"/>
                    </a:cubicBezTo>
                    <a:lnTo>
                      <a:pt x="1" y="2622"/>
                    </a:lnTo>
                    <a:cubicBezTo>
                      <a:pt x="1" y="2747"/>
                      <a:pt x="97" y="2843"/>
                      <a:pt x="212" y="2843"/>
                    </a:cubicBezTo>
                    <a:cubicBezTo>
                      <a:pt x="336" y="2843"/>
                      <a:pt x="432" y="2747"/>
                      <a:pt x="432" y="2622"/>
                    </a:cubicBezTo>
                    <a:lnTo>
                      <a:pt x="432" y="216"/>
                    </a:lnTo>
                    <a:cubicBezTo>
                      <a:pt x="432" y="72"/>
                      <a:pt x="324" y="0"/>
                      <a:pt x="217" y="0"/>
                    </a:cubicBezTo>
                    <a:close/>
                  </a:path>
                </a:pathLst>
              </a:custGeom>
              <a:solidFill>
                <a:srgbClr val="3D54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7528;p67"/>
              <p:cNvSpPr/>
              <p:nvPr/>
            </p:nvSpPr>
            <p:spPr>
              <a:xfrm>
                <a:off x="6338814" y="1986677"/>
                <a:ext cx="11318" cy="7448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843" extrusionOk="0">
                    <a:moveTo>
                      <a:pt x="216" y="0"/>
                    </a:moveTo>
                    <a:cubicBezTo>
                      <a:pt x="108" y="0"/>
                      <a:pt x="1" y="72"/>
                      <a:pt x="1" y="216"/>
                    </a:cubicBezTo>
                    <a:lnTo>
                      <a:pt x="1" y="2622"/>
                    </a:lnTo>
                    <a:cubicBezTo>
                      <a:pt x="1" y="2747"/>
                      <a:pt x="96" y="2843"/>
                      <a:pt x="211" y="2843"/>
                    </a:cubicBezTo>
                    <a:cubicBezTo>
                      <a:pt x="336" y="2843"/>
                      <a:pt x="432" y="2747"/>
                      <a:pt x="432" y="2622"/>
                    </a:cubicBezTo>
                    <a:lnTo>
                      <a:pt x="432" y="216"/>
                    </a:lnTo>
                    <a:cubicBezTo>
                      <a:pt x="432" y="72"/>
                      <a:pt x="324" y="0"/>
                      <a:pt x="216" y="0"/>
                    </a:cubicBezTo>
                    <a:close/>
                  </a:path>
                </a:pathLst>
              </a:custGeom>
              <a:solidFill>
                <a:srgbClr val="3D54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7529;p67"/>
              <p:cNvSpPr/>
              <p:nvPr/>
            </p:nvSpPr>
            <p:spPr>
              <a:xfrm>
                <a:off x="6394306" y="2194286"/>
                <a:ext cx="116118" cy="111979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274" extrusionOk="0">
                    <a:moveTo>
                      <a:pt x="4118" y="0"/>
                    </a:moveTo>
                    <a:cubicBezTo>
                      <a:pt x="4068" y="0"/>
                      <a:pt x="4016" y="20"/>
                      <a:pt x="3969" y="66"/>
                    </a:cubicBezTo>
                    <a:lnTo>
                      <a:pt x="126" y="3910"/>
                    </a:lnTo>
                    <a:cubicBezTo>
                      <a:pt x="1" y="4044"/>
                      <a:pt x="97" y="4264"/>
                      <a:pt x="279" y="4274"/>
                    </a:cubicBezTo>
                    <a:cubicBezTo>
                      <a:pt x="336" y="4274"/>
                      <a:pt x="394" y="4245"/>
                      <a:pt x="432" y="4216"/>
                    </a:cubicBezTo>
                    <a:lnTo>
                      <a:pt x="4276" y="373"/>
                    </a:lnTo>
                    <a:cubicBezTo>
                      <a:pt x="4431" y="218"/>
                      <a:pt x="4285" y="0"/>
                      <a:pt x="4118" y="0"/>
                    </a:cubicBezTo>
                    <a:close/>
                  </a:path>
                </a:pathLst>
              </a:custGeom>
              <a:solidFill>
                <a:srgbClr val="99A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7418;p67"/>
            <p:cNvGrpSpPr>
              <a:grpSpLocks noChangeAspect="1"/>
            </p:cNvGrpSpPr>
            <p:nvPr/>
          </p:nvGrpSpPr>
          <p:grpSpPr>
            <a:xfrm>
              <a:off x="6023633" y="3293853"/>
              <a:ext cx="339151" cy="432000"/>
              <a:chOff x="8023448" y="3355496"/>
              <a:chExt cx="284322" cy="362163"/>
            </a:xfrm>
          </p:grpSpPr>
          <p:sp>
            <p:nvSpPr>
              <p:cNvPr id="349" name="Google Shape;7419;p67"/>
              <p:cNvSpPr/>
              <p:nvPr/>
            </p:nvSpPr>
            <p:spPr>
              <a:xfrm>
                <a:off x="8023448" y="3372815"/>
                <a:ext cx="284322" cy="344844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13162" extrusionOk="0">
                    <a:moveTo>
                      <a:pt x="10228" y="1"/>
                    </a:moveTo>
                    <a:lnTo>
                      <a:pt x="1668" y="10"/>
                    </a:lnTo>
                    <a:lnTo>
                      <a:pt x="623" y="10"/>
                    </a:lnTo>
                    <a:cubicBezTo>
                      <a:pt x="278" y="10"/>
                      <a:pt x="0" y="288"/>
                      <a:pt x="0" y="633"/>
                    </a:cubicBezTo>
                    <a:lnTo>
                      <a:pt x="0" y="12538"/>
                    </a:lnTo>
                    <a:cubicBezTo>
                      <a:pt x="0" y="12874"/>
                      <a:pt x="278" y="13161"/>
                      <a:pt x="623" y="13161"/>
                    </a:cubicBezTo>
                    <a:lnTo>
                      <a:pt x="10228" y="13161"/>
                    </a:lnTo>
                    <a:cubicBezTo>
                      <a:pt x="10573" y="13161"/>
                      <a:pt x="10851" y="12874"/>
                      <a:pt x="10851" y="12538"/>
                    </a:cubicBezTo>
                    <a:lnTo>
                      <a:pt x="10851" y="633"/>
                    </a:lnTo>
                    <a:cubicBezTo>
                      <a:pt x="10851" y="288"/>
                      <a:pt x="10573" y="1"/>
                      <a:pt x="10228" y="1"/>
                    </a:cubicBezTo>
                    <a:close/>
                  </a:path>
                </a:pathLst>
              </a:custGeom>
              <a:solidFill>
                <a:srgbClr val="677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7420;p67"/>
              <p:cNvSpPr/>
              <p:nvPr/>
            </p:nvSpPr>
            <p:spPr>
              <a:xfrm>
                <a:off x="8241930" y="3373077"/>
                <a:ext cx="65841" cy="34458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3152" extrusionOk="0">
                    <a:moveTo>
                      <a:pt x="1906" y="0"/>
                    </a:moveTo>
                    <a:cubicBezTo>
                      <a:pt x="1900" y="0"/>
                      <a:pt x="1895" y="0"/>
                      <a:pt x="1889" y="0"/>
                    </a:cubicBezTo>
                    <a:lnTo>
                      <a:pt x="1" y="0"/>
                    </a:lnTo>
                    <a:cubicBezTo>
                      <a:pt x="346" y="0"/>
                      <a:pt x="633" y="278"/>
                      <a:pt x="633" y="623"/>
                    </a:cubicBezTo>
                    <a:lnTo>
                      <a:pt x="633" y="12528"/>
                    </a:lnTo>
                    <a:cubicBezTo>
                      <a:pt x="633" y="12864"/>
                      <a:pt x="346" y="13151"/>
                      <a:pt x="1" y="13151"/>
                    </a:cubicBezTo>
                    <a:lnTo>
                      <a:pt x="1889" y="13151"/>
                    </a:lnTo>
                    <a:cubicBezTo>
                      <a:pt x="2234" y="13151"/>
                      <a:pt x="2512" y="12874"/>
                      <a:pt x="2512" y="12528"/>
                    </a:cubicBezTo>
                    <a:lnTo>
                      <a:pt x="2512" y="623"/>
                    </a:lnTo>
                    <a:cubicBezTo>
                      <a:pt x="2512" y="284"/>
                      <a:pt x="2243" y="0"/>
                      <a:pt x="1906" y="0"/>
                    </a:cubicBezTo>
                    <a:close/>
                  </a:path>
                </a:pathLst>
              </a:custGeom>
              <a:solidFill>
                <a:srgbClr val="476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7421;p67"/>
              <p:cNvSpPr/>
              <p:nvPr/>
            </p:nvSpPr>
            <p:spPr>
              <a:xfrm>
                <a:off x="8058111" y="3373077"/>
                <a:ext cx="214997" cy="312435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11925" extrusionOk="0">
                    <a:moveTo>
                      <a:pt x="0" y="0"/>
                    </a:moveTo>
                    <a:lnTo>
                      <a:pt x="0" y="11925"/>
                    </a:lnTo>
                    <a:lnTo>
                      <a:pt x="8205" y="11925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rgbClr val="E7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7422;p67"/>
              <p:cNvSpPr/>
              <p:nvPr/>
            </p:nvSpPr>
            <p:spPr>
              <a:xfrm>
                <a:off x="8058346" y="3373077"/>
                <a:ext cx="214761" cy="31243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1925" extrusionOk="0">
                    <a:moveTo>
                      <a:pt x="7027" y="0"/>
                    </a:moveTo>
                    <a:lnTo>
                      <a:pt x="7027" y="7496"/>
                    </a:lnTo>
                    <a:cubicBezTo>
                      <a:pt x="7027" y="9289"/>
                      <a:pt x="5570" y="10755"/>
                      <a:pt x="3768" y="10755"/>
                    </a:cubicBezTo>
                    <a:lnTo>
                      <a:pt x="1" y="10755"/>
                    </a:lnTo>
                    <a:lnTo>
                      <a:pt x="1" y="11925"/>
                    </a:lnTo>
                    <a:lnTo>
                      <a:pt x="8196" y="11925"/>
                    </a:lnTo>
                    <a:lnTo>
                      <a:pt x="8196" y="0"/>
                    </a:lnTo>
                    <a:close/>
                  </a:path>
                </a:pathLst>
              </a:custGeom>
              <a:solidFill>
                <a:srgbClr val="D2D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7423;p67"/>
              <p:cNvSpPr/>
              <p:nvPr/>
            </p:nvSpPr>
            <p:spPr>
              <a:xfrm>
                <a:off x="8092013" y="3355496"/>
                <a:ext cx="147427" cy="72338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2761" extrusionOk="0">
                    <a:moveTo>
                      <a:pt x="451" y="0"/>
                    </a:moveTo>
                    <a:cubicBezTo>
                      <a:pt x="201" y="0"/>
                      <a:pt x="0" y="202"/>
                      <a:pt x="0" y="451"/>
                    </a:cubicBezTo>
                    <a:lnTo>
                      <a:pt x="0" y="1352"/>
                    </a:lnTo>
                    <a:cubicBezTo>
                      <a:pt x="0" y="1601"/>
                      <a:pt x="201" y="1802"/>
                      <a:pt x="451" y="1802"/>
                    </a:cubicBezTo>
                    <a:lnTo>
                      <a:pt x="1620" y="1802"/>
                    </a:lnTo>
                    <a:cubicBezTo>
                      <a:pt x="1620" y="2330"/>
                      <a:pt x="2051" y="2761"/>
                      <a:pt x="2579" y="2761"/>
                    </a:cubicBezTo>
                    <a:lnTo>
                      <a:pt x="3048" y="2761"/>
                    </a:lnTo>
                    <a:cubicBezTo>
                      <a:pt x="3576" y="2761"/>
                      <a:pt x="4007" y="2330"/>
                      <a:pt x="4007" y="1802"/>
                    </a:cubicBezTo>
                    <a:lnTo>
                      <a:pt x="5176" y="1802"/>
                    </a:lnTo>
                    <a:cubicBezTo>
                      <a:pt x="5426" y="1802"/>
                      <a:pt x="5627" y="1601"/>
                      <a:pt x="5627" y="1352"/>
                    </a:cubicBezTo>
                    <a:lnTo>
                      <a:pt x="5627" y="451"/>
                    </a:lnTo>
                    <a:cubicBezTo>
                      <a:pt x="5627" y="202"/>
                      <a:pt x="5426" y="0"/>
                      <a:pt x="5176" y="0"/>
                    </a:cubicBezTo>
                    <a:close/>
                  </a:path>
                </a:pathLst>
              </a:custGeom>
              <a:solidFill>
                <a:srgbClr val="5368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7424;p67"/>
              <p:cNvSpPr/>
              <p:nvPr/>
            </p:nvSpPr>
            <p:spPr>
              <a:xfrm>
                <a:off x="8162570" y="3355496"/>
                <a:ext cx="76871" cy="72102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752" extrusionOk="0">
                    <a:moveTo>
                      <a:pt x="806" y="0"/>
                    </a:moveTo>
                    <a:cubicBezTo>
                      <a:pt x="1122" y="997"/>
                      <a:pt x="806" y="2090"/>
                      <a:pt x="1" y="2751"/>
                    </a:cubicBezTo>
                    <a:lnTo>
                      <a:pt x="346" y="2751"/>
                    </a:lnTo>
                    <a:cubicBezTo>
                      <a:pt x="873" y="2751"/>
                      <a:pt x="1304" y="2330"/>
                      <a:pt x="1304" y="1793"/>
                    </a:cubicBezTo>
                    <a:lnTo>
                      <a:pt x="2483" y="1793"/>
                    </a:lnTo>
                    <a:cubicBezTo>
                      <a:pt x="2733" y="1793"/>
                      <a:pt x="2934" y="1592"/>
                      <a:pt x="2934" y="1352"/>
                    </a:cubicBezTo>
                    <a:lnTo>
                      <a:pt x="2934" y="451"/>
                    </a:lnTo>
                    <a:cubicBezTo>
                      <a:pt x="2924" y="202"/>
                      <a:pt x="2733" y="0"/>
                      <a:pt x="2483" y="0"/>
                    </a:cubicBezTo>
                    <a:close/>
                  </a:path>
                </a:pathLst>
              </a:custGeom>
              <a:solidFill>
                <a:srgbClr val="274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7425;p67"/>
              <p:cNvSpPr/>
              <p:nvPr/>
            </p:nvSpPr>
            <p:spPr>
              <a:xfrm>
                <a:off x="8090992" y="3448402"/>
                <a:ext cx="147454" cy="103516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51" extrusionOk="0">
                    <a:moveTo>
                      <a:pt x="3471" y="1"/>
                    </a:moveTo>
                    <a:cubicBezTo>
                      <a:pt x="3384" y="11"/>
                      <a:pt x="3308" y="68"/>
                      <a:pt x="3279" y="154"/>
                    </a:cubicBezTo>
                    <a:lnTo>
                      <a:pt x="2551" y="3049"/>
                    </a:lnTo>
                    <a:lnTo>
                      <a:pt x="1841" y="988"/>
                    </a:lnTo>
                    <a:cubicBezTo>
                      <a:pt x="1812" y="912"/>
                      <a:pt x="1745" y="854"/>
                      <a:pt x="1669" y="854"/>
                    </a:cubicBezTo>
                    <a:cubicBezTo>
                      <a:pt x="1661" y="853"/>
                      <a:pt x="1653" y="853"/>
                      <a:pt x="1645" y="853"/>
                    </a:cubicBezTo>
                    <a:cubicBezTo>
                      <a:pt x="1577" y="853"/>
                      <a:pt x="1510" y="890"/>
                      <a:pt x="1467" y="950"/>
                    </a:cubicBezTo>
                    <a:lnTo>
                      <a:pt x="883" y="2004"/>
                    </a:lnTo>
                    <a:lnTo>
                      <a:pt x="269" y="2004"/>
                    </a:lnTo>
                    <a:cubicBezTo>
                      <a:pt x="1" y="2004"/>
                      <a:pt x="1" y="2407"/>
                      <a:pt x="269" y="2407"/>
                    </a:cubicBezTo>
                    <a:lnTo>
                      <a:pt x="998" y="2407"/>
                    </a:lnTo>
                    <a:cubicBezTo>
                      <a:pt x="1074" y="2407"/>
                      <a:pt x="1142" y="2369"/>
                      <a:pt x="1170" y="2301"/>
                    </a:cubicBezTo>
                    <a:lnTo>
                      <a:pt x="1602" y="1544"/>
                    </a:lnTo>
                    <a:lnTo>
                      <a:pt x="2378" y="3816"/>
                    </a:lnTo>
                    <a:cubicBezTo>
                      <a:pt x="2407" y="3902"/>
                      <a:pt x="2483" y="3950"/>
                      <a:pt x="2570" y="3950"/>
                    </a:cubicBezTo>
                    <a:lnTo>
                      <a:pt x="2579" y="3950"/>
                    </a:lnTo>
                    <a:cubicBezTo>
                      <a:pt x="2666" y="3950"/>
                      <a:pt x="2742" y="3893"/>
                      <a:pt x="2771" y="3797"/>
                    </a:cubicBezTo>
                    <a:lnTo>
                      <a:pt x="3509" y="883"/>
                    </a:lnTo>
                    <a:lnTo>
                      <a:pt x="4017" y="2273"/>
                    </a:lnTo>
                    <a:cubicBezTo>
                      <a:pt x="4046" y="2349"/>
                      <a:pt x="4113" y="2407"/>
                      <a:pt x="4199" y="2407"/>
                    </a:cubicBezTo>
                    <a:lnTo>
                      <a:pt x="5417" y="2407"/>
                    </a:lnTo>
                    <a:cubicBezTo>
                      <a:pt x="5522" y="2407"/>
                      <a:pt x="5618" y="2311"/>
                      <a:pt x="5618" y="2206"/>
                    </a:cubicBezTo>
                    <a:cubicBezTo>
                      <a:pt x="5627" y="2091"/>
                      <a:pt x="5532" y="2004"/>
                      <a:pt x="5426" y="2004"/>
                    </a:cubicBezTo>
                    <a:lnTo>
                      <a:pt x="4353" y="2004"/>
                    </a:lnTo>
                    <a:lnTo>
                      <a:pt x="3672" y="135"/>
                    </a:lnTo>
                    <a:cubicBezTo>
                      <a:pt x="3643" y="49"/>
                      <a:pt x="3557" y="1"/>
                      <a:pt x="3471" y="1"/>
                    </a:cubicBezTo>
                    <a:close/>
                  </a:path>
                </a:pathLst>
              </a:custGeom>
              <a:solidFill>
                <a:srgbClr val="ACB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7426;p67"/>
              <p:cNvSpPr/>
              <p:nvPr/>
            </p:nvSpPr>
            <p:spPr>
              <a:xfrm>
                <a:off x="8091254" y="3588310"/>
                <a:ext cx="148947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3" extrusionOk="0">
                    <a:moveTo>
                      <a:pt x="259" y="0"/>
                    </a:moveTo>
                    <a:cubicBezTo>
                      <a:pt x="0" y="0"/>
                      <a:pt x="0" y="403"/>
                      <a:pt x="259" y="403"/>
                    </a:cubicBezTo>
                    <a:lnTo>
                      <a:pt x="5416" y="403"/>
                    </a:lnTo>
                    <a:cubicBezTo>
                      <a:pt x="5685" y="403"/>
                      <a:pt x="5685" y="0"/>
                      <a:pt x="5416" y="0"/>
                    </a:cubicBezTo>
                    <a:close/>
                  </a:path>
                </a:pathLst>
              </a:custGeom>
              <a:solidFill>
                <a:srgbClr val="ACB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7427;p67"/>
              <p:cNvSpPr/>
              <p:nvPr/>
            </p:nvSpPr>
            <p:spPr>
              <a:xfrm>
                <a:off x="8091254" y="3634998"/>
                <a:ext cx="148947" cy="1058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4" extrusionOk="0">
                    <a:moveTo>
                      <a:pt x="259" y="1"/>
                    </a:moveTo>
                    <a:cubicBezTo>
                      <a:pt x="0" y="1"/>
                      <a:pt x="0" y="403"/>
                      <a:pt x="259" y="403"/>
                    </a:cubicBezTo>
                    <a:lnTo>
                      <a:pt x="5416" y="403"/>
                    </a:lnTo>
                    <a:cubicBezTo>
                      <a:pt x="5685" y="403"/>
                      <a:pt x="5685" y="1"/>
                      <a:pt x="5416" y="1"/>
                    </a:cubicBezTo>
                    <a:close/>
                  </a:path>
                </a:pathLst>
              </a:custGeom>
              <a:solidFill>
                <a:srgbClr val="ACB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" name="Google Shape;7141;p67"/>
            <p:cNvGrpSpPr>
              <a:grpSpLocks noChangeAspect="1"/>
            </p:cNvGrpSpPr>
            <p:nvPr/>
          </p:nvGrpSpPr>
          <p:grpSpPr>
            <a:xfrm>
              <a:off x="10124692" y="3300440"/>
              <a:ext cx="434036" cy="432000"/>
              <a:chOff x="5323721" y="2437029"/>
              <a:chExt cx="362922" cy="361219"/>
            </a:xfrm>
          </p:grpSpPr>
          <p:sp>
            <p:nvSpPr>
              <p:cNvPr id="359" name="Google Shape;7142;p67"/>
              <p:cNvSpPr/>
              <p:nvPr/>
            </p:nvSpPr>
            <p:spPr>
              <a:xfrm>
                <a:off x="5611528" y="2437029"/>
                <a:ext cx="75115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824" extrusionOk="0">
                    <a:moveTo>
                      <a:pt x="293" y="0"/>
                    </a:moveTo>
                    <a:cubicBezTo>
                      <a:pt x="226" y="0"/>
                      <a:pt x="158" y="27"/>
                      <a:pt x="106" y="79"/>
                    </a:cubicBezTo>
                    <a:lnTo>
                      <a:pt x="96" y="89"/>
                    </a:lnTo>
                    <a:cubicBezTo>
                      <a:pt x="0" y="185"/>
                      <a:pt x="0" y="348"/>
                      <a:pt x="96" y="453"/>
                    </a:cubicBezTo>
                    <a:lnTo>
                      <a:pt x="2387" y="2744"/>
                    </a:lnTo>
                    <a:cubicBezTo>
                      <a:pt x="2440" y="2797"/>
                      <a:pt x="2507" y="2823"/>
                      <a:pt x="2574" y="2823"/>
                    </a:cubicBezTo>
                    <a:cubicBezTo>
                      <a:pt x="2641" y="2823"/>
                      <a:pt x="2708" y="2797"/>
                      <a:pt x="2761" y="2744"/>
                    </a:cubicBezTo>
                    <a:lnTo>
                      <a:pt x="2770" y="2735"/>
                    </a:lnTo>
                    <a:cubicBezTo>
                      <a:pt x="2866" y="2629"/>
                      <a:pt x="2866" y="2466"/>
                      <a:pt x="2770" y="2361"/>
                    </a:cubicBezTo>
                    <a:lnTo>
                      <a:pt x="480" y="79"/>
                    </a:lnTo>
                    <a:cubicBezTo>
                      <a:pt x="427" y="27"/>
                      <a:pt x="360" y="0"/>
                      <a:pt x="293" y="0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7143;p67"/>
              <p:cNvSpPr/>
              <p:nvPr/>
            </p:nvSpPr>
            <p:spPr>
              <a:xfrm>
                <a:off x="5323721" y="2714042"/>
                <a:ext cx="88346" cy="84207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214" extrusionOk="0">
                    <a:moveTo>
                      <a:pt x="3082" y="1"/>
                    </a:moveTo>
                    <a:cubicBezTo>
                      <a:pt x="3036" y="1"/>
                      <a:pt x="2987" y="18"/>
                      <a:pt x="2943" y="60"/>
                    </a:cubicBezTo>
                    <a:lnTo>
                      <a:pt x="135" y="2859"/>
                    </a:lnTo>
                    <a:cubicBezTo>
                      <a:pt x="0" y="2993"/>
                      <a:pt x="96" y="3214"/>
                      <a:pt x="278" y="3214"/>
                    </a:cubicBezTo>
                    <a:cubicBezTo>
                      <a:pt x="336" y="3214"/>
                      <a:pt x="384" y="3194"/>
                      <a:pt x="432" y="3156"/>
                    </a:cubicBezTo>
                    <a:lnTo>
                      <a:pt x="3231" y="347"/>
                    </a:lnTo>
                    <a:cubicBezTo>
                      <a:pt x="3371" y="200"/>
                      <a:pt x="3238" y="1"/>
                      <a:pt x="3082" y="1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7144;p67"/>
              <p:cNvSpPr/>
              <p:nvPr/>
            </p:nvSpPr>
            <p:spPr>
              <a:xfrm>
                <a:off x="5395536" y="2683702"/>
                <a:ext cx="43728" cy="4260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26" extrusionOk="0">
                    <a:moveTo>
                      <a:pt x="729" y="1"/>
                    </a:moveTo>
                    <a:lnTo>
                      <a:pt x="173" y="557"/>
                    </a:lnTo>
                    <a:cubicBezTo>
                      <a:pt x="1" y="719"/>
                      <a:pt x="1" y="997"/>
                      <a:pt x="173" y="1170"/>
                    </a:cubicBezTo>
                    <a:lnTo>
                      <a:pt x="509" y="1496"/>
                    </a:lnTo>
                    <a:cubicBezTo>
                      <a:pt x="590" y="1582"/>
                      <a:pt x="701" y="1625"/>
                      <a:pt x="812" y="1625"/>
                    </a:cubicBezTo>
                    <a:cubicBezTo>
                      <a:pt x="923" y="1625"/>
                      <a:pt x="1036" y="1582"/>
                      <a:pt x="1122" y="1496"/>
                    </a:cubicBezTo>
                    <a:lnTo>
                      <a:pt x="1669" y="940"/>
                    </a:lnTo>
                    <a:lnTo>
                      <a:pt x="729" y="1"/>
                    </a:lnTo>
                    <a:close/>
                  </a:path>
                </a:pathLst>
              </a:custGeom>
              <a:solidFill>
                <a:srgbClr val="E8E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7145;p67"/>
              <p:cNvSpPr/>
              <p:nvPr/>
            </p:nvSpPr>
            <p:spPr>
              <a:xfrm>
                <a:off x="5413640" y="2504651"/>
                <a:ext cx="204936" cy="203155"/>
              </a:xfrm>
              <a:custGeom>
                <a:avLst/>
                <a:gdLst/>
                <a:ahLst/>
                <a:cxnLst/>
                <a:rect l="l" t="t" r="r" b="b"/>
                <a:pathLst>
                  <a:path w="7822" h="7754" extrusionOk="0">
                    <a:moveTo>
                      <a:pt x="5358" y="0"/>
                    </a:moveTo>
                    <a:lnTo>
                      <a:pt x="968" y="4390"/>
                    </a:lnTo>
                    <a:cubicBezTo>
                      <a:pt x="326" y="5023"/>
                      <a:pt x="0" y="5914"/>
                      <a:pt x="77" y="6815"/>
                    </a:cubicBezTo>
                    <a:cubicBezTo>
                      <a:pt x="115" y="7314"/>
                      <a:pt x="508" y="7707"/>
                      <a:pt x="1006" y="7745"/>
                    </a:cubicBezTo>
                    <a:cubicBezTo>
                      <a:pt x="1084" y="7751"/>
                      <a:pt x="1162" y="7754"/>
                      <a:pt x="1239" y="7754"/>
                    </a:cubicBezTo>
                    <a:cubicBezTo>
                      <a:pt x="2058" y="7754"/>
                      <a:pt x="2845" y="7432"/>
                      <a:pt x="3432" y="6854"/>
                    </a:cubicBezTo>
                    <a:lnTo>
                      <a:pt x="7822" y="2464"/>
                    </a:lnTo>
                    <a:lnTo>
                      <a:pt x="5358" y="0"/>
                    </a:lnTo>
                    <a:close/>
                  </a:path>
                </a:pathLst>
              </a:custGeom>
              <a:solidFill>
                <a:srgbClr val="E8E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7146;p67"/>
              <p:cNvSpPr/>
              <p:nvPr/>
            </p:nvSpPr>
            <p:spPr>
              <a:xfrm>
                <a:off x="5417386" y="2554877"/>
                <a:ext cx="201190" cy="153191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5847" extrusionOk="0">
                    <a:moveTo>
                      <a:pt x="7123" y="0"/>
                    </a:moveTo>
                    <a:lnTo>
                      <a:pt x="6222" y="901"/>
                    </a:lnTo>
                    <a:lnTo>
                      <a:pt x="5723" y="1390"/>
                    </a:lnTo>
                    <a:lnTo>
                      <a:pt x="2733" y="4390"/>
                    </a:lnTo>
                    <a:cubicBezTo>
                      <a:pt x="2152" y="4971"/>
                      <a:pt x="1376" y="5293"/>
                      <a:pt x="567" y="5293"/>
                    </a:cubicBezTo>
                    <a:cubicBezTo>
                      <a:pt x="481" y="5293"/>
                      <a:pt x="394" y="5289"/>
                      <a:pt x="308" y="5282"/>
                    </a:cubicBezTo>
                    <a:cubicBezTo>
                      <a:pt x="202" y="5272"/>
                      <a:pt x="97" y="5253"/>
                      <a:pt x="1" y="5215"/>
                    </a:cubicBezTo>
                    <a:lnTo>
                      <a:pt x="1" y="5215"/>
                    </a:lnTo>
                    <a:cubicBezTo>
                      <a:pt x="145" y="5569"/>
                      <a:pt x="470" y="5809"/>
                      <a:pt x="854" y="5838"/>
                    </a:cubicBezTo>
                    <a:cubicBezTo>
                      <a:pt x="931" y="5844"/>
                      <a:pt x="1009" y="5846"/>
                      <a:pt x="1086" y="5846"/>
                    </a:cubicBezTo>
                    <a:cubicBezTo>
                      <a:pt x="1906" y="5846"/>
                      <a:pt x="2701" y="5524"/>
                      <a:pt x="3279" y="4937"/>
                    </a:cubicBezTo>
                    <a:lnTo>
                      <a:pt x="6279" y="1946"/>
                    </a:lnTo>
                    <a:lnTo>
                      <a:pt x="7679" y="547"/>
                    </a:lnTo>
                    <a:lnTo>
                      <a:pt x="7123" y="0"/>
                    </a:lnTo>
                    <a:close/>
                  </a:path>
                </a:pathLst>
              </a:custGeom>
              <a:solidFill>
                <a:srgbClr val="D7D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7147;p67"/>
              <p:cNvSpPr/>
              <p:nvPr/>
            </p:nvSpPr>
            <p:spPr>
              <a:xfrm>
                <a:off x="5413640" y="2579243"/>
                <a:ext cx="132362" cy="12856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07" extrusionOk="0">
                    <a:moveTo>
                      <a:pt x="2511" y="0"/>
                    </a:moveTo>
                    <a:lnTo>
                      <a:pt x="968" y="1543"/>
                    </a:lnTo>
                    <a:cubicBezTo>
                      <a:pt x="326" y="2176"/>
                      <a:pt x="0" y="3067"/>
                      <a:pt x="77" y="3968"/>
                    </a:cubicBezTo>
                    <a:cubicBezTo>
                      <a:pt x="115" y="4467"/>
                      <a:pt x="508" y="4860"/>
                      <a:pt x="1006" y="4898"/>
                    </a:cubicBezTo>
                    <a:cubicBezTo>
                      <a:pt x="1084" y="4904"/>
                      <a:pt x="1162" y="4907"/>
                      <a:pt x="1239" y="4907"/>
                    </a:cubicBezTo>
                    <a:cubicBezTo>
                      <a:pt x="2058" y="4907"/>
                      <a:pt x="2845" y="4585"/>
                      <a:pt x="3432" y="4007"/>
                    </a:cubicBezTo>
                    <a:lnTo>
                      <a:pt x="5052" y="2387"/>
                    </a:lnTo>
                    <a:lnTo>
                      <a:pt x="5052" y="2387"/>
                    </a:lnTo>
                    <a:cubicBezTo>
                      <a:pt x="5052" y="2387"/>
                      <a:pt x="5049" y="2387"/>
                      <a:pt x="5043" y="2387"/>
                    </a:cubicBezTo>
                    <a:cubicBezTo>
                      <a:pt x="4960" y="2387"/>
                      <a:pt x="4252" y="2353"/>
                      <a:pt x="3748" y="1227"/>
                    </a:cubicBezTo>
                    <a:cubicBezTo>
                      <a:pt x="3211" y="29"/>
                      <a:pt x="2511" y="0"/>
                      <a:pt x="2511" y="0"/>
                    </a:cubicBezTo>
                    <a:close/>
                  </a:path>
                </a:pathLst>
              </a:custGeom>
              <a:solidFill>
                <a:srgbClr val="A4B3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7148;p67"/>
              <p:cNvSpPr/>
              <p:nvPr/>
            </p:nvSpPr>
            <p:spPr>
              <a:xfrm>
                <a:off x="5417386" y="2632481"/>
                <a:ext cx="128616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2875" extrusionOk="0">
                    <a:moveTo>
                      <a:pt x="4151" y="0"/>
                    </a:moveTo>
                    <a:lnTo>
                      <a:pt x="2742" y="1419"/>
                    </a:lnTo>
                    <a:cubicBezTo>
                      <a:pt x="2162" y="1999"/>
                      <a:pt x="1378" y="2321"/>
                      <a:pt x="574" y="2321"/>
                    </a:cubicBezTo>
                    <a:cubicBezTo>
                      <a:pt x="489" y="2321"/>
                      <a:pt x="403" y="2318"/>
                      <a:pt x="317" y="2310"/>
                    </a:cubicBezTo>
                    <a:cubicBezTo>
                      <a:pt x="202" y="2301"/>
                      <a:pt x="106" y="2281"/>
                      <a:pt x="1" y="2243"/>
                    </a:cubicBezTo>
                    <a:lnTo>
                      <a:pt x="1" y="2243"/>
                    </a:lnTo>
                    <a:cubicBezTo>
                      <a:pt x="154" y="2598"/>
                      <a:pt x="480" y="2837"/>
                      <a:pt x="863" y="2866"/>
                    </a:cubicBezTo>
                    <a:cubicBezTo>
                      <a:pt x="941" y="2872"/>
                      <a:pt x="1019" y="2875"/>
                      <a:pt x="1096" y="2875"/>
                    </a:cubicBezTo>
                    <a:cubicBezTo>
                      <a:pt x="1915" y="2875"/>
                      <a:pt x="2702" y="2553"/>
                      <a:pt x="3289" y="1975"/>
                    </a:cubicBezTo>
                    <a:lnTo>
                      <a:pt x="4909" y="355"/>
                    </a:lnTo>
                    <a:lnTo>
                      <a:pt x="4909" y="355"/>
                    </a:lnTo>
                    <a:cubicBezTo>
                      <a:pt x="4909" y="355"/>
                      <a:pt x="4908" y="355"/>
                      <a:pt x="4906" y="355"/>
                    </a:cubicBezTo>
                    <a:cubicBezTo>
                      <a:pt x="4873" y="355"/>
                      <a:pt x="4534" y="346"/>
                      <a:pt x="4151" y="0"/>
                    </a:cubicBezTo>
                    <a:close/>
                  </a:path>
                </a:pathLst>
              </a:custGeom>
              <a:solidFill>
                <a:srgbClr val="95A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7149;p67"/>
              <p:cNvSpPr/>
              <p:nvPr/>
            </p:nvSpPr>
            <p:spPr>
              <a:xfrm>
                <a:off x="5540710" y="2480102"/>
                <a:ext cx="103228" cy="101342"/>
              </a:xfrm>
              <a:custGeom>
                <a:avLst/>
                <a:gdLst/>
                <a:ahLst/>
                <a:cxnLst/>
                <a:rect l="l" t="t" r="r" b="b"/>
                <a:pathLst>
                  <a:path w="3940" h="3868" extrusionOk="0">
                    <a:moveTo>
                      <a:pt x="370" y="0"/>
                    </a:moveTo>
                    <a:cubicBezTo>
                      <a:pt x="288" y="0"/>
                      <a:pt x="206" y="31"/>
                      <a:pt x="144" y="94"/>
                    </a:cubicBezTo>
                    <a:lnTo>
                      <a:pt x="134" y="103"/>
                    </a:lnTo>
                    <a:cubicBezTo>
                      <a:pt x="0" y="228"/>
                      <a:pt x="0" y="439"/>
                      <a:pt x="134" y="563"/>
                    </a:cubicBezTo>
                    <a:lnTo>
                      <a:pt x="3336" y="3774"/>
                    </a:lnTo>
                    <a:cubicBezTo>
                      <a:pt x="3403" y="3837"/>
                      <a:pt x="3487" y="3868"/>
                      <a:pt x="3570" y="3868"/>
                    </a:cubicBezTo>
                    <a:cubicBezTo>
                      <a:pt x="3652" y="3868"/>
                      <a:pt x="3734" y="3837"/>
                      <a:pt x="3796" y="3774"/>
                    </a:cubicBezTo>
                    <a:lnTo>
                      <a:pt x="3806" y="3765"/>
                    </a:lnTo>
                    <a:cubicBezTo>
                      <a:pt x="3940" y="3631"/>
                      <a:pt x="3940" y="3429"/>
                      <a:pt x="3806" y="3305"/>
                    </a:cubicBezTo>
                    <a:lnTo>
                      <a:pt x="604" y="94"/>
                    </a:lnTo>
                    <a:cubicBezTo>
                      <a:pt x="537" y="31"/>
                      <a:pt x="453" y="0"/>
                      <a:pt x="370" y="0"/>
                    </a:cubicBezTo>
                    <a:close/>
                  </a:path>
                </a:pathLst>
              </a:custGeom>
              <a:solidFill>
                <a:srgbClr val="CAD3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7150;p67"/>
              <p:cNvSpPr/>
              <p:nvPr/>
            </p:nvSpPr>
            <p:spPr>
              <a:xfrm>
                <a:off x="5619310" y="2557890"/>
                <a:ext cx="26750" cy="23213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86" extrusionOk="0">
                    <a:moveTo>
                      <a:pt x="470" y="0"/>
                    </a:moveTo>
                    <a:lnTo>
                      <a:pt x="0" y="460"/>
                    </a:lnTo>
                    <a:lnTo>
                      <a:pt x="336" y="796"/>
                    </a:lnTo>
                    <a:cubicBezTo>
                      <a:pt x="405" y="859"/>
                      <a:pt x="481" y="885"/>
                      <a:pt x="554" y="885"/>
                    </a:cubicBezTo>
                    <a:cubicBezTo>
                      <a:pt x="805" y="885"/>
                      <a:pt x="1021" y="571"/>
                      <a:pt x="806" y="326"/>
                    </a:cubicBez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AFB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7151;p67"/>
              <p:cNvSpPr/>
              <p:nvPr/>
            </p:nvSpPr>
            <p:spPr>
              <a:xfrm>
                <a:off x="5575608" y="2456181"/>
                <a:ext cx="91202" cy="91176"/>
              </a:xfrm>
              <a:custGeom>
                <a:avLst/>
                <a:gdLst/>
                <a:ahLst/>
                <a:cxnLst/>
                <a:rect l="l" t="t" r="r" b="b"/>
                <a:pathLst>
                  <a:path w="3481" h="3480" extrusionOk="0">
                    <a:moveTo>
                      <a:pt x="1745" y="0"/>
                    </a:moveTo>
                    <a:lnTo>
                      <a:pt x="1" y="1745"/>
                    </a:lnTo>
                    <a:lnTo>
                      <a:pt x="1745" y="3480"/>
                    </a:lnTo>
                    <a:lnTo>
                      <a:pt x="3480" y="1745"/>
                    </a:lnTo>
                    <a:lnTo>
                      <a:pt x="1745" y="0"/>
                    </a:lnTo>
                    <a:close/>
                  </a:path>
                </a:pathLst>
              </a:custGeom>
              <a:solidFill>
                <a:srgbClr val="C6CE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7152;p67"/>
              <p:cNvSpPr/>
              <p:nvPr/>
            </p:nvSpPr>
            <p:spPr>
              <a:xfrm>
                <a:off x="5575608" y="2456181"/>
                <a:ext cx="91438" cy="91176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480" extrusionOk="0">
                    <a:moveTo>
                      <a:pt x="1" y="1745"/>
                    </a:moveTo>
                    <a:lnTo>
                      <a:pt x="1256" y="3000"/>
                    </a:lnTo>
                    <a:lnTo>
                      <a:pt x="1260" y="2997"/>
                    </a:lnTo>
                    <a:lnTo>
                      <a:pt x="1260" y="2997"/>
                    </a:lnTo>
                    <a:lnTo>
                      <a:pt x="1" y="1745"/>
                    </a:lnTo>
                    <a:close/>
                    <a:moveTo>
                      <a:pt x="1745" y="0"/>
                    </a:moveTo>
                    <a:lnTo>
                      <a:pt x="1448" y="288"/>
                    </a:lnTo>
                    <a:lnTo>
                      <a:pt x="2359" y="1208"/>
                    </a:lnTo>
                    <a:cubicBezTo>
                      <a:pt x="2550" y="1390"/>
                      <a:pt x="2550" y="1706"/>
                      <a:pt x="2359" y="1889"/>
                    </a:cubicBezTo>
                    <a:lnTo>
                      <a:pt x="1260" y="2997"/>
                    </a:lnTo>
                    <a:lnTo>
                      <a:pt x="1260" y="2997"/>
                    </a:lnTo>
                    <a:lnTo>
                      <a:pt x="1745" y="3480"/>
                    </a:lnTo>
                    <a:lnTo>
                      <a:pt x="3490" y="1745"/>
                    </a:lnTo>
                    <a:lnTo>
                      <a:pt x="1745" y="0"/>
                    </a:lnTo>
                    <a:close/>
                  </a:path>
                </a:pathLst>
              </a:custGeom>
              <a:solidFill>
                <a:srgbClr val="ADB8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7153;p67"/>
              <p:cNvSpPr/>
              <p:nvPr/>
            </p:nvSpPr>
            <p:spPr>
              <a:xfrm>
                <a:off x="5523680" y="2521865"/>
                <a:ext cx="29868" cy="2701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31" extrusionOk="0">
                    <a:moveTo>
                      <a:pt x="305" y="1"/>
                    </a:moveTo>
                    <a:cubicBezTo>
                      <a:pt x="140" y="1"/>
                      <a:pt x="1" y="213"/>
                      <a:pt x="161" y="359"/>
                    </a:cubicBezTo>
                    <a:lnTo>
                      <a:pt x="775" y="973"/>
                    </a:lnTo>
                    <a:cubicBezTo>
                      <a:pt x="813" y="1011"/>
                      <a:pt x="861" y="1030"/>
                      <a:pt x="919" y="1030"/>
                    </a:cubicBezTo>
                    <a:cubicBezTo>
                      <a:pt x="967" y="1030"/>
                      <a:pt x="1024" y="1011"/>
                      <a:pt x="1062" y="973"/>
                    </a:cubicBezTo>
                    <a:cubicBezTo>
                      <a:pt x="1139" y="896"/>
                      <a:pt x="1139" y="762"/>
                      <a:pt x="1062" y="685"/>
                    </a:cubicBezTo>
                    <a:lnTo>
                      <a:pt x="459" y="72"/>
                    </a:lnTo>
                    <a:cubicBezTo>
                      <a:pt x="411" y="21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7154;p67"/>
              <p:cNvSpPr/>
              <p:nvPr/>
            </p:nvSpPr>
            <p:spPr>
              <a:xfrm>
                <a:off x="5505366" y="2541358"/>
                <a:ext cx="29344" cy="2659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15" extrusionOk="0">
                    <a:moveTo>
                      <a:pt x="292" y="1"/>
                    </a:moveTo>
                    <a:cubicBezTo>
                      <a:pt x="135" y="1"/>
                      <a:pt x="0" y="195"/>
                      <a:pt x="141" y="344"/>
                    </a:cubicBezTo>
                    <a:lnTo>
                      <a:pt x="745" y="957"/>
                    </a:lnTo>
                    <a:cubicBezTo>
                      <a:pt x="784" y="996"/>
                      <a:pt x="832" y="1015"/>
                      <a:pt x="889" y="1015"/>
                    </a:cubicBezTo>
                    <a:cubicBezTo>
                      <a:pt x="947" y="1015"/>
                      <a:pt x="995" y="996"/>
                      <a:pt x="1033" y="957"/>
                    </a:cubicBezTo>
                    <a:cubicBezTo>
                      <a:pt x="1119" y="871"/>
                      <a:pt x="1119" y="746"/>
                      <a:pt x="1033" y="660"/>
                    </a:cubicBezTo>
                    <a:lnTo>
                      <a:pt x="429" y="56"/>
                    </a:lnTo>
                    <a:cubicBezTo>
                      <a:pt x="386" y="17"/>
                      <a:pt x="338" y="1"/>
                      <a:pt x="292" y="1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7155;p67"/>
              <p:cNvSpPr/>
              <p:nvPr/>
            </p:nvSpPr>
            <p:spPr>
              <a:xfrm>
                <a:off x="5486266" y="2560222"/>
                <a:ext cx="43675" cy="40898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61" extrusionOk="0">
                    <a:moveTo>
                      <a:pt x="296" y="1"/>
                    </a:moveTo>
                    <a:cubicBezTo>
                      <a:pt x="138" y="1"/>
                      <a:pt x="0" y="203"/>
                      <a:pt x="142" y="352"/>
                    </a:cubicBezTo>
                    <a:lnTo>
                      <a:pt x="1292" y="1502"/>
                    </a:lnTo>
                    <a:cubicBezTo>
                      <a:pt x="1331" y="1541"/>
                      <a:pt x="1388" y="1560"/>
                      <a:pt x="1446" y="1560"/>
                    </a:cubicBezTo>
                    <a:cubicBezTo>
                      <a:pt x="1494" y="1560"/>
                      <a:pt x="1541" y="1541"/>
                      <a:pt x="1580" y="1502"/>
                    </a:cubicBezTo>
                    <a:cubicBezTo>
                      <a:pt x="1666" y="1426"/>
                      <a:pt x="1666" y="1292"/>
                      <a:pt x="1580" y="1215"/>
                    </a:cubicBezTo>
                    <a:lnTo>
                      <a:pt x="430" y="55"/>
                    </a:lnTo>
                    <a:cubicBezTo>
                      <a:pt x="387" y="17"/>
                      <a:pt x="341" y="1"/>
                      <a:pt x="296" y="1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7156;p67"/>
              <p:cNvSpPr/>
              <p:nvPr/>
            </p:nvSpPr>
            <p:spPr>
              <a:xfrm>
                <a:off x="5467376" y="2579295"/>
                <a:ext cx="29161" cy="26593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015" extrusionOk="0">
                    <a:moveTo>
                      <a:pt x="291" y="0"/>
                    </a:moveTo>
                    <a:cubicBezTo>
                      <a:pt x="132" y="0"/>
                      <a:pt x="1" y="195"/>
                      <a:pt x="134" y="343"/>
                    </a:cubicBezTo>
                    <a:lnTo>
                      <a:pt x="748" y="957"/>
                    </a:lnTo>
                    <a:cubicBezTo>
                      <a:pt x="786" y="995"/>
                      <a:pt x="834" y="1014"/>
                      <a:pt x="892" y="1014"/>
                    </a:cubicBezTo>
                    <a:cubicBezTo>
                      <a:pt x="949" y="1014"/>
                      <a:pt x="997" y="995"/>
                      <a:pt x="1036" y="957"/>
                    </a:cubicBezTo>
                    <a:cubicBezTo>
                      <a:pt x="1112" y="870"/>
                      <a:pt x="1112" y="746"/>
                      <a:pt x="1036" y="659"/>
                    </a:cubicBezTo>
                    <a:lnTo>
                      <a:pt x="432" y="56"/>
                    </a:lnTo>
                    <a:cubicBezTo>
                      <a:pt x="386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7157;p67"/>
              <p:cNvSpPr/>
              <p:nvPr/>
            </p:nvSpPr>
            <p:spPr>
              <a:xfrm>
                <a:off x="5448381" y="2598264"/>
                <a:ext cx="29318" cy="2669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19" extrusionOk="0">
                    <a:moveTo>
                      <a:pt x="289" y="1"/>
                    </a:moveTo>
                    <a:cubicBezTo>
                      <a:pt x="133" y="1"/>
                      <a:pt x="0" y="200"/>
                      <a:pt x="141" y="348"/>
                    </a:cubicBezTo>
                    <a:lnTo>
                      <a:pt x="744" y="952"/>
                    </a:lnTo>
                    <a:cubicBezTo>
                      <a:pt x="783" y="990"/>
                      <a:pt x="831" y="1019"/>
                      <a:pt x="888" y="1019"/>
                    </a:cubicBezTo>
                    <a:cubicBezTo>
                      <a:pt x="946" y="1019"/>
                      <a:pt x="994" y="990"/>
                      <a:pt x="1032" y="952"/>
                    </a:cubicBezTo>
                    <a:cubicBezTo>
                      <a:pt x="1118" y="875"/>
                      <a:pt x="1118" y="741"/>
                      <a:pt x="1032" y="664"/>
                    </a:cubicBezTo>
                    <a:lnTo>
                      <a:pt x="428" y="60"/>
                    </a:lnTo>
                    <a:cubicBezTo>
                      <a:pt x="384" y="18"/>
                      <a:pt x="336" y="1"/>
                      <a:pt x="289" y="1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7158;p67"/>
              <p:cNvSpPr/>
              <p:nvPr/>
            </p:nvSpPr>
            <p:spPr>
              <a:xfrm>
                <a:off x="5429491" y="2617364"/>
                <a:ext cx="43440" cy="4074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555" extrusionOk="0">
                    <a:moveTo>
                      <a:pt x="287" y="0"/>
                    </a:moveTo>
                    <a:cubicBezTo>
                      <a:pt x="129" y="0"/>
                      <a:pt x="0" y="199"/>
                      <a:pt x="133" y="347"/>
                    </a:cubicBezTo>
                    <a:lnTo>
                      <a:pt x="1283" y="1497"/>
                    </a:lnTo>
                    <a:cubicBezTo>
                      <a:pt x="1322" y="1536"/>
                      <a:pt x="1379" y="1555"/>
                      <a:pt x="1437" y="1555"/>
                    </a:cubicBezTo>
                    <a:cubicBezTo>
                      <a:pt x="1485" y="1555"/>
                      <a:pt x="1542" y="1536"/>
                      <a:pt x="1580" y="1497"/>
                    </a:cubicBezTo>
                    <a:cubicBezTo>
                      <a:pt x="1657" y="1421"/>
                      <a:pt x="1657" y="1286"/>
                      <a:pt x="1580" y="1210"/>
                    </a:cubicBezTo>
                    <a:lnTo>
                      <a:pt x="430" y="60"/>
                    </a:lnTo>
                    <a:cubicBezTo>
                      <a:pt x="384" y="18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65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6541;p66"/>
            <p:cNvGrpSpPr>
              <a:grpSpLocks noChangeAspect="1"/>
            </p:cNvGrpSpPr>
            <p:nvPr/>
          </p:nvGrpSpPr>
          <p:grpSpPr>
            <a:xfrm>
              <a:off x="9129851" y="3296663"/>
              <a:ext cx="349349" cy="432000"/>
              <a:chOff x="5812586" y="2760921"/>
              <a:chExt cx="303605" cy="375434"/>
            </a:xfrm>
          </p:grpSpPr>
          <p:sp>
            <p:nvSpPr>
              <p:cNvPr id="446" name="Google Shape;6542;p66"/>
              <p:cNvSpPr/>
              <p:nvPr/>
            </p:nvSpPr>
            <p:spPr>
              <a:xfrm>
                <a:off x="5911896" y="2760921"/>
                <a:ext cx="125215" cy="32289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229" extrusionOk="0">
                    <a:moveTo>
                      <a:pt x="347" y="1"/>
                    </a:moveTo>
                    <a:cubicBezTo>
                      <a:pt x="153" y="1"/>
                      <a:pt x="0" y="160"/>
                      <a:pt x="0" y="347"/>
                    </a:cubicBezTo>
                    <a:lnTo>
                      <a:pt x="0" y="882"/>
                    </a:lnTo>
                    <a:cubicBezTo>
                      <a:pt x="0" y="1069"/>
                      <a:pt x="153" y="1228"/>
                      <a:pt x="347" y="1228"/>
                    </a:cubicBezTo>
                    <a:lnTo>
                      <a:pt x="4419" y="1228"/>
                    </a:lnTo>
                    <a:cubicBezTo>
                      <a:pt x="4613" y="1228"/>
                      <a:pt x="4766" y="1069"/>
                      <a:pt x="4766" y="882"/>
                    </a:cubicBezTo>
                    <a:lnTo>
                      <a:pt x="4766" y="347"/>
                    </a:lnTo>
                    <a:cubicBezTo>
                      <a:pt x="4766" y="160"/>
                      <a:pt x="4613" y="1"/>
                      <a:pt x="4419" y="1"/>
                    </a:cubicBezTo>
                    <a:close/>
                  </a:path>
                </a:pathLst>
              </a:custGeom>
              <a:solidFill>
                <a:srgbClr val="BE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6543;p66"/>
              <p:cNvSpPr/>
              <p:nvPr/>
            </p:nvSpPr>
            <p:spPr>
              <a:xfrm>
                <a:off x="6001722" y="2761105"/>
                <a:ext cx="35389" cy="3210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22" extrusionOk="0">
                    <a:moveTo>
                      <a:pt x="1" y="1"/>
                    </a:moveTo>
                    <a:cubicBezTo>
                      <a:pt x="202" y="1"/>
                      <a:pt x="362" y="160"/>
                      <a:pt x="362" y="354"/>
                    </a:cubicBezTo>
                    <a:lnTo>
                      <a:pt x="362" y="861"/>
                    </a:lnTo>
                    <a:cubicBezTo>
                      <a:pt x="362" y="1062"/>
                      <a:pt x="202" y="1221"/>
                      <a:pt x="1" y="1221"/>
                    </a:cubicBezTo>
                    <a:lnTo>
                      <a:pt x="993" y="1221"/>
                    </a:lnTo>
                    <a:cubicBezTo>
                      <a:pt x="1187" y="1221"/>
                      <a:pt x="1347" y="1062"/>
                      <a:pt x="1347" y="861"/>
                    </a:cubicBezTo>
                    <a:lnTo>
                      <a:pt x="1347" y="354"/>
                    </a:lnTo>
                    <a:cubicBezTo>
                      <a:pt x="1347" y="160"/>
                      <a:pt x="1187" y="1"/>
                      <a:pt x="993" y="1"/>
                    </a:cubicBezTo>
                    <a:close/>
                  </a:path>
                </a:pathLst>
              </a:custGeom>
              <a:solidFill>
                <a:srgbClr val="A3A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6544;p66"/>
              <p:cNvSpPr/>
              <p:nvPr/>
            </p:nvSpPr>
            <p:spPr>
              <a:xfrm>
                <a:off x="5812586" y="2793183"/>
                <a:ext cx="295960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3062" extrusionOk="0">
                    <a:moveTo>
                      <a:pt x="4647" y="0"/>
                    </a:moveTo>
                    <a:lnTo>
                      <a:pt x="4647" y="3801"/>
                    </a:lnTo>
                    <a:cubicBezTo>
                      <a:pt x="4647" y="4030"/>
                      <a:pt x="4509" y="4238"/>
                      <a:pt x="4294" y="4322"/>
                    </a:cubicBezTo>
                    <a:cubicBezTo>
                      <a:pt x="923" y="5653"/>
                      <a:pt x="0" y="9995"/>
                      <a:pt x="2539" y="12583"/>
                    </a:cubicBezTo>
                    <a:cubicBezTo>
                      <a:pt x="2837" y="12888"/>
                      <a:pt x="3246" y="13061"/>
                      <a:pt x="3676" y="13061"/>
                    </a:cubicBezTo>
                    <a:lnTo>
                      <a:pt x="8643" y="13061"/>
                    </a:lnTo>
                    <a:cubicBezTo>
                      <a:pt x="9073" y="13061"/>
                      <a:pt x="9482" y="12888"/>
                      <a:pt x="9780" y="12583"/>
                    </a:cubicBezTo>
                    <a:cubicBezTo>
                      <a:pt x="10737" y="11612"/>
                      <a:pt x="11265" y="10287"/>
                      <a:pt x="11230" y="8927"/>
                    </a:cubicBezTo>
                    <a:cubicBezTo>
                      <a:pt x="11181" y="6888"/>
                      <a:pt x="9919" y="5078"/>
                      <a:pt x="8025" y="4329"/>
                    </a:cubicBezTo>
                    <a:cubicBezTo>
                      <a:pt x="7810" y="4245"/>
                      <a:pt x="7672" y="4037"/>
                      <a:pt x="7672" y="3808"/>
                    </a:cubicBezTo>
                    <a:lnTo>
                      <a:pt x="7672" y="0"/>
                    </a:ln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6545;p66"/>
              <p:cNvSpPr/>
              <p:nvPr/>
            </p:nvSpPr>
            <p:spPr>
              <a:xfrm>
                <a:off x="5934675" y="2793183"/>
                <a:ext cx="181517" cy="340965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12978" extrusionOk="0">
                    <a:moveTo>
                      <a:pt x="0" y="0"/>
                    </a:moveTo>
                    <a:lnTo>
                      <a:pt x="0" y="507"/>
                    </a:lnTo>
                    <a:lnTo>
                      <a:pt x="1561" y="507"/>
                    </a:lnTo>
                    <a:cubicBezTo>
                      <a:pt x="1565" y="507"/>
                      <a:pt x="1569" y="507"/>
                      <a:pt x="1573" y="507"/>
                    </a:cubicBezTo>
                    <a:cubicBezTo>
                      <a:pt x="1963" y="507"/>
                      <a:pt x="2276" y="830"/>
                      <a:pt x="2276" y="1221"/>
                    </a:cubicBezTo>
                    <a:lnTo>
                      <a:pt x="2276" y="4315"/>
                    </a:lnTo>
                    <a:cubicBezTo>
                      <a:pt x="2276" y="4544"/>
                      <a:pt x="2414" y="4752"/>
                      <a:pt x="2629" y="4835"/>
                    </a:cubicBezTo>
                    <a:cubicBezTo>
                      <a:pt x="5938" y="6139"/>
                      <a:pt x="6909" y="10363"/>
                      <a:pt x="4495" y="12978"/>
                    </a:cubicBezTo>
                    <a:cubicBezTo>
                      <a:pt x="4738" y="12902"/>
                      <a:pt x="4953" y="12763"/>
                      <a:pt x="5133" y="12576"/>
                    </a:cubicBezTo>
                    <a:cubicBezTo>
                      <a:pt x="6090" y="11605"/>
                      <a:pt x="6618" y="10287"/>
                      <a:pt x="6583" y="8927"/>
                    </a:cubicBezTo>
                    <a:cubicBezTo>
                      <a:pt x="6534" y="6888"/>
                      <a:pt x="5272" y="5078"/>
                      <a:pt x="3378" y="4329"/>
                    </a:cubicBezTo>
                    <a:cubicBezTo>
                      <a:pt x="3163" y="4245"/>
                      <a:pt x="3025" y="4037"/>
                      <a:pt x="3025" y="3808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rgbClr val="D1DB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6546;p66"/>
              <p:cNvSpPr/>
              <p:nvPr/>
            </p:nvSpPr>
            <p:spPr>
              <a:xfrm>
                <a:off x="5841197" y="2978063"/>
                <a:ext cx="267349" cy="158292"/>
              </a:xfrm>
              <a:custGeom>
                <a:avLst/>
                <a:gdLst/>
                <a:ahLst/>
                <a:cxnLst/>
                <a:rect l="l" t="t" r="r" b="b"/>
                <a:pathLst>
                  <a:path w="10176" h="6025" extrusionOk="0">
                    <a:moveTo>
                      <a:pt x="2691" y="0"/>
                    </a:moveTo>
                    <a:cubicBezTo>
                      <a:pt x="1242" y="0"/>
                      <a:pt x="187" y="642"/>
                      <a:pt x="187" y="642"/>
                    </a:cubicBezTo>
                    <a:cubicBezTo>
                      <a:pt x="70" y="1086"/>
                      <a:pt x="7" y="1536"/>
                      <a:pt x="7" y="2001"/>
                    </a:cubicBezTo>
                    <a:cubicBezTo>
                      <a:pt x="0" y="3326"/>
                      <a:pt x="520" y="4602"/>
                      <a:pt x="1457" y="5546"/>
                    </a:cubicBezTo>
                    <a:cubicBezTo>
                      <a:pt x="1755" y="5851"/>
                      <a:pt x="2164" y="6017"/>
                      <a:pt x="2594" y="6024"/>
                    </a:cubicBezTo>
                    <a:lnTo>
                      <a:pt x="7561" y="6024"/>
                    </a:lnTo>
                    <a:cubicBezTo>
                      <a:pt x="7991" y="6024"/>
                      <a:pt x="8400" y="5851"/>
                      <a:pt x="8698" y="5546"/>
                    </a:cubicBezTo>
                    <a:cubicBezTo>
                      <a:pt x="9655" y="4568"/>
                      <a:pt x="10176" y="3250"/>
                      <a:pt x="10141" y="1890"/>
                    </a:cubicBezTo>
                    <a:cubicBezTo>
                      <a:pt x="10134" y="1356"/>
                      <a:pt x="10037" y="829"/>
                      <a:pt x="9856" y="330"/>
                    </a:cubicBezTo>
                    <a:cubicBezTo>
                      <a:pt x="9856" y="330"/>
                      <a:pt x="9856" y="330"/>
                      <a:pt x="9856" y="330"/>
                    </a:cubicBezTo>
                    <a:cubicBezTo>
                      <a:pt x="9850" y="330"/>
                      <a:pt x="8712" y="1213"/>
                      <a:pt x="7157" y="1213"/>
                    </a:cubicBezTo>
                    <a:cubicBezTo>
                      <a:pt x="6517" y="1213"/>
                      <a:pt x="5808" y="1063"/>
                      <a:pt x="5077" y="642"/>
                    </a:cubicBezTo>
                    <a:cubicBezTo>
                      <a:pt x="4238" y="161"/>
                      <a:pt x="3415" y="0"/>
                      <a:pt x="2691" y="0"/>
                    </a:cubicBezTo>
                    <a:close/>
                  </a:path>
                </a:pathLst>
              </a:custGeom>
              <a:solidFill>
                <a:srgbClr val="96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6547;p66"/>
              <p:cNvSpPr/>
              <p:nvPr/>
            </p:nvSpPr>
            <p:spPr>
              <a:xfrm>
                <a:off x="6052402" y="2986523"/>
                <a:ext cx="56144" cy="147809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5626" extrusionOk="0">
                    <a:moveTo>
                      <a:pt x="1804" y="1"/>
                    </a:moveTo>
                    <a:cubicBezTo>
                      <a:pt x="1561" y="174"/>
                      <a:pt x="1304" y="327"/>
                      <a:pt x="1034" y="445"/>
                    </a:cubicBezTo>
                    <a:cubicBezTo>
                      <a:pt x="1686" y="2227"/>
                      <a:pt x="1283" y="4232"/>
                      <a:pt x="0" y="5626"/>
                    </a:cubicBezTo>
                    <a:cubicBezTo>
                      <a:pt x="28" y="5612"/>
                      <a:pt x="56" y="5605"/>
                      <a:pt x="83" y="5591"/>
                    </a:cubicBezTo>
                    <a:cubicBezTo>
                      <a:pt x="90" y="5591"/>
                      <a:pt x="90" y="5591"/>
                      <a:pt x="90" y="5584"/>
                    </a:cubicBezTo>
                    <a:cubicBezTo>
                      <a:pt x="174" y="5550"/>
                      <a:pt x="257" y="5508"/>
                      <a:pt x="340" y="5452"/>
                    </a:cubicBezTo>
                    <a:cubicBezTo>
                      <a:pt x="361" y="5432"/>
                      <a:pt x="396" y="5418"/>
                      <a:pt x="409" y="5404"/>
                    </a:cubicBezTo>
                    <a:cubicBezTo>
                      <a:pt x="416" y="5397"/>
                      <a:pt x="423" y="5397"/>
                      <a:pt x="430" y="5397"/>
                    </a:cubicBezTo>
                    <a:cubicBezTo>
                      <a:pt x="451" y="5383"/>
                      <a:pt x="465" y="5369"/>
                      <a:pt x="479" y="5355"/>
                    </a:cubicBezTo>
                    <a:cubicBezTo>
                      <a:pt x="486" y="5348"/>
                      <a:pt x="500" y="5348"/>
                      <a:pt x="500" y="5335"/>
                    </a:cubicBezTo>
                    <a:cubicBezTo>
                      <a:pt x="520" y="5321"/>
                      <a:pt x="534" y="5314"/>
                      <a:pt x="548" y="5293"/>
                    </a:cubicBezTo>
                    <a:lnTo>
                      <a:pt x="569" y="5272"/>
                    </a:lnTo>
                    <a:cubicBezTo>
                      <a:pt x="597" y="5251"/>
                      <a:pt x="618" y="5231"/>
                      <a:pt x="638" y="5210"/>
                    </a:cubicBezTo>
                    <a:cubicBezTo>
                      <a:pt x="1609" y="4253"/>
                      <a:pt x="2137" y="2928"/>
                      <a:pt x="2102" y="1568"/>
                    </a:cubicBezTo>
                    <a:cubicBezTo>
                      <a:pt x="2102" y="1534"/>
                      <a:pt x="2095" y="1499"/>
                      <a:pt x="2095" y="1464"/>
                    </a:cubicBezTo>
                    <a:cubicBezTo>
                      <a:pt x="2095" y="1457"/>
                      <a:pt x="2095" y="1443"/>
                      <a:pt x="2095" y="1429"/>
                    </a:cubicBezTo>
                    <a:cubicBezTo>
                      <a:pt x="2088" y="1409"/>
                      <a:pt x="2088" y="1381"/>
                      <a:pt x="2088" y="1360"/>
                    </a:cubicBezTo>
                    <a:cubicBezTo>
                      <a:pt x="2088" y="1353"/>
                      <a:pt x="2081" y="1339"/>
                      <a:pt x="2081" y="1325"/>
                    </a:cubicBezTo>
                    <a:cubicBezTo>
                      <a:pt x="2074" y="1305"/>
                      <a:pt x="2074" y="1284"/>
                      <a:pt x="2074" y="1263"/>
                    </a:cubicBezTo>
                    <a:cubicBezTo>
                      <a:pt x="2074" y="1249"/>
                      <a:pt x="2074" y="1242"/>
                      <a:pt x="2074" y="1228"/>
                    </a:cubicBezTo>
                    <a:cubicBezTo>
                      <a:pt x="2067" y="1208"/>
                      <a:pt x="2067" y="1187"/>
                      <a:pt x="2067" y="1166"/>
                    </a:cubicBezTo>
                    <a:cubicBezTo>
                      <a:pt x="2060" y="1152"/>
                      <a:pt x="2060" y="1138"/>
                      <a:pt x="2060" y="1131"/>
                    </a:cubicBezTo>
                    <a:cubicBezTo>
                      <a:pt x="2053" y="1110"/>
                      <a:pt x="2053" y="1083"/>
                      <a:pt x="2053" y="1062"/>
                    </a:cubicBezTo>
                    <a:cubicBezTo>
                      <a:pt x="2053" y="1055"/>
                      <a:pt x="2046" y="1041"/>
                      <a:pt x="2053" y="1027"/>
                    </a:cubicBezTo>
                    <a:cubicBezTo>
                      <a:pt x="2046" y="1013"/>
                      <a:pt x="2046" y="992"/>
                      <a:pt x="2039" y="965"/>
                    </a:cubicBezTo>
                    <a:cubicBezTo>
                      <a:pt x="2039" y="958"/>
                      <a:pt x="2033" y="944"/>
                      <a:pt x="2039" y="930"/>
                    </a:cubicBezTo>
                    <a:cubicBezTo>
                      <a:pt x="2033" y="909"/>
                      <a:pt x="2033" y="888"/>
                      <a:pt x="2026" y="868"/>
                    </a:cubicBezTo>
                    <a:cubicBezTo>
                      <a:pt x="2026" y="861"/>
                      <a:pt x="2019" y="847"/>
                      <a:pt x="2019" y="840"/>
                    </a:cubicBezTo>
                    <a:cubicBezTo>
                      <a:pt x="2019" y="819"/>
                      <a:pt x="2019" y="791"/>
                      <a:pt x="2012" y="771"/>
                    </a:cubicBezTo>
                    <a:cubicBezTo>
                      <a:pt x="2005" y="757"/>
                      <a:pt x="2005" y="750"/>
                      <a:pt x="2005" y="743"/>
                    </a:cubicBezTo>
                    <a:cubicBezTo>
                      <a:pt x="1998" y="722"/>
                      <a:pt x="1998" y="694"/>
                      <a:pt x="1998" y="673"/>
                    </a:cubicBezTo>
                    <a:cubicBezTo>
                      <a:pt x="1991" y="666"/>
                      <a:pt x="1991" y="653"/>
                      <a:pt x="1991" y="646"/>
                    </a:cubicBezTo>
                    <a:cubicBezTo>
                      <a:pt x="1984" y="625"/>
                      <a:pt x="1984" y="597"/>
                      <a:pt x="1977" y="576"/>
                    </a:cubicBezTo>
                    <a:cubicBezTo>
                      <a:pt x="1970" y="576"/>
                      <a:pt x="1970" y="569"/>
                      <a:pt x="1970" y="562"/>
                    </a:cubicBezTo>
                    <a:cubicBezTo>
                      <a:pt x="1970" y="535"/>
                      <a:pt x="1963" y="507"/>
                      <a:pt x="1949" y="486"/>
                    </a:cubicBezTo>
                    <a:cubicBezTo>
                      <a:pt x="1949" y="479"/>
                      <a:pt x="1949" y="472"/>
                      <a:pt x="1949" y="465"/>
                    </a:cubicBezTo>
                    <a:cubicBezTo>
                      <a:pt x="1942" y="438"/>
                      <a:pt x="1935" y="410"/>
                      <a:pt x="1928" y="382"/>
                    </a:cubicBezTo>
                    <a:cubicBezTo>
                      <a:pt x="1922" y="382"/>
                      <a:pt x="1922" y="375"/>
                      <a:pt x="1922" y="368"/>
                    </a:cubicBezTo>
                    <a:cubicBezTo>
                      <a:pt x="1915" y="340"/>
                      <a:pt x="1908" y="313"/>
                      <a:pt x="1901" y="285"/>
                    </a:cubicBezTo>
                    <a:cubicBezTo>
                      <a:pt x="1901" y="285"/>
                      <a:pt x="1894" y="278"/>
                      <a:pt x="1894" y="278"/>
                    </a:cubicBezTo>
                    <a:cubicBezTo>
                      <a:pt x="1894" y="250"/>
                      <a:pt x="1880" y="223"/>
                      <a:pt x="1873" y="188"/>
                    </a:cubicBezTo>
                    <a:cubicBezTo>
                      <a:pt x="1866" y="181"/>
                      <a:pt x="1866" y="181"/>
                      <a:pt x="1866" y="181"/>
                    </a:cubicBezTo>
                    <a:cubicBezTo>
                      <a:pt x="1852" y="153"/>
                      <a:pt x="1845" y="125"/>
                      <a:pt x="1838" y="91"/>
                    </a:cubicBezTo>
                    <a:cubicBezTo>
                      <a:pt x="1838" y="91"/>
                      <a:pt x="1838" y="84"/>
                      <a:pt x="1838" y="84"/>
                    </a:cubicBezTo>
                    <a:cubicBezTo>
                      <a:pt x="1824" y="56"/>
                      <a:pt x="1817" y="28"/>
                      <a:pt x="1804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6548;p66"/>
              <p:cNvSpPr/>
              <p:nvPr/>
            </p:nvSpPr>
            <p:spPr>
              <a:xfrm>
                <a:off x="6054582" y="3027718"/>
                <a:ext cx="20256" cy="1718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654" extrusionOk="0">
                    <a:moveTo>
                      <a:pt x="437" y="0"/>
                    </a:moveTo>
                    <a:cubicBezTo>
                      <a:pt x="146" y="0"/>
                      <a:pt x="0" y="347"/>
                      <a:pt x="209" y="555"/>
                    </a:cubicBezTo>
                    <a:cubicBezTo>
                      <a:pt x="276" y="623"/>
                      <a:pt x="359" y="653"/>
                      <a:pt x="441" y="653"/>
                    </a:cubicBezTo>
                    <a:cubicBezTo>
                      <a:pt x="609" y="653"/>
                      <a:pt x="770" y="523"/>
                      <a:pt x="770" y="326"/>
                    </a:cubicBezTo>
                    <a:cubicBezTo>
                      <a:pt x="763" y="146"/>
                      <a:pt x="618" y="0"/>
                      <a:pt x="437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6549;p66"/>
              <p:cNvSpPr/>
              <p:nvPr/>
            </p:nvSpPr>
            <p:spPr>
              <a:xfrm>
                <a:off x="6012678" y="3090588"/>
                <a:ext cx="17681" cy="1518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8" extrusionOk="0">
                    <a:moveTo>
                      <a:pt x="389" y="0"/>
                    </a:moveTo>
                    <a:cubicBezTo>
                      <a:pt x="132" y="0"/>
                      <a:pt x="0" y="312"/>
                      <a:pt x="180" y="493"/>
                    </a:cubicBezTo>
                    <a:cubicBezTo>
                      <a:pt x="241" y="551"/>
                      <a:pt x="315" y="578"/>
                      <a:pt x="386" y="578"/>
                    </a:cubicBezTo>
                    <a:cubicBezTo>
                      <a:pt x="534" y="578"/>
                      <a:pt x="673" y="465"/>
                      <a:pt x="673" y="292"/>
                    </a:cubicBezTo>
                    <a:cubicBezTo>
                      <a:pt x="673" y="132"/>
                      <a:pt x="548" y="7"/>
                      <a:pt x="389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6550;p66"/>
              <p:cNvSpPr/>
              <p:nvPr/>
            </p:nvSpPr>
            <p:spPr>
              <a:xfrm>
                <a:off x="5891299" y="3017130"/>
                <a:ext cx="17708" cy="1521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79" extrusionOk="0">
                    <a:moveTo>
                      <a:pt x="389" y="1"/>
                    </a:moveTo>
                    <a:cubicBezTo>
                      <a:pt x="132" y="1"/>
                      <a:pt x="1" y="313"/>
                      <a:pt x="181" y="493"/>
                    </a:cubicBezTo>
                    <a:cubicBezTo>
                      <a:pt x="242" y="552"/>
                      <a:pt x="315" y="578"/>
                      <a:pt x="387" y="578"/>
                    </a:cubicBezTo>
                    <a:cubicBezTo>
                      <a:pt x="535" y="578"/>
                      <a:pt x="673" y="465"/>
                      <a:pt x="673" y="292"/>
                    </a:cubicBezTo>
                    <a:cubicBezTo>
                      <a:pt x="673" y="133"/>
                      <a:pt x="549" y="1"/>
                      <a:pt x="389" y="1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6551;p66"/>
              <p:cNvSpPr/>
              <p:nvPr/>
            </p:nvSpPr>
            <p:spPr>
              <a:xfrm>
                <a:off x="5915916" y="3090588"/>
                <a:ext cx="17681" cy="1518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8" extrusionOk="0">
                    <a:moveTo>
                      <a:pt x="381" y="0"/>
                    </a:moveTo>
                    <a:cubicBezTo>
                      <a:pt x="125" y="0"/>
                      <a:pt x="0" y="312"/>
                      <a:pt x="180" y="493"/>
                    </a:cubicBezTo>
                    <a:cubicBezTo>
                      <a:pt x="239" y="551"/>
                      <a:pt x="312" y="578"/>
                      <a:pt x="383" y="578"/>
                    </a:cubicBezTo>
                    <a:cubicBezTo>
                      <a:pt x="531" y="578"/>
                      <a:pt x="673" y="465"/>
                      <a:pt x="673" y="292"/>
                    </a:cubicBezTo>
                    <a:cubicBezTo>
                      <a:pt x="666" y="132"/>
                      <a:pt x="541" y="7"/>
                      <a:pt x="381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6552;p66"/>
              <p:cNvSpPr/>
              <p:nvPr/>
            </p:nvSpPr>
            <p:spPr>
              <a:xfrm>
                <a:off x="5959266" y="3032999"/>
                <a:ext cx="21360" cy="1828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696" extrusionOk="0">
                    <a:moveTo>
                      <a:pt x="466" y="0"/>
                    </a:moveTo>
                    <a:cubicBezTo>
                      <a:pt x="153" y="0"/>
                      <a:pt x="1" y="375"/>
                      <a:pt x="216" y="590"/>
                    </a:cubicBezTo>
                    <a:cubicBezTo>
                      <a:pt x="288" y="663"/>
                      <a:pt x="377" y="695"/>
                      <a:pt x="464" y="695"/>
                    </a:cubicBezTo>
                    <a:cubicBezTo>
                      <a:pt x="643" y="695"/>
                      <a:pt x="812" y="557"/>
                      <a:pt x="812" y="347"/>
                    </a:cubicBezTo>
                    <a:cubicBezTo>
                      <a:pt x="812" y="153"/>
                      <a:pt x="653" y="0"/>
                      <a:pt x="466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" name="Google Shape;8003;p67"/>
            <p:cNvGrpSpPr>
              <a:grpSpLocks noChangeAspect="1"/>
            </p:cNvGrpSpPr>
            <p:nvPr/>
          </p:nvGrpSpPr>
          <p:grpSpPr>
            <a:xfrm>
              <a:off x="8142691" y="3292142"/>
              <a:ext cx="302438" cy="432000"/>
              <a:chOff x="1341612" y="3340055"/>
              <a:chExt cx="259399" cy="370524"/>
            </a:xfrm>
          </p:grpSpPr>
          <p:sp>
            <p:nvSpPr>
              <p:cNvPr id="458" name="Google Shape;8004;p67"/>
              <p:cNvSpPr/>
              <p:nvPr/>
            </p:nvSpPr>
            <p:spPr>
              <a:xfrm>
                <a:off x="1383954" y="3340055"/>
                <a:ext cx="43615" cy="35664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382" extrusionOk="0">
                    <a:moveTo>
                      <a:pt x="999" y="0"/>
                    </a:moveTo>
                    <a:cubicBezTo>
                      <a:pt x="452" y="0"/>
                      <a:pt x="11" y="442"/>
                      <a:pt x="11" y="989"/>
                    </a:cubicBezTo>
                    <a:lnTo>
                      <a:pt x="11" y="2019"/>
                    </a:lnTo>
                    <a:cubicBezTo>
                      <a:pt x="0" y="2260"/>
                      <a:pt x="179" y="2381"/>
                      <a:pt x="360" y="2381"/>
                    </a:cubicBezTo>
                    <a:cubicBezTo>
                      <a:pt x="542" y="2381"/>
                      <a:pt x="726" y="2260"/>
                      <a:pt x="726" y="2019"/>
                    </a:cubicBezTo>
                    <a:lnTo>
                      <a:pt x="726" y="989"/>
                    </a:lnTo>
                    <a:cubicBezTo>
                      <a:pt x="726" y="841"/>
                      <a:pt x="852" y="736"/>
                      <a:pt x="999" y="736"/>
                    </a:cubicBezTo>
                    <a:lnTo>
                      <a:pt x="1924" y="736"/>
                    </a:lnTo>
                    <a:cubicBezTo>
                      <a:pt x="2071" y="736"/>
                      <a:pt x="2197" y="841"/>
                      <a:pt x="2197" y="989"/>
                    </a:cubicBezTo>
                    <a:lnTo>
                      <a:pt x="2197" y="2019"/>
                    </a:lnTo>
                    <a:cubicBezTo>
                      <a:pt x="2197" y="2260"/>
                      <a:pt x="2376" y="2381"/>
                      <a:pt x="2555" y="2381"/>
                    </a:cubicBezTo>
                    <a:cubicBezTo>
                      <a:pt x="2733" y="2381"/>
                      <a:pt x="2912" y="2260"/>
                      <a:pt x="2912" y="2019"/>
                    </a:cubicBezTo>
                    <a:lnTo>
                      <a:pt x="2912" y="989"/>
                    </a:lnTo>
                    <a:cubicBezTo>
                      <a:pt x="2912" y="442"/>
                      <a:pt x="2471" y="0"/>
                      <a:pt x="1924" y="0"/>
                    </a:cubicBez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8005;p67"/>
              <p:cNvSpPr/>
              <p:nvPr/>
            </p:nvSpPr>
            <p:spPr>
              <a:xfrm>
                <a:off x="1363966" y="3403329"/>
                <a:ext cx="237045" cy="307251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21" extrusionOk="0">
                    <a:moveTo>
                      <a:pt x="736" y="0"/>
                    </a:moveTo>
                    <a:cubicBezTo>
                      <a:pt x="337" y="0"/>
                      <a:pt x="0" y="337"/>
                      <a:pt x="0" y="757"/>
                    </a:cubicBezTo>
                    <a:lnTo>
                      <a:pt x="0" y="19763"/>
                    </a:lnTo>
                    <a:cubicBezTo>
                      <a:pt x="0" y="20184"/>
                      <a:pt x="337" y="20520"/>
                      <a:pt x="736" y="20520"/>
                    </a:cubicBezTo>
                    <a:lnTo>
                      <a:pt x="15075" y="20520"/>
                    </a:lnTo>
                    <a:cubicBezTo>
                      <a:pt x="15495" y="20520"/>
                      <a:pt x="15832" y="20184"/>
                      <a:pt x="15832" y="19763"/>
                    </a:cubicBezTo>
                    <a:lnTo>
                      <a:pt x="15832" y="757"/>
                    </a:lnTo>
                    <a:cubicBezTo>
                      <a:pt x="15832" y="337"/>
                      <a:pt x="15495" y="0"/>
                      <a:pt x="15075" y="0"/>
                    </a:cubicBezTo>
                    <a:close/>
                  </a:path>
                </a:pathLst>
              </a:custGeom>
              <a:solidFill>
                <a:srgbClr val="EEF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8006;p67"/>
              <p:cNvSpPr/>
              <p:nvPr/>
            </p:nvSpPr>
            <p:spPr>
              <a:xfrm>
                <a:off x="1341612" y="3371841"/>
                <a:ext cx="237045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00" extrusionOk="0">
                    <a:moveTo>
                      <a:pt x="736" y="1"/>
                    </a:moveTo>
                    <a:cubicBezTo>
                      <a:pt x="337" y="1"/>
                      <a:pt x="1" y="337"/>
                      <a:pt x="1" y="737"/>
                    </a:cubicBezTo>
                    <a:lnTo>
                      <a:pt x="1" y="19764"/>
                    </a:lnTo>
                    <a:cubicBezTo>
                      <a:pt x="1" y="20163"/>
                      <a:pt x="337" y="20500"/>
                      <a:pt x="736" y="20500"/>
                    </a:cubicBezTo>
                    <a:lnTo>
                      <a:pt x="15075" y="20500"/>
                    </a:lnTo>
                    <a:cubicBezTo>
                      <a:pt x="15495" y="20500"/>
                      <a:pt x="15832" y="20163"/>
                      <a:pt x="15832" y="19743"/>
                    </a:cubicBezTo>
                    <a:lnTo>
                      <a:pt x="15832" y="737"/>
                    </a:lnTo>
                    <a:cubicBezTo>
                      <a:pt x="15832" y="337"/>
                      <a:pt x="15495" y="1"/>
                      <a:pt x="15075" y="1"/>
                    </a:cubicBezTo>
                    <a:close/>
                  </a:path>
                </a:pathLst>
              </a:custGeom>
              <a:solidFill>
                <a:srgbClr val="FBFC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8007;p67"/>
              <p:cNvSpPr/>
              <p:nvPr/>
            </p:nvSpPr>
            <p:spPr>
              <a:xfrm>
                <a:off x="1556303" y="3371841"/>
                <a:ext cx="22354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0500" extrusionOk="0">
                    <a:moveTo>
                      <a:pt x="0" y="1"/>
                    </a:moveTo>
                    <a:lnTo>
                      <a:pt x="0" y="20500"/>
                    </a:lnTo>
                    <a:lnTo>
                      <a:pt x="736" y="20500"/>
                    </a:lnTo>
                    <a:cubicBezTo>
                      <a:pt x="1156" y="20500"/>
                      <a:pt x="1493" y="20163"/>
                      <a:pt x="1493" y="19743"/>
                    </a:cubicBezTo>
                    <a:lnTo>
                      <a:pt x="1493" y="737"/>
                    </a:lnTo>
                    <a:cubicBezTo>
                      <a:pt x="1493" y="337"/>
                      <a:pt x="1156" y="1"/>
                      <a:pt x="736" y="1"/>
                    </a:cubicBezTo>
                    <a:close/>
                  </a:path>
                </a:pathLst>
              </a:custGeom>
              <a:solidFill>
                <a:srgbClr val="F5F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8008;p67"/>
              <p:cNvSpPr/>
              <p:nvPr/>
            </p:nvSpPr>
            <p:spPr>
              <a:xfrm>
                <a:off x="1379387" y="3455583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0"/>
                    </a:moveTo>
                    <a:cubicBezTo>
                      <a:pt x="85" y="0"/>
                      <a:pt x="0" y="84"/>
                      <a:pt x="0" y="190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190"/>
                    </a:lnTo>
                    <a:cubicBezTo>
                      <a:pt x="2986" y="84"/>
                      <a:pt x="2902" y="0"/>
                      <a:pt x="2797" y="0"/>
                    </a:cubicBezTo>
                    <a:close/>
                  </a:path>
                </a:pathLst>
              </a:custGeom>
              <a:solidFill>
                <a:srgbClr val="D1DB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8009;p67"/>
              <p:cNvSpPr/>
              <p:nvPr/>
            </p:nvSpPr>
            <p:spPr>
              <a:xfrm>
                <a:off x="1379387" y="3527975"/>
                <a:ext cx="44708" cy="4472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7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190"/>
                    </a:cubicBezTo>
                    <a:lnTo>
                      <a:pt x="0" y="2776"/>
                    </a:lnTo>
                    <a:cubicBezTo>
                      <a:pt x="0" y="2881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881"/>
                      <a:pt x="2986" y="2776"/>
                    </a:cubicBezTo>
                    <a:lnTo>
                      <a:pt x="2986" y="190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8010;p67"/>
              <p:cNvSpPr/>
              <p:nvPr/>
            </p:nvSpPr>
            <p:spPr>
              <a:xfrm>
                <a:off x="1379387" y="3600067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211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211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8011;p67"/>
              <p:cNvSpPr/>
              <p:nvPr/>
            </p:nvSpPr>
            <p:spPr>
              <a:xfrm>
                <a:off x="1444233" y="3459041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8012;p67"/>
              <p:cNvSpPr/>
              <p:nvPr/>
            </p:nvSpPr>
            <p:spPr>
              <a:xfrm>
                <a:off x="1444233" y="3482967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84" y="0"/>
                    </a:moveTo>
                    <a:cubicBezTo>
                      <a:pt x="0" y="0"/>
                      <a:pt x="0" y="715"/>
                      <a:pt x="484" y="715"/>
                    </a:cubicBezTo>
                    <a:lnTo>
                      <a:pt x="6455" y="715"/>
                    </a:lnTo>
                    <a:cubicBezTo>
                      <a:pt x="6939" y="715"/>
                      <a:pt x="6939" y="0"/>
                      <a:pt x="6455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8013;p67"/>
              <p:cNvSpPr/>
              <p:nvPr/>
            </p:nvSpPr>
            <p:spPr>
              <a:xfrm>
                <a:off x="1444233" y="3531433"/>
                <a:ext cx="103894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7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8014;p67"/>
              <p:cNvSpPr/>
              <p:nvPr/>
            </p:nvSpPr>
            <p:spPr>
              <a:xfrm>
                <a:off x="1444233" y="3555359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8015;p67"/>
              <p:cNvSpPr/>
              <p:nvPr/>
            </p:nvSpPr>
            <p:spPr>
              <a:xfrm>
                <a:off x="1444233" y="3603526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7"/>
                      <a:pt x="484" y="737"/>
                    </a:cubicBezTo>
                    <a:lnTo>
                      <a:pt x="6455" y="737"/>
                    </a:lnTo>
                    <a:cubicBezTo>
                      <a:pt x="6939" y="737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8016;p67"/>
              <p:cNvSpPr/>
              <p:nvPr/>
            </p:nvSpPr>
            <p:spPr>
              <a:xfrm>
                <a:off x="1444233" y="3627452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8017;p67"/>
              <p:cNvSpPr/>
              <p:nvPr/>
            </p:nvSpPr>
            <p:spPr>
              <a:xfrm>
                <a:off x="1390183" y="3448845"/>
                <a:ext cx="55413" cy="3708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77" extrusionOk="0">
                    <a:moveTo>
                      <a:pt x="3156" y="0"/>
                    </a:moveTo>
                    <a:cubicBezTo>
                      <a:pt x="3077" y="0"/>
                      <a:pt x="2995" y="28"/>
                      <a:pt x="2917" y="93"/>
                    </a:cubicBezTo>
                    <a:lnTo>
                      <a:pt x="1130" y="1607"/>
                    </a:lnTo>
                    <a:lnTo>
                      <a:pt x="772" y="1228"/>
                    </a:lnTo>
                    <a:cubicBezTo>
                      <a:pt x="722" y="1155"/>
                      <a:pt x="653" y="1124"/>
                      <a:pt x="580" y="1124"/>
                    </a:cubicBezTo>
                    <a:cubicBezTo>
                      <a:pt x="319" y="1124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2" y="2440"/>
                      <a:pt x="1010" y="2477"/>
                      <a:pt x="1103" y="2477"/>
                    </a:cubicBezTo>
                    <a:cubicBezTo>
                      <a:pt x="1189" y="2477"/>
                      <a:pt x="1280" y="2445"/>
                      <a:pt x="1361" y="2385"/>
                    </a:cubicBezTo>
                    <a:lnTo>
                      <a:pt x="3400" y="640"/>
                    </a:lnTo>
                    <a:cubicBezTo>
                      <a:pt x="3701" y="406"/>
                      <a:pt x="3458" y="0"/>
                      <a:pt x="3156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8018;p67"/>
              <p:cNvSpPr/>
              <p:nvPr/>
            </p:nvSpPr>
            <p:spPr>
              <a:xfrm>
                <a:off x="1390183" y="3521686"/>
                <a:ext cx="54874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481" extrusionOk="0">
                    <a:moveTo>
                      <a:pt x="3137" y="0"/>
                    </a:moveTo>
                    <a:cubicBezTo>
                      <a:pt x="3064" y="0"/>
                      <a:pt x="2988" y="25"/>
                      <a:pt x="2917" y="85"/>
                    </a:cubicBezTo>
                    <a:lnTo>
                      <a:pt x="2917" y="106"/>
                    </a:lnTo>
                    <a:lnTo>
                      <a:pt x="1130" y="1619"/>
                    </a:lnTo>
                    <a:lnTo>
                      <a:pt x="772" y="1220"/>
                    </a:lnTo>
                    <a:cubicBezTo>
                      <a:pt x="722" y="1146"/>
                      <a:pt x="653" y="1116"/>
                      <a:pt x="580" y="1116"/>
                    </a:cubicBezTo>
                    <a:cubicBezTo>
                      <a:pt x="319" y="1116"/>
                      <a:pt x="0" y="1506"/>
                      <a:pt x="247" y="1703"/>
                    </a:cubicBezTo>
                    <a:lnTo>
                      <a:pt x="856" y="2355"/>
                    </a:lnTo>
                    <a:cubicBezTo>
                      <a:pt x="927" y="2437"/>
                      <a:pt x="1023" y="2480"/>
                      <a:pt x="1124" y="2480"/>
                    </a:cubicBezTo>
                    <a:cubicBezTo>
                      <a:pt x="1204" y="2480"/>
                      <a:pt x="1286" y="2453"/>
                      <a:pt x="1361" y="2397"/>
                    </a:cubicBezTo>
                    <a:lnTo>
                      <a:pt x="3379" y="652"/>
                    </a:lnTo>
                    <a:cubicBezTo>
                      <a:pt x="3665" y="400"/>
                      <a:pt x="3427" y="0"/>
                      <a:pt x="3137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8019;p67"/>
              <p:cNvSpPr/>
              <p:nvPr/>
            </p:nvSpPr>
            <p:spPr>
              <a:xfrm>
                <a:off x="1390183" y="3595216"/>
                <a:ext cx="55413" cy="3726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89" extrusionOk="0">
                    <a:moveTo>
                      <a:pt x="3155" y="1"/>
                    </a:moveTo>
                    <a:cubicBezTo>
                      <a:pt x="3077" y="1"/>
                      <a:pt x="2995" y="28"/>
                      <a:pt x="2917" y="93"/>
                    </a:cubicBezTo>
                    <a:lnTo>
                      <a:pt x="2917" y="114"/>
                    </a:lnTo>
                    <a:lnTo>
                      <a:pt x="1130" y="1628"/>
                    </a:lnTo>
                    <a:lnTo>
                      <a:pt x="772" y="1229"/>
                    </a:lnTo>
                    <a:cubicBezTo>
                      <a:pt x="722" y="1155"/>
                      <a:pt x="653" y="1125"/>
                      <a:pt x="580" y="1125"/>
                    </a:cubicBezTo>
                    <a:cubicBezTo>
                      <a:pt x="319" y="1125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7" y="2446"/>
                      <a:pt x="1023" y="2489"/>
                      <a:pt x="1124" y="2489"/>
                    </a:cubicBezTo>
                    <a:cubicBezTo>
                      <a:pt x="1204" y="2489"/>
                      <a:pt x="1286" y="2462"/>
                      <a:pt x="1361" y="2406"/>
                    </a:cubicBezTo>
                    <a:lnTo>
                      <a:pt x="3400" y="661"/>
                    </a:lnTo>
                    <a:cubicBezTo>
                      <a:pt x="3701" y="410"/>
                      <a:pt x="3458" y="1"/>
                      <a:pt x="3155" y="1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8020;p67"/>
              <p:cNvSpPr/>
              <p:nvPr/>
            </p:nvSpPr>
            <p:spPr>
              <a:xfrm>
                <a:off x="1368682" y="3362409"/>
                <a:ext cx="7430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2587" extrusionOk="0">
                    <a:moveTo>
                      <a:pt x="736" y="0"/>
                    </a:moveTo>
                    <a:cubicBezTo>
                      <a:pt x="316" y="0"/>
                      <a:pt x="1" y="336"/>
                      <a:pt x="1" y="736"/>
                    </a:cubicBezTo>
                    <a:lnTo>
                      <a:pt x="1" y="2250"/>
                    </a:lnTo>
                    <a:cubicBezTo>
                      <a:pt x="1" y="2439"/>
                      <a:pt x="148" y="2586"/>
                      <a:pt x="337" y="2586"/>
                    </a:cubicBezTo>
                    <a:lnTo>
                      <a:pt x="4626" y="2586"/>
                    </a:lnTo>
                    <a:cubicBezTo>
                      <a:pt x="4815" y="2586"/>
                      <a:pt x="4962" y="2439"/>
                      <a:pt x="4962" y="2250"/>
                    </a:cubicBezTo>
                    <a:lnTo>
                      <a:pt x="4962" y="736"/>
                    </a:lnTo>
                    <a:cubicBezTo>
                      <a:pt x="4962" y="336"/>
                      <a:pt x="4647" y="0"/>
                      <a:pt x="4227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8021;p67"/>
              <p:cNvSpPr/>
              <p:nvPr/>
            </p:nvSpPr>
            <p:spPr>
              <a:xfrm>
                <a:off x="1409602" y="3362409"/>
                <a:ext cx="3338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587" extrusionOk="0">
                    <a:moveTo>
                      <a:pt x="1" y="0"/>
                    </a:moveTo>
                    <a:cubicBezTo>
                      <a:pt x="400" y="0"/>
                      <a:pt x="737" y="336"/>
                      <a:pt x="737" y="736"/>
                    </a:cubicBezTo>
                    <a:lnTo>
                      <a:pt x="737" y="2250"/>
                    </a:lnTo>
                    <a:cubicBezTo>
                      <a:pt x="737" y="2439"/>
                      <a:pt x="589" y="2586"/>
                      <a:pt x="400" y="2586"/>
                    </a:cubicBezTo>
                    <a:lnTo>
                      <a:pt x="1893" y="2586"/>
                    </a:lnTo>
                    <a:cubicBezTo>
                      <a:pt x="2082" y="2586"/>
                      <a:pt x="2229" y="2439"/>
                      <a:pt x="2229" y="2250"/>
                    </a:cubicBezTo>
                    <a:lnTo>
                      <a:pt x="2229" y="736"/>
                    </a:lnTo>
                    <a:cubicBezTo>
                      <a:pt x="2229" y="336"/>
                      <a:pt x="1893" y="0"/>
                      <a:pt x="1494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7671;p67"/>
            <p:cNvGrpSpPr>
              <a:grpSpLocks noChangeAspect="1"/>
            </p:cNvGrpSpPr>
            <p:nvPr/>
          </p:nvGrpSpPr>
          <p:grpSpPr>
            <a:xfrm>
              <a:off x="7031945" y="3250970"/>
              <a:ext cx="346155" cy="432000"/>
              <a:chOff x="8028697" y="2891658"/>
              <a:chExt cx="289582" cy="361397"/>
            </a:xfrm>
          </p:grpSpPr>
          <p:sp>
            <p:nvSpPr>
              <p:cNvPr id="497" name="Google Shape;7672;p67"/>
              <p:cNvSpPr/>
              <p:nvPr/>
            </p:nvSpPr>
            <p:spPr>
              <a:xfrm>
                <a:off x="8096510" y="3139005"/>
                <a:ext cx="167024" cy="83421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3184" extrusionOk="0">
                    <a:moveTo>
                      <a:pt x="3058" y="1"/>
                    </a:moveTo>
                    <a:cubicBezTo>
                      <a:pt x="1371" y="1"/>
                      <a:pt x="1" y="1362"/>
                      <a:pt x="1" y="3059"/>
                    </a:cubicBezTo>
                    <a:lnTo>
                      <a:pt x="1" y="3183"/>
                    </a:lnTo>
                    <a:lnTo>
                      <a:pt x="6375" y="3183"/>
                    </a:lnTo>
                    <a:lnTo>
                      <a:pt x="6375" y="3059"/>
                    </a:lnTo>
                    <a:cubicBezTo>
                      <a:pt x="6375" y="1362"/>
                      <a:pt x="5004" y="1"/>
                      <a:pt x="3317" y="1"/>
                    </a:cubicBezTo>
                    <a:close/>
                  </a:path>
                </a:pathLst>
              </a:custGeom>
              <a:solidFill>
                <a:srgbClr val="DEE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7673;p67"/>
              <p:cNvSpPr/>
              <p:nvPr/>
            </p:nvSpPr>
            <p:spPr>
              <a:xfrm>
                <a:off x="8168350" y="3139005"/>
                <a:ext cx="95185" cy="83421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3184" extrusionOk="0">
                    <a:moveTo>
                      <a:pt x="441" y="1"/>
                    </a:moveTo>
                    <a:cubicBezTo>
                      <a:pt x="297" y="1"/>
                      <a:pt x="144" y="10"/>
                      <a:pt x="0" y="30"/>
                    </a:cubicBezTo>
                    <a:cubicBezTo>
                      <a:pt x="1563" y="250"/>
                      <a:pt x="2732" y="1602"/>
                      <a:pt x="2732" y="3183"/>
                    </a:cubicBezTo>
                    <a:lnTo>
                      <a:pt x="3633" y="3183"/>
                    </a:lnTo>
                    <a:cubicBezTo>
                      <a:pt x="3633" y="1429"/>
                      <a:pt x="2205" y="1"/>
                      <a:pt x="441" y="1"/>
                    </a:cubicBezTo>
                    <a:close/>
                  </a:path>
                </a:pathLst>
              </a:custGeom>
              <a:solidFill>
                <a:srgbClr val="C9D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7674;p67"/>
              <p:cNvSpPr/>
              <p:nvPr/>
            </p:nvSpPr>
            <p:spPr>
              <a:xfrm>
                <a:off x="8028697" y="3109870"/>
                <a:ext cx="104747" cy="24392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931" extrusionOk="0">
                    <a:moveTo>
                      <a:pt x="298" y="1"/>
                    </a:moveTo>
                    <a:cubicBezTo>
                      <a:pt x="135" y="1"/>
                      <a:pt x="1" y="126"/>
                      <a:pt x="1" y="288"/>
                    </a:cubicBezTo>
                    <a:lnTo>
                      <a:pt x="1" y="634"/>
                    </a:lnTo>
                    <a:cubicBezTo>
                      <a:pt x="1" y="806"/>
                      <a:pt x="135" y="931"/>
                      <a:pt x="298" y="931"/>
                    </a:cubicBezTo>
                    <a:lnTo>
                      <a:pt x="3701" y="931"/>
                    </a:lnTo>
                    <a:cubicBezTo>
                      <a:pt x="3864" y="931"/>
                      <a:pt x="3998" y="806"/>
                      <a:pt x="3998" y="643"/>
                    </a:cubicBezTo>
                    <a:lnTo>
                      <a:pt x="3998" y="288"/>
                    </a:lnTo>
                    <a:cubicBezTo>
                      <a:pt x="3998" y="126"/>
                      <a:pt x="3864" y="1"/>
                      <a:pt x="3701" y="1"/>
                    </a:cubicBezTo>
                    <a:close/>
                  </a:path>
                </a:pathLst>
              </a:custGeom>
              <a:solidFill>
                <a:srgbClr val="DCE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7675;p67"/>
              <p:cNvSpPr/>
              <p:nvPr/>
            </p:nvSpPr>
            <p:spPr>
              <a:xfrm>
                <a:off x="8101795" y="3109870"/>
                <a:ext cx="31650" cy="243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931" extrusionOk="0">
                    <a:moveTo>
                      <a:pt x="0" y="1"/>
                    </a:moveTo>
                    <a:cubicBezTo>
                      <a:pt x="173" y="1"/>
                      <a:pt x="307" y="135"/>
                      <a:pt x="307" y="308"/>
                    </a:cubicBezTo>
                    <a:lnTo>
                      <a:pt x="307" y="624"/>
                    </a:lnTo>
                    <a:cubicBezTo>
                      <a:pt x="307" y="797"/>
                      <a:pt x="173" y="931"/>
                      <a:pt x="0" y="931"/>
                    </a:cubicBezTo>
                    <a:lnTo>
                      <a:pt x="901" y="931"/>
                    </a:lnTo>
                    <a:cubicBezTo>
                      <a:pt x="1074" y="931"/>
                      <a:pt x="1208" y="797"/>
                      <a:pt x="1208" y="624"/>
                    </a:cubicBezTo>
                    <a:lnTo>
                      <a:pt x="1208" y="308"/>
                    </a:lnTo>
                    <a:cubicBezTo>
                      <a:pt x="1208" y="135"/>
                      <a:pt x="1074" y="1"/>
                      <a:pt x="901" y="1"/>
                    </a:cubicBezTo>
                    <a:close/>
                  </a:path>
                </a:pathLst>
              </a:custGeom>
              <a:solidFill>
                <a:srgbClr val="BDC8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7676;p67"/>
              <p:cNvSpPr/>
              <p:nvPr/>
            </p:nvSpPr>
            <p:spPr>
              <a:xfrm>
                <a:off x="8053325" y="3134236"/>
                <a:ext cx="67570" cy="53527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043" extrusionOk="0">
                    <a:moveTo>
                      <a:pt x="0" y="1"/>
                    </a:moveTo>
                    <a:cubicBezTo>
                      <a:pt x="10" y="49"/>
                      <a:pt x="29" y="87"/>
                      <a:pt x="48" y="135"/>
                    </a:cubicBezTo>
                    <a:cubicBezTo>
                      <a:pt x="498" y="921"/>
                      <a:pt x="1150" y="1582"/>
                      <a:pt x="1936" y="2042"/>
                    </a:cubicBezTo>
                    <a:cubicBezTo>
                      <a:pt x="2090" y="1697"/>
                      <a:pt x="2310" y="1381"/>
                      <a:pt x="2579" y="1113"/>
                    </a:cubicBezTo>
                    <a:cubicBezTo>
                      <a:pt x="2080" y="835"/>
                      <a:pt x="1658" y="461"/>
                      <a:pt x="1313" y="1"/>
                    </a:cubicBezTo>
                    <a:close/>
                  </a:path>
                </a:pathLst>
              </a:custGeom>
              <a:solidFill>
                <a:srgbClr val="B3BD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7677;p67"/>
              <p:cNvSpPr/>
              <p:nvPr/>
            </p:nvSpPr>
            <p:spPr>
              <a:xfrm>
                <a:off x="8159304" y="3165126"/>
                <a:ext cx="36182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187" extrusionOk="0">
                    <a:moveTo>
                      <a:pt x="786" y="1"/>
                    </a:moveTo>
                    <a:cubicBezTo>
                      <a:pt x="259" y="1"/>
                      <a:pt x="0" y="643"/>
                      <a:pt x="364" y="1017"/>
                    </a:cubicBezTo>
                    <a:cubicBezTo>
                      <a:pt x="485" y="1134"/>
                      <a:pt x="633" y="1187"/>
                      <a:pt x="778" y="1187"/>
                    </a:cubicBezTo>
                    <a:cubicBezTo>
                      <a:pt x="1085" y="1187"/>
                      <a:pt x="1380" y="953"/>
                      <a:pt x="1380" y="595"/>
                    </a:cubicBezTo>
                    <a:cubicBezTo>
                      <a:pt x="1380" y="269"/>
                      <a:pt x="1112" y="1"/>
                      <a:pt x="786" y="1"/>
                    </a:cubicBezTo>
                    <a:close/>
                  </a:path>
                </a:pathLst>
              </a:custGeom>
              <a:solidFill>
                <a:srgbClr val="5C7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7678;p67"/>
              <p:cNvSpPr/>
              <p:nvPr/>
            </p:nvSpPr>
            <p:spPr>
              <a:xfrm>
                <a:off x="8232638" y="2960453"/>
                <a:ext cx="74356" cy="21953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8379" extrusionOk="0">
                    <a:moveTo>
                      <a:pt x="566" y="1"/>
                    </a:moveTo>
                    <a:lnTo>
                      <a:pt x="86" y="998"/>
                    </a:lnTo>
                    <a:cubicBezTo>
                      <a:pt x="2300" y="2627"/>
                      <a:pt x="2253" y="5953"/>
                      <a:pt x="0" y="7525"/>
                    </a:cubicBezTo>
                    <a:cubicBezTo>
                      <a:pt x="297" y="7765"/>
                      <a:pt x="546" y="8052"/>
                      <a:pt x="738" y="8378"/>
                    </a:cubicBezTo>
                    <a:cubicBezTo>
                      <a:pt x="1984" y="7468"/>
                      <a:pt x="2751" y="6049"/>
                      <a:pt x="2837" y="4515"/>
                    </a:cubicBezTo>
                    <a:lnTo>
                      <a:pt x="2837" y="3864"/>
                    </a:lnTo>
                    <a:cubicBezTo>
                      <a:pt x="2732" y="2359"/>
                      <a:pt x="1975" y="988"/>
                      <a:pt x="767" y="87"/>
                    </a:cubicBezTo>
                    <a:cubicBezTo>
                      <a:pt x="709" y="49"/>
                      <a:pt x="642" y="20"/>
                      <a:pt x="566" y="1"/>
                    </a:cubicBezTo>
                    <a:close/>
                  </a:path>
                </a:pathLst>
              </a:custGeom>
              <a:solidFill>
                <a:srgbClr val="B3BD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7679;p67"/>
              <p:cNvSpPr/>
              <p:nvPr/>
            </p:nvSpPr>
            <p:spPr>
              <a:xfrm>
                <a:off x="8243668" y="2960453"/>
                <a:ext cx="63063" cy="219766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8388" extrusionOk="0">
                    <a:moveTo>
                      <a:pt x="145" y="1"/>
                    </a:moveTo>
                    <a:lnTo>
                      <a:pt x="1" y="288"/>
                    </a:lnTo>
                    <a:cubicBezTo>
                      <a:pt x="528" y="729"/>
                      <a:pt x="959" y="1275"/>
                      <a:pt x="1276" y="1879"/>
                    </a:cubicBezTo>
                    <a:cubicBezTo>
                      <a:pt x="1592" y="2493"/>
                      <a:pt x="1774" y="3173"/>
                      <a:pt x="1832" y="3864"/>
                    </a:cubicBezTo>
                    <a:lnTo>
                      <a:pt x="1832" y="4515"/>
                    </a:lnTo>
                    <a:cubicBezTo>
                      <a:pt x="1755" y="5886"/>
                      <a:pt x="1132" y="7170"/>
                      <a:pt x="106" y="8081"/>
                    </a:cubicBezTo>
                    <a:cubicBezTo>
                      <a:pt x="173" y="8177"/>
                      <a:pt x="250" y="8282"/>
                      <a:pt x="307" y="8388"/>
                    </a:cubicBezTo>
                    <a:cubicBezTo>
                      <a:pt x="1554" y="7477"/>
                      <a:pt x="2320" y="6059"/>
                      <a:pt x="2407" y="4515"/>
                    </a:cubicBezTo>
                    <a:lnTo>
                      <a:pt x="2407" y="3864"/>
                    </a:lnTo>
                    <a:cubicBezTo>
                      <a:pt x="2301" y="2359"/>
                      <a:pt x="1544" y="988"/>
                      <a:pt x="336" y="96"/>
                    </a:cubicBezTo>
                    <a:cubicBezTo>
                      <a:pt x="279" y="49"/>
                      <a:pt x="212" y="20"/>
                      <a:pt x="145" y="1"/>
                    </a:cubicBezTo>
                    <a:close/>
                  </a:path>
                </a:pathLst>
              </a:custGeom>
              <a:solidFill>
                <a:srgbClr val="808F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7680;p67"/>
              <p:cNvSpPr/>
              <p:nvPr/>
            </p:nvSpPr>
            <p:spPr>
              <a:xfrm>
                <a:off x="8041763" y="3222399"/>
                <a:ext cx="276514" cy="30654"/>
              </a:xfrm>
              <a:custGeom>
                <a:avLst/>
                <a:gdLst/>
                <a:ahLst/>
                <a:cxnLst/>
                <a:rect l="l" t="t" r="r" b="b"/>
                <a:pathLst>
                  <a:path w="10554" h="1170" extrusionOk="0">
                    <a:moveTo>
                      <a:pt x="882" y="0"/>
                    </a:moveTo>
                    <a:cubicBezTo>
                      <a:pt x="594" y="0"/>
                      <a:pt x="336" y="182"/>
                      <a:pt x="230" y="451"/>
                    </a:cubicBezTo>
                    <a:lnTo>
                      <a:pt x="58" y="882"/>
                    </a:lnTo>
                    <a:cubicBezTo>
                      <a:pt x="0" y="1016"/>
                      <a:pt x="96" y="1170"/>
                      <a:pt x="249" y="1170"/>
                    </a:cubicBezTo>
                    <a:lnTo>
                      <a:pt x="10304" y="1170"/>
                    </a:lnTo>
                    <a:cubicBezTo>
                      <a:pt x="10458" y="1170"/>
                      <a:pt x="10554" y="1016"/>
                      <a:pt x="10506" y="882"/>
                    </a:cubicBezTo>
                    <a:lnTo>
                      <a:pt x="10333" y="451"/>
                    </a:lnTo>
                    <a:cubicBezTo>
                      <a:pt x="10228" y="182"/>
                      <a:pt x="9969" y="0"/>
                      <a:pt x="9681" y="0"/>
                    </a:cubicBezTo>
                    <a:close/>
                  </a:path>
                </a:pathLst>
              </a:custGeom>
              <a:solidFill>
                <a:srgbClr val="67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7681;p67"/>
              <p:cNvSpPr/>
              <p:nvPr/>
            </p:nvSpPr>
            <p:spPr>
              <a:xfrm>
                <a:off x="8286603" y="3222401"/>
                <a:ext cx="31676" cy="30654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70" extrusionOk="0">
                    <a:moveTo>
                      <a:pt x="1" y="0"/>
                    </a:moveTo>
                    <a:lnTo>
                      <a:pt x="461" y="1170"/>
                    </a:lnTo>
                    <a:lnTo>
                      <a:pt x="959" y="1170"/>
                    </a:lnTo>
                    <a:cubicBezTo>
                      <a:pt x="1103" y="1170"/>
                      <a:pt x="1209" y="1016"/>
                      <a:pt x="1151" y="882"/>
                    </a:cubicBezTo>
                    <a:lnTo>
                      <a:pt x="979" y="441"/>
                    </a:lnTo>
                    <a:cubicBezTo>
                      <a:pt x="873" y="173"/>
                      <a:pt x="614" y="0"/>
                      <a:pt x="327" y="0"/>
                    </a:cubicBezTo>
                    <a:close/>
                  </a:path>
                </a:pathLst>
              </a:custGeom>
              <a:solidFill>
                <a:srgbClr val="4A6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7682;p67"/>
              <p:cNvSpPr/>
              <p:nvPr/>
            </p:nvSpPr>
            <p:spPr>
              <a:xfrm>
                <a:off x="8235647" y="2891658"/>
                <a:ext cx="58531" cy="57037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177" extrusionOk="0">
                    <a:moveTo>
                      <a:pt x="532" y="0"/>
                    </a:moveTo>
                    <a:cubicBezTo>
                      <a:pt x="455" y="0"/>
                      <a:pt x="379" y="29"/>
                      <a:pt x="316" y="87"/>
                    </a:cubicBezTo>
                    <a:lnTo>
                      <a:pt x="115" y="297"/>
                    </a:lnTo>
                    <a:cubicBezTo>
                      <a:pt x="0" y="412"/>
                      <a:pt x="0" y="604"/>
                      <a:pt x="115" y="719"/>
                    </a:cubicBezTo>
                    <a:lnTo>
                      <a:pt x="1495" y="2090"/>
                    </a:lnTo>
                    <a:cubicBezTo>
                      <a:pt x="1553" y="2147"/>
                      <a:pt x="1630" y="2176"/>
                      <a:pt x="1706" y="2176"/>
                    </a:cubicBezTo>
                    <a:cubicBezTo>
                      <a:pt x="1783" y="2176"/>
                      <a:pt x="1860" y="2147"/>
                      <a:pt x="1917" y="2090"/>
                    </a:cubicBezTo>
                    <a:lnTo>
                      <a:pt x="2118" y="1889"/>
                    </a:lnTo>
                    <a:cubicBezTo>
                      <a:pt x="2233" y="1764"/>
                      <a:pt x="2233" y="1572"/>
                      <a:pt x="2118" y="1457"/>
                    </a:cubicBezTo>
                    <a:lnTo>
                      <a:pt x="748" y="87"/>
                    </a:lnTo>
                    <a:cubicBezTo>
                      <a:pt x="685" y="29"/>
                      <a:pt x="609" y="0"/>
                      <a:pt x="532" y="0"/>
                    </a:cubicBezTo>
                    <a:close/>
                  </a:path>
                </a:pathLst>
              </a:custGeom>
              <a:solidFill>
                <a:srgbClr val="A4B3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7683;p67"/>
              <p:cNvSpPr/>
              <p:nvPr/>
            </p:nvSpPr>
            <p:spPr>
              <a:xfrm>
                <a:off x="8240663" y="2912507"/>
                <a:ext cx="53500" cy="36182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381" extrusionOk="0">
                    <a:moveTo>
                      <a:pt x="1" y="1"/>
                    </a:moveTo>
                    <a:lnTo>
                      <a:pt x="73" y="73"/>
                    </a:lnTo>
                    <a:lnTo>
                      <a:pt x="1" y="1"/>
                    </a:lnTo>
                    <a:close/>
                    <a:moveTo>
                      <a:pt x="73" y="73"/>
                    </a:moveTo>
                    <a:lnTo>
                      <a:pt x="144" y="144"/>
                    </a:lnTo>
                    <a:lnTo>
                      <a:pt x="73" y="73"/>
                    </a:lnTo>
                    <a:close/>
                    <a:moveTo>
                      <a:pt x="144" y="144"/>
                    </a:moveTo>
                    <a:lnTo>
                      <a:pt x="144" y="144"/>
                    </a:lnTo>
                    <a:lnTo>
                      <a:pt x="144" y="144"/>
                    </a:lnTo>
                    <a:close/>
                    <a:moveTo>
                      <a:pt x="144" y="144"/>
                    </a:moveTo>
                    <a:lnTo>
                      <a:pt x="144" y="144"/>
                    </a:lnTo>
                    <a:lnTo>
                      <a:pt x="144" y="144"/>
                    </a:lnTo>
                    <a:close/>
                    <a:moveTo>
                      <a:pt x="144" y="144"/>
                    </a:moveTo>
                    <a:lnTo>
                      <a:pt x="144" y="144"/>
                    </a:lnTo>
                    <a:lnTo>
                      <a:pt x="144" y="144"/>
                    </a:lnTo>
                    <a:close/>
                    <a:moveTo>
                      <a:pt x="144" y="144"/>
                    </a:moveTo>
                    <a:lnTo>
                      <a:pt x="144" y="144"/>
                    </a:lnTo>
                    <a:lnTo>
                      <a:pt x="144" y="144"/>
                    </a:lnTo>
                    <a:close/>
                    <a:moveTo>
                      <a:pt x="144" y="144"/>
                    </a:moveTo>
                    <a:lnTo>
                      <a:pt x="144" y="144"/>
                    </a:lnTo>
                    <a:lnTo>
                      <a:pt x="144" y="144"/>
                    </a:lnTo>
                    <a:close/>
                    <a:moveTo>
                      <a:pt x="144" y="144"/>
                    </a:moveTo>
                    <a:lnTo>
                      <a:pt x="144" y="144"/>
                    </a:lnTo>
                    <a:lnTo>
                      <a:pt x="144" y="144"/>
                    </a:lnTo>
                    <a:close/>
                    <a:moveTo>
                      <a:pt x="144" y="144"/>
                    </a:moveTo>
                    <a:lnTo>
                      <a:pt x="144" y="144"/>
                    </a:lnTo>
                    <a:lnTo>
                      <a:pt x="144" y="144"/>
                    </a:lnTo>
                    <a:close/>
                    <a:moveTo>
                      <a:pt x="144" y="144"/>
                    </a:moveTo>
                    <a:lnTo>
                      <a:pt x="369" y="369"/>
                    </a:lnTo>
                    <a:lnTo>
                      <a:pt x="144" y="144"/>
                    </a:lnTo>
                    <a:close/>
                    <a:moveTo>
                      <a:pt x="369" y="369"/>
                    </a:moveTo>
                    <a:lnTo>
                      <a:pt x="776" y="776"/>
                    </a:lnTo>
                    <a:lnTo>
                      <a:pt x="776" y="776"/>
                    </a:lnTo>
                    <a:lnTo>
                      <a:pt x="369" y="369"/>
                    </a:lnTo>
                    <a:close/>
                    <a:moveTo>
                      <a:pt x="1409" y="144"/>
                    </a:moveTo>
                    <a:cubicBezTo>
                      <a:pt x="1533" y="268"/>
                      <a:pt x="1533" y="470"/>
                      <a:pt x="1409" y="594"/>
                    </a:cubicBezTo>
                    <a:lnTo>
                      <a:pt x="1227" y="776"/>
                    </a:lnTo>
                    <a:cubicBezTo>
                      <a:pt x="1164" y="839"/>
                      <a:pt x="1083" y="870"/>
                      <a:pt x="1001" y="870"/>
                    </a:cubicBezTo>
                    <a:cubicBezTo>
                      <a:pt x="920" y="870"/>
                      <a:pt x="839" y="839"/>
                      <a:pt x="776" y="776"/>
                    </a:cubicBezTo>
                    <a:lnTo>
                      <a:pt x="776" y="776"/>
                    </a:lnTo>
                    <a:lnTo>
                      <a:pt x="1294" y="1294"/>
                    </a:lnTo>
                    <a:cubicBezTo>
                      <a:pt x="1356" y="1351"/>
                      <a:pt x="1435" y="1380"/>
                      <a:pt x="1514" y="1380"/>
                    </a:cubicBezTo>
                    <a:cubicBezTo>
                      <a:pt x="1593" y="1380"/>
                      <a:pt x="1672" y="1351"/>
                      <a:pt x="1735" y="1294"/>
                    </a:cubicBezTo>
                    <a:lnTo>
                      <a:pt x="1926" y="1102"/>
                    </a:lnTo>
                    <a:cubicBezTo>
                      <a:pt x="2041" y="978"/>
                      <a:pt x="2041" y="776"/>
                      <a:pt x="1917" y="652"/>
                    </a:cubicBezTo>
                    <a:lnTo>
                      <a:pt x="1409" y="144"/>
                    </a:lnTo>
                    <a:close/>
                  </a:path>
                </a:pathLst>
              </a:custGeom>
              <a:solidFill>
                <a:srgbClr val="95A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7684;p67"/>
              <p:cNvSpPr/>
              <p:nvPr/>
            </p:nvSpPr>
            <p:spPr>
              <a:xfrm>
                <a:off x="8093971" y="3011489"/>
                <a:ext cx="80408" cy="79281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026" extrusionOk="0">
                    <a:moveTo>
                      <a:pt x="611" y="1"/>
                    </a:moveTo>
                    <a:cubicBezTo>
                      <a:pt x="552" y="1"/>
                      <a:pt x="495" y="22"/>
                      <a:pt x="451" y="66"/>
                    </a:cubicBezTo>
                    <a:lnTo>
                      <a:pt x="87" y="430"/>
                    </a:lnTo>
                    <a:cubicBezTo>
                      <a:pt x="1" y="526"/>
                      <a:pt x="1" y="669"/>
                      <a:pt x="87" y="756"/>
                    </a:cubicBezTo>
                    <a:lnTo>
                      <a:pt x="2292" y="2960"/>
                    </a:lnTo>
                    <a:cubicBezTo>
                      <a:pt x="2335" y="3003"/>
                      <a:pt x="2392" y="3025"/>
                      <a:pt x="2451" y="3025"/>
                    </a:cubicBezTo>
                    <a:cubicBezTo>
                      <a:pt x="2510" y="3025"/>
                      <a:pt x="2570" y="3003"/>
                      <a:pt x="2618" y="2960"/>
                    </a:cubicBezTo>
                    <a:lnTo>
                      <a:pt x="2982" y="2587"/>
                    </a:lnTo>
                    <a:cubicBezTo>
                      <a:pt x="3068" y="2500"/>
                      <a:pt x="3068" y="2356"/>
                      <a:pt x="2972" y="2270"/>
                    </a:cubicBezTo>
                    <a:lnTo>
                      <a:pt x="777" y="66"/>
                    </a:lnTo>
                    <a:cubicBezTo>
                      <a:pt x="729" y="22"/>
                      <a:pt x="669" y="1"/>
                      <a:pt x="611" y="1"/>
                    </a:cubicBezTo>
                    <a:close/>
                  </a:path>
                </a:pathLst>
              </a:custGeom>
              <a:solidFill>
                <a:srgbClr val="A4B3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7685;p67"/>
              <p:cNvSpPr/>
              <p:nvPr/>
            </p:nvSpPr>
            <p:spPr>
              <a:xfrm>
                <a:off x="8140187" y="3057156"/>
                <a:ext cx="34427" cy="3353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280" extrusionOk="0">
                    <a:moveTo>
                      <a:pt x="700" y="0"/>
                    </a:moveTo>
                    <a:lnTo>
                      <a:pt x="700" y="0"/>
                    </a:lnTo>
                    <a:cubicBezTo>
                      <a:pt x="796" y="96"/>
                      <a:pt x="796" y="249"/>
                      <a:pt x="700" y="345"/>
                    </a:cubicBezTo>
                    <a:lnTo>
                      <a:pt x="346" y="700"/>
                    </a:lnTo>
                    <a:cubicBezTo>
                      <a:pt x="298" y="748"/>
                      <a:pt x="235" y="772"/>
                      <a:pt x="173" y="772"/>
                    </a:cubicBezTo>
                    <a:cubicBezTo>
                      <a:pt x="111" y="772"/>
                      <a:pt x="49" y="748"/>
                      <a:pt x="1" y="700"/>
                    </a:cubicBezTo>
                    <a:lnTo>
                      <a:pt x="1" y="700"/>
                    </a:lnTo>
                    <a:lnTo>
                      <a:pt x="509" y="1208"/>
                    </a:lnTo>
                    <a:cubicBezTo>
                      <a:pt x="557" y="1256"/>
                      <a:pt x="619" y="1280"/>
                      <a:pt x="681" y="1280"/>
                    </a:cubicBezTo>
                    <a:cubicBezTo>
                      <a:pt x="743" y="1280"/>
                      <a:pt x="806" y="1256"/>
                      <a:pt x="854" y="1208"/>
                    </a:cubicBezTo>
                    <a:lnTo>
                      <a:pt x="1218" y="853"/>
                    </a:lnTo>
                    <a:cubicBezTo>
                      <a:pt x="1314" y="757"/>
                      <a:pt x="1314" y="604"/>
                      <a:pt x="1218" y="508"/>
                    </a:cubicBez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95A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7686;p67"/>
              <p:cNvSpPr/>
              <p:nvPr/>
            </p:nvSpPr>
            <p:spPr>
              <a:xfrm>
                <a:off x="8086435" y="3036563"/>
                <a:ext cx="32907" cy="31912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18" extrusionOk="0">
                    <a:moveTo>
                      <a:pt x="575" y="0"/>
                    </a:moveTo>
                    <a:lnTo>
                      <a:pt x="125" y="451"/>
                    </a:lnTo>
                    <a:cubicBezTo>
                      <a:pt x="0" y="575"/>
                      <a:pt x="0" y="767"/>
                      <a:pt x="125" y="891"/>
                    </a:cubicBezTo>
                    <a:lnTo>
                      <a:pt x="365" y="1131"/>
                    </a:lnTo>
                    <a:cubicBezTo>
                      <a:pt x="422" y="1189"/>
                      <a:pt x="501" y="1217"/>
                      <a:pt x="581" y="1217"/>
                    </a:cubicBezTo>
                    <a:cubicBezTo>
                      <a:pt x="662" y="1217"/>
                      <a:pt x="743" y="1189"/>
                      <a:pt x="805" y="1131"/>
                    </a:cubicBezTo>
                    <a:lnTo>
                      <a:pt x="1256" y="671"/>
                    </a:ln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DCE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7687;p67"/>
              <p:cNvSpPr/>
              <p:nvPr/>
            </p:nvSpPr>
            <p:spPr>
              <a:xfrm>
                <a:off x="8115821" y="3065934"/>
                <a:ext cx="32933" cy="31912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18" extrusionOk="0">
                    <a:moveTo>
                      <a:pt x="576" y="0"/>
                    </a:moveTo>
                    <a:lnTo>
                      <a:pt x="116" y="451"/>
                    </a:lnTo>
                    <a:cubicBezTo>
                      <a:pt x="1" y="576"/>
                      <a:pt x="1" y="767"/>
                      <a:pt x="116" y="892"/>
                    </a:cubicBezTo>
                    <a:lnTo>
                      <a:pt x="355" y="1132"/>
                    </a:lnTo>
                    <a:cubicBezTo>
                      <a:pt x="418" y="1189"/>
                      <a:pt x="497" y="1218"/>
                      <a:pt x="576" y="1218"/>
                    </a:cubicBezTo>
                    <a:cubicBezTo>
                      <a:pt x="655" y="1218"/>
                      <a:pt x="734" y="1189"/>
                      <a:pt x="796" y="1132"/>
                    </a:cubicBezTo>
                    <a:lnTo>
                      <a:pt x="1256" y="671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DCE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7688;p67"/>
              <p:cNvSpPr/>
              <p:nvPr/>
            </p:nvSpPr>
            <p:spPr>
              <a:xfrm>
                <a:off x="8212027" y="2913738"/>
                <a:ext cx="61544" cy="6157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350" extrusionOk="0">
                    <a:moveTo>
                      <a:pt x="1150" y="1"/>
                    </a:moveTo>
                    <a:lnTo>
                      <a:pt x="0" y="1151"/>
                    </a:lnTo>
                    <a:lnTo>
                      <a:pt x="1198" y="2349"/>
                    </a:lnTo>
                    <a:lnTo>
                      <a:pt x="2348" y="1199"/>
                    </a:lnTo>
                    <a:lnTo>
                      <a:pt x="1150" y="1"/>
                    </a:lnTo>
                    <a:close/>
                  </a:path>
                </a:pathLst>
              </a:custGeom>
              <a:solidFill>
                <a:srgbClr val="B3BD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7689;p67"/>
              <p:cNvSpPr/>
              <p:nvPr/>
            </p:nvSpPr>
            <p:spPr>
              <a:xfrm>
                <a:off x="8212939" y="2932085"/>
                <a:ext cx="60653" cy="43466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659" extrusionOk="0">
                    <a:moveTo>
                      <a:pt x="0" y="495"/>
                    </a:moveTo>
                    <a:lnTo>
                      <a:pt x="14" y="509"/>
                    </a:lnTo>
                    <a:lnTo>
                      <a:pt x="0" y="495"/>
                    </a:lnTo>
                    <a:close/>
                    <a:moveTo>
                      <a:pt x="1806" y="1"/>
                    </a:moveTo>
                    <a:lnTo>
                      <a:pt x="656" y="1151"/>
                    </a:lnTo>
                    <a:lnTo>
                      <a:pt x="14" y="509"/>
                    </a:lnTo>
                    <a:lnTo>
                      <a:pt x="1164" y="1659"/>
                    </a:lnTo>
                    <a:lnTo>
                      <a:pt x="2314" y="509"/>
                    </a:lnTo>
                    <a:lnTo>
                      <a:pt x="1806" y="1"/>
                    </a:lnTo>
                    <a:close/>
                  </a:path>
                </a:pathLst>
              </a:custGeom>
              <a:solidFill>
                <a:srgbClr val="808F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7690;p67"/>
              <p:cNvSpPr/>
              <p:nvPr/>
            </p:nvSpPr>
            <p:spPr>
              <a:xfrm>
                <a:off x="8119899" y="2937433"/>
                <a:ext cx="128355" cy="128039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4887" extrusionOk="0">
                    <a:moveTo>
                      <a:pt x="3178" y="0"/>
                    </a:moveTo>
                    <a:cubicBezTo>
                      <a:pt x="3120" y="0"/>
                      <a:pt x="3063" y="22"/>
                      <a:pt x="3020" y="65"/>
                    </a:cubicBezTo>
                    <a:lnTo>
                      <a:pt x="1831" y="1253"/>
                    </a:lnTo>
                    <a:lnTo>
                      <a:pt x="1218" y="1867"/>
                    </a:lnTo>
                    <a:lnTo>
                      <a:pt x="0" y="3084"/>
                    </a:lnTo>
                    <a:lnTo>
                      <a:pt x="1793" y="4886"/>
                    </a:lnTo>
                    <a:lnTo>
                      <a:pt x="4812" y="1867"/>
                    </a:lnTo>
                    <a:cubicBezTo>
                      <a:pt x="4898" y="1781"/>
                      <a:pt x="4898" y="1637"/>
                      <a:pt x="4812" y="1551"/>
                    </a:cubicBezTo>
                    <a:lnTo>
                      <a:pt x="3336" y="65"/>
                    </a:lnTo>
                    <a:cubicBezTo>
                      <a:pt x="3293" y="22"/>
                      <a:pt x="3235" y="0"/>
                      <a:pt x="3178" y="0"/>
                    </a:cubicBezTo>
                    <a:close/>
                  </a:path>
                </a:pathLst>
              </a:custGeom>
              <a:solidFill>
                <a:srgbClr val="DEE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7691;p67"/>
              <p:cNvSpPr/>
              <p:nvPr/>
            </p:nvSpPr>
            <p:spPr>
              <a:xfrm>
                <a:off x="8153531" y="2968732"/>
                <a:ext cx="94713" cy="9673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92" extrusionOk="0">
                    <a:moveTo>
                      <a:pt x="3173" y="1"/>
                    </a:moveTo>
                    <a:lnTo>
                      <a:pt x="1" y="3183"/>
                    </a:lnTo>
                    <a:lnTo>
                      <a:pt x="509" y="3691"/>
                    </a:lnTo>
                    <a:lnTo>
                      <a:pt x="3528" y="682"/>
                    </a:lnTo>
                    <a:cubicBezTo>
                      <a:pt x="3614" y="586"/>
                      <a:pt x="3614" y="451"/>
                      <a:pt x="3528" y="365"/>
                    </a:cubicBezTo>
                    <a:lnTo>
                      <a:pt x="3173" y="1"/>
                    </a:lnTo>
                    <a:close/>
                  </a:path>
                </a:pathLst>
              </a:custGeom>
              <a:solidFill>
                <a:srgbClr val="C9D0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7451;p67"/>
            <p:cNvGrpSpPr/>
            <p:nvPr/>
          </p:nvGrpSpPr>
          <p:grpSpPr>
            <a:xfrm>
              <a:off x="11191253" y="3402790"/>
              <a:ext cx="365176" cy="271013"/>
              <a:chOff x="7955145" y="2019192"/>
              <a:chExt cx="365176" cy="271013"/>
            </a:xfrm>
          </p:grpSpPr>
          <p:sp>
            <p:nvSpPr>
              <p:cNvPr id="280" name="Google Shape;7452;p67"/>
              <p:cNvSpPr/>
              <p:nvPr/>
            </p:nvSpPr>
            <p:spPr>
              <a:xfrm>
                <a:off x="7977729" y="2019192"/>
                <a:ext cx="320243" cy="271013"/>
              </a:xfrm>
              <a:custGeom>
                <a:avLst/>
                <a:gdLst/>
                <a:ahLst/>
                <a:cxnLst/>
                <a:rect l="l" t="t" r="r" b="b"/>
                <a:pathLst>
                  <a:path w="12223" h="10344" extrusionOk="0">
                    <a:moveTo>
                      <a:pt x="8676" y="1"/>
                    </a:moveTo>
                    <a:cubicBezTo>
                      <a:pt x="7707" y="1"/>
                      <a:pt x="6778" y="394"/>
                      <a:pt x="6107" y="1103"/>
                    </a:cubicBezTo>
                    <a:cubicBezTo>
                      <a:pt x="5428" y="385"/>
                      <a:pt x="4496" y="5"/>
                      <a:pt x="3546" y="5"/>
                    </a:cubicBezTo>
                    <a:cubicBezTo>
                      <a:pt x="3101" y="5"/>
                      <a:pt x="2653" y="88"/>
                      <a:pt x="2225" y="260"/>
                    </a:cubicBezTo>
                    <a:cubicBezTo>
                      <a:pt x="883" y="796"/>
                      <a:pt x="1" y="2100"/>
                      <a:pt x="1" y="3547"/>
                    </a:cubicBezTo>
                    <a:cubicBezTo>
                      <a:pt x="1" y="5541"/>
                      <a:pt x="1372" y="6921"/>
                      <a:pt x="2570" y="7909"/>
                    </a:cubicBezTo>
                    <a:cubicBezTo>
                      <a:pt x="3087" y="8330"/>
                      <a:pt x="3624" y="8733"/>
                      <a:pt x="4180" y="9097"/>
                    </a:cubicBezTo>
                    <a:lnTo>
                      <a:pt x="6107" y="10343"/>
                    </a:lnTo>
                    <a:lnTo>
                      <a:pt x="8033" y="9097"/>
                    </a:lnTo>
                    <a:cubicBezTo>
                      <a:pt x="8589" y="8733"/>
                      <a:pt x="9126" y="8340"/>
                      <a:pt x="9644" y="7909"/>
                    </a:cubicBezTo>
                    <a:cubicBezTo>
                      <a:pt x="10842" y="6931"/>
                      <a:pt x="12222" y="5531"/>
                      <a:pt x="12222" y="3547"/>
                    </a:cubicBezTo>
                    <a:cubicBezTo>
                      <a:pt x="12222" y="1889"/>
                      <a:pt x="11072" y="451"/>
                      <a:pt x="9452" y="87"/>
                    </a:cubicBezTo>
                    <a:cubicBezTo>
                      <a:pt x="9193" y="30"/>
                      <a:pt x="8934" y="1"/>
                      <a:pt x="867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453;p67"/>
              <p:cNvSpPr/>
              <p:nvPr/>
            </p:nvSpPr>
            <p:spPr>
              <a:xfrm>
                <a:off x="8084468" y="2023226"/>
                <a:ext cx="213504" cy="266978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0190" extrusionOk="0">
                    <a:moveTo>
                      <a:pt x="5618" y="0"/>
                    </a:moveTo>
                    <a:lnTo>
                      <a:pt x="5618" y="0"/>
                    </a:lnTo>
                    <a:cubicBezTo>
                      <a:pt x="6020" y="2166"/>
                      <a:pt x="6298" y="7400"/>
                      <a:pt x="1" y="8876"/>
                    </a:cubicBezTo>
                    <a:cubicBezTo>
                      <a:pt x="58" y="8905"/>
                      <a:pt x="87" y="8934"/>
                      <a:pt x="106" y="8943"/>
                    </a:cubicBezTo>
                    <a:lnTo>
                      <a:pt x="2033" y="10189"/>
                    </a:lnTo>
                    <a:lnTo>
                      <a:pt x="3959" y="8943"/>
                    </a:lnTo>
                    <a:cubicBezTo>
                      <a:pt x="4515" y="8579"/>
                      <a:pt x="5052" y="8186"/>
                      <a:pt x="5570" y="7764"/>
                    </a:cubicBezTo>
                    <a:cubicBezTo>
                      <a:pt x="6768" y="6777"/>
                      <a:pt x="8139" y="5387"/>
                      <a:pt x="8139" y="3403"/>
                    </a:cubicBezTo>
                    <a:cubicBezTo>
                      <a:pt x="8148" y="1831"/>
                      <a:pt x="7113" y="451"/>
                      <a:pt x="561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454;p67"/>
              <p:cNvSpPr/>
              <p:nvPr/>
            </p:nvSpPr>
            <p:spPr>
              <a:xfrm>
                <a:off x="8182377" y="2136437"/>
                <a:ext cx="95735" cy="7616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907" extrusionOk="0">
                    <a:moveTo>
                      <a:pt x="2082" y="1"/>
                    </a:moveTo>
                    <a:cubicBezTo>
                      <a:pt x="2076" y="1"/>
                      <a:pt x="2069" y="1"/>
                      <a:pt x="2063" y="2"/>
                    </a:cubicBezTo>
                    <a:cubicBezTo>
                      <a:pt x="1977" y="2"/>
                      <a:pt x="1909" y="60"/>
                      <a:pt x="1881" y="136"/>
                    </a:cubicBezTo>
                    <a:lnTo>
                      <a:pt x="1238" y="2140"/>
                    </a:lnTo>
                    <a:lnTo>
                      <a:pt x="443" y="318"/>
                    </a:lnTo>
                    <a:cubicBezTo>
                      <a:pt x="406" y="231"/>
                      <a:pt x="336" y="194"/>
                      <a:pt x="265" y="194"/>
                    </a:cubicBezTo>
                    <a:cubicBezTo>
                      <a:pt x="134" y="194"/>
                      <a:pt x="1" y="320"/>
                      <a:pt x="69" y="481"/>
                    </a:cubicBezTo>
                    <a:lnTo>
                      <a:pt x="1085" y="2791"/>
                    </a:lnTo>
                    <a:cubicBezTo>
                      <a:pt x="1114" y="2859"/>
                      <a:pt x="1191" y="2906"/>
                      <a:pt x="1267" y="2906"/>
                    </a:cubicBezTo>
                    <a:lnTo>
                      <a:pt x="1277" y="2906"/>
                    </a:lnTo>
                    <a:cubicBezTo>
                      <a:pt x="1363" y="2906"/>
                      <a:pt x="1440" y="2849"/>
                      <a:pt x="1459" y="2772"/>
                    </a:cubicBezTo>
                    <a:lnTo>
                      <a:pt x="2120" y="731"/>
                    </a:lnTo>
                    <a:lnTo>
                      <a:pt x="2657" y="1814"/>
                    </a:lnTo>
                    <a:cubicBezTo>
                      <a:pt x="2686" y="1881"/>
                      <a:pt x="2753" y="1929"/>
                      <a:pt x="2830" y="1929"/>
                    </a:cubicBezTo>
                    <a:lnTo>
                      <a:pt x="3366" y="1929"/>
                    </a:lnTo>
                    <a:cubicBezTo>
                      <a:pt x="3462" y="1795"/>
                      <a:pt x="3558" y="1660"/>
                      <a:pt x="3654" y="1517"/>
                    </a:cubicBezTo>
                    <a:lnTo>
                      <a:pt x="2954" y="1517"/>
                    </a:lnTo>
                    <a:lnTo>
                      <a:pt x="2254" y="108"/>
                    </a:lnTo>
                    <a:cubicBezTo>
                      <a:pt x="2219" y="46"/>
                      <a:pt x="2152" y="1"/>
                      <a:pt x="2082" y="1"/>
                    </a:cubicBezTo>
                    <a:close/>
                  </a:path>
                </a:pathLst>
              </a:custGeom>
              <a:solidFill>
                <a:srgbClr val="5A7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455;p67"/>
              <p:cNvSpPr/>
              <p:nvPr/>
            </p:nvSpPr>
            <p:spPr>
              <a:xfrm>
                <a:off x="7997327" y="2098866"/>
                <a:ext cx="191601" cy="125026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4772" extrusionOk="0">
                    <a:moveTo>
                      <a:pt x="6600" y="1"/>
                    </a:moveTo>
                    <a:cubicBezTo>
                      <a:pt x="6523" y="1"/>
                      <a:pt x="6447" y="41"/>
                      <a:pt x="6413" y="123"/>
                    </a:cubicBezTo>
                    <a:lnTo>
                      <a:pt x="5464" y="2471"/>
                    </a:lnTo>
                    <a:lnTo>
                      <a:pt x="4659" y="1129"/>
                    </a:lnTo>
                    <a:cubicBezTo>
                      <a:pt x="4621" y="1062"/>
                      <a:pt x="4555" y="1029"/>
                      <a:pt x="4489" y="1029"/>
                    </a:cubicBezTo>
                    <a:cubicBezTo>
                      <a:pt x="4405" y="1029"/>
                      <a:pt x="4322" y="1081"/>
                      <a:pt x="4295" y="1177"/>
                    </a:cubicBezTo>
                    <a:lnTo>
                      <a:pt x="3480" y="3909"/>
                    </a:lnTo>
                    <a:lnTo>
                      <a:pt x="2445" y="861"/>
                    </a:lnTo>
                    <a:cubicBezTo>
                      <a:pt x="2416" y="784"/>
                      <a:pt x="2349" y="736"/>
                      <a:pt x="2272" y="727"/>
                    </a:cubicBezTo>
                    <a:cubicBezTo>
                      <a:pt x="2186" y="727"/>
                      <a:pt x="2109" y="775"/>
                      <a:pt x="2071" y="851"/>
                    </a:cubicBezTo>
                    <a:lnTo>
                      <a:pt x="1045" y="2951"/>
                    </a:lnTo>
                    <a:lnTo>
                      <a:pt x="0" y="2951"/>
                    </a:lnTo>
                    <a:cubicBezTo>
                      <a:pt x="96" y="3094"/>
                      <a:pt x="192" y="3229"/>
                      <a:pt x="298" y="3363"/>
                    </a:cubicBezTo>
                    <a:lnTo>
                      <a:pt x="1170" y="3363"/>
                    </a:lnTo>
                    <a:cubicBezTo>
                      <a:pt x="1256" y="3353"/>
                      <a:pt x="1323" y="3315"/>
                      <a:pt x="1352" y="3238"/>
                    </a:cubicBezTo>
                    <a:lnTo>
                      <a:pt x="2224" y="1465"/>
                    </a:lnTo>
                    <a:lnTo>
                      <a:pt x="3298" y="4638"/>
                    </a:lnTo>
                    <a:cubicBezTo>
                      <a:pt x="3327" y="4714"/>
                      <a:pt x="3403" y="4772"/>
                      <a:pt x="3490" y="4772"/>
                    </a:cubicBezTo>
                    <a:cubicBezTo>
                      <a:pt x="3576" y="4772"/>
                      <a:pt x="3653" y="4714"/>
                      <a:pt x="3681" y="4628"/>
                    </a:cubicBezTo>
                    <a:lnTo>
                      <a:pt x="4534" y="1733"/>
                    </a:lnTo>
                    <a:lnTo>
                      <a:pt x="5301" y="3027"/>
                    </a:lnTo>
                    <a:cubicBezTo>
                      <a:pt x="5341" y="3094"/>
                      <a:pt x="5409" y="3126"/>
                      <a:pt x="5476" y="3126"/>
                    </a:cubicBezTo>
                    <a:cubicBezTo>
                      <a:pt x="5553" y="3126"/>
                      <a:pt x="5630" y="3085"/>
                      <a:pt x="5665" y="3008"/>
                    </a:cubicBezTo>
                    <a:lnTo>
                      <a:pt x="6595" y="727"/>
                    </a:lnTo>
                    <a:lnTo>
                      <a:pt x="6864" y="1359"/>
                    </a:lnTo>
                    <a:cubicBezTo>
                      <a:pt x="6904" y="1447"/>
                      <a:pt x="6976" y="1484"/>
                      <a:pt x="7048" y="1484"/>
                    </a:cubicBezTo>
                    <a:cubicBezTo>
                      <a:pt x="7181" y="1484"/>
                      <a:pt x="7312" y="1358"/>
                      <a:pt x="7237" y="1196"/>
                    </a:cubicBezTo>
                    <a:lnTo>
                      <a:pt x="6787" y="123"/>
                    </a:lnTo>
                    <a:cubicBezTo>
                      <a:pt x="6753" y="41"/>
                      <a:pt x="6677" y="1"/>
                      <a:pt x="6600" y="1"/>
                    </a:cubicBezTo>
                    <a:close/>
                  </a:path>
                </a:pathLst>
              </a:custGeom>
              <a:solidFill>
                <a:srgbClr val="5A7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456;p67"/>
              <p:cNvSpPr/>
              <p:nvPr/>
            </p:nvSpPr>
            <p:spPr>
              <a:xfrm>
                <a:off x="8182220" y="2122917"/>
                <a:ext cx="138100" cy="76373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2915" extrusionOk="0">
                    <a:moveTo>
                      <a:pt x="2059" y="1"/>
                    </a:moveTo>
                    <a:cubicBezTo>
                      <a:pt x="1983" y="10"/>
                      <a:pt x="1915" y="68"/>
                      <a:pt x="1887" y="144"/>
                    </a:cubicBezTo>
                    <a:lnTo>
                      <a:pt x="1244" y="2138"/>
                    </a:lnTo>
                    <a:lnTo>
                      <a:pt x="449" y="326"/>
                    </a:lnTo>
                    <a:cubicBezTo>
                      <a:pt x="408" y="239"/>
                      <a:pt x="336" y="202"/>
                      <a:pt x="264" y="202"/>
                    </a:cubicBezTo>
                    <a:cubicBezTo>
                      <a:pt x="132" y="202"/>
                      <a:pt x="0" y="328"/>
                      <a:pt x="75" y="489"/>
                    </a:cubicBezTo>
                    <a:lnTo>
                      <a:pt x="1081" y="2799"/>
                    </a:lnTo>
                    <a:cubicBezTo>
                      <a:pt x="1120" y="2867"/>
                      <a:pt x="1187" y="2914"/>
                      <a:pt x="1273" y="2914"/>
                    </a:cubicBezTo>
                    <a:lnTo>
                      <a:pt x="1283" y="2914"/>
                    </a:lnTo>
                    <a:cubicBezTo>
                      <a:pt x="1359" y="2905"/>
                      <a:pt x="1436" y="2847"/>
                      <a:pt x="1465" y="2771"/>
                    </a:cubicBezTo>
                    <a:lnTo>
                      <a:pt x="2117" y="739"/>
                    </a:lnTo>
                    <a:lnTo>
                      <a:pt x="2653" y="1812"/>
                    </a:lnTo>
                    <a:cubicBezTo>
                      <a:pt x="2682" y="1879"/>
                      <a:pt x="2759" y="1927"/>
                      <a:pt x="2836" y="1927"/>
                    </a:cubicBezTo>
                    <a:lnTo>
                      <a:pt x="5002" y="1927"/>
                    </a:lnTo>
                    <a:cubicBezTo>
                      <a:pt x="5270" y="1927"/>
                      <a:pt x="5270" y="1525"/>
                      <a:pt x="5002" y="1525"/>
                    </a:cubicBezTo>
                    <a:lnTo>
                      <a:pt x="2960" y="1525"/>
                    </a:lnTo>
                    <a:lnTo>
                      <a:pt x="2260" y="116"/>
                    </a:lnTo>
                    <a:cubicBezTo>
                      <a:pt x="2222" y="39"/>
                      <a:pt x="2145" y="1"/>
                      <a:pt x="205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457;p67"/>
              <p:cNvSpPr/>
              <p:nvPr/>
            </p:nvSpPr>
            <p:spPr>
              <a:xfrm>
                <a:off x="7955145" y="2085504"/>
                <a:ext cx="234123" cy="125341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4784" extrusionOk="0">
                    <a:moveTo>
                      <a:pt x="8205" y="0"/>
                    </a:moveTo>
                    <a:cubicBezTo>
                      <a:pt x="8129" y="0"/>
                      <a:pt x="8052" y="48"/>
                      <a:pt x="8023" y="125"/>
                    </a:cubicBezTo>
                    <a:lnTo>
                      <a:pt x="7074" y="2483"/>
                    </a:lnTo>
                    <a:lnTo>
                      <a:pt x="6279" y="1131"/>
                    </a:lnTo>
                    <a:cubicBezTo>
                      <a:pt x="6244" y="1071"/>
                      <a:pt x="6171" y="1034"/>
                      <a:pt x="6101" y="1034"/>
                    </a:cubicBezTo>
                    <a:cubicBezTo>
                      <a:pt x="6093" y="1034"/>
                      <a:pt x="6085" y="1035"/>
                      <a:pt x="6077" y="1036"/>
                    </a:cubicBezTo>
                    <a:cubicBezTo>
                      <a:pt x="6001" y="1045"/>
                      <a:pt x="5934" y="1103"/>
                      <a:pt x="5905" y="1179"/>
                    </a:cubicBezTo>
                    <a:lnTo>
                      <a:pt x="5100" y="3911"/>
                    </a:lnTo>
                    <a:lnTo>
                      <a:pt x="4064" y="863"/>
                    </a:lnTo>
                    <a:cubicBezTo>
                      <a:pt x="4036" y="786"/>
                      <a:pt x="3969" y="738"/>
                      <a:pt x="3882" y="729"/>
                    </a:cubicBezTo>
                    <a:cubicBezTo>
                      <a:pt x="3806" y="729"/>
                      <a:pt x="3729" y="777"/>
                      <a:pt x="3691" y="853"/>
                    </a:cubicBezTo>
                    <a:lnTo>
                      <a:pt x="2665" y="2953"/>
                    </a:lnTo>
                    <a:lnTo>
                      <a:pt x="269" y="2953"/>
                    </a:lnTo>
                    <a:cubicBezTo>
                      <a:pt x="0" y="2953"/>
                      <a:pt x="0" y="3355"/>
                      <a:pt x="269" y="3355"/>
                    </a:cubicBezTo>
                    <a:lnTo>
                      <a:pt x="2790" y="3355"/>
                    </a:lnTo>
                    <a:cubicBezTo>
                      <a:pt x="2866" y="3355"/>
                      <a:pt x="2943" y="3307"/>
                      <a:pt x="2972" y="3240"/>
                    </a:cubicBezTo>
                    <a:lnTo>
                      <a:pt x="3844" y="1457"/>
                    </a:lnTo>
                    <a:lnTo>
                      <a:pt x="4917" y="4640"/>
                    </a:lnTo>
                    <a:cubicBezTo>
                      <a:pt x="4946" y="4716"/>
                      <a:pt x="5023" y="4774"/>
                      <a:pt x="5109" y="4774"/>
                    </a:cubicBezTo>
                    <a:cubicBezTo>
                      <a:pt x="5109" y="4774"/>
                      <a:pt x="5109" y="4783"/>
                      <a:pt x="5109" y="4783"/>
                    </a:cubicBezTo>
                    <a:cubicBezTo>
                      <a:pt x="5205" y="4774"/>
                      <a:pt x="5282" y="4716"/>
                      <a:pt x="5301" y="4640"/>
                    </a:cubicBezTo>
                    <a:lnTo>
                      <a:pt x="6154" y="1726"/>
                    </a:lnTo>
                    <a:lnTo>
                      <a:pt x="6930" y="3020"/>
                    </a:lnTo>
                    <a:cubicBezTo>
                      <a:pt x="6969" y="3087"/>
                      <a:pt x="7045" y="3125"/>
                      <a:pt x="7113" y="3125"/>
                    </a:cubicBezTo>
                    <a:cubicBezTo>
                      <a:pt x="7189" y="3116"/>
                      <a:pt x="7256" y="3068"/>
                      <a:pt x="7285" y="3000"/>
                    </a:cubicBezTo>
                    <a:lnTo>
                      <a:pt x="8215" y="729"/>
                    </a:lnTo>
                    <a:lnTo>
                      <a:pt x="8493" y="1352"/>
                    </a:lnTo>
                    <a:cubicBezTo>
                      <a:pt x="8530" y="1439"/>
                      <a:pt x="8600" y="1476"/>
                      <a:pt x="8671" y="1476"/>
                    </a:cubicBezTo>
                    <a:cubicBezTo>
                      <a:pt x="8802" y="1476"/>
                      <a:pt x="8935" y="1351"/>
                      <a:pt x="8867" y="1189"/>
                    </a:cubicBezTo>
                    <a:lnTo>
                      <a:pt x="8397" y="125"/>
                    </a:lnTo>
                    <a:cubicBezTo>
                      <a:pt x="8368" y="48"/>
                      <a:pt x="8292" y="0"/>
                      <a:pt x="820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6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155" y="1895152"/>
            <a:ext cx="5671053" cy="383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576387" y="1100053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Coronavírus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viroses emergentes: o quê a ciência pode fazer?”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8421" y="1751867"/>
            <a:ext cx="5687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Reunião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promovida pelo </a:t>
            </a:r>
            <a:r>
              <a:rPr lang="pt-B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MCTIC,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dia 10 de fevereiro de </a:t>
            </a:r>
            <a:r>
              <a:rPr lang="pt-B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2020, contou com a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participação de </a:t>
            </a:r>
            <a:r>
              <a:rPr lang="pt-BR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especialistas de notório saber</a:t>
            </a:r>
            <a:r>
              <a:rPr lang="pt-B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 representantes do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Ministério da Saúde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entidades científicas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Institutos Nacionais de Ciência e Tecnologia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discutiram as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contribuições da ciência para o enfrentamento das viroses emergentes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em especial </a:t>
            </a:r>
            <a:r>
              <a:rPr lang="pt-BR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coronavírus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influenza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resultado desse encontro, concluiu-se pela necessidade de formação de um </a:t>
            </a:r>
            <a:r>
              <a:rPr lang="pt-B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comitê de especialistas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ser instituído no âmbito </a:t>
            </a:r>
            <a:r>
              <a:rPr lang="pt-B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MCTIC, cuja função primordial será contribuir para a articulação e integração de iniciativas de </a:t>
            </a:r>
            <a:r>
              <a:rPr lang="pt-BR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PD&amp;I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relacionadas às viroses emergentes.</a:t>
            </a: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18" y="181332"/>
            <a:ext cx="6658252" cy="6624072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26" y="6156340"/>
            <a:ext cx="2237173" cy="8669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713074" y="1409555"/>
            <a:ext cx="3509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Estratégias de ações de </a:t>
            </a: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PD&amp;I no combate à Covid-19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76386" y="1051043"/>
            <a:ext cx="11615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Linhas prioritárias </a:t>
            </a: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definidas pela Rede Vírus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6387" y="1850202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Sequenciamento em larga escala do vírus circulante no País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6387" y="2360142"/>
            <a:ext cx="11320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Corona-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ômica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MCTIC: Rede Nacional de genomas,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exoma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transcriptoma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COVID-19 para identificação de fatores associados à dispersão da epidemia e severidade”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50677" y="3872465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Biobanco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50677" y="4382405"/>
            <a:ext cx="11320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Estruturação de banco de amostras de SARS-CoV-2”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50677" y="4738457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Impactos da COVID-19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0677" y="5248399"/>
            <a:ext cx="1132014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COVID-19 no Brasil: análise e resposta aos impactos sociais da pandemia entre profissionais de saúde e população em isolamento” 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“Impactos socioeconômicos imediatos e de longo prazo da Covid-19 no Brasil e suas regiões”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76387" y="2993193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Medicamentos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76387" y="3503133"/>
            <a:ext cx="11320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“Reposicionamento de Fármacos e Biologia Estrutural Sars-Cov-2” 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26" y="6156340"/>
            <a:ext cx="2237173" cy="86690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6" y="41290"/>
            <a:ext cx="2237173" cy="86690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831354" y="5361652"/>
            <a:ext cx="2870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LEGADO:</a:t>
            </a:r>
            <a:endParaRPr lang="pt-BR" sz="20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Nacional de Infraestrutura de Biossegurança MCTI</a:t>
            </a:r>
            <a:endParaRPr lang="pt-B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50675" y="1026654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Chamada Pública MCTI/FINEP/Infraestrutura NB-3</a:t>
            </a:r>
            <a:endParaRPr lang="pt-BR" sz="28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31354" y="1668333"/>
            <a:ext cx="3334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172938"/>
                </a:solidFill>
              </a:rPr>
              <a:t>“A atual pandemia demonstrou a necessidade de o país possuir infraestrutura adequada para o enfrentamento de viroses emergentes, em especial a necessidade de laboratórios e biotérios com nível de biossegurança adequado para trabalho com agentes que podem causar doenças sérias ou potencialmente fatais como resultado de exposição por inalação”</a:t>
            </a:r>
            <a:endParaRPr lang="pt-BR" i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92" y="1904104"/>
            <a:ext cx="8446971" cy="46922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576387" y="804882"/>
            <a:ext cx="11615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Contratação direta de projetos nas linhas prioritárias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76385" y="1298133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Laboratório de Campanha MCTI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5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082" y="1702751"/>
            <a:ext cx="8994458" cy="49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576387" y="804882"/>
            <a:ext cx="11615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Contratação direta de projetos nas linhas prioritárias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5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50675" y="1371447"/>
            <a:ext cx="1161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Sequenciamento em larga escala do vírus circulante no País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0675" y="1881387"/>
            <a:ext cx="11320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Corona-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ômica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 MCTI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 Nacional de genomas,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exoma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transcriptoma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COVID-19 para identificação de fatores associados à dispersão da epidemia e severidade” 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2281" t="10855" r="51303" b="36952"/>
          <a:stretch/>
        </p:blipFill>
        <p:spPr>
          <a:xfrm>
            <a:off x="2585476" y="2526736"/>
            <a:ext cx="4983056" cy="33686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/>
          <a:srcRect l="2281" t="18192" r="51303" b="28447"/>
          <a:stretch/>
        </p:blipFill>
        <p:spPr>
          <a:xfrm>
            <a:off x="7568532" y="2637122"/>
            <a:ext cx="4556042" cy="314888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59398" y="3133293"/>
            <a:ext cx="35317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200" dirty="0" smtClean="0">
                <a:solidFill>
                  <a:schemeClr val="accent6"/>
                </a:solidFill>
                <a:latin typeface="Gotham Condensed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&gt; 2500</a:t>
            </a:r>
            <a:endParaRPr lang="pt-BR" sz="7200" dirty="0">
              <a:solidFill>
                <a:schemeClr val="accent6"/>
              </a:solidFill>
              <a:latin typeface="Gotham Condensed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82967" y="4207597"/>
            <a:ext cx="1927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amostras</a:t>
            </a:r>
          </a:p>
          <a:p>
            <a:pPr algn="ctr"/>
            <a:r>
              <a:rPr lang="pt-B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sequenciadas</a:t>
            </a:r>
          </a:p>
        </p:txBody>
      </p:sp>
    </p:spTree>
    <p:extLst>
      <p:ext uri="{BB962C8B-B14F-4D97-AF65-F5344CB8AC3E}">
        <p14:creationId xmlns:p14="http://schemas.microsoft.com/office/powerpoint/2010/main" val="37930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55" y="-1"/>
            <a:ext cx="3334933" cy="8281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26" y="6156340"/>
            <a:ext cx="2237173" cy="86690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713074" y="1409555"/>
            <a:ext cx="3509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Projetos de Vacinas apoiados pelo MCTI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672" y="181640"/>
            <a:ext cx="10333616" cy="67610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13888</TotalTime>
  <Words>1312</Words>
  <Application>Microsoft Office PowerPoint</Application>
  <PresentationFormat>Widescreen</PresentationFormat>
  <Paragraphs>155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Gotham Condensed</vt:lpstr>
      <vt:lpstr>Open Sans</vt:lpstr>
      <vt:lpstr>Times New Roman</vt:lpstr>
      <vt:lpstr>Wingdings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Larotonda</dc:creator>
  <cp:lastModifiedBy>Deyse Pereira Pires</cp:lastModifiedBy>
  <cp:revision>172</cp:revision>
  <cp:lastPrinted>2021-03-29T11:33:41Z</cp:lastPrinted>
  <dcterms:created xsi:type="dcterms:W3CDTF">2020-02-12T16:52:57Z</dcterms:created>
  <dcterms:modified xsi:type="dcterms:W3CDTF">2021-03-29T11:34:09Z</dcterms:modified>
</cp:coreProperties>
</file>