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4"/>
  </p:sldMasterIdLst>
  <p:sldIdLst>
    <p:sldId id="256" r:id="rId5"/>
    <p:sldId id="347" r:id="rId6"/>
    <p:sldId id="359" r:id="rId7"/>
    <p:sldId id="279" r:id="rId8"/>
    <p:sldId id="350" r:id="rId9"/>
    <p:sldId id="275" r:id="rId10"/>
    <p:sldId id="276" r:id="rId11"/>
    <p:sldId id="259" r:id="rId12"/>
    <p:sldId id="355" r:id="rId13"/>
    <p:sldId id="360" r:id="rId14"/>
    <p:sldId id="265" r:id="rId15"/>
  </p:sldIdLst>
  <p:sldSz cx="12192000" cy="6858000"/>
  <p:notesSz cx="6858000" cy="9144000"/>
  <p:embeddedFontLst>
    <p:embeddedFont>
      <p:font typeface="Calibri" panose="020F0502020204030204" pitchFamily="34" charset="0"/>
      <p:regular r:id="rId16"/>
      <p:bold r:id="rId17"/>
      <p:italic r:id="rId18"/>
      <p:boldItalic r:id="rId19"/>
    </p:embeddedFont>
    <p:embeddedFont>
      <p:font typeface="Calibri Light" panose="020F0302020204030204" pitchFamily="34" charset="0"/>
      <p:regular r:id="rId20"/>
      <p:italic r:id="rId21"/>
    </p:embeddedFont>
    <p:embeddedFont>
      <p:font typeface="Museo Sans 300" panose="02000000000000000000" charset="0"/>
      <p:regular r:id="rId22"/>
      <p:italic r:id="rId23"/>
    </p:embeddedFont>
    <p:embeddedFont>
      <p:font typeface="Museo Sans 500" panose="02000000000000000000" charset="0"/>
      <p:regular r:id="rId24"/>
      <p:italic r:id="rId25"/>
    </p:embeddedFont>
    <p:embeddedFont>
      <p:font typeface="Museo Sans 900" panose="02000000000000000000" charset="0"/>
      <p:bold r:id="rId26"/>
      <p:boldItalic r:id="rId27"/>
    </p:embeddedFont>
  </p:embeddedFontLst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99750"/>
    <a:srgbClr val="767171"/>
    <a:srgbClr val="FEBF1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7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font" Target="fonts/font3.fntdata"/><Relationship Id="rId26" Type="http://schemas.openxmlformats.org/officeDocument/2006/relationships/font" Target="fonts/font11.fntdata"/><Relationship Id="rId3" Type="http://schemas.openxmlformats.org/officeDocument/2006/relationships/customXml" Target="../customXml/item3.xml"/><Relationship Id="rId21" Type="http://schemas.openxmlformats.org/officeDocument/2006/relationships/font" Target="fonts/font6.fntdata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font" Target="fonts/font2.fntdata"/><Relationship Id="rId25" Type="http://schemas.openxmlformats.org/officeDocument/2006/relationships/font" Target="fonts/font10.fntdata"/><Relationship Id="rId2" Type="http://schemas.openxmlformats.org/officeDocument/2006/relationships/customXml" Target="../customXml/item2.xml"/><Relationship Id="rId16" Type="http://schemas.openxmlformats.org/officeDocument/2006/relationships/font" Target="fonts/font1.fntdata"/><Relationship Id="rId20" Type="http://schemas.openxmlformats.org/officeDocument/2006/relationships/font" Target="fonts/font5.fntdata"/><Relationship Id="rId29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font" Target="fonts/font9.fntdata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font" Target="fonts/font8.fntdata"/><Relationship Id="rId28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font" Target="fonts/font4.fntdata"/><Relationship Id="rId31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font" Target="fonts/font7.fntdata"/><Relationship Id="rId27" Type="http://schemas.openxmlformats.org/officeDocument/2006/relationships/font" Target="fonts/font12.fntdata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C01370E-AF06-4E3F-B02C-9C3042E25B6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122D1BD-B6D7-4B0F-A96B-F52339A719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CC66C43-4D11-4455-BD74-29995FDDD7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3FF2-7BB4-40FC-9B3F-87D539775CC6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07553D1-7C66-4989-BCD8-1516F43607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D790345B-75AD-4635-B81F-2E2C2DC3B7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D9F-30FC-4370-8D8F-A045EED518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377351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84EDE58-875E-45BD-B715-F323630AE2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DE9D3F0A-0EF1-4FE7-A201-E2C4A5FD1C9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138C7C07-4C08-4123-93C6-49EB6D4B19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3FF2-7BB4-40FC-9B3F-87D539775CC6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FA9E072C-DB62-4CE6-BF34-1D29946A0D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45BE4149-5A1C-43DE-813C-9B0C0F85D7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D9F-30FC-4370-8D8F-A045EED518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25664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96D36FD-9447-4E1B-B37E-4D84C4CC904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>
            <a:extLst>
              <a:ext uri="{FF2B5EF4-FFF2-40B4-BE49-F238E27FC236}">
                <a16:creationId xmlns:a16="http://schemas.microsoft.com/office/drawing/2014/main" id="{C0172284-EE80-411A-82F2-ABA8D5DAB82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B17ECF11-6800-4971-8E25-2EEB8D28A3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3FF2-7BB4-40FC-9B3F-87D539775CC6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67ECA583-FB78-4CFC-9380-B4BD57A281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38130756-8260-4065-A548-AF1665DDE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D9F-30FC-4370-8D8F-A045EED518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1630913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ítulo e texto 1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5FBA3E-3FD8-4D4F-BBB0-56C734CC788E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669BA0-F3BC-4687-A7AF-BB4FDB208A27}" type="slidenum">
              <a:rPr lang="pt-BR" smtClean="0"/>
              <a:t>‹nº›</a:t>
            </a:fld>
            <a:endParaRPr lang="pt-BR"/>
          </a:p>
        </p:txBody>
      </p:sp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576945" y="365128"/>
            <a:ext cx="10994572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8" name="Espaço Reservado para Conteúdo 2"/>
          <p:cNvSpPr>
            <a:spLocks noGrp="1"/>
          </p:cNvSpPr>
          <p:nvPr>
            <p:ph idx="1"/>
          </p:nvPr>
        </p:nvSpPr>
        <p:spPr>
          <a:xfrm>
            <a:off x="576945" y="1825625"/>
            <a:ext cx="10994572" cy="4351339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</a:p>
        </p:txBody>
      </p:sp>
    </p:spTree>
    <p:extLst>
      <p:ext uri="{BB962C8B-B14F-4D97-AF65-F5344CB8AC3E}">
        <p14:creationId xmlns:p14="http://schemas.microsoft.com/office/powerpoint/2010/main" val="18043477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D4F178D-1041-4711-B556-519B9B129C8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6D7F6F40-FFB3-4FB7-8463-0ED3601E78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165EFE7-362A-46CD-8C39-3FFC1E0473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3FF2-7BB4-40FC-9B3F-87D539775CC6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B823EB85-FBE4-4182-8C23-930E792BD0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CE0703B5-E136-4921-BB26-472C289DC0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D9F-30FC-4370-8D8F-A045EED518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691099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9935E2C-EA74-427F-A1C7-AD2E875238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90DC2C4-BE00-451A-8DC9-995B3F1EF8E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86FD66B1-77E7-4DF4-A324-6AAC7E10B7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3FF2-7BB4-40FC-9B3F-87D539775CC6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5F6AA77C-9600-4E18-871A-FEB28D6E8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B217761C-08BA-43EA-B9DB-95F46BC4AA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D9F-30FC-4370-8D8F-A045EED518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1595602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F4478CB-0111-4926-830E-171AB2EAF7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7F8CD37-41DF-4790-AF03-DBFE6ECA97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3A2BF375-9DF8-453D-9CAB-2046C15267C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A25379E9-3E24-47DD-AC07-3CE361BAF6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3FF2-7BB4-40FC-9B3F-87D539775CC6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9A3583B6-EA88-4431-A2FA-3B40BD5ABA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E3B15A4E-BB38-488F-9BC4-C47AF3D86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D9F-30FC-4370-8D8F-A045EED518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93745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B07EA6E-81B0-4962-9D0D-307DC65CFA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315A77CE-ACBE-4C9B-BD6E-C150CFAC0F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Espaço Reservado para Conteúdo 3">
            <a:extLst>
              <a:ext uri="{FF2B5EF4-FFF2-40B4-BE49-F238E27FC236}">
                <a16:creationId xmlns:a16="http://schemas.microsoft.com/office/drawing/2014/main" id="{5FC8CB60-E686-488A-98CC-BCC9F32BB6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>
            <a:extLst>
              <a:ext uri="{FF2B5EF4-FFF2-40B4-BE49-F238E27FC236}">
                <a16:creationId xmlns:a16="http://schemas.microsoft.com/office/drawing/2014/main" id="{0DBDB70D-0C30-4FEE-9750-129C0036CB3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Espaço Reservado para Conteúdo 5">
            <a:extLst>
              <a:ext uri="{FF2B5EF4-FFF2-40B4-BE49-F238E27FC236}">
                <a16:creationId xmlns:a16="http://schemas.microsoft.com/office/drawing/2014/main" id="{5A7ADA7F-F89B-4264-9B9A-E926702564C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>
            <a:extLst>
              <a:ext uri="{FF2B5EF4-FFF2-40B4-BE49-F238E27FC236}">
                <a16:creationId xmlns:a16="http://schemas.microsoft.com/office/drawing/2014/main" id="{8E19ADD3-6EBD-49D0-B5DD-59AA447C8F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3FF2-7BB4-40FC-9B3F-87D539775CC6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8" name="Espaço Reservado para Rodapé 7">
            <a:extLst>
              <a:ext uri="{FF2B5EF4-FFF2-40B4-BE49-F238E27FC236}">
                <a16:creationId xmlns:a16="http://schemas.microsoft.com/office/drawing/2014/main" id="{AF0C6326-9118-453F-8B28-BC7643095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>
            <a:extLst>
              <a:ext uri="{FF2B5EF4-FFF2-40B4-BE49-F238E27FC236}">
                <a16:creationId xmlns:a16="http://schemas.microsoft.com/office/drawing/2014/main" id="{B6CB1AC7-2592-4A6B-A9F7-50C9700346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D9F-30FC-4370-8D8F-A045EED518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943508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528416C-7592-42D0-BFEB-D247FA096F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>
            <a:extLst>
              <a:ext uri="{FF2B5EF4-FFF2-40B4-BE49-F238E27FC236}">
                <a16:creationId xmlns:a16="http://schemas.microsoft.com/office/drawing/2014/main" id="{1EB30F7B-CB3C-43C3-8B28-7839BDF867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3FF2-7BB4-40FC-9B3F-87D539775CC6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4" name="Espaço Reservado para Rodapé 3">
            <a:extLst>
              <a:ext uri="{FF2B5EF4-FFF2-40B4-BE49-F238E27FC236}">
                <a16:creationId xmlns:a16="http://schemas.microsoft.com/office/drawing/2014/main" id="{3558DAD0-69F4-4F66-BD0C-21717EF06CE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>
            <a:extLst>
              <a:ext uri="{FF2B5EF4-FFF2-40B4-BE49-F238E27FC236}">
                <a16:creationId xmlns:a16="http://schemas.microsoft.com/office/drawing/2014/main" id="{BD8C141F-1095-431A-B6A7-D55B80B29C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D9F-30FC-4370-8D8F-A045EED518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0386538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>
            <a:extLst>
              <a:ext uri="{FF2B5EF4-FFF2-40B4-BE49-F238E27FC236}">
                <a16:creationId xmlns:a16="http://schemas.microsoft.com/office/drawing/2014/main" id="{C7040CFA-4229-433C-AC72-DA08B6939E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3FF2-7BB4-40FC-9B3F-87D539775CC6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3" name="Espaço Reservado para Rodapé 2">
            <a:extLst>
              <a:ext uri="{FF2B5EF4-FFF2-40B4-BE49-F238E27FC236}">
                <a16:creationId xmlns:a16="http://schemas.microsoft.com/office/drawing/2014/main" id="{58993570-7C07-4655-8925-87ACFCD63E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>
            <a:extLst>
              <a:ext uri="{FF2B5EF4-FFF2-40B4-BE49-F238E27FC236}">
                <a16:creationId xmlns:a16="http://schemas.microsoft.com/office/drawing/2014/main" id="{7748BB06-43D9-48CB-B610-F37BD337E2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D9F-30FC-4370-8D8F-A045EED518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6166104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59AAE1B-CA5D-467C-AE36-F097C4B2E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AEDFB689-3552-4A6B-A580-B6AB1D52DD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F43EE605-7757-4B06-861A-478302B2F09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541A3185-9B0C-40EE-A896-861981BFA3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3FF2-7BB4-40FC-9B3F-87D539775CC6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4B66684-B92A-4DFF-8C09-7DAF206CD8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8AE4A660-02F3-49AF-B637-8573674AE6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D9F-30FC-4370-8D8F-A045EED518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078831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03AC47-DD05-4C3B-9C19-35E2E7CD71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>
            <a:extLst>
              <a:ext uri="{FF2B5EF4-FFF2-40B4-BE49-F238E27FC236}">
                <a16:creationId xmlns:a16="http://schemas.microsoft.com/office/drawing/2014/main" id="{DC487870-4E1E-41AA-862F-D8ADF7E7215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>
            <a:extLst>
              <a:ext uri="{FF2B5EF4-FFF2-40B4-BE49-F238E27FC236}">
                <a16:creationId xmlns:a16="http://schemas.microsoft.com/office/drawing/2014/main" id="{09F20040-9A0F-4229-953A-7C34C52616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Espaço Reservado para Data 4">
            <a:extLst>
              <a:ext uri="{FF2B5EF4-FFF2-40B4-BE49-F238E27FC236}">
                <a16:creationId xmlns:a16="http://schemas.microsoft.com/office/drawing/2014/main" id="{7771C53B-D8D6-4B78-A7F3-9B81B1721D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C63FF2-7BB4-40FC-9B3F-87D539775CC6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6" name="Espaço Reservado para Rodapé 5">
            <a:extLst>
              <a:ext uri="{FF2B5EF4-FFF2-40B4-BE49-F238E27FC236}">
                <a16:creationId xmlns:a16="http://schemas.microsoft.com/office/drawing/2014/main" id="{EFAA3E9C-B1CC-47EE-829B-2F40F53F23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>
                <a16:creationId xmlns:a16="http://schemas.microsoft.com/office/drawing/2014/main" id="{1B708CBA-47D3-4EE2-8C3F-3F9478A161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542D9F-30FC-4370-8D8F-A045EED518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27292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3.sv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>
            <a:extLst>
              <a:ext uri="{FF2B5EF4-FFF2-40B4-BE49-F238E27FC236}">
                <a16:creationId xmlns:a16="http://schemas.microsoft.com/office/drawing/2014/main" id="{15882139-1163-40C3-BE60-019C1B0B2F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>
            <a:extLst>
              <a:ext uri="{FF2B5EF4-FFF2-40B4-BE49-F238E27FC236}">
                <a16:creationId xmlns:a16="http://schemas.microsoft.com/office/drawing/2014/main" id="{FE66900E-C6B6-43FE-8070-985623EF3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>
            <a:extLst>
              <a:ext uri="{FF2B5EF4-FFF2-40B4-BE49-F238E27FC236}">
                <a16:creationId xmlns:a16="http://schemas.microsoft.com/office/drawing/2014/main" id="{289BA301-3E1E-4AD3-B93E-1290FA24E0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C63FF2-7BB4-40FC-9B3F-87D539775CC6}" type="datetimeFigureOut">
              <a:rPr lang="pt-BR" smtClean="0"/>
              <a:t>10/08/2022</a:t>
            </a:fld>
            <a:endParaRPr lang="pt-BR"/>
          </a:p>
        </p:txBody>
      </p:sp>
      <p:sp>
        <p:nvSpPr>
          <p:cNvPr id="5" name="Espaço Reservado para Rodapé 4">
            <a:extLst>
              <a:ext uri="{FF2B5EF4-FFF2-40B4-BE49-F238E27FC236}">
                <a16:creationId xmlns:a16="http://schemas.microsoft.com/office/drawing/2014/main" id="{E792D283-3C63-4A83-9AFE-1288F3A885D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>
            <a:extLst>
              <a:ext uri="{FF2B5EF4-FFF2-40B4-BE49-F238E27FC236}">
                <a16:creationId xmlns:a16="http://schemas.microsoft.com/office/drawing/2014/main" id="{59EF2026-0472-4C92-918D-CB7DC5D171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F542D9F-30FC-4370-8D8F-A045EED5180B}" type="slidenum">
              <a:rPr lang="pt-BR" smtClean="0"/>
              <a:t>‹nº›</a:t>
            </a:fld>
            <a:endParaRPr lang="pt-BR"/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6E2CDFEA-112B-4855-AF39-ED3591B3FE20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Gráfico 7">
            <a:extLst>
              <a:ext uri="{FF2B5EF4-FFF2-40B4-BE49-F238E27FC236}">
                <a16:creationId xmlns:a16="http://schemas.microsoft.com/office/drawing/2014/main" id="{1A0F0015-DEB1-4E94-8B79-199E26ED5E3C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11009392" y="30070"/>
            <a:ext cx="1182608" cy="1178308"/>
          </a:xfrm>
          <a:prstGeom prst="rect">
            <a:avLst/>
          </a:prstGeom>
        </p:spPr>
      </p:pic>
      <p:pic>
        <p:nvPicPr>
          <p:cNvPr id="10" name="Gráfico 9">
            <a:extLst>
              <a:ext uri="{FF2B5EF4-FFF2-40B4-BE49-F238E27FC236}">
                <a16:creationId xmlns:a16="http://schemas.microsoft.com/office/drawing/2014/main" id="{58C64625-EC04-4EB3-BB09-E056CC96B2C7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0" y="5677503"/>
            <a:ext cx="1182608" cy="1178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04473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mailto:thomas.schrage@mdr.gov.br" TargetMode="External"/><Relationship Id="rId2" Type="http://schemas.openxmlformats.org/officeDocument/2006/relationships/image" Target="../media/image5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jpeg"/><Relationship Id="rId3" Type="http://schemas.openxmlformats.org/officeDocument/2006/relationships/image" Target="../media/image8.png"/><Relationship Id="rId7" Type="http://schemas.openxmlformats.org/officeDocument/2006/relationships/image" Target="../media/image12.jp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jpeg"/><Relationship Id="rId5" Type="http://schemas.openxmlformats.org/officeDocument/2006/relationships/image" Target="../media/image10.emf"/><Relationship Id="rId4" Type="http://schemas.openxmlformats.org/officeDocument/2006/relationships/image" Target="../media/image9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13" Type="http://schemas.openxmlformats.org/officeDocument/2006/relationships/image" Target="../media/image27.png"/><Relationship Id="rId18" Type="http://schemas.openxmlformats.org/officeDocument/2006/relationships/image" Target="../media/image32.jpe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12" Type="http://schemas.openxmlformats.org/officeDocument/2006/relationships/image" Target="../media/image26.png"/><Relationship Id="rId17" Type="http://schemas.openxmlformats.org/officeDocument/2006/relationships/image" Target="../media/image31.png"/><Relationship Id="rId2" Type="http://schemas.openxmlformats.org/officeDocument/2006/relationships/image" Target="../media/image10.emf"/><Relationship Id="rId16" Type="http://schemas.openxmlformats.org/officeDocument/2006/relationships/image" Target="../media/image30.png"/><Relationship Id="rId20" Type="http://schemas.openxmlformats.org/officeDocument/2006/relationships/image" Target="../media/image1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11" Type="http://schemas.openxmlformats.org/officeDocument/2006/relationships/image" Target="../media/image25.png"/><Relationship Id="rId5" Type="http://schemas.openxmlformats.org/officeDocument/2006/relationships/image" Target="../media/image19.png"/><Relationship Id="rId15" Type="http://schemas.openxmlformats.org/officeDocument/2006/relationships/image" Target="../media/image29.png"/><Relationship Id="rId10" Type="http://schemas.openxmlformats.org/officeDocument/2006/relationships/image" Target="../media/image24.png"/><Relationship Id="rId19" Type="http://schemas.openxmlformats.org/officeDocument/2006/relationships/image" Target="../media/image33.png"/><Relationship Id="rId4" Type="http://schemas.openxmlformats.org/officeDocument/2006/relationships/image" Target="../media/image18.png"/><Relationship Id="rId9" Type="http://schemas.openxmlformats.org/officeDocument/2006/relationships/image" Target="../media/image23.png"/><Relationship Id="rId14" Type="http://schemas.openxmlformats.org/officeDocument/2006/relationships/image" Target="../media/image2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emf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0.emf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em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6.png"/><Relationship Id="rId4" Type="http://schemas.openxmlformats.org/officeDocument/2006/relationships/image" Target="../media/image4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m 12">
            <a:extLst>
              <a:ext uri="{FF2B5EF4-FFF2-40B4-BE49-F238E27FC236}">
                <a16:creationId xmlns:a16="http://schemas.microsoft.com/office/drawing/2014/main" id="{3659ECE3-3F95-4E34-9CBF-4868538CCE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76820"/>
          </a:xfrm>
          <a:prstGeom prst="rect">
            <a:avLst/>
          </a:prstGeom>
        </p:spPr>
      </p:pic>
      <p:sp>
        <p:nvSpPr>
          <p:cNvPr id="16" name="Retângulo 15">
            <a:extLst>
              <a:ext uri="{FF2B5EF4-FFF2-40B4-BE49-F238E27FC236}">
                <a16:creationId xmlns:a16="http://schemas.microsoft.com/office/drawing/2014/main" id="{906B782F-F4A2-41CF-8098-1CAA0E542BAB}"/>
              </a:ext>
            </a:extLst>
          </p:cNvPr>
          <p:cNvSpPr/>
          <p:nvPr/>
        </p:nvSpPr>
        <p:spPr>
          <a:xfrm>
            <a:off x="2441194" y="1322896"/>
            <a:ext cx="176293" cy="1711843"/>
          </a:xfrm>
          <a:prstGeom prst="rect">
            <a:avLst/>
          </a:prstGeom>
          <a:solidFill>
            <a:srgbClr val="0997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6236F794-4B8A-437E-B86A-C129E996268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51044" y="2527286"/>
            <a:ext cx="1399957" cy="1399957"/>
          </a:xfrm>
          <a:prstGeom prst="rect">
            <a:avLst/>
          </a:prstGeom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45462CC6-B3D7-4158-9544-BA48617D930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 flipH="1">
            <a:off x="8908471" y="964463"/>
            <a:ext cx="1399957" cy="1399957"/>
          </a:xfrm>
          <a:prstGeom prst="rect">
            <a:avLst/>
          </a:prstGeom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5DFB937B-D10D-4378-9B5B-87D4EBDCAA20}"/>
              </a:ext>
            </a:extLst>
          </p:cNvPr>
          <p:cNvSpPr txBox="1"/>
          <p:nvPr/>
        </p:nvSpPr>
        <p:spPr>
          <a:xfrm>
            <a:off x="287079" y="223284"/>
            <a:ext cx="33386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>
                <a:solidFill>
                  <a:srgbClr val="099750"/>
                </a:solidFill>
                <a:latin typeface="Museo Sans 500" panose="02000000000000000000" pitchFamily="50" charset="0"/>
              </a:rPr>
              <a:t>.</a:t>
            </a:r>
          </a:p>
        </p:txBody>
      </p:sp>
      <p:sp>
        <p:nvSpPr>
          <p:cNvPr id="9" name="CaixaDeTexto 8">
            <a:extLst>
              <a:ext uri="{FF2B5EF4-FFF2-40B4-BE49-F238E27FC236}">
                <a16:creationId xmlns:a16="http://schemas.microsoft.com/office/drawing/2014/main" id="{0D17DCCB-5310-44D9-B07E-B127BF610E34}"/>
              </a:ext>
            </a:extLst>
          </p:cNvPr>
          <p:cNvSpPr txBox="1"/>
          <p:nvPr/>
        </p:nvSpPr>
        <p:spPr>
          <a:xfrm>
            <a:off x="2557844" y="1629751"/>
            <a:ext cx="705060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3200" b="1" i="1" dirty="0">
                <a:solidFill>
                  <a:srgbClr val="FEBF10"/>
                </a:solidFill>
                <a:latin typeface="Museo Sans 900" panose="02000000000000000000" pitchFamily="50" charset="0"/>
              </a:rPr>
              <a:t>Ações de Proteção e Defesa Civil – Monitoramento e Alerta à População</a:t>
            </a:r>
          </a:p>
          <a:p>
            <a:pPr algn="ctr"/>
            <a:endParaRPr lang="pt-BR" sz="3200" b="1" i="1" dirty="0">
              <a:solidFill>
                <a:srgbClr val="FEBF10"/>
              </a:solidFill>
              <a:latin typeface="Museo Sans 900" panose="02000000000000000000" pitchFamily="50" charset="0"/>
            </a:endParaRPr>
          </a:p>
          <a:p>
            <a:pPr algn="ctr"/>
            <a:endParaRPr lang="pt-BR" sz="3200" b="1" i="1" dirty="0">
              <a:solidFill>
                <a:srgbClr val="FEBF10"/>
              </a:solidFill>
              <a:latin typeface="Museo Sans 900" panose="02000000000000000000" pitchFamily="50" charset="0"/>
            </a:endParaRPr>
          </a:p>
        </p:txBody>
      </p:sp>
      <p:sp>
        <p:nvSpPr>
          <p:cNvPr id="12" name="CaixaDeTexto 11">
            <a:extLst>
              <a:ext uri="{FF2B5EF4-FFF2-40B4-BE49-F238E27FC236}">
                <a16:creationId xmlns:a16="http://schemas.microsoft.com/office/drawing/2014/main" id="{AF262FE7-7273-4733-AA81-33EDB814E3F1}"/>
              </a:ext>
            </a:extLst>
          </p:cNvPr>
          <p:cNvSpPr txBox="1"/>
          <p:nvPr/>
        </p:nvSpPr>
        <p:spPr>
          <a:xfrm>
            <a:off x="2858339" y="5711386"/>
            <a:ext cx="6156664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1800" b="1" u="sng" dirty="0">
                <a:solidFill>
                  <a:srgbClr val="FFFF00"/>
                </a:solidFill>
                <a:latin typeface="Museo Sans 300" panose="02000000000000000000" pitchFamily="50" charset="0"/>
              </a:rPr>
              <a:t>TIAGO MOLINA SCHNORR</a:t>
            </a:r>
          </a:p>
          <a:p>
            <a:pPr algn="ctr"/>
            <a:endParaRPr lang="pt-BR" sz="1800" b="1" u="sng" dirty="0">
              <a:solidFill>
                <a:srgbClr val="FFFF00"/>
              </a:solidFill>
              <a:latin typeface="Museo Sans 300" panose="02000000000000000000" pitchFamily="50" charset="0"/>
            </a:endParaRPr>
          </a:p>
          <a:p>
            <a:pPr algn="ctr"/>
            <a:r>
              <a:rPr lang="pt-BR" b="1" dirty="0">
                <a:solidFill>
                  <a:srgbClr val="FFFF00"/>
                </a:solidFill>
                <a:latin typeface="Museo Sans 300" panose="02000000000000000000" pitchFamily="50" charset="0"/>
              </a:rPr>
              <a:t>Coordenador-Geral de Gerenciamento de Desastres </a:t>
            </a:r>
            <a:endParaRPr lang="pt-BR" sz="1800" b="1" dirty="0">
              <a:solidFill>
                <a:srgbClr val="FFFF00"/>
              </a:solidFill>
              <a:latin typeface="Museo Sans 300" panose="02000000000000000000" pitchFamily="50" charset="0"/>
            </a:endParaRPr>
          </a:p>
          <a:p>
            <a:pPr algn="ctr"/>
            <a:endParaRPr lang="pt-BR" sz="1800" b="1" u="sng" dirty="0">
              <a:solidFill>
                <a:srgbClr val="FFFF00"/>
              </a:solidFill>
              <a:latin typeface="Museo Sans 300" panose="02000000000000000000" pitchFamily="50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774104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" name="Rectangle 13">
            <a:extLst>
              <a:ext uri="{FF2B5EF4-FFF2-40B4-BE49-F238E27FC236}">
                <a16:creationId xmlns:a16="http://schemas.microsoft.com/office/drawing/2014/main" id="{FB33DC6A-1F1C-4A06-834E-CFF88F1C0B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6" name="Freeform: Shape 15">
            <a:extLst>
              <a:ext uri="{FF2B5EF4-FFF2-40B4-BE49-F238E27FC236}">
                <a16:creationId xmlns:a16="http://schemas.microsoft.com/office/drawing/2014/main" id="{0FE1D5CF-87B8-4A8A-AD3C-01D06A6076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6208641" cy="6858000"/>
          </a:xfrm>
          <a:custGeom>
            <a:avLst/>
            <a:gdLst>
              <a:gd name="connsiteX0" fmla="*/ 0 w 6208641"/>
              <a:gd name="connsiteY0" fmla="*/ 0 h 6858000"/>
              <a:gd name="connsiteX1" fmla="*/ 5464181 w 6208641"/>
              <a:gd name="connsiteY1" fmla="*/ 0 h 6858000"/>
              <a:gd name="connsiteX2" fmla="*/ 5538086 w 6208641"/>
              <a:gd name="connsiteY2" fmla="*/ 159684 h 6858000"/>
              <a:gd name="connsiteX3" fmla="*/ 6208641 w 6208641"/>
              <a:gd name="connsiteY3" fmla="*/ 3706589 h 6858000"/>
              <a:gd name="connsiteX4" fmla="*/ 5734754 w 6208641"/>
              <a:gd name="connsiteY4" fmla="*/ 6730443 h 6858000"/>
              <a:gd name="connsiteX5" fmla="*/ 5689361 w 6208641"/>
              <a:gd name="connsiteY5" fmla="*/ 6858000 h 6858000"/>
              <a:gd name="connsiteX6" fmla="*/ 0 w 620864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8641" h="6858000">
                <a:moveTo>
                  <a:pt x="0" y="0"/>
                </a:moveTo>
                <a:lnTo>
                  <a:pt x="5464181" y="0"/>
                </a:lnTo>
                <a:lnTo>
                  <a:pt x="5538086" y="159684"/>
                </a:lnTo>
                <a:cubicBezTo>
                  <a:pt x="5961440" y="1172168"/>
                  <a:pt x="6208641" y="2392735"/>
                  <a:pt x="6208641" y="3706589"/>
                </a:cubicBezTo>
                <a:cubicBezTo>
                  <a:pt x="6208641" y="4801467"/>
                  <a:pt x="6036974" y="5831563"/>
                  <a:pt x="5734754" y="6730443"/>
                </a:cubicBezTo>
                <a:lnTo>
                  <a:pt x="5689361" y="6858000"/>
                </a:lnTo>
                <a:lnTo>
                  <a:pt x="0" y="6858000"/>
                </a:lnTo>
                <a:close/>
              </a:path>
            </a:pathLst>
          </a:custGeom>
          <a:ln w="9525">
            <a:solidFill>
              <a:srgbClr val="EFEFEF"/>
            </a:solidFill>
          </a:ln>
          <a:effectLst>
            <a:outerShdw blurRad="88900" dist="38100" algn="l" rotWithShape="0">
              <a:schemeClr val="bg1">
                <a:lumMod val="85000"/>
                <a:alpha val="5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 useBgFill="1">
        <p:nvSpPr>
          <p:cNvPr id="18" name="Freeform: Shape 17">
            <a:extLst>
              <a:ext uri="{FF2B5EF4-FFF2-40B4-BE49-F238E27FC236}">
                <a16:creationId xmlns:a16="http://schemas.microsoft.com/office/drawing/2014/main" id="{60926200-45C2-41E9-839F-31CD5FE4CD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03325" cy="6858000"/>
          </a:xfrm>
          <a:custGeom>
            <a:avLst/>
            <a:gdLst>
              <a:gd name="connsiteX0" fmla="*/ 0 w 6203325"/>
              <a:gd name="connsiteY0" fmla="*/ 0 h 6858000"/>
              <a:gd name="connsiteX1" fmla="*/ 5458865 w 6203325"/>
              <a:gd name="connsiteY1" fmla="*/ 0 h 6858000"/>
              <a:gd name="connsiteX2" fmla="*/ 5532770 w 6203325"/>
              <a:gd name="connsiteY2" fmla="*/ 159684 h 6858000"/>
              <a:gd name="connsiteX3" fmla="*/ 6203325 w 6203325"/>
              <a:gd name="connsiteY3" fmla="*/ 3706589 h 6858000"/>
              <a:gd name="connsiteX4" fmla="*/ 5729438 w 6203325"/>
              <a:gd name="connsiteY4" fmla="*/ 6730443 h 6858000"/>
              <a:gd name="connsiteX5" fmla="*/ 5684045 w 6203325"/>
              <a:gd name="connsiteY5" fmla="*/ 6858000 h 6858000"/>
              <a:gd name="connsiteX6" fmla="*/ 0 w 6203325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203325" h="6858000">
                <a:moveTo>
                  <a:pt x="0" y="0"/>
                </a:moveTo>
                <a:lnTo>
                  <a:pt x="5458865" y="0"/>
                </a:lnTo>
                <a:lnTo>
                  <a:pt x="5532770" y="159684"/>
                </a:lnTo>
                <a:cubicBezTo>
                  <a:pt x="5956124" y="1172168"/>
                  <a:pt x="6203325" y="2392735"/>
                  <a:pt x="6203325" y="3706589"/>
                </a:cubicBezTo>
                <a:cubicBezTo>
                  <a:pt x="6203325" y="4801467"/>
                  <a:pt x="6031658" y="5831563"/>
                  <a:pt x="5729438" y="6730443"/>
                </a:cubicBezTo>
                <a:lnTo>
                  <a:pt x="5684045" y="6858000"/>
                </a:lnTo>
                <a:lnTo>
                  <a:pt x="0" y="6858000"/>
                </a:lnTo>
                <a:close/>
              </a:path>
            </a:pathLst>
          </a:custGeom>
          <a:ln w="952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2A59187A-B671-44E5-9DB3-BB10451A714C}"/>
              </a:ext>
            </a:extLst>
          </p:cNvPr>
          <p:cNvSpPr txBox="1"/>
          <p:nvPr/>
        </p:nvSpPr>
        <p:spPr>
          <a:xfrm>
            <a:off x="489098" y="1106034"/>
            <a:ext cx="5019074" cy="320413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dirty="0">
                <a:latin typeface="+mj-lt"/>
                <a:ea typeface="+mj-ea"/>
                <a:cs typeface="+mj-cs"/>
              </a:rPr>
              <a:t>Boas </a:t>
            </a:r>
            <a:r>
              <a:rPr lang="en-US" sz="5400" dirty="0" err="1">
                <a:latin typeface="+mj-lt"/>
                <a:ea typeface="+mj-ea"/>
                <a:cs typeface="+mj-cs"/>
              </a:rPr>
              <a:t>Práticas</a:t>
            </a:r>
            <a:r>
              <a:rPr lang="en-US" sz="5400" dirty="0">
                <a:latin typeface="+mj-lt"/>
                <a:ea typeface="+mj-ea"/>
                <a:cs typeface="+mj-cs"/>
              </a:rPr>
              <a:t> </a:t>
            </a:r>
            <a:r>
              <a:rPr lang="en-US" sz="5400" dirty="0" err="1">
                <a:latin typeface="+mj-lt"/>
                <a:ea typeface="+mj-ea"/>
                <a:cs typeface="+mj-cs"/>
              </a:rPr>
              <a:t>na</a:t>
            </a:r>
            <a:r>
              <a:rPr lang="en-US" sz="5400" dirty="0">
                <a:latin typeface="+mj-lt"/>
                <a:ea typeface="+mj-ea"/>
                <a:cs typeface="+mj-cs"/>
              </a:rPr>
              <a:t> Gestão de </a:t>
            </a:r>
            <a:r>
              <a:rPr lang="en-US" sz="5400" dirty="0" err="1">
                <a:latin typeface="+mj-lt"/>
                <a:ea typeface="+mj-ea"/>
                <a:cs typeface="+mj-cs"/>
              </a:rPr>
              <a:t>Riscos</a:t>
            </a:r>
            <a:r>
              <a:rPr lang="en-US" sz="5400" dirty="0">
                <a:latin typeface="+mj-lt"/>
                <a:ea typeface="+mj-ea"/>
                <a:cs typeface="+mj-cs"/>
              </a:rPr>
              <a:t> e </a:t>
            </a:r>
            <a:r>
              <a:rPr lang="en-US" sz="5400" dirty="0" err="1">
                <a:latin typeface="+mj-lt"/>
                <a:ea typeface="+mj-ea"/>
                <a:cs typeface="+mj-cs"/>
              </a:rPr>
              <a:t>Desastres</a:t>
            </a:r>
            <a:endParaRPr lang="en-US" sz="5400" dirty="0">
              <a:latin typeface="+mj-lt"/>
              <a:ea typeface="+mj-ea"/>
              <a:cs typeface="+mj-cs"/>
            </a:endParaRP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AF2F604E-43BE-4DC3-B983-E071523364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767989" y="346791"/>
            <a:ext cx="146304" cy="7040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9AA72E8D-889D-4C91-AF44-ADFFEFC0D6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3247" y="457885"/>
            <a:ext cx="4708831" cy="2742894"/>
          </a:xfrm>
          <a:prstGeom prst="rect">
            <a:avLst/>
          </a:prstGeom>
        </p:spPr>
      </p:pic>
      <p:sp>
        <p:nvSpPr>
          <p:cNvPr id="22" name="Rectangle 21">
            <a:extLst>
              <a:ext uri="{FF2B5EF4-FFF2-40B4-BE49-F238E27FC236}">
                <a16:creationId xmlns:a16="http://schemas.microsoft.com/office/drawing/2014/main" id="{08C9B587-E65E-4B52-B37C-ABEBB6E879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89098" y="4546920"/>
            <a:ext cx="5019074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9" name="Imagem 8">
            <a:extLst>
              <a:ext uri="{FF2B5EF4-FFF2-40B4-BE49-F238E27FC236}">
                <a16:creationId xmlns:a16="http://schemas.microsoft.com/office/drawing/2014/main" id="{46ED4DE2-B6D7-4BD0-9408-F6CF91FA8CC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332382" y="3368730"/>
            <a:ext cx="5867154" cy="2742894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D7021F94-F45F-4BA5-8A91-6A4361CEF15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5692" y="289267"/>
            <a:ext cx="668408" cy="66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42688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>
            <a:extLst>
              <a:ext uri="{FF2B5EF4-FFF2-40B4-BE49-F238E27FC236}">
                <a16:creationId xmlns:a16="http://schemas.microsoft.com/office/drawing/2014/main" id="{06F6591A-3956-498C-BAA1-4CA3E9AB7EA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CaixaDeTexto 6">
            <a:extLst>
              <a:ext uri="{FF2B5EF4-FFF2-40B4-BE49-F238E27FC236}">
                <a16:creationId xmlns:a16="http://schemas.microsoft.com/office/drawing/2014/main" id="{73C00147-8F34-4773-8BD8-5B990DD7ABFB}"/>
              </a:ext>
            </a:extLst>
          </p:cNvPr>
          <p:cNvSpPr txBox="1"/>
          <p:nvPr/>
        </p:nvSpPr>
        <p:spPr>
          <a:xfrm>
            <a:off x="3995505" y="5226784"/>
            <a:ext cx="4200989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800" dirty="0"/>
              <a:t>Tiago Molina Schnorr</a:t>
            </a:r>
          </a:p>
          <a:p>
            <a:pPr algn="ctr"/>
            <a:endParaRPr lang="pt-BR" dirty="0"/>
          </a:p>
          <a:p>
            <a:pPr algn="ctr"/>
            <a:endParaRPr lang="pt-BR" dirty="0"/>
          </a:p>
          <a:p>
            <a:pPr algn="ctr"/>
            <a:r>
              <a:rPr lang="pt-BR" dirty="0">
                <a:hlinkClick r:id="rId3"/>
              </a:rPr>
              <a:t>Tiago.schnorr@mdr.gov.br</a:t>
            </a:r>
            <a:endParaRPr lang="pt-BR" dirty="0"/>
          </a:p>
          <a:p>
            <a:pPr algn="ctr"/>
            <a:r>
              <a:rPr lang="pt-BR" dirty="0"/>
              <a:t>(61) 2034-4609</a:t>
            </a:r>
          </a:p>
        </p:txBody>
      </p:sp>
      <p:sp>
        <p:nvSpPr>
          <p:cNvPr id="4" name="CaixaDeTexto 3">
            <a:extLst>
              <a:ext uri="{FF2B5EF4-FFF2-40B4-BE49-F238E27FC236}">
                <a16:creationId xmlns:a16="http://schemas.microsoft.com/office/drawing/2014/main" id="{F070F1C9-0B89-4FFB-9482-78AA41C6890E}"/>
              </a:ext>
            </a:extLst>
          </p:cNvPr>
          <p:cNvSpPr txBox="1"/>
          <p:nvPr/>
        </p:nvSpPr>
        <p:spPr>
          <a:xfrm>
            <a:off x="1942321" y="3666931"/>
            <a:ext cx="8307355" cy="895164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5400" b="1" dirty="0">
                <a:latin typeface="+mj-lt"/>
                <a:ea typeface="+mj-ea"/>
                <a:cs typeface="+mj-cs"/>
              </a:rPr>
              <a:t>Defesa Civil </a:t>
            </a:r>
            <a:r>
              <a:rPr lang="en-US" sz="5400" b="1" dirty="0" err="1">
                <a:latin typeface="+mj-lt"/>
                <a:ea typeface="+mj-ea"/>
                <a:cs typeface="+mj-cs"/>
              </a:rPr>
              <a:t>somos</a:t>
            </a:r>
            <a:r>
              <a:rPr lang="en-US" sz="5400" b="1" dirty="0">
                <a:latin typeface="+mj-lt"/>
                <a:ea typeface="+mj-ea"/>
                <a:cs typeface="+mj-cs"/>
              </a:rPr>
              <a:t> </a:t>
            </a:r>
            <a:r>
              <a:rPr lang="en-US" sz="5400" b="1" dirty="0" err="1">
                <a:latin typeface="+mj-lt"/>
                <a:ea typeface="+mj-ea"/>
                <a:cs typeface="+mj-cs"/>
              </a:rPr>
              <a:t>todos</a:t>
            </a:r>
            <a:r>
              <a:rPr lang="en-US" sz="5400" b="1" dirty="0">
                <a:latin typeface="+mj-lt"/>
                <a:ea typeface="+mj-ea"/>
                <a:cs typeface="+mj-cs"/>
              </a:rPr>
              <a:t> </a:t>
            </a:r>
            <a:r>
              <a:rPr lang="en-US" sz="5400" b="1" dirty="0" err="1">
                <a:latin typeface="+mj-lt"/>
                <a:ea typeface="+mj-ea"/>
                <a:cs typeface="+mj-cs"/>
              </a:rPr>
              <a:t>nós</a:t>
            </a:r>
            <a:r>
              <a:rPr lang="en-US" sz="5400" b="1" dirty="0">
                <a:latin typeface="+mj-lt"/>
                <a:ea typeface="+mj-ea"/>
                <a:cs typeface="+mj-cs"/>
              </a:rPr>
              <a:t>!</a:t>
            </a:r>
          </a:p>
        </p:txBody>
      </p:sp>
    </p:spTree>
    <p:extLst>
      <p:ext uri="{BB962C8B-B14F-4D97-AF65-F5344CB8AC3E}">
        <p14:creationId xmlns:p14="http://schemas.microsoft.com/office/powerpoint/2010/main" val="2710719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Imagem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534225"/>
            <a:ext cx="2597891" cy="2309236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286027" y="4161545"/>
            <a:ext cx="2535228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accent1">
                    <a:lumMod val="75000"/>
                  </a:schemeClr>
                </a:solidFill>
              </a:rPr>
              <a:t>Furacão Catarina - 2004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1985" y="1523664"/>
            <a:ext cx="4634483" cy="2447858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53641" y="1487522"/>
            <a:ext cx="4380413" cy="2484000"/>
          </a:xfrm>
          <a:prstGeom prst="rect">
            <a:avLst/>
          </a:prstGeom>
        </p:spPr>
      </p:pic>
      <p:grpSp>
        <p:nvGrpSpPr>
          <p:cNvPr id="13" name="Grupo 12"/>
          <p:cNvGrpSpPr/>
          <p:nvPr/>
        </p:nvGrpSpPr>
        <p:grpSpPr>
          <a:xfrm>
            <a:off x="2382747" y="772186"/>
            <a:ext cx="2722198" cy="375656"/>
            <a:chOff x="3491880" y="1714671"/>
            <a:chExt cx="1877758" cy="461955"/>
          </a:xfrm>
        </p:grpSpPr>
        <p:sp>
          <p:nvSpPr>
            <p:cNvPr id="20" name="Retângulo de cantos arredondados 19"/>
            <p:cNvSpPr/>
            <p:nvPr/>
          </p:nvSpPr>
          <p:spPr>
            <a:xfrm>
              <a:off x="3491880" y="1714671"/>
              <a:ext cx="1877758" cy="46195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3491880" y="1714672"/>
              <a:ext cx="1877758" cy="45417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dirty="0">
                  <a:solidFill>
                    <a:schemeClr val="accent1">
                      <a:lumMod val="75000"/>
                    </a:schemeClr>
                  </a:solidFill>
                </a:rPr>
                <a:t>Afetados por desastres</a:t>
              </a:r>
            </a:p>
          </p:txBody>
        </p:sp>
      </p:grpSp>
      <p:grpSp>
        <p:nvGrpSpPr>
          <p:cNvPr id="22" name="Grupo 21"/>
          <p:cNvGrpSpPr/>
          <p:nvPr/>
        </p:nvGrpSpPr>
        <p:grpSpPr>
          <a:xfrm>
            <a:off x="7141911" y="784982"/>
            <a:ext cx="2254629" cy="350062"/>
            <a:chOff x="3491880" y="1714671"/>
            <a:chExt cx="1877758" cy="461955"/>
          </a:xfrm>
        </p:grpSpPr>
        <p:sp>
          <p:nvSpPr>
            <p:cNvPr id="23" name="Retângulo de cantos arredondados 22"/>
            <p:cNvSpPr/>
            <p:nvPr/>
          </p:nvSpPr>
          <p:spPr>
            <a:xfrm>
              <a:off x="3491880" y="1714671"/>
              <a:ext cx="1877758" cy="46195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sp>
          <p:nvSpPr>
            <p:cNvPr id="24" name="Retângulo 23"/>
            <p:cNvSpPr/>
            <p:nvPr/>
          </p:nvSpPr>
          <p:spPr>
            <a:xfrm>
              <a:off x="3491880" y="1714672"/>
              <a:ext cx="1877758" cy="446769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pt-BR" sz="1600" dirty="0">
                  <a:solidFill>
                    <a:schemeClr val="accent1">
                      <a:lumMod val="75000"/>
                    </a:schemeClr>
                  </a:solidFill>
                </a:rPr>
                <a:t>Mortes por desastres</a:t>
              </a:r>
            </a:p>
          </p:txBody>
        </p:sp>
      </p:grpSp>
      <p:sp>
        <p:nvSpPr>
          <p:cNvPr id="5" name="CaixaDeTexto 4"/>
          <p:cNvSpPr txBox="1"/>
          <p:nvPr/>
        </p:nvSpPr>
        <p:spPr>
          <a:xfrm>
            <a:off x="5353408" y="959325"/>
            <a:ext cx="239877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>
                <a:solidFill>
                  <a:schemeClr val="accent1">
                    <a:lumMod val="75000"/>
                  </a:schemeClr>
                </a:solidFill>
              </a:rPr>
              <a:t>Dados 2005 - 2015</a:t>
            </a:r>
          </a:p>
        </p:txBody>
      </p:sp>
      <p:pic>
        <p:nvPicPr>
          <p:cNvPr id="25" name="Imagem 24">
            <a:extLst>
              <a:ext uri="{FF2B5EF4-FFF2-40B4-BE49-F238E27FC236}">
                <a16:creationId xmlns:a16="http://schemas.microsoft.com/office/drawing/2014/main" id="{4987F03F-6EE4-4ED6-8142-99743C81343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42540" y="110679"/>
            <a:ext cx="668408" cy="668408"/>
          </a:xfrm>
          <a:prstGeom prst="rect">
            <a:avLst/>
          </a:prstGeom>
        </p:spPr>
      </p:pic>
      <p:sp>
        <p:nvSpPr>
          <p:cNvPr id="26" name="CaixaDeTexto 25">
            <a:extLst>
              <a:ext uri="{FF2B5EF4-FFF2-40B4-BE49-F238E27FC236}">
                <a16:creationId xmlns:a16="http://schemas.microsoft.com/office/drawing/2014/main" id="{F26240C3-0D33-4452-BC04-AE521AC3D251}"/>
              </a:ext>
            </a:extLst>
          </p:cNvPr>
          <p:cNvSpPr txBox="1"/>
          <p:nvPr/>
        </p:nvSpPr>
        <p:spPr>
          <a:xfrm>
            <a:off x="1244113" y="231906"/>
            <a:ext cx="7768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99750"/>
                </a:solidFill>
                <a:latin typeface="Museo Sans 900" panose="02000000000000000000" pitchFamily="50" charset="0"/>
              </a:rPr>
              <a:t>Histórico de desastres</a:t>
            </a:r>
          </a:p>
        </p:txBody>
      </p:sp>
      <p:sp>
        <p:nvSpPr>
          <p:cNvPr id="29" name="CaixaDeTexto 28">
            <a:extLst>
              <a:ext uri="{FF2B5EF4-FFF2-40B4-BE49-F238E27FC236}">
                <a16:creationId xmlns:a16="http://schemas.microsoft.com/office/drawing/2014/main" id="{7A0D5241-1E51-496E-BF78-F09768918B55}"/>
              </a:ext>
            </a:extLst>
          </p:cNvPr>
          <p:cNvSpPr txBox="1"/>
          <p:nvPr/>
        </p:nvSpPr>
        <p:spPr>
          <a:xfrm>
            <a:off x="2936107" y="4188872"/>
            <a:ext cx="361668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accent1">
                    <a:lumMod val="75000"/>
                  </a:schemeClr>
                </a:solidFill>
              </a:rPr>
              <a:t>Deslizamentos  Petrópolis - 2022</a:t>
            </a:r>
          </a:p>
        </p:txBody>
      </p:sp>
      <p:sp>
        <p:nvSpPr>
          <p:cNvPr id="30" name="CaixaDeTexto 29">
            <a:extLst>
              <a:ext uri="{FF2B5EF4-FFF2-40B4-BE49-F238E27FC236}">
                <a16:creationId xmlns:a16="http://schemas.microsoft.com/office/drawing/2014/main" id="{E63B8DAB-6C80-45AD-AE4E-F2AA1507EC53}"/>
              </a:ext>
            </a:extLst>
          </p:cNvPr>
          <p:cNvSpPr txBox="1"/>
          <p:nvPr/>
        </p:nvSpPr>
        <p:spPr>
          <a:xfrm>
            <a:off x="6368954" y="4182003"/>
            <a:ext cx="3343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accent1">
                    <a:lumMod val="75000"/>
                  </a:schemeClr>
                </a:solidFill>
              </a:rPr>
              <a:t>Inundações Alagoas - 2022</a:t>
            </a:r>
          </a:p>
        </p:txBody>
      </p:sp>
      <p:pic>
        <p:nvPicPr>
          <p:cNvPr id="31" name="Picture 4" descr="D:\Users\tiago.schnorr\Pictures\3 - Xanxerê\3 - Fotos\SAM_5969.JPG">
            <a:extLst>
              <a:ext uri="{FF2B5EF4-FFF2-40B4-BE49-F238E27FC236}">
                <a16:creationId xmlns:a16="http://schemas.microsoft.com/office/drawing/2014/main" id="{E9BEB7FA-CB3B-44FC-B42E-8CE68E2C0F7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92837" y="4523977"/>
            <a:ext cx="3048910" cy="23194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CaixaDeTexto 31">
            <a:extLst>
              <a:ext uri="{FF2B5EF4-FFF2-40B4-BE49-F238E27FC236}">
                <a16:creationId xmlns:a16="http://schemas.microsoft.com/office/drawing/2014/main" id="{A8CAFEED-59B2-4E9A-9BDF-D1A5E5A3CB80}"/>
              </a:ext>
            </a:extLst>
          </p:cNvPr>
          <p:cNvSpPr txBox="1"/>
          <p:nvPr/>
        </p:nvSpPr>
        <p:spPr>
          <a:xfrm>
            <a:off x="9550743" y="4206253"/>
            <a:ext cx="33437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b="1" dirty="0">
                <a:solidFill>
                  <a:schemeClr val="accent1">
                    <a:lumMod val="75000"/>
                  </a:schemeClr>
                </a:solidFill>
              </a:rPr>
              <a:t>Tornado Xanxerê - 2015</a:t>
            </a:r>
          </a:p>
        </p:txBody>
      </p:sp>
      <p:pic>
        <p:nvPicPr>
          <p:cNvPr id="33" name="Imagem 32" descr="Uma imagem contendo edifício, ao ar livre, homem, velho&#10;&#10;Descrição gerada automaticamente">
            <a:extLst>
              <a:ext uri="{FF2B5EF4-FFF2-40B4-BE49-F238E27FC236}">
                <a16:creationId xmlns:a16="http://schemas.microsoft.com/office/drawing/2014/main" id="{55B78CB3-5E88-4C9A-9B3E-4037B2CB2D8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23" t="-621" b="621"/>
          <a:stretch/>
        </p:blipFill>
        <p:spPr>
          <a:xfrm>
            <a:off x="2597890" y="4523977"/>
            <a:ext cx="3274931" cy="2319484"/>
          </a:xfrm>
          <a:prstGeom prst="rect">
            <a:avLst/>
          </a:prstGeom>
        </p:spPr>
      </p:pic>
      <p:pic>
        <p:nvPicPr>
          <p:cNvPr id="34" name="Imagem 33" descr="Cidade com prédios e água&#10;&#10;Descrição gerada automaticamente">
            <a:extLst>
              <a:ext uri="{FF2B5EF4-FFF2-40B4-BE49-F238E27FC236}">
                <a16:creationId xmlns:a16="http://schemas.microsoft.com/office/drawing/2014/main" id="{F2FE4D84-5639-4794-81F7-FF6865CF7609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2821" y="4532529"/>
            <a:ext cx="3220016" cy="2309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9837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3B58DCC9-8E32-CDC6-7C05-845ECD0736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2502" y="58947"/>
            <a:ext cx="802090" cy="802090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5F53967F-8662-F401-ED96-E6CF3B3C2E71}"/>
              </a:ext>
            </a:extLst>
          </p:cNvPr>
          <p:cNvSpPr txBox="1"/>
          <p:nvPr/>
        </p:nvSpPr>
        <p:spPr>
          <a:xfrm>
            <a:off x="924592" y="256860"/>
            <a:ext cx="9322110" cy="3877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920" b="1" dirty="0">
                <a:solidFill>
                  <a:srgbClr val="099750"/>
                </a:solidFill>
                <a:latin typeface="Museo Sans 900" panose="02000000000000000000" pitchFamily="50" charset="0"/>
              </a:rPr>
              <a:t>Sistema Nacional de Proteção e Defesa Civil – Decreto 10.593 de 2020</a:t>
            </a:r>
          </a:p>
        </p:txBody>
      </p:sp>
      <p:pic>
        <p:nvPicPr>
          <p:cNvPr id="6" name="Picture 4" descr="pag_25_MAPA_PROCESSO_2.pdf">
            <a:extLst>
              <a:ext uri="{FF2B5EF4-FFF2-40B4-BE49-F238E27FC236}">
                <a16:creationId xmlns:a16="http://schemas.microsoft.com/office/drawing/2014/main" id="{74414E5E-CF59-F78B-D28A-59B6EB1E0584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282" r="60934"/>
          <a:stretch>
            <a:fillRect/>
          </a:stretch>
        </p:blipFill>
        <p:spPr bwMode="auto">
          <a:xfrm>
            <a:off x="5173842" y="4552182"/>
            <a:ext cx="2060846" cy="18366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" name="Picture 4" descr="pag_25_MAPA_PROCESSO_2.pdf">
            <a:extLst>
              <a:ext uri="{FF2B5EF4-FFF2-40B4-BE49-F238E27FC236}">
                <a16:creationId xmlns:a16="http://schemas.microsoft.com/office/drawing/2014/main" id="{15C3A510-3C63-DA67-D588-8B6AB42C577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8490" t="45282" r="31239" b="12326"/>
          <a:stretch>
            <a:fillRect/>
          </a:stretch>
        </p:blipFill>
        <p:spPr bwMode="auto">
          <a:xfrm>
            <a:off x="5939451" y="2829795"/>
            <a:ext cx="1997281" cy="17865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Picture 4" descr="pag_25_MAPA_PROCESSO_2.pdf">
            <a:extLst>
              <a:ext uri="{FF2B5EF4-FFF2-40B4-BE49-F238E27FC236}">
                <a16:creationId xmlns:a16="http://schemas.microsoft.com/office/drawing/2014/main" id="{20E180BF-E86F-A949-B07B-590D96A1797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939" t="45282" r="5092" b="16359"/>
          <a:stretch>
            <a:fillRect/>
          </a:stretch>
        </p:blipFill>
        <p:spPr bwMode="auto">
          <a:xfrm>
            <a:off x="5028714" y="861037"/>
            <a:ext cx="1940407" cy="174469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selo def civil F.psd">
            <a:extLst>
              <a:ext uri="{FF2B5EF4-FFF2-40B4-BE49-F238E27FC236}">
                <a16:creationId xmlns:a16="http://schemas.microsoft.com/office/drawing/2014/main" id="{53F0A33D-B95C-852B-8D8C-EA14B7FEDF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501" y="2317369"/>
            <a:ext cx="2348562" cy="22348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de cantos arredondados 1">
            <a:extLst>
              <a:ext uri="{FF2B5EF4-FFF2-40B4-BE49-F238E27FC236}">
                <a16:creationId xmlns:a16="http://schemas.microsoft.com/office/drawing/2014/main" id="{482AD6A2-0984-ED2D-6F16-6EB2BE79D441}"/>
              </a:ext>
            </a:extLst>
          </p:cNvPr>
          <p:cNvSpPr/>
          <p:nvPr/>
        </p:nvSpPr>
        <p:spPr>
          <a:xfrm>
            <a:off x="2926232" y="1248812"/>
            <a:ext cx="1725661" cy="74605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Sistema Federal</a:t>
            </a:r>
          </a:p>
        </p:txBody>
      </p:sp>
      <p:sp>
        <p:nvSpPr>
          <p:cNvPr id="11" name="Retângulo de cantos arredondados 18">
            <a:extLst>
              <a:ext uri="{FF2B5EF4-FFF2-40B4-BE49-F238E27FC236}">
                <a16:creationId xmlns:a16="http://schemas.microsoft.com/office/drawing/2014/main" id="{EFC6523E-31E3-AC99-0442-B437A1735C89}"/>
              </a:ext>
            </a:extLst>
          </p:cNvPr>
          <p:cNvSpPr/>
          <p:nvPr/>
        </p:nvSpPr>
        <p:spPr>
          <a:xfrm>
            <a:off x="2838467" y="5021796"/>
            <a:ext cx="1727316" cy="74605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Sistema Municipal</a:t>
            </a:r>
          </a:p>
        </p:txBody>
      </p:sp>
      <p:sp>
        <p:nvSpPr>
          <p:cNvPr id="12" name="Retângulo de cantos arredondados 19">
            <a:extLst>
              <a:ext uri="{FF2B5EF4-FFF2-40B4-BE49-F238E27FC236}">
                <a16:creationId xmlns:a16="http://schemas.microsoft.com/office/drawing/2014/main" id="{96AFC907-6FF6-9BEF-71BF-84F714BDCF33}"/>
              </a:ext>
            </a:extLst>
          </p:cNvPr>
          <p:cNvSpPr/>
          <p:nvPr/>
        </p:nvSpPr>
        <p:spPr>
          <a:xfrm>
            <a:off x="3989401" y="3266769"/>
            <a:ext cx="1727316" cy="74605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2400" dirty="0">
                <a:solidFill>
                  <a:schemeClr val="tx2">
                    <a:lumMod val="75000"/>
                  </a:schemeClr>
                </a:solidFill>
              </a:rPr>
              <a:t>Sistema Estadual</a:t>
            </a:r>
          </a:p>
        </p:txBody>
      </p:sp>
      <p:sp>
        <p:nvSpPr>
          <p:cNvPr id="13" name="Retângulo de cantos arredondados 4">
            <a:extLst>
              <a:ext uri="{FF2B5EF4-FFF2-40B4-BE49-F238E27FC236}">
                <a16:creationId xmlns:a16="http://schemas.microsoft.com/office/drawing/2014/main" id="{7D1549D3-FABC-2AB4-AC7C-D6E4D892D754}"/>
              </a:ext>
            </a:extLst>
          </p:cNvPr>
          <p:cNvSpPr/>
          <p:nvPr/>
        </p:nvSpPr>
        <p:spPr>
          <a:xfrm>
            <a:off x="1403013" y="861038"/>
            <a:ext cx="6791795" cy="5615471"/>
          </a:xfrm>
          <a:prstGeom prst="roundRect">
            <a:avLst>
              <a:gd name="adj" fmla="val 46374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sz="2160"/>
          </a:p>
        </p:txBody>
      </p:sp>
      <p:pic>
        <p:nvPicPr>
          <p:cNvPr id="15" name="Imagem 14">
            <a:extLst>
              <a:ext uri="{FF2B5EF4-FFF2-40B4-BE49-F238E27FC236}">
                <a16:creationId xmlns:a16="http://schemas.microsoft.com/office/drawing/2014/main" id="{ECAF1633-273B-E7CB-2649-FB909EE61C5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747669" y="484447"/>
            <a:ext cx="3054959" cy="2032582"/>
          </a:xfrm>
          <a:prstGeom prst="ellipse">
            <a:avLst/>
          </a:prstGeom>
          <a:ln w="6350">
            <a:solidFill>
              <a:schemeClr val="tx1"/>
            </a:solidFill>
          </a:ln>
          <a:effectLst>
            <a:softEdge rad="112500"/>
          </a:effectLst>
        </p:spPr>
      </p:pic>
      <p:sp>
        <p:nvSpPr>
          <p:cNvPr id="16" name="Elipse 15">
            <a:extLst>
              <a:ext uri="{FF2B5EF4-FFF2-40B4-BE49-F238E27FC236}">
                <a16:creationId xmlns:a16="http://schemas.microsoft.com/office/drawing/2014/main" id="{F19C97FF-7388-9E18-6805-BED789062D4E}"/>
              </a:ext>
            </a:extLst>
          </p:cNvPr>
          <p:cNvSpPr/>
          <p:nvPr/>
        </p:nvSpPr>
        <p:spPr>
          <a:xfrm>
            <a:off x="8747669" y="417525"/>
            <a:ext cx="3054959" cy="2151769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160"/>
          </a:p>
        </p:txBody>
      </p:sp>
      <p:sp>
        <p:nvSpPr>
          <p:cNvPr id="17" name="Seta: para a Direita 16">
            <a:extLst>
              <a:ext uri="{FF2B5EF4-FFF2-40B4-BE49-F238E27FC236}">
                <a16:creationId xmlns:a16="http://schemas.microsoft.com/office/drawing/2014/main" id="{E30856F3-BDD3-F42E-9CAF-180D0762E8F4}"/>
              </a:ext>
            </a:extLst>
          </p:cNvPr>
          <p:cNvSpPr/>
          <p:nvPr/>
        </p:nvSpPr>
        <p:spPr>
          <a:xfrm rot="20487350">
            <a:off x="6946885" y="1121511"/>
            <a:ext cx="1324367" cy="784978"/>
          </a:xfrm>
          <a:prstGeom prst="rightArrow">
            <a:avLst/>
          </a:prstGeom>
          <a:solidFill>
            <a:schemeClr val="accent2"/>
          </a:solidFill>
          <a:ln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2160"/>
          </a:p>
        </p:txBody>
      </p:sp>
    </p:spTree>
    <p:extLst>
      <p:ext uri="{BB962C8B-B14F-4D97-AF65-F5344CB8AC3E}">
        <p14:creationId xmlns:p14="http://schemas.microsoft.com/office/powerpoint/2010/main" val="3908305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>
            <a:extLst>
              <a:ext uri="{FF2B5EF4-FFF2-40B4-BE49-F238E27FC236}">
                <a16:creationId xmlns:a16="http://schemas.microsoft.com/office/drawing/2014/main" id="{D6B635F3-D415-4CED-B197-E5343AF458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2540" y="110679"/>
            <a:ext cx="668408" cy="668408"/>
          </a:xfrm>
          <a:prstGeom prst="rect">
            <a:avLst/>
          </a:prstGeom>
        </p:spPr>
      </p:pic>
      <p:sp>
        <p:nvSpPr>
          <p:cNvPr id="5" name="CaixaDeTexto 4">
            <a:extLst>
              <a:ext uri="{FF2B5EF4-FFF2-40B4-BE49-F238E27FC236}">
                <a16:creationId xmlns:a16="http://schemas.microsoft.com/office/drawing/2014/main" id="{CFC794B3-ECBB-43D4-85CA-5BB5711CE149}"/>
              </a:ext>
            </a:extLst>
          </p:cNvPr>
          <p:cNvSpPr txBox="1"/>
          <p:nvPr/>
        </p:nvSpPr>
        <p:spPr>
          <a:xfrm>
            <a:off x="1110948" y="214050"/>
            <a:ext cx="1087390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99750"/>
                </a:solidFill>
                <a:latin typeface="Museo Sans 900" panose="02000000000000000000" pitchFamily="50" charset="0"/>
              </a:rPr>
              <a:t>Atuação articulada – Agências parceiras Monitoramento e Alerta </a:t>
            </a:r>
          </a:p>
        </p:txBody>
      </p:sp>
      <p:grpSp>
        <p:nvGrpSpPr>
          <p:cNvPr id="6" name="Agrupar 5">
            <a:extLst>
              <a:ext uri="{FF2B5EF4-FFF2-40B4-BE49-F238E27FC236}">
                <a16:creationId xmlns:a16="http://schemas.microsoft.com/office/drawing/2014/main" id="{FE0F11CE-66B4-44F7-80E0-ADC61A517518}"/>
              </a:ext>
            </a:extLst>
          </p:cNvPr>
          <p:cNvGrpSpPr/>
          <p:nvPr/>
        </p:nvGrpSpPr>
        <p:grpSpPr>
          <a:xfrm>
            <a:off x="4744783" y="821966"/>
            <a:ext cx="1742207" cy="861700"/>
            <a:chOff x="4322205" y="840419"/>
            <a:chExt cx="1742207" cy="861700"/>
          </a:xfrm>
        </p:grpSpPr>
        <p:sp>
          <p:nvSpPr>
            <p:cNvPr id="7" name="Retângulo: Cantos Arredondados 6">
              <a:extLst>
                <a:ext uri="{FF2B5EF4-FFF2-40B4-BE49-F238E27FC236}">
                  <a16:creationId xmlns:a16="http://schemas.microsoft.com/office/drawing/2014/main" id="{03FF9CE4-B0AB-47C2-867E-07CE5F3F9410}"/>
                </a:ext>
              </a:extLst>
            </p:cNvPr>
            <p:cNvSpPr/>
            <p:nvPr/>
          </p:nvSpPr>
          <p:spPr>
            <a:xfrm>
              <a:off x="4322205" y="840419"/>
              <a:ext cx="1711764" cy="861700"/>
            </a:xfrm>
            <a:prstGeom prst="round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8" name="CaixaDeTexto 7">
              <a:extLst>
                <a:ext uri="{FF2B5EF4-FFF2-40B4-BE49-F238E27FC236}">
                  <a16:creationId xmlns:a16="http://schemas.microsoft.com/office/drawing/2014/main" id="{4DCA54F9-9691-4F77-99D2-69DF88F5F19F}"/>
                </a:ext>
              </a:extLst>
            </p:cNvPr>
            <p:cNvSpPr txBox="1"/>
            <p:nvPr/>
          </p:nvSpPr>
          <p:spPr>
            <a:xfrm>
              <a:off x="4469312" y="866593"/>
              <a:ext cx="15951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accent1">
                      <a:lumMod val="75000"/>
                    </a:schemeClr>
                  </a:solidFill>
                </a:rPr>
                <a:t>Geo-Hidrológicos</a:t>
              </a:r>
            </a:p>
          </p:txBody>
        </p:sp>
        <p:pic>
          <p:nvPicPr>
            <p:cNvPr id="9" name="Imagem 8">
              <a:extLst>
                <a:ext uri="{FF2B5EF4-FFF2-40B4-BE49-F238E27FC236}">
                  <a16:creationId xmlns:a16="http://schemas.microsoft.com/office/drawing/2014/main" id="{07415516-F88D-46CA-B688-800F8C4BC0C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5032362" y="1434280"/>
              <a:ext cx="366598" cy="232720"/>
            </a:xfrm>
            <a:prstGeom prst="rect">
              <a:avLst/>
            </a:prstGeom>
          </p:spPr>
        </p:pic>
      </p:grpSp>
      <p:grpSp>
        <p:nvGrpSpPr>
          <p:cNvPr id="10" name="Agrupar 9">
            <a:extLst>
              <a:ext uri="{FF2B5EF4-FFF2-40B4-BE49-F238E27FC236}">
                <a16:creationId xmlns:a16="http://schemas.microsoft.com/office/drawing/2014/main" id="{EEFE8FCF-4ED3-4741-BA72-DB2BC0F11797}"/>
              </a:ext>
            </a:extLst>
          </p:cNvPr>
          <p:cNvGrpSpPr/>
          <p:nvPr/>
        </p:nvGrpSpPr>
        <p:grpSpPr>
          <a:xfrm>
            <a:off x="1508572" y="2718888"/>
            <a:ext cx="1711764" cy="948613"/>
            <a:chOff x="1555553" y="3036380"/>
            <a:chExt cx="1711764" cy="948613"/>
          </a:xfrm>
        </p:grpSpPr>
        <p:grpSp>
          <p:nvGrpSpPr>
            <p:cNvPr id="11" name="Agrupar 10">
              <a:extLst>
                <a:ext uri="{FF2B5EF4-FFF2-40B4-BE49-F238E27FC236}">
                  <a16:creationId xmlns:a16="http://schemas.microsoft.com/office/drawing/2014/main" id="{EC7582D9-7EC4-4A1A-9841-4CD65E449439}"/>
                </a:ext>
              </a:extLst>
            </p:cNvPr>
            <p:cNvGrpSpPr/>
            <p:nvPr/>
          </p:nvGrpSpPr>
          <p:grpSpPr>
            <a:xfrm>
              <a:off x="1555553" y="3036380"/>
              <a:ext cx="1711764" cy="948613"/>
              <a:chOff x="1448367" y="2982080"/>
              <a:chExt cx="1711764" cy="948613"/>
            </a:xfrm>
          </p:grpSpPr>
          <p:sp>
            <p:nvSpPr>
              <p:cNvPr id="13" name="Retângulo: Cantos Arredondados 12">
                <a:extLst>
                  <a:ext uri="{FF2B5EF4-FFF2-40B4-BE49-F238E27FC236}">
                    <a16:creationId xmlns:a16="http://schemas.microsoft.com/office/drawing/2014/main" id="{3F6B61E1-3F83-4482-9B39-389068F92F1E}"/>
                  </a:ext>
                </a:extLst>
              </p:cNvPr>
              <p:cNvSpPr/>
              <p:nvPr/>
            </p:nvSpPr>
            <p:spPr>
              <a:xfrm>
                <a:off x="1448367" y="2982081"/>
                <a:ext cx="1711764" cy="948612"/>
              </a:xfrm>
              <a:prstGeom prst="roundRect">
                <a:avLst/>
              </a:prstGeom>
              <a:noFill/>
              <a:ln w="19050"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4" name="CaixaDeTexto 13">
                <a:extLst>
                  <a:ext uri="{FF2B5EF4-FFF2-40B4-BE49-F238E27FC236}">
                    <a16:creationId xmlns:a16="http://schemas.microsoft.com/office/drawing/2014/main" id="{58B2E092-9642-4332-8D46-4EB1CFDA0D7F}"/>
                  </a:ext>
                </a:extLst>
              </p:cNvPr>
              <p:cNvSpPr txBox="1"/>
              <p:nvPr/>
            </p:nvSpPr>
            <p:spPr>
              <a:xfrm>
                <a:off x="1518997" y="2982080"/>
                <a:ext cx="1595100" cy="3385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pt-BR" sz="1600" b="1" dirty="0">
                    <a:solidFill>
                      <a:schemeClr val="accent1">
                        <a:lumMod val="75000"/>
                      </a:schemeClr>
                    </a:solidFill>
                  </a:rPr>
                  <a:t>Hidrológicos</a:t>
                </a:r>
              </a:p>
            </p:txBody>
          </p:sp>
          <p:pic>
            <p:nvPicPr>
              <p:cNvPr id="15" name="Imagem 14">
                <a:extLst>
                  <a:ext uri="{FF2B5EF4-FFF2-40B4-BE49-F238E27FC236}">
                    <a16:creationId xmlns:a16="http://schemas.microsoft.com/office/drawing/2014/main" id="{0BA0E249-C0DE-4C51-A706-9D233C8AF71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/>
              <a:stretch>
                <a:fillRect/>
              </a:stretch>
            </p:blipFill>
            <p:spPr>
              <a:xfrm>
                <a:off x="1506018" y="3311984"/>
                <a:ext cx="486859" cy="225754"/>
              </a:xfrm>
              <a:prstGeom prst="rect">
                <a:avLst/>
              </a:prstGeom>
            </p:spPr>
          </p:pic>
          <p:pic>
            <p:nvPicPr>
              <p:cNvPr id="16" name="Imagem 15">
                <a:extLst>
                  <a:ext uri="{FF2B5EF4-FFF2-40B4-BE49-F238E27FC236}">
                    <a16:creationId xmlns:a16="http://schemas.microsoft.com/office/drawing/2014/main" id="{2439A88A-20D0-40BC-8105-07C21976112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081010" y="3249521"/>
                <a:ext cx="462353" cy="372701"/>
              </a:xfrm>
              <a:prstGeom prst="rect">
                <a:avLst/>
              </a:prstGeom>
            </p:spPr>
          </p:pic>
          <p:pic>
            <p:nvPicPr>
              <p:cNvPr id="17" name="Imagem 16">
                <a:extLst>
                  <a:ext uri="{FF2B5EF4-FFF2-40B4-BE49-F238E27FC236}">
                    <a16:creationId xmlns:a16="http://schemas.microsoft.com/office/drawing/2014/main" id="{9CCD9862-2576-42F2-ADC8-E4F731B0A98E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658446" y="3251910"/>
                <a:ext cx="363120" cy="400846"/>
              </a:xfrm>
              <a:prstGeom prst="rect">
                <a:avLst/>
              </a:prstGeom>
            </p:spPr>
          </p:pic>
        </p:grpSp>
        <p:pic>
          <p:nvPicPr>
            <p:cNvPr id="12" name="Imagem 11">
              <a:extLst>
                <a:ext uri="{FF2B5EF4-FFF2-40B4-BE49-F238E27FC236}">
                  <a16:creationId xmlns:a16="http://schemas.microsoft.com/office/drawing/2014/main" id="{F3ECBD8E-6836-42AB-AB9B-66E1D1A3691C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195787" y="3654918"/>
              <a:ext cx="446628" cy="283523"/>
            </a:xfrm>
            <a:prstGeom prst="rect">
              <a:avLst/>
            </a:prstGeom>
          </p:spPr>
        </p:pic>
      </p:grpSp>
      <p:grpSp>
        <p:nvGrpSpPr>
          <p:cNvPr id="18" name="Agrupar 17">
            <a:extLst>
              <a:ext uri="{FF2B5EF4-FFF2-40B4-BE49-F238E27FC236}">
                <a16:creationId xmlns:a16="http://schemas.microsoft.com/office/drawing/2014/main" id="{504ADA57-2ED8-4421-941F-5253066793E7}"/>
              </a:ext>
            </a:extLst>
          </p:cNvPr>
          <p:cNvGrpSpPr/>
          <p:nvPr/>
        </p:nvGrpSpPr>
        <p:grpSpPr>
          <a:xfrm>
            <a:off x="4704814" y="5753420"/>
            <a:ext cx="1739524" cy="1076564"/>
            <a:chOff x="4494192" y="4901820"/>
            <a:chExt cx="1739524" cy="1076564"/>
          </a:xfrm>
        </p:grpSpPr>
        <p:sp>
          <p:nvSpPr>
            <p:cNvPr id="19" name="Retângulo: Cantos Arredondados 18">
              <a:extLst>
                <a:ext uri="{FF2B5EF4-FFF2-40B4-BE49-F238E27FC236}">
                  <a16:creationId xmlns:a16="http://schemas.microsoft.com/office/drawing/2014/main" id="{E352F2E8-5F45-42E7-9D40-780E5D29AB3C}"/>
                </a:ext>
              </a:extLst>
            </p:cNvPr>
            <p:cNvSpPr/>
            <p:nvPr/>
          </p:nvSpPr>
          <p:spPr>
            <a:xfrm>
              <a:off x="4494192" y="4958275"/>
              <a:ext cx="1711764" cy="1020109"/>
            </a:xfrm>
            <a:prstGeom prst="round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0" name="CaixaDeTexto 19">
              <a:extLst>
                <a:ext uri="{FF2B5EF4-FFF2-40B4-BE49-F238E27FC236}">
                  <a16:creationId xmlns:a16="http://schemas.microsoft.com/office/drawing/2014/main" id="{AA24BFA8-3F28-4A06-AFBF-D80BBE10D432}"/>
                </a:ext>
              </a:extLst>
            </p:cNvPr>
            <p:cNvSpPr txBox="1"/>
            <p:nvPr/>
          </p:nvSpPr>
          <p:spPr>
            <a:xfrm>
              <a:off x="4519004" y="4901820"/>
              <a:ext cx="171471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solidFill>
                    <a:schemeClr val="accent1">
                      <a:lumMod val="75000"/>
                    </a:schemeClr>
                  </a:solidFill>
                </a:rPr>
                <a:t>Segurança de Barragens</a:t>
              </a:r>
            </a:p>
          </p:txBody>
        </p:sp>
        <p:pic>
          <p:nvPicPr>
            <p:cNvPr id="21" name="Imagem 20">
              <a:extLst>
                <a:ext uri="{FF2B5EF4-FFF2-40B4-BE49-F238E27FC236}">
                  <a16:creationId xmlns:a16="http://schemas.microsoft.com/office/drawing/2014/main" id="{40438324-8719-42E1-B00C-CD48086248C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4684452" y="5437341"/>
              <a:ext cx="450641" cy="189815"/>
            </a:xfrm>
            <a:prstGeom prst="rect">
              <a:avLst/>
            </a:prstGeom>
          </p:spPr>
        </p:pic>
        <p:pic>
          <p:nvPicPr>
            <p:cNvPr id="22" name="Imagem 21">
              <a:extLst>
                <a:ext uri="{FF2B5EF4-FFF2-40B4-BE49-F238E27FC236}">
                  <a16:creationId xmlns:a16="http://schemas.microsoft.com/office/drawing/2014/main" id="{E27EABB0-642C-4944-9FDE-B9E554CD707D}"/>
                </a:ext>
              </a:extLst>
            </p:cNvPr>
            <p:cNvPicPr>
              <a:picLocks noChangeAspect="1"/>
            </p:cNvPicPr>
            <p:nvPr/>
          </p:nvPicPr>
          <p:blipFill>
            <a:blip r:embed="rId7"/>
            <a:stretch>
              <a:fillRect/>
            </a:stretch>
          </p:blipFill>
          <p:spPr>
            <a:xfrm>
              <a:off x="5379285" y="5428501"/>
              <a:ext cx="549238" cy="161225"/>
            </a:xfrm>
            <a:prstGeom prst="rect">
              <a:avLst/>
            </a:prstGeom>
          </p:spPr>
        </p:pic>
        <p:pic>
          <p:nvPicPr>
            <p:cNvPr id="23" name="Imagem 22">
              <a:extLst>
                <a:ext uri="{FF2B5EF4-FFF2-40B4-BE49-F238E27FC236}">
                  <a16:creationId xmlns:a16="http://schemas.microsoft.com/office/drawing/2014/main" id="{E8D9D8B9-0E8F-4AC1-933F-99712CC40C8D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4991959" y="5634079"/>
              <a:ext cx="308862" cy="301842"/>
            </a:xfrm>
            <a:prstGeom prst="rect">
              <a:avLst/>
            </a:prstGeom>
          </p:spPr>
        </p:pic>
        <p:pic>
          <p:nvPicPr>
            <p:cNvPr id="24" name="Imagem 23">
              <a:extLst>
                <a:ext uri="{FF2B5EF4-FFF2-40B4-BE49-F238E27FC236}">
                  <a16:creationId xmlns:a16="http://schemas.microsoft.com/office/drawing/2014/main" id="{86D39F2E-0AD6-49F4-B395-2F25463B7B8E}"/>
                </a:ext>
              </a:extLst>
            </p:cNvPr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5597066" y="5650475"/>
              <a:ext cx="304103" cy="285446"/>
            </a:xfrm>
            <a:prstGeom prst="rect">
              <a:avLst/>
            </a:prstGeom>
          </p:spPr>
        </p:pic>
      </p:grpSp>
      <p:grpSp>
        <p:nvGrpSpPr>
          <p:cNvPr id="25" name="Agrupar 24">
            <a:extLst>
              <a:ext uri="{FF2B5EF4-FFF2-40B4-BE49-F238E27FC236}">
                <a16:creationId xmlns:a16="http://schemas.microsoft.com/office/drawing/2014/main" id="{3DC6E7C0-C003-4314-9359-39C2668C7CC8}"/>
              </a:ext>
            </a:extLst>
          </p:cNvPr>
          <p:cNvGrpSpPr/>
          <p:nvPr/>
        </p:nvGrpSpPr>
        <p:grpSpPr>
          <a:xfrm>
            <a:off x="7770578" y="2792628"/>
            <a:ext cx="1711764" cy="893140"/>
            <a:chOff x="7622562" y="2805589"/>
            <a:chExt cx="1711764" cy="893140"/>
          </a:xfrm>
        </p:grpSpPr>
        <p:sp>
          <p:nvSpPr>
            <p:cNvPr id="26" name="Retângulo: Cantos Arredondados 25">
              <a:extLst>
                <a:ext uri="{FF2B5EF4-FFF2-40B4-BE49-F238E27FC236}">
                  <a16:creationId xmlns:a16="http://schemas.microsoft.com/office/drawing/2014/main" id="{1D28E563-0DFB-49C7-9C28-86C306AB0482}"/>
                </a:ext>
              </a:extLst>
            </p:cNvPr>
            <p:cNvSpPr/>
            <p:nvPr/>
          </p:nvSpPr>
          <p:spPr>
            <a:xfrm>
              <a:off x="7622562" y="2837029"/>
              <a:ext cx="1711764" cy="861700"/>
            </a:xfrm>
            <a:prstGeom prst="round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7" name="CaixaDeTexto 26">
              <a:extLst>
                <a:ext uri="{FF2B5EF4-FFF2-40B4-BE49-F238E27FC236}">
                  <a16:creationId xmlns:a16="http://schemas.microsoft.com/office/drawing/2014/main" id="{3EF9AA62-1835-44D8-8D2E-3BF7220F5092}"/>
                </a:ext>
              </a:extLst>
            </p:cNvPr>
            <p:cNvSpPr txBox="1"/>
            <p:nvPr/>
          </p:nvSpPr>
          <p:spPr>
            <a:xfrm>
              <a:off x="7693192" y="2805589"/>
              <a:ext cx="15951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solidFill>
                    <a:schemeClr val="accent1">
                      <a:lumMod val="75000"/>
                    </a:schemeClr>
                  </a:solidFill>
                </a:rPr>
                <a:t>Seca/Estiagem</a:t>
              </a:r>
            </a:p>
          </p:txBody>
        </p:sp>
        <p:pic>
          <p:nvPicPr>
            <p:cNvPr id="28" name="Imagem 27">
              <a:extLst>
                <a:ext uri="{FF2B5EF4-FFF2-40B4-BE49-F238E27FC236}">
                  <a16:creationId xmlns:a16="http://schemas.microsoft.com/office/drawing/2014/main" id="{EDE3245C-0E07-49FE-B281-B943DBAFAF28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7864167" y="3207449"/>
              <a:ext cx="1187570" cy="183427"/>
            </a:xfrm>
            <a:prstGeom prst="rect">
              <a:avLst/>
            </a:prstGeom>
          </p:spPr>
        </p:pic>
      </p:grpSp>
      <p:grpSp>
        <p:nvGrpSpPr>
          <p:cNvPr id="29" name="Agrupar 28">
            <a:extLst>
              <a:ext uri="{FF2B5EF4-FFF2-40B4-BE49-F238E27FC236}">
                <a16:creationId xmlns:a16="http://schemas.microsoft.com/office/drawing/2014/main" id="{854AC15F-8E85-4E91-95F3-CB58C0FCB79E}"/>
              </a:ext>
            </a:extLst>
          </p:cNvPr>
          <p:cNvGrpSpPr/>
          <p:nvPr/>
        </p:nvGrpSpPr>
        <p:grpSpPr>
          <a:xfrm>
            <a:off x="1954881" y="5442087"/>
            <a:ext cx="1711764" cy="887007"/>
            <a:chOff x="1653130" y="4571014"/>
            <a:chExt cx="1711764" cy="887007"/>
          </a:xfrm>
        </p:grpSpPr>
        <p:sp>
          <p:nvSpPr>
            <p:cNvPr id="30" name="Retângulo: Cantos Arredondados 29">
              <a:extLst>
                <a:ext uri="{FF2B5EF4-FFF2-40B4-BE49-F238E27FC236}">
                  <a16:creationId xmlns:a16="http://schemas.microsoft.com/office/drawing/2014/main" id="{D8E19DD5-FB19-486F-9318-15BC71D9196E}"/>
                </a:ext>
              </a:extLst>
            </p:cNvPr>
            <p:cNvSpPr/>
            <p:nvPr/>
          </p:nvSpPr>
          <p:spPr>
            <a:xfrm>
              <a:off x="1653130" y="4596321"/>
              <a:ext cx="1711764" cy="861700"/>
            </a:xfrm>
            <a:prstGeom prst="round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700" dirty="0"/>
            </a:p>
          </p:txBody>
        </p:sp>
        <p:sp>
          <p:nvSpPr>
            <p:cNvPr id="31" name="CaixaDeTexto 30">
              <a:extLst>
                <a:ext uri="{FF2B5EF4-FFF2-40B4-BE49-F238E27FC236}">
                  <a16:creationId xmlns:a16="http://schemas.microsoft.com/office/drawing/2014/main" id="{1B3E23EE-573B-4AC1-807D-C731FC67A113}"/>
                </a:ext>
              </a:extLst>
            </p:cNvPr>
            <p:cNvSpPr txBox="1"/>
            <p:nvPr/>
          </p:nvSpPr>
          <p:spPr>
            <a:xfrm>
              <a:off x="1748799" y="4571014"/>
              <a:ext cx="159510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solidFill>
                    <a:schemeClr val="accent1">
                      <a:lumMod val="75000"/>
                    </a:schemeClr>
                  </a:solidFill>
                </a:rPr>
                <a:t>Incêndios Florestais</a:t>
              </a:r>
            </a:p>
          </p:txBody>
        </p:sp>
        <p:pic>
          <p:nvPicPr>
            <p:cNvPr id="32" name="Imagem 31">
              <a:extLst>
                <a:ext uri="{FF2B5EF4-FFF2-40B4-BE49-F238E27FC236}">
                  <a16:creationId xmlns:a16="http://schemas.microsoft.com/office/drawing/2014/main" id="{4A1D3F4A-AA89-40D8-BCFD-A004863CFAFE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2082689" y="5073614"/>
              <a:ext cx="397074" cy="339804"/>
            </a:xfrm>
            <a:prstGeom prst="rect">
              <a:avLst/>
            </a:prstGeom>
          </p:spPr>
        </p:pic>
        <p:pic>
          <p:nvPicPr>
            <p:cNvPr id="33" name="Imagem 32">
              <a:extLst>
                <a:ext uri="{FF2B5EF4-FFF2-40B4-BE49-F238E27FC236}">
                  <a16:creationId xmlns:a16="http://schemas.microsoft.com/office/drawing/2014/main" id="{BE7B65E3-8C81-4E59-8349-802282557DCB}"/>
                </a:ext>
              </a:extLst>
            </p:cNvPr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2550392" y="5078301"/>
              <a:ext cx="458932" cy="350200"/>
            </a:xfrm>
            <a:prstGeom prst="rect">
              <a:avLst/>
            </a:prstGeom>
          </p:spPr>
        </p:pic>
      </p:grpSp>
      <p:grpSp>
        <p:nvGrpSpPr>
          <p:cNvPr id="34" name="Agrupar 33">
            <a:extLst>
              <a:ext uri="{FF2B5EF4-FFF2-40B4-BE49-F238E27FC236}">
                <a16:creationId xmlns:a16="http://schemas.microsoft.com/office/drawing/2014/main" id="{9B25F9A5-E751-49E6-AB0D-7BBCFFFD472A}"/>
              </a:ext>
            </a:extLst>
          </p:cNvPr>
          <p:cNvGrpSpPr/>
          <p:nvPr/>
        </p:nvGrpSpPr>
        <p:grpSpPr>
          <a:xfrm>
            <a:off x="7238196" y="1374354"/>
            <a:ext cx="1711764" cy="861700"/>
            <a:chOff x="7008285" y="1344069"/>
            <a:chExt cx="1711764" cy="861700"/>
          </a:xfrm>
        </p:grpSpPr>
        <p:sp>
          <p:nvSpPr>
            <p:cNvPr id="35" name="Retângulo: Cantos Arredondados 34">
              <a:extLst>
                <a:ext uri="{FF2B5EF4-FFF2-40B4-BE49-F238E27FC236}">
                  <a16:creationId xmlns:a16="http://schemas.microsoft.com/office/drawing/2014/main" id="{F124BA62-FCBC-4FBD-8D28-ECA14F1FB708}"/>
                </a:ext>
              </a:extLst>
            </p:cNvPr>
            <p:cNvSpPr/>
            <p:nvPr/>
          </p:nvSpPr>
          <p:spPr>
            <a:xfrm>
              <a:off x="7008285" y="1344069"/>
              <a:ext cx="1711764" cy="861700"/>
            </a:xfrm>
            <a:prstGeom prst="round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6" name="CaixaDeTexto 35">
              <a:extLst>
                <a:ext uri="{FF2B5EF4-FFF2-40B4-BE49-F238E27FC236}">
                  <a16:creationId xmlns:a16="http://schemas.microsoft.com/office/drawing/2014/main" id="{02C92823-A668-4D4F-808A-C83D67F4FA6F}"/>
                </a:ext>
              </a:extLst>
            </p:cNvPr>
            <p:cNvSpPr txBox="1"/>
            <p:nvPr/>
          </p:nvSpPr>
          <p:spPr>
            <a:xfrm>
              <a:off x="7078914" y="1357132"/>
              <a:ext cx="1595100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accent1">
                      <a:lumMod val="75000"/>
                    </a:schemeClr>
                  </a:solidFill>
                </a:rPr>
                <a:t>Temas de Saúde</a:t>
              </a:r>
            </a:p>
          </p:txBody>
        </p:sp>
        <p:pic>
          <p:nvPicPr>
            <p:cNvPr id="37" name="Picture 4" descr="Resultado de imagem para ministÃ©rio da saÃºde">
              <a:extLst>
                <a:ext uri="{FF2B5EF4-FFF2-40B4-BE49-F238E27FC236}">
                  <a16:creationId xmlns:a16="http://schemas.microsoft.com/office/drawing/2014/main" id="{F79F2166-29D2-48FC-BF0A-C7218602BDD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31057" y="1846070"/>
              <a:ext cx="442823" cy="23322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38" name="Seta: para a Direita 37">
            <a:extLst>
              <a:ext uri="{FF2B5EF4-FFF2-40B4-BE49-F238E27FC236}">
                <a16:creationId xmlns:a16="http://schemas.microsoft.com/office/drawing/2014/main" id="{58AC61AB-1DA6-4D86-84A2-E3ADA368F644}"/>
              </a:ext>
            </a:extLst>
          </p:cNvPr>
          <p:cNvSpPr/>
          <p:nvPr/>
        </p:nvSpPr>
        <p:spPr>
          <a:xfrm rot="5400000">
            <a:off x="5445700" y="1809667"/>
            <a:ext cx="375522" cy="366597"/>
          </a:xfrm>
          <a:prstGeom prst="rightArrow">
            <a:avLst/>
          </a:prstGeom>
          <a:solidFill>
            <a:schemeClr val="accent1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39" name="Seta: para a Direita 38">
            <a:extLst>
              <a:ext uri="{FF2B5EF4-FFF2-40B4-BE49-F238E27FC236}">
                <a16:creationId xmlns:a16="http://schemas.microsoft.com/office/drawing/2014/main" id="{E15C97A1-57EA-43BA-8868-B1B570C56086}"/>
              </a:ext>
            </a:extLst>
          </p:cNvPr>
          <p:cNvSpPr/>
          <p:nvPr/>
        </p:nvSpPr>
        <p:spPr>
          <a:xfrm rot="16200000">
            <a:off x="5384914" y="5181170"/>
            <a:ext cx="338805" cy="366599"/>
          </a:xfrm>
          <a:prstGeom prst="rightArrow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0" name="Seta: para a Direita 39">
            <a:extLst>
              <a:ext uri="{FF2B5EF4-FFF2-40B4-BE49-F238E27FC236}">
                <a16:creationId xmlns:a16="http://schemas.microsoft.com/office/drawing/2014/main" id="{F5395482-8C03-4BEE-A12D-6661540A03FF}"/>
              </a:ext>
            </a:extLst>
          </p:cNvPr>
          <p:cNvSpPr/>
          <p:nvPr/>
        </p:nvSpPr>
        <p:spPr>
          <a:xfrm rot="9672361">
            <a:off x="7067434" y="3165642"/>
            <a:ext cx="431161" cy="351373"/>
          </a:xfrm>
          <a:prstGeom prst="rightArrow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1" name="Seta: para a Direita 40">
            <a:extLst>
              <a:ext uri="{FF2B5EF4-FFF2-40B4-BE49-F238E27FC236}">
                <a16:creationId xmlns:a16="http://schemas.microsoft.com/office/drawing/2014/main" id="{71A2C6F2-2C2B-4F0C-9630-7123F33F8540}"/>
              </a:ext>
            </a:extLst>
          </p:cNvPr>
          <p:cNvSpPr/>
          <p:nvPr/>
        </p:nvSpPr>
        <p:spPr>
          <a:xfrm rot="8103975">
            <a:off x="6800406" y="2160310"/>
            <a:ext cx="431161" cy="351373"/>
          </a:xfrm>
          <a:prstGeom prst="rightArrow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2" name="Seta: para a Direita 41">
            <a:extLst>
              <a:ext uri="{FF2B5EF4-FFF2-40B4-BE49-F238E27FC236}">
                <a16:creationId xmlns:a16="http://schemas.microsoft.com/office/drawing/2014/main" id="{C705F232-5B0C-43E4-9F01-8033E92705C3}"/>
              </a:ext>
            </a:extLst>
          </p:cNvPr>
          <p:cNvSpPr/>
          <p:nvPr/>
        </p:nvSpPr>
        <p:spPr>
          <a:xfrm rot="2260590">
            <a:off x="4108352" y="2101626"/>
            <a:ext cx="431161" cy="351373"/>
          </a:xfrm>
          <a:prstGeom prst="rightArrow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3" name="Seta: para a Direita 42">
            <a:extLst>
              <a:ext uri="{FF2B5EF4-FFF2-40B4-BE49-F238E27FC236}">
                <a16:creationId xmlns:a16="http://schemas.microsoft.com/office/drawing/2014/main" id="{FCF70E3D-36DD-47E8-A24C-4FBAFE901300}"/>
              </a:ext>
            </a:extLst>
          </p:cNvPr>
          <p:cNvSpPr/>
          <p:nvPr/>
        </p:nvSpPr>
        <p:spPr>
          <a:xfrm rot="1198923">
            <a:off x="3554841" y="3090205"/>
            <a:ext cx="431161" cy="351373"/>
          </a:xfrm>
          <a:prstGeom prst="rightArrow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4" name="Seta: para a Direita 43">
            <a:extLst>
              <a:ext uri="{FF2B5EF4-FFF2-40B4-BE49-F238E27FC236}">
                <a16:creationId xmlns:a16="http://schemas.microsoft.com/office/drawing/2014/main" id="{51F00338-0D74-49EF-B077-AE312D681767}"/>
              </a:ext>
            </a:extLst>
          </p:cNvPr>
          <p:cNvSpPr/>
          <p:nvPr/>
        </p:nvSpPr>
        <p:spPr>
          <a:xfrm rot="13440589">
            <a:off x="6713004" y="5111877"/>
            <a:ext cx="431161" cy="351373"/>
          </a:xfrm>
          <a:prstGeom prst="rightArrow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5" name="Seta: para a Direita 44">
            <a:extLst>
              <a:ext uri="{FF2B5EF4-FFF2-40B4-BE49-F238E27FC236}">
                <a16:creationId xmlns:a16="http://schemas.microsoft.com/office/drawing/2014/main" id="{04BF65BF-B239-4506-BC3C-59570641E362}"/>
              </a:ext>
            </a:extLst>
          </p:cNvPr>
          <p:cNvSpPr/>
          <p:nvPr/>
        </p:nvSpPr>
        <p:spPr>
          <a:xfrm rot="18971455">
            <a:off x="3857201" y="5188784"/>
            <a:ext cx="431161" cy="351373"/>
          </a:xfrm>
          <a:prstGeom prst="rightArrow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grpSp>
        <p:nvGrpSpPr>
          <p:cNvPr id="46" name="Agrupar 45">
            <a:extLst>
              <a:ext uri="{FF2B5EF4-FFF2-40B4-BE49-F238E27FC236}">
                <a16:creationId xmlns:a16="http://schemas.microsoft.com/office/drawing/2014/main" id="{7859A22B-AC8F-4473-980A-840EC8C7F348}"/>
              </a:ext>
            </a:extLst>
          </p:cNvPr>
          <p:cNvGrpSpPr/>
          <p:nvPr/>
        </p:nvGrpSpPr>
        <p:grpSpPr>
          <a:xfrm>
            <a:off x="7487989" y="4181898"/>
            <a:ext cx="1711764" cy="948613"/>
            <a:chOff x="9896674" y="3646439"/>
            <a:chExt cx="1711764" cy="948613"/>
          </a:xfrm>
        </p:grpSpPr>
        <p:sp>
          <p:nvSpPr>
            <p:cNvPr id="47" name="Retângulo: Cantos Arredondados 46">
              <a:extLst>
                <a:ext uri="{FF2B5EF4-FFF2-40B4-BE49-F238E27FC236}">
                  <a16:creationId xmlns:a16="http://schemas.microsoft.com/office/drawing/2014/main" id="{4BA693B8-5DD6-4D00-8ED3-9EA66CC789B5}"/>
                </a:ext>
              </a:extLst>
            </p:cNvPr>
            <p:cNvSpPr/>
            <p:nvPr/>
          </p:nvSpPr>
          <p:spPr>
            <a:xfrm>
              <a:off x="9896674" y="3646440"/>
              <a:ext cx="1711764" cy="948612"/>
            </a:xfrm>
            <a:prstGeom prst="round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8" name="CaixaDeTexto 47">
              <a:extLst>
                <a:ext uri="{FF2B5EF4-FFF2-40B4-BE49-F238E27FC236}">
                  <a16:creationId xmlns:a16="http://schemas.microsoft.com/office/drawing/2014/main" id="{A7EBED67-B0BF-474A-BEC2-BBAE965E0218}"/>
                </a:ext>
              </a:extLst>
            </p:cNvPr>
            <p:cNvSpPr txBox="1"/>
            <p:nvPr/>
          </p:nvSpPr>
          <p:spPr>
            <a:xfrm>
              <a:off x="9967304" y="3646439"/>
              <a:ext cx="15951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accent1">
                      <a:lumMod val="75000"/>
                    </a:schemeClr>
                  </a:solidFill>
                </a:rPr>
                <a:t>Nucleares</a:t>
              </a:r>
            </a:p>
          </p:txBody>
        </p:sp>
        <p:pic>
          <p:nvPicPr>
            <p:cNvPr id="49" name="Imagem 48">
              <a:extLst>
                <a:ext uri="{FF2B5EF4-FFF2-40B4-BE49-F238E27FC236}">
                  <a16:creationId xmlns:a16="http://schemas.microsoft.com/office/drawing/2014/main" id="{B05D9CDE-2F70-449A-A09D-C5039F1627C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4"/>
            <a:srcRect l="1878"/>
            <a:stretch/>
          </p:blipFill>
          <p:spPr>
            <a:xfrm>
              <a:off x="10409054" y="3928997"/>
              <a:ext cx="665873" cy="602741"/>
            </a:xfrm>
            <a:prstGeom prst="rect">
              <a:avLst/>
            </a:prstGeom>
          </p:spPr>
        </p:pic>
      </p:grpSp>
      <p:grpSp>
        <p:nvGrpSpPr>
          <p:cNvPr id="50" name="Agrupar 49">
            <a:extLst>
              <a:ext uri="{FF2B5EF4-FFF2-40B4-BE49-F238E27FC236}">
                <a16:creationId xmlns:a16="http://schemas.microsoft.com/office/drawing/2014/main" id="{65910790-43A7-481F-AE4F-BA156B3A3DE6}"/>
              </a:ext>
            </a:extLst>
          </p:cNvPr>
          <p:cNvGrpSpPr/>
          <p:nvPr/>
        </p:nvGrpSpPr>
        <p:grpSpPr>
          <a:xfrm>
            <a:off x="1762715" y="4144419"/>
            <a:ext cx="1711764" cy="948613"/>
            <a:chOff x="9967304" y="1070379"/>
            <a:chExt cx="1711764" cy="948613"/>
          </a:xfrm>
        </p:grpSpPr>
        <p:sp>
          <p:nvSpPr>
            <p:cNvPr id="51" name="Retângulo: Cantos Arredondados 50">
              <a:extLst>
                <a:ext uri="{FF2B5EF4-FFF2-40B4-BE49-F238E27FC236}">
                  <a16:creationId xmlns:a16="http://schemas.microsoft.com/office/drawing/2014/main" id="{9E550D75-17AE-4B6B-9491-FC97F63DDE74}"/>
                </a:ext>
              </a:extLst>
            </p:cNvPr>
            <p:cNvSpPr/>
            <p:nvPr/>
          </p:nvSpPr>
          <p:spPr>
            <a:xfrm>
              <a:off x="9967304" y="1070380"/>
              <a:ext cx="1711764" cy="948612"/>
            </a:xfrm>
            <a:prstGeom prst="round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2" name="CaixaDeTexto 51">
              <a:extLst>
                <a:ext uri="{FF2B5EF4-FFF2-40B4-BE49-F238E27FC236}">
                  <a16:creationId xmlns:a16="http://schemas.microsoft.com/office/drawing/2014/main" id="{FA3B020E-F608-4B51-A660-CAFA138C4FEF}"/>
                </a:ext>
              </a:extLst>
            </p:cNvPr>
            <p:cNvSpPr txBox="1"/>
            <p:nvPr/>
          </p:nvSpPr>
          <p:spPr>
            <a:xfrm>
              <a:off x="10037934" y="1070379"/>
              <a:ext cx="15951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accent1">
                      <a:lumMod val="75000"/>
                    </a:schemeClr>
                  </a:solidFill>
                </a:rPr>
                <a:t>Infestações</a:t>
              </a:r>
            </a:p>
          </p:txBody>
        </p:sp>
        <p:pic>
          <p:nvPicPr>
            <p:cNvPr id="53" name="Imagem 52">
              <a:extLst>
                <a:ext uri="{FF2B5EF4-FFF2-40B4-BE49-F238E27FC236}">
                  <a16:creationId xmlns:a16="http://schemas.microsoft.com/office/drawing/2014/main" id="{21DF5763-BCBD-4D9B-8B88-C2B14243A917}"/>
                </a:ext>
              </a:extLst>
            </p:cNvPr>
            <p:cNvPicPr>
              <a:picLocks noChangeAspect="1"/>
            </p:cNvPicPr>
            <p:nvPr/>
          </p:nvPicPr>
          <p:blipFill>
            <a:blip r:embed="rId15"/>
            <a:stretch>
              <a:fillRect/>
            </a:stretch>
          </p:blipFill>
          <p:spPr>
            <a:xfrm>
              <a:off x="10195850" y="1437658"/>
              <a:ext cx="1285813" cy="499726"/>
            </a:xfrm>
            <a:prstGeom prst="rect">
              <a:avLst/>
            </a:prstGeom>
          </p:spPr>
        </p:pic>
      </p:grpSp>
      <p:grpSp>
        <p:nvGrpSpPr>
          <p:cNvPr id="54" name="Agrupar 53">
            <a:extLst>
              <a:ext uri="{FF2B5EF4-FFF2-40B4-BE49-F238E27FC236}">
                <a16:creationId xmlns:a16="http://schemas.microsoft.com/office/drawing/2014/main" id="{E9715A24-9243-447E-92E0-94D1B3C8F0D0}"/>
              </a:ext>
            </a:extLst>
          </p:cNvPr>
          <p:cNvGrpSpPr/>
          <p:nvPr/>
        </p:nvGrpSpPr>
        <p:grpSpPr>
          <a:xfrm>
            <a:off x="2165942" y="1398451"/>
            <a:ext cx="1711764" cy="861700"/>
            <a:chOff x="1690467" y="1415478"/>
            <a:chExt cx="1711764" cy="861700"/>
          </a:xfrm>
        </p:grpSpPr>
        <p:sp>
          <p:nvSpPr>
            <p:cNvPr id="55" name="Retângulo: Cantos Arredondados 54">
              <a:extLst>
                <a:ext uri="{FF2B5EF4-FFF2-40B4-BE49-F238E27FC236}">
                  <a16:creationId xmlns:a16="http://schemas.microsoft.com/office/drawing/2014/main" id="{AADAC251-9AA3-4A00-A656-598E5441D9B9}"/>
                </a:ext>
              </a:extLst>
            </p:cNvPr>
            <p:cNvSpPr/>
            <p:nvPr/>
          </p:nvSpPr>
          <p:spPr>
            <a:xfrm>
              <a:off x="1690467" y="1415478"/>
              <a:ext cx="1711764" cy="861700"/>
            </a:xfrm>
            <a:prstGeom prst="round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6" name="CaixaDeTexto 55">
              <a:extLst>
                <a:ext uri="{FF2B5EF4-FFF2-40B4-BE49-F238E27FC236}">
                  <a16:creationId xmlns:a16="http://schemas.microsoft.com/office/drawing/2014/main" id="{9962877F-24C9-46FB-AD7B-1FF599EA589C}"/>
                </a:ext>
              </a:extLst>
            </p:cNvPr>
            <p:cNvSpPr txBox="1"/>
            <p:nvPr/>
          </p:nvSpPr>
          <p:spPr>
            <a:xfrm>
              <a:off x="1761097" y="1428540"/>
              <a:ext cx="159510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400" b="1" dirty="0">
                  <a:solidFill>
                    <a:schemeClr val="accent1">
                      <a:lumMod val="75000"/>
                    </a:schemeClr>
                  </a:solidFill>
                </a:rPr>
                <a:t>Meteorológicos</a:t>
              </a:r>
              <a:endParaRPr lang="pt-BR" sz="1600" b="1" dirty="0">
                <a:solidFill>
                  <a:schemeClr val="accent1">
                    <a:lumMod val="75000"/>
                  </a:schemeClr>
                </a:solidFill>
              </a:endParaRPr>
            </a:p>
          </p:txBody>
        </p:sp>
        <p:pic>
          <p:nvPicPr>
            <p:cNvPr id="57" name="Picture 2" descr="Resultado de imagem para inmet">
              <a:extLst>
                <a:ext uri="{FF2B5EF4-FFF2-40B4-BE49-F238E27FC236}">
                  <a16:creationId xmlns:a16="http://schemas.microsoft.com/office/drawing/2014/main" id="{63D6E63E-1505-4DA0-8085-D3CFA55B096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8296" y="1872426"/>
              <a:ext cx="319064" cy="23929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8" name="Picture 4" descr="Resultado de imagem para cptec">
              <a:extLst>
                <a:ext uri="{FF2B5EF4-FFF2-40B4-BE49-F238E27FC236}">
                  <a16:creationId xmlns:a16="http://schemas.microsoft.com/office/drawing/2014/main" id="{3437A615-E703-478C-82AD-04E6AFBD651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60374"/>
            <a:stretch/>
          </p:blipFill>
          <p:spPr bwMode="auto">
            <a:xfrm>
              <a:off x="1719108" y="1867584"/>
              <a:ext cx="446628" cy="24414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59" name="Imagem 58">
              <a:extLst>
                <a:ext uri="{FF2B5EF4-FFF2-40B4-BE49-F238E27FC236}">
                  <a16:creationId xmlns:a16="http://schemas.microsoft.com/office/drawing/2014/main" id="{00A43F7C-3281-4BDC-B04B-26651B0389A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2904197" y="1789231"/>
              <a:ext cx="363120" cy="400846"/>
            </a:xfrm>
            <a:prstGeom prst="rect">
              <a:avLst/>
            </a:prstGeom>
          </p:spPr>
        </p:pic>
      </p:grpSp>
      <p:grpSp>
        <p:nvGrpSpPr>
          <p:cNvPr id="60" name="Agrupar 59">
            <a:extLst>
              <a:ext uri="{FF2B5EF4-FFF2-40B4-BE49-F238E27FC236}">
                <a16:creationId xmlns:a16="http://schemas.microsoft.com/office/drawing/2014/main" id="{BAACCEAF-7F89-4131-A243-167F50F1AF5D}"/>
              </a:ext>
            </a:extLst>
          </p:cNvPr>
          <p:cNvGrpSpPr/>
          <p:nvPr/>
        </p:nvGrpSpPr>
        <p:grpSpPr>
          <a:xfrm>
            <a:off x="7238196" y="5454741"/>
            <a:ext cx="1711764" cy="861700"/>
            <a:chOff x="7125051" y="4550031"/>
            <a:chExt cx="1711764" cy="861700"/>
          </a:xfrm>
        </p:grpSpPr>
        <p:sp>
          <p:nvSpPr>
            <p:cNvPr id="61" name="Retângulo: Cantos Arredondados 60">
              <a:extLst>
                <a:ext uri="{FF2B5EF4-FFF2-40B4-BE49-F238E27FC236}">
                  <a16:creationId xmlns:a16="http://schemas.microsoft.com/office/drawing/2014/main" id="{18C380DE-CFB1-4844-940A-796EF8861C23}"/>
                </a:ext>
              </a:extLst>
            </p:cNvPr>
            <p:cNvSpPr/>
            <p:nvPr/>
          </p:nvSpPr>
          <p:spPr>
            <a:xfrm>
              <a:off x="7125051" y="4550031"/>
              <a:ext cx="1711764" cy="861700"/>
            </a:xfrm>
            <a:prstGeom prst="roundRect">
              <a:avLst/>
            </a:prstGeom>
            <a:noFill/>
            <a:ln w="1905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2" name="CaixaDeTexto 61">
              <a:extLst>
                <a:ext uri="{FF2B5EF4-FFF2-40B4-BE49-F238E27FC236}">
                  <a16:creationId xmlns:a16="http://schemas.microsoft.com/office/drawing/2014/main" id="{4C75D71B-8189-422B-AFC9-C48C8E814DDB}"/>
                </a:ext>
              </a:extLst>
            </p:cNvPr>
            <p:cNvSpPr txBox="1"/>
            <p:nvPr/>
          </p:nvSpPr>
          <p:spPr>
            <a:xfrm>
              <a:off x="7230225" y="4575560"/>
              <a:ext cx="1595100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1600" b="1" dirty="0">
                  <a:solidFill>
                    <a:schemeClr val="accent1">
                      <a:lumMod val="75000"/>
                    </a:schemeClr>
                  </a:solidFill>
                </a:rPr>
                <a:t>Sismológicos</a:t>
              </a:r>
            </a:p>
          </p:txBody>
        </p:sp>
        <p:pic>
          <p:nvPicPr>
            <p:cNvPr id="63" name="Picture 2" descr="Resultado de imagem para obsis unb">
              <a:extLst>
                <a:ext uri="{FF2B5EF4-FFF2-40B4-BE49-F238E27FC236}">
                  <a16:creationId xmlns:a16="http://schemas.microsoft.com/office/drawing/2014/main" id="{7A9C65D4-AB31-46DF-9BF7-2E9357D9309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233524" y="4827628"/>
              <a:ext cx="735711" cy="48958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4" name="Imagem 63">
              <a:extLst>
                <a:ext uri="{FF2B5EF4-FFF2-40B4-BE49-F238E27FC236}">
                  <a16:creationId xmlns:a16="http://schemas.microsoft.com/office/drawing/2014/main" id="{EE1F5C66-353B-4D09-A438-0D3D5B1D16C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9"/>
            <a:srcRect l="1759"/>
            <a:stretch/>
          </p:blipFill>
          <p:spPr>
            <a:xfrm>
              <a:off x="8027775" y="4906261"/>
              <a:ext cx="735711" cy="350237"/>
            </a:xfrm>
            <a:prstGeom prst="rect">
              <a:avLst/>
            </a:prstGeom>
          </p:spPr>
        </p:pic>
      </p:grpSp>
      <p:sp>
        <p:nvSpPr>
          <p:cNvPr id="65" name="Seta: para a Direita 64">
            <a:extLst>
              <a:ext uri="{FF2B5EF4-FFF2-40B4-BE49-F238E27FC236}">
                <a16:creationId xmlns:a16="http://schemas.microsoft.com/office/drawing/2014/main" id="{A64830E6-2B5B-449C-B929-0D7005DBCBE0}"/>
              </a:ext>
            </a:extLst>
          </p:cNvPr>
          <p:cNvSpPr/>
          <p:nvPr/>
        </p:nvSpPr>
        <p:spPr>
          <a:xfrm rot="12735602">
            <a:off x="6883018" y="4257318"/>
            <a:ext cx="431161" cy="351373"/>
          </a:xfrm>
          <a:prstGeom prst="rightArrow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66" name="Seta: para a Direita 65">
            <a:extLst>
              <a:ext uri="{FF2B5EF4-FFF2-40B4-BE49-F238E27FC236}">
                <a16:creationId xmlns:a16="http://schemas.microsoft.com/office/drawing/2014/main" id="{4A79D80F-56DD-4FFA-8F54-41C52E52A43B}"/>
              </a:ext>
            </a:extLst>
          </p:cNvPr>
          <p:cNvSpPr/>
          <p:nvPr/>
        </p:nvSpPr>
        <p:spPr>
          <a:xfrm rot="19728273">
            <a:off x="3746103" y="4234319"/>
            <a:ext cx="431161" cy="351373"/>
          </a:xfrm>
          <a:prstGeom prst="rightArrow">
            <a:avLst/>
          </a:prstGeom>
          <a:solidFill>
            <a:srgbClr val="0070C0"/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67" name="Picture 2" descr="selo def civil F.psd">
            <a:extLst>
              <a:ext uri="{FF2B5EF4-FFF2-40B4-BE49-F238E27FC236}">
                <a16:creationId xmlns:a16="http://schemas.microsoft.com/office/drawing/2014/main" id="{DC7E27CD-640D-459E-B381-D301200D3A79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49681" y="2827654"/>
            <a:ext cx="2228850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571438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>
            <a:extLst>
              <a:ext uri="{FF2B5EF4-FFF2-40B4-BE49-F238E27FC236}">
                <a16:creationId xmlns:a16="http://schemas.microsoft.com/office/drawing/2014/main" id="{31CA2F34-9762-46DA-9385-AEF01BFCF9A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80909" y="2154778"/>
            <a:ext cx="4420036" cy="4553808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93B06D0F-F568-40AE-A666-2FE28C7DD42B}"/>
              </a:ext>
            </a:extLst>
          </p:cNvPr>
          <p:cNvSpPr txBox="1"/>
          <p:nvPr/>
        </p:nvSpPr>
        <p:spPr>
          <a:xfrm>
            <a:off x="147951" y="6170066"/>
            <a:ext cx="609755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dirty="0"/>
              <a:t>http://idap.mdr.gov.br/#/home/inicio</a:t>
            </a:r>
          </a:p>
        </p:txBody>
      </p:sp>
      <p:grpSp>
        <p:nvGrpSpPr>
          <p:cNvPr id="7" name="Agrupar 6">
            <a:extLst>
              <a:ext uri="{FF2B5EF4-FFF2-40B4-BE49-F238E27FC236}">
                <a16:creationId xmlns:a16="http://schemas.microsoft.com/office/drawing/2014/main" id="{2F6E6AB6-4C0F-4C29-9120-9BBA6DE1B83A}"/>
              </a:ext>
            </a:extLst>
          </p:cNvPr>
          <p:cNvGrpSpPr/>
          <p:nvPr/>
        </p:nvGrpSpPr>
        <p:grpSpPr>
          <a:xfrm>
            <a:off x="7313892" y="1075124"/>
            <a:ext cx="3815327" cy="953923"/>
            <a:chOff x="7392097" y="1588056"/>
            <a:chExt cx="3815327" cy="953923"/>
          </a:xfrm>
        </p:grpSpPr>
        <p:sp>
          <p:nvSpPr>
            <p:cNvPr id="8" name="Retângulo: Cantos Arredondados 7">
              <a:extLst>
                <a:ext uri="{FF2B5EF4-FFF2-40B4-BE49-F238E27FC236}">
                  <a16:creationId xmlns:a16="http://schemas.microsoft.com/office/drawing/2014/main" id="{3BCAFE5C-7F24-4B1C-817C-D4A9CD3BB941}"/>
                </a:ext>
              </a:extLst>
            </p:cNvPr>
            <p:cNvSpPr/>
            <p:nvPr/>
          </p:nvSpPr>
          <p:spPr>
            <a:xfrm>
              <a:off x="7392097" y="1588056"/>
              <a:ext cx="3554069" cy="953923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b="1"/>
            </a:p>
          </p:txBody>
        </p:sp>
        <p:sp>
          <p:nvSpPr>
            <p:cNvPr id="9" name="CaixaDeTexto 8">
              <a:extLst>
                <a:ext uri="{FF2B5EF4-FFF2-40B4-BE49-F238E27FC236}">
                  <a16:creationId xmlns:a16="http://schemas.microsoft.com/office/drawing/2014/main" id="{06708215-16F2-4602-8509-2C2B8ECAA89A}"/>
                </a:ext>
              </a:extLst>
            </p:cNvPr>
            <p:cNvSpPr txBox="1"/>
            <p:nvPr/>
          </p:nvSpPr>
          <p:spPr>
            <a:xfrm>
              <a:off x="7653355" y="1772629"/>
              <a:ext cx="355406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pt-BR" sz="1600" b="1" dirty="0">
                  <a:solidFill>
                    <a:schemeClr val="bg2">
                      <a:lumMod val="50000"/>
                    </a:schemeClr>
                  </a:solidFill>
                  <a:latin typeface="Museo Sans 300" panose="02000000000000000000" pitchFamily="50" charset="0"/>
                </a:rPr>
                <a:t>150 instituições cadastradas</a:t>
              </a:r>
            </a:p>
            <a:p>
              <a:pPr algn="just"/>
              <a:r>
                <a:rPr lang="pt-BR" sz="1600" b="1" dirty="0">
                  <a:solidFill>
                    <a:schemeClr val="bg2">
                      <a:lumMod val="50000"/>
                    </a:schemeClr>
                  </a:solidFill>
                  <a:latin typeface="Museo Sans 300" panose="02000000000000000000" pitchFamily="50" charset="0"/>
                </a:rPr>
                <a:t>500 usuários aptos ao envio</a:t>
              </a:r>
            </a:p>
          </p:txBody>
        </p:sp>
      </p:grpSp>
      <p:pic>
        <p:nvPicPr>
          <p:cNvPr id="10" name="Imagem 9">
            <a:extLst>
              <a:ext uri="{FF2B5EF4-FFF2-40B4-BE49-F238E27FC236}">
                <a16:creationId xmlns:a16="http://schemas.microsoft.com/office/drawing/2014/main" id="{7F5C01AA-2F6C-4EB2-B6AA-7C8281CAD2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039" y="194286"/>
            <a:ext cx="668408" cy="668408"/>
          </a:xfrm>
          <a:prstGeom prst="rect">
            <a:avLst/>
          </a:prstGeom>
        </p:spPr>
      </p:pic>
      <p:sp>
        <p:nvSpPr>
          <p:cNvPr id="11" name="CaixaDeTexto 10">
            <a:extLst>
              <a:ext uri="{FF2B5EF4-FFF2-40B4-BE49-F238E27FC236}">
                <a16:creationId xmlns:a16="http://schemas.microsoft.com/office/drawing/2014/main" id="{9DC08D46-2C05-43A9-A71C-1AA19CF3461E}"/>
              </a:ext>
            </a:extLst>
          </p:cNvPr>
          <p:cNvSpPr txBox="1"/>
          <p:nvPr/>
        </p:nvSpPr>
        <p:spPr>
          <a:xfrm>
            <a:off x="1110948" y="337686"/>
            <a:ext cx="7768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99750"/>
                </a:solidFill>
                <a:latin typeface="Museo Sans 900" panose="02000000000000000000" pitchFamily="50" charset="0"/>
                <a:ea typeface="+mn-ea"/>
                <a:cs typeface="+mn-cs"/>
              </a:rPr>
              <a:t>Interface de Divulgação de Alertas Públicos - IDAP</a:t>
            </a:r>
            <a:endParaRPr lang="pt-BR" sz="2400" dirty="0">
              <a:solidFill>
                <a:srgbClr val="099750"/>
              </a:solidFill>
              <a:latin typeface="Museo Sans 900" panose="02000000000000000000" pitchFamily="50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AF6456B5-F84B-48C9-96B6-54E9F240049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16243" y="963728"/>
            <a:ext cx="5067811" cy="51872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723605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>
            <a:extLst>
              <a:ext uri="{FF2B5EF4-FFF2-40B4-BE49-F238E27FC236}">
                <a16:creationId xmlns:a16="http://schemas.microsoft.com/office/drawing/2014/main" id="{6AF6161E-D802-4BD6-B861-75B8DFC24D02}"/>
              </a:ext>
            </a:extLst>
          </p:cNvPr>
          <p:cNvGrpSpPr/>
          <p:nvPr/>
        </p:nvGrpSpPr>
        <p:grpSpPr>
          <a:xfrm>
            <a:off x="7713745" y="82823"/>
            <a:ext cx="2852258" cy="2468366"/>
            <a:chOff x="850446" y="1027905"/>
            <a:chExt cx="2852258" cy="2468366"/>
          </a:xfrm>
        </p:grpSpPr>
        <p:sp>
          <p:nvSpPr>
            <p:cNvPr id="12" name="Retângulo: Cantos Arredondados 11">
              <a:extLst>
                <a:ext uri="{FF2B5EF4-FFF2-40B4-BE49-F238E27FC236}">
                  <a16:creationId xmlns:a16="http://schemas.microsoft.com/office/drawing/2014/main" id="{9B320C73-5C91-45FD-8516-D335377AC701}"/>
                </a:ext>
              </a:extLst>
            </p:cNvPr>
            <p:cNvSpPr/>
            <p:nvPr/>
          </p:nvSpPr>
          <p:spPr>
            <a:xfrm>
              <a:off x="850447" y="1027905"/>
              <a:ext cx="2852257" cy="2433825"/>
            </a:xfrm>
            <a:prstGeom prst="roundRect">
              <a:avLst/>
            </a:prstGeom>
            <a:no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b="1"/>
            </a:p>
          </p:txBody>
        </p:sp>
        <p:sp>
          <p:nvSpPr>
            <p:cNvPr id="13" name="CaixaDeTexto 12">
              <a:extLst>
                <a:ext uri="{FF2B5EF4-FFF2-40B4-BE49-F238E27FC236}">
                  <a16:creationId xmlns:a16="http://schemas.microsoft.com/office/drawing/2014/main" id="{7261B8E7-8F82-4041-B7C9-30EF835C4E3F}"/>
                </a:ext>
              </a:extLst>
            </p:cNvPr>
            <p:cNvSpPr txBox="1"/>
            <p:nvPr/>
          </p:nvSpPr>
          <p:spPr>
            <a:xfrm>
              <a:off x="850446" y="1126391"/>
              <a:ext cx="2852257" cy="23698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b="1" dirty="0">
                  <a:solidFill>
                    <a:schemeClr val="bg2">
                      <a:lumMod val="50000"/>
                    </a:schemeClr>
                  </a:solidFill>
                  <a:latin typeface="Museo Sans 300" panose="02000000000000000000" pitchFamily="50" charset="0"/>
                </a:rPr>
                <a:t>Dados SMS e TV por assinatura</a:t>
              </a:r>
            </a:p>
            <a:p>
              <a:endParaRPr lang="pt-BR" sz="1600" b="1" dirty="0">
                <a:solidFill>
                  <a:schemeClr val="bg2">
                    <a:lumMod val="50000"/>
                  </a:schemeClr>
                </a:solidFill>
                <a:latin typeface="Museo Sans 300" panose="02000000000000000000" pitchFamily="50" charset="0"/>
              </a:endParaRPr>
            </a:p>
            <a:p>
              <a:r>
                <a:rPr lang="pt-BR" sz="1600" b="1" u="sng" dirty="0">
                  <a:solidFill>
                    <a:schemeClr val="bg2">
                      <a:lumMod val="50000"/>
                    </a:schemeClr>
                  </a:solidFill>
                  <a:latin typeface="Museo Sans 300" panose="02000000000000000000" pitchFamily="50" charset="0"/>
                </a:rPr>
                <a:t>Usuários cadastrados SMS</a:t>
              </a:r>
            </a:p>
            <a:p>
              <a:pPr algn="ctr"/>
              <a:r>
                <a:rPr lang="pt-BR" sz="1600" b="1" dirty="0">
                  <a:solidFill>
                    <a:schemeClr val="bg2">
                      <a:lumMod val="50000"/>
                    </a:schemeClr>
                  </a:solidFill>
                  <a:latin typeface="Museo Sans 300" panose="02000000000000000000" pitchFamily="50" charset="0"/>
                </a:rPr>
                <a:t>10 milhões</a:t>
              </a:r>
            </a:p>
            <a:p>
              <a:pPr algn="ctr"/>
              <a:r>
                <a:rPr lang="pt-BR" sz="1600" b="1" u="sng" dirty="0" err="1">
                  <a:solidFill>
                    <a:schemeClr val="bg2">
                      <a:lumMod val="50000"/>
                    </a:schemeClr>
                  </a:solidFill>
                  <a:latin typeface="Museo Sans 300" panose="02000000000000000000" pitchFamily="50" charset="0"/>
                </a:rPr>
                <a:t>SMS’s</a:t>
              </a:r>
              <a:r>
                <a:rPr lang="pt-BR" sz="1600" b="1" u="sng" dirty="0">
                  <a:solidFill>
                    <a:schemeClr val="bg2">
                      <a:lumMod val="50000"/>
                    </a:schemeClr>
                  </a:solidFill>
                  <a:latin typeface="Museo Sans 300" panose="02000000000000000000" pitchFamily="50" charset="0"/>
                </a:rPr>
                <a:t> enviados (2021)</a:t>
              </a:r>
            </a:p>
            <a:p>
              <a:pPr algn="ctr"/>
              <a:r>
                <a:rPr lang="pt-BR" sz="1600" b="1" dirty="0">
                  <a:solidFill>
                    <a:schemeClr val="bg2">
                      <a:lumMod val="50000"/>
                    </a:schemeClr>
                  </a:solidFill>
                  <a:latin typeface="Museo Sans 300" panose="02000000000000000000" pitchFamily="50" charset="0"/>
                </a:rPr>
                <a:t>763 milhões</a:t>
              </a:r>
            </a:p>
            <a:p>
              <a:pPr algn="ctr"/>
              <a:r>
                <a:rPr lang="pt-BR" sz="1600" b="1" u="sng" dirty="0">
                  <a:solidFill>
                    <a:schemeClr val="bg2">
                      <a:lumMod val="50000"/>
                    </a:schemeClr>
                  </a:solidFill>
                  <a:latin typeface="Museo Sans 300" panose="02000000000000000000" pitchFamily="50" charset="0"/>
                </a:rPr>
                <a:t>Alertas TV enviados (2021)</a:t>
              </a:r>
            </a:p>
            <a:p>
              <a:pPr algn="ctr"/>
              <a:r>
                <a:rPr lang="pt-BR" sz="1600" b="1" dirty="0">
                  <a:solidFill>
                    <a:schemeClr val="bg2">
                      <a:lumMod val="50000"/>
                    </a:schemeClr>
                  </a:solidFill>
                  <a:latin typeface="Museo Sans 300" panose="02000000000000000000" pitchFamily="50" charset="0"/>
                </a:rPr>
                <a:t>454</a:t>
              </a:r>
            </a:p>
          </p:txBody>
        </p:sp>
      </p:grpSp>
      <p:pic>
        <p:nvPicPr>
          <p:cNvPr id="14" name="Imagem 13">
            <a:extLst>
              <a:ext uri="{FF2B5EF4-FFF2-40B4-BE49-F238E27FC236}">
                <a16:creationId xmlns:a16="http://schemas.microsoft.com/office/drawing/2014/main" id="{41121B8A-50E5-44B6-BFFD-B82B44AF4A5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2039" y="194286"/>
            <a:ext cx="668408" cy="668408"/>
          </a:xfrm>
          <a:prstGeom prst="rect">
            <a:avLst/>
          </a:prstGeom>
        </p:spPr>
      </p:pic>
      <p:sp>
        <p:nvSpPr>
          <p:cNvPr id="15" name="CaixaDeTexto 14">
            <a:extLst>
              <a:ext uri="{FF2B5EF4-FFF2-40B4-BE49-F238E27FC236}">
                <a16:creationId xmlns:a16="http://schemas.microsoft.com/office/drawing/2014/main" id="{1FF6D168-EBC2-44A5-BBCF-07241D938FC9}"/>
              </a:ext>
            </a:extLst>
          </p:cNvPr>
          <p:cNvSpPr txBox="1"/>
          <p:nvPr/>
        </p:nvSpPr>
        <p:spPr>
          <a:xfrm>
            <a:off x="1110948" y="337686"/>
            <a:ext cx="7768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dirty="0">
                <a:solidFill>
                  <a:srgbClr val="099750"/>
                </a:solidFill>
                <a:latin typeface="Museo Sans 900" panose="02000000000000000000" pitchFamily="50" charset="0"/>
                <a:ea typeface="+mn-ea"/>
                <a:cs typeface="+mn-cs"/>
              </a:rPr>
              <a:t>Alertas enviados</a:t>
            </a:r>
            <a:endParaRPr lang="pt-BR" sz="2400" dirty="0">
              <a:solidFill>
                <a:srgbClr val="099750"/>
              </a:solidFill>
              <a:latin typeface="Museo Sans 900" panose="02000000000000000000" pitchFamily="50" charset="0"/>
            </a:endParaRPr>
          </a:p>
        </p:txBody>
      </p:sp>
      <p:pic>
        <p:nvPicPr>
          <p:cNvPr id="7" name="Imagem 6">
            <a:extLst>
              <a:ext uri="{FF2B5EF4-FFF2-40B4-BE49-F238E27FC236}">
                <a16:creationId xmlns:a16="http://schemas.microsoft.com/office/drawing/2014/main" id="{D7417BBA-2FDB-4E23-95AE-D8848B7EC5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79007" y="2615134"/>
            <a:ext cx="4025849" cy="4168066"/>
          </a:xfrm>
          <a:prstGeom prst="rect">
            <a:avLst/>
          </a:prstGeom>
        </p:spPr>
      </p:pic>
      <p:pic>
        <p:nvPicPr>
          <p:cNvPr id="5" name="Imagem 4">
            <a:extLst>
              <a:ext uri="{FF2B5EF4-FFF2-40B4-BE49-F238E27FC236}">
                <a16:creationId xmlns:a16="http://schemas.microsoft.com/office/drawing/2014/main" id="{06121B33-0FB1-4B21-B2A5-984127C2B5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82039" y="898599"/>
            <a:ext cx="6387069" cy="3667460"/>
          </a:xfrm>
          <a:prstGeom prst="rect">
            <a:avLst/>
          </a:prstGeom>
        </p:spPr>
      </p:pic>
      <p:pic>
        <p:nvPicPr>
          <p:cNvPr id="9" name="Imagem 8">
            <a:extLst>
              <a:ext uri="{FF2B5EF4-FFF2-40B4-BE49-F238E27FC236}">
                <a16:creationId xmlns:a16="http://schemas.microsoft.com/office/drawing/2014/main" id="{739C0F0D-0887-4915-B5BE-29D19BAC638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586" y="4699167"/>
            <a:ext cx="6711472" cy="21141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74904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tint val="95000"/>
            <a:satMod val="17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CaixaDeTexto 14">
            <a:extLst>
              <a:ext uri="{FF2B5EF4-FFF2-40B4-BE49-F238E27FC236}">
                <a16:creationId xmlns:a16="http://schemas.microsoft.com/office/drawing/2014/main" id="{1FF6D168-EBC2-44A5-BBCF-07241D938FC9}"/>
              </a:ext>
            </a:extLst>
          </p:cNvPr>
          <p:cNvSpPr txBox="1"/>
          <p:nvPr/>
        </p:nvSpPr>
        <p:spPr>
          <a:xfrm>
            <a:off x="5790637" y="4878877"/>
            <a:ext cx="5609222" cy="13632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 err="1">
                <a:solidFill>
                  <a:srgbClr val="099750"/>
                </a:solidFill>
                <a:latin typeface="Museo Sans 900" panose="02000000000000000000" pitchFamily="50" charset="0"/>
              </a:rPr>
              <a:t>Alertas</a:t>
            </a:r>
            <a:r>
              <a:rPr lang="en-US" sz="3200" dirty="0">
                <a:solidFill>
                  <a:srgbClr val="099750"/>
                </a:solidFill>
                <a:latin typeface="Museo Sans 900" panose="02000000000000000000" pitchFamily="50" charset="0"/>
              </a:rPr>
              <a:t> Defesa Civil no Telegram</a:t>
            </a:r>
          </a:p>
        </p:txBody>
      </p:sp>
      <p:sp>
        <p:nvSpPr>
          <p:cNvPr id="35" name="Freeform: Shape 22">
            <a:extLst>
              <a:ext uri="{FF2B5EF4-FFF2-40B4-BE49-F238E27FC236}">
                <a16:creationId xmlns:a16="http://schemas.microsoft.com/office/drawing/2014/main" id="{F6E384F5-137A-40B1-97F0-694CC6ECD5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113091"/>
            <a:ext cx="3730752" cy="4735782"/>
          </a:xfrm>
          <a:custGeom>
            <a:avLst/>
            <a:gdLst>
              <a:gd name="connsiteX0" fmla="*/ 640080 w 3730752"/>
              <a:gd name="connsiteY0" fmla="*/ 0 h 4735782"/>
              <a:gd name="connsiteX1" fmla="*/ 3730752 w 3730752"/>
              <a:gd name="connsiteY1" fmla="*/ 3090672 h 4735782"/>
              <a:gd name="connsiteX2" fmla="*/ 3357725 w 3730752"/>
              <a:gd name="connsiteY2" fmla="*/ 4563870 h 4735782"/>
              <a:gd name="connsiteX3" fmla="*/ 3253285 w 3730752"/>
              <a:gd name="connsiteY3" fmla="*/ 4735782 h 4735782"/>
              <a:gd name="connsiteX4" fmla="*/ 0 w 3730752"/>
              <a:gd name="connsiteY4" fmla="*/ 4735782 h 4735782"/>
              <a:gd name="connsiteX5" fmla="*/ 0 w 3730752"/>
              <a:gd name="connsiteY5" fmla="*/ 67215 h 4735782"/>
              <a:gd name="connsiteX6" fmla="*/ 17202 w 3730752"/>
              <a:gd name="connsiteY6" fmla="*/ 62792 h 4735782"/>
              <a:gd name="connsiteX7" fmla="*/ 640080 w 3730752"/>
              <a:gd name="connsiteY7" fmla="*/ 0 h 47357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730752" h="4735782">
                <a:moveTo>
                  <a:pt x="640080" y="0"/>
                </a:moveTo>
                <a:cubicBezTo>
                  <a:pt x="2347011" y="0"/>
                  <a:pt x="3730752" y="1383741"/>
                  <a:pt x="3730752" y="3090672"/>
                </a:cubicBezTo>
                <a:cubicBezTo>
                  <a:pt x="3730752" y="3624088"/>
                  <a:pt x="3595621" y="4125943"/>
                  <a:pt x="3357725" y="4563870"/>
                </a:cubicBezTo>
                <a:lnTo>
                  <a:pt x="3253285" y="4735782"/>
                </a:lnTo>
                <a:lnTo>
                  <a:pt x="0" y="4735782"/>
                </a:lnTo>
                <a:lnTo>
                  <a:pt x="0" y="67215"/>
                </a:lnTo>
                <a:lnTo>
                  <a:pt x="17202" y="62792"/>
                </a:lnTo>
                <a:cubicBezTo>
                  <a:pt x="218397" y="21621"/>
                  <a:pt x="426714" y="0"/>
                  <a:pt x="64008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Freeform: Shape 24">
            <a:extLst>
              <a:ext uri="{FF2B5EF4-FFF2-40B4-BE49-F238E27FC236}">
                <a16:creationId xmlns:a16="http://schemas.microsoft.com/office/drawing/2014/main" id="{9DBC4630-03DA-474F-BBCB-BA3AE6B317A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1982" y="-4332"/>
            <a:ext cx="4242816" cy="2454158"/>
          </a:xfrm>
          <a:custGeom>
            <a:avLst/>
            <a:gdLst>
              <a:gd name="connsiteX0" fmla="*/ 28633 w 4242816"/>
              <a:gd name="connsiteY0" fmla="*/ 0 h 2454158"/>
              <a:gd name="connsiteX1" fmla="*/ 4214183 w 4242816"/>
              <a:gd name="connsiteY1" fmla="*/ 0 h 2454158"/>
              <a:gd name="connsiteX2" fmla="*/ 4231864 w 4242816"/>
              <a:gd name="connsiteY2" fmla="*/ 115848 h 2454158"/>
              <a:gd name="connsiteX3" fmla="*/ 4242816 w 4242816"/>
              <a:gd name="connsiteY3" fmla="*/ 332750 h 2454158"/>
              <a:gd name="connsiteX4" fmla="*/ 2121408 w 4242816"/>
              <a:gd name="connsiteY4" fmla="*/ 2454158 h 2454158"/>
              <a:gd name="connsiteX5" fmla="*/ 0 w 4242816"/>
              <a:gd name="connsiteY5" fmla="*/ 332750 h 2454158"/>
              <a:gd name="connsiteX6" fmla="*/ 10953 w 4242816"/>
              <a:gd name="connsiteY6" fmla="*/ 115848 h 24541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42816" h="2454158">
                <a:moveTo>
                  <a:pt x="28633" y="0"/>
                </a:moveTo>
                <a:lnTo>
                  <a:pt x="4214183" y="0"/>
                </a:lnTo>
                <a:lnTo>
                  <a:pt x="4231864" y="115848"/>
                </a:lnTo>
                <a:cubicBezTo>
                  <a:pt x="4239106" y="187164"/>
                  <a:pt x="4242816" y="259524"/>
                  <a:pt x="4242816" y="332750"/>
                </a:cubicBezTo>
                <a:cubicBezTo>
                  <a:pt x="4242816" y="1504371"/>
                  <a:pt x="3293029" y="2454158"/>
                  <a:pt x="2121408" y="2454158"/>
                </a:cubicBezTo>
                <a:cubicBezTo>
                  <a:pt x="949787" y="2454158"/>
                  <a:pt x="0" y="1504371"/>
                  <a:pt x="0" y="332750"/>
                </a:cubicBezTo>
                <a:cubicBezTo>
                  <a:pt x="0" y="259524"/>
                  <a:pt x="3710" y="187164"/>
                  <a:pt x="10953" y="115848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8" name="Imagem 17">
            <a:extLst>
              <a:ext uri="{FF2B5EF4-FFF2-40B4-BE49-F238E27FC236}">
                <a16:creationId xmlns:a16="http://schemas.microsoft.com/office/drawing/2014/main" id="{8E31D22B-EBEA-4C45-B22F-C6BD3FC4EE5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727" b="19319"/>
          <a:stretch/>
        </p:blipFill>
        <p:spPr>
          <a:xfrm>
            <a:off x="1246574" y="10"/>
            <a:ext cx="3913632" cy="2285224"/>
          </a:xfrm>
          <a:custGeom>
            <a:avLst/>
            <a:gdLst/>
            <a:ahLst/>
            <a:cxnLst/>
            <a:rect l="l" t="t" r="r" b="b"/>
            <a:pathLst>
              <a:path w="3913632" h="2285234">
                <a:moveTo>
                  <a:pt x="29691" y="0"/>
                </a:moveTo>
                <a:lnTo>
                  <a:pt x="3883942" y="0"/>
                </a:lnTo>
                <a:lnTo>
                  <a:pt x="3903529" y="128345"/>
                </a:lnTo>
                <a:cubicBezTo>
                  <a:pt x="3910210" y="194127"/>
                  <a:pt x="3913632" y="260873"/>
                  <a:pt x="3913632" y="328418"/>
                </a:cubicBezTo>
                <a:cubicBezTo>
                  <a:pt x="3913632" y="1409138"/>
                  <a:pt x="3037536" y="2285234"/>
                  <a:pt x="1956816" y="2285234"/>
                </a:cubicBezTo>
                <a:cubicBezTo>
                  <a:pt x="876096" y="2285234"/>
                  <a:pt x="0" y="1409138"/>
                  <a:pt x="0" y="328418"/>
                </a:cubicBezTo>
                <a:cubicBezTo>
                  <a:pt x="0" y="260873"/>
                  <a:pt x="3422" y="194127"/>
                  <a:pt x="10103" y="128345"/>
                </a:cubicBezTo>
                <a:close/>
              </a:path>
            </a:pathLst>
          </a:custGeom>
        </p:spPr>
      </p:pic>
      <p:pic>
        <p:nvPicPr>
          <p:cNvPr id="10" name="Imagem 9">
            <a:extLst>
              <a:ext uri="{FF2B5EF4-FFF2-40B4-BE49-F238E27FC236}">
                <a16:creationId xmlns:a16="http://schemas.microsoft.com/office/drawing/2014/main" id="{F62A8384-96D4-40CA-AF02-D07D9010CF7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090" r="19903" b="-1"/>
          <a:stretch/>
        </p:blipFill>
        <p:spPr>
          <a:xfrm>
            <a:off x="20" y="2279205"/>
            <a:ext cx="3564618" cy="4569668"/>
          </a:xfrm>
          <a:custGeom>
            <a:avLst/>
            <a:gdLst/>
            <a:ahLst/>
            <a:cxnLst/>
            <a:rect l="l" t="t" r="r" b="b"/>
            <a:pathLst>
              <a:path w="3564638" h="4569668">
                <a:moveTo>
                  <a:pt x="640080" y="0"/>
                </a:moveTo>
                <a:cubicBezTo>
                  <a:pt x="2255269" y="0"/>
                  <a:pt x="3564638" y="1309369"/>
                  <a:pt x="3564638" y="2924558"/>
                </a:cubicBezTo>
                <a:cubicBezTo>
                  <a:pt x="3564638" y="3530254"/>
                  <a:pt x="3380508" y="4092944"/>
                  <a:pt x="3065170" y="4559707"/>
                </a:cubicBezTo>
                <a:lnTo>
                  <a:pt x="3057720" y="4569668"/>
                </a:lnTo>
                <a:lnTo>
                  <a:pt x="0" y="4569668"/>
                </a:lnTo>
                <a:lnTo>
                  <a:pt x="0" y="72448"/>
                </a:lnTo>
                <a:lnTo>
                  <a:pt x="50679" y="59417"/>
                </a:lnTo>
                <a:cubicBezTo>
                  <a:pt x="241061" y="20459"/>
                  <a:pt x="438181" y="0"/>
                  <a:pt x="640080" y="0"/>
                </a:cubicBezTo>
                <a:close/>
              </a:path>
            </a:pathLst>
          </a:custGeom>
        </p:spPr>
      </p:pic>
      <p:sp>
        <p:nvSpPr>
          <p:cNvPr id="37" name="Oval 26">
            <a:extLst>
              <a:ext uri="{FF2B5EF4-FFF2-40B4-BE49-F238E27FC236}">
                <a16:creationId xmlns:a16="http://schemas.microsoft.com/office/drawing/2014/main" id="{78418A25-6EAC-4140-BFE6-284E1925B5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347279" y="615908"/>
            <a:ext cx="3182112" cy="3182112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7" name="Imagem 16">
            <a:extLst>
              <a:ext uri="{FF2B5EF4-FFF2-40B4-BE49-F238E27FC236}">
                <a16:creationId xmlns:a16="http://schemas.microsoft.com/office/drawing/2014/main" id="{E8276386-0B46-486A-8807-99DC349C90B4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747" b="-3"/>
          <a:stretch/>
        </p:blipFill>
        <p:spPr>
          <a:xfrm>
            <a:off x="5057722" y="893413"/>
            <a:ext cx="3618964" cy="3618964"/>
          </a:xfrm>
          <a:custGeom>
            <a:avLst/>
            <a:gdLst/>
            <a:ahLst/>
            <a:cxnLst/>
            <a:rect l="l" t="t" r="r" b="b"/>
            <a:pathLst>
              <a:path w="2852928" h="2852928">
                <a:moveTo>
                  <a:pt x="1426464" y="0"/>
                </a:moveTo>
                <a:cubicBezTo>
                  <a:pt x="2214278" y="0"/>
                  <a:pt x="2852928" y="638650"/>
                  <a:pt x="2852928" y="1426464"/>
                </a:cubicBezTo>
                <a:cubicBezTo>
                  <a:pt x="2852928" y="2214278"/>
                  <a:pt x="2214278" y="2852928"/>
                  <a:pt x="1426464" y="2852928"/>
                </a:cubicBezTo>
                <a:cubicBezTo>
                  <a:pt x="638650" y="2852928"/>
                  <a:pt x="0" y="2214278"/>
                  <a:pt x="0" y="1426464"/>
                </a:cubicBezTo>
                <a:cubicBezTo>
                  <a:pt x="0" y="638650"/>
                  <a:pt x="638650" y="0"/>
                  <a:pt x="1426464" y="0"/>
                </a:cubicBezTo>
                <a:close/>
              </a:path>
            </a:pathLst>
          </a:custGeom>
        </p:spPr>
      </p:pic>
      <p:sp>
        <p:nvSpPr>
          <p:cNvPr id="38" name="Freeform: Shape 28">
            <a:extLst>
              <a:ext uri="{FF2B5EF4-FFF2-40B4-BE49-F238E27FC236}">
                <a16:creationId xmlns:a16="http://schemas.microsoft.com/office/drawing/2014/main" id="{31103AB2-C090-458F-B752-294F23AFA8A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752568" y="-4331"/>
            <a:ext cx="3439432" cy="3785157"/>
          </a:xfrm>
          <a:custGeom>
            <a:avLst/>
            <a:gdLst>
              <a:gd name="connsiteX0" fmla="*/ 198262 w 3439432"/>
              <a:gd name="connsiteY0" fmla="*/ 0 h 3785157"/>
              <a:gd name="connsiteX1" fmla="*/ 3439432 w 3439432"/>
              <a:gd name="connsiteY1" fmla="*/ 0 h 3785157"/>
              <a:gd name="connsiteX2" fmla="*/ 3439432 w 3439432"/>
              <a:gd name="connsiteY2" fmla="*/ 3697836 h 3785157"/>
              <a:gd name="connsiteX3" fmla="*/ 3318024 w 3439432"/>
              <a:gd name="connsiteY3" fmla="*/ 3729054 h 3785157"/>
              <a:gd name="connsiteX4" fmla="*/ 2761488 w 3439432"/>
              <a:gd name="connsiteY4" fmla="*/ 3785157 h 3785157"/>
              <a:gd name="connsiteX5" fmla="*/ 0 w 3439432"/>
              <a:gd name="connsiteY5" fmla="*/ 1023669 h 3785157"/>
              <a:gd name="connsiteX6" fmla="*/ 124151 w 3439432"/>
              <a:gd name="connsiteY6" fmla="*/ 202487 h 37851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439432" h="3785157">
                <a:moveTo>
                  <a:pt x="198262" y="0"/>
                </a:moveTo>
                <a:lnTo>
                  <a:pt x="3439432" y="0"/>
                </a:lnTo>
                <a:lnTo>
                  <a:pt x="3439432" y="3697836"/>
                </a:lnTo>
                <a:lnTo>
                  <a:pt x="3318024" y="3729054"/>
                </a:lnTo>
                <a:cubicBezTo>
                  <a:pt x="3138258" y="3765839"/>
                  <a:pt x="2952129" y="3785157"/>
                  <a:pt x="2761488" y="3785157"/>
                </a:cubicBezTo>
                <a:cubicBezTo>
                  <a:pt x="1236360" y="3785157"/>
                  <a:pt x="0" y="2548797"/>
                  <a:pt x="0" y="1023669"/>
                </a:cubicBezTo>
                <a:cubicBezTo>
                  <a:pt x="0" y="737708"/>
                  <a:pt x="43466" y="461898"/>
                  <a:pt x="124151" y="202487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6" name="Imagem 15">
            <a:extLst>
              <a:ext uri="{FF2B5EF4-FFF2-40B4-BE49-F238E27FC236}">
                <a16:creationId xmlns:a16="http://schemas.microsoft.com/office/drawing/2014/main" id="{40B952B3-F928-4896-AC72-336ECD5870B8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r="9549" b="-5"/>
          <a:stretch/>
        </p:blipFill>
        <p:spPr>
          <a:xfrm>
            <a:off x="8918761" y="-4331"/>
            <a:ext cx="3273238" cy="3618965"/>
          </a:xfrm>
          <a:custGeom>
            <a:avLst/>
            <a:gdLst/>
            <a:ahLst/>
            <a:cxnLst/>
            <a:rect l="l" t="t" r="r" b="b"/>
            <a:pathLst>
              <a:path w="3273238" h="3618965">
                <a:moveTo>
                  <a:pt x="210437" y="0"/>
                </a:moveTo>
                <a:lnTo>
                  <a:pt x="3273238" y="0"/>
                </a:lnTo>
                <a:lnTo>
                  <a:pt x="3273238" y="3526409"/>
                </a:lnTo>
                <a:lnTo>
                  <a:pt x="3118338" y="3566238"/>
                </a:lnTo>
                <a:cubicBezTo>
                  <a:pt x="2949390" y="3600810"/>
                  <a:pt x="2774463" y="3618965"/>
                  <a:pt x="2595295" y="3618965"/>
                </a:cubicBezTo>
                <a:cubicBezTo>
                  <a:pt x="1161953" y="3618965"/>
                  <a:pt x="0" y="2457012"/>
                  <a:pt x="0" y="1023670"/>
                </a:cubicBezTo>
                <a:cubicBezTo>
                  <a:pt x="0" y="665335"/>
                  <a:pt x="72622" y="323961"/>
                  <a:pt x="203951" y="13464"/>
                </a:cubicBezTo>
                <a:close/>
              </a:path>
            </a:pathLst>
          </a:custGeom>
        </p:spPr>
      </p:pic>
      <p:pic>
        <p:nvPicPr>
          <p:cNvPr id="14" name="Imagem 13">
            <a:extLst>
              <a:ext uri="{FF2B5EF4-FFF2-40B4-BE49-F238E27FC236}">
                <a16:creationId xmlns:a16="http://schemas.microsoft.com/office/drawing/2014/main" id="{41121B8A-50E5-44B6-BFFD-B82B44AF4A5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90319" y="4731479"/>
            <a:ext cx="668408" cy="6684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107334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>
            <a:extLst>
              <a:ext uri="{FF2B5EF4-FFF2-40B4-BE49-F238E27FC236}">
                <a16:creationId xmlns:a16="http://schemas.microsoft.com/office/drawing/2014/main" id="{4FC9B68B-E474-46D8-A954-D86027AA11EF}"/>
              </a:ext>
            </a:extLst>
          </p:cNvPr>
          <p:cNvSpPr/>
          <p:nvPr/>
        </p:nvSpPr>
        <p:spPr>
          <a:xfrm>
            <a:off x="0" y="0"/>
            <a:ext cx="12191999" cy="2317717"/>
          </a:xfrm>
          <a:prstGeom prst="rect">
            <a:avLst/>
          </a:prstGeom>
          <a:solidFill>
            <a:srgbClr val="FEBF10">
              <a:alpha val="5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099750"/>
              </a:solidFill>
            </a:endParaRPr>
          </a:p>
        </p:txBody>
      </p:sp>
      <p:sp>
        <p:nvSpPr>
          <p:cNvPr id="17" name="Retângulo 16">
            <a:extLst>
              <a:ext uri="{FF2B5EF4-FFF2-40B4-BE49-F238E27FC236}">
                <a16:creationId xmlns:a16="http://schemas.microsoft.com/office/drawing/2014/main" id="{29B5D0D8-67A5-4A4E-8E00-483008B33CE6}"/>
              </a:ext>
            </a:extLst>
          </p:cNvPr>
          <p:cNvSpPr/>
          <p:nvPr/>
        </p:nvSpPr>
        <p:spPr>
          <a:xfrm>
            <a:off x="297712" y="255181"/>
            <a:ext cx="11642652" cy="1937603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" name="CaixaDeTexto 17">
            <a:extLst>
              <a:ext uri="{FF2B5EF4-FFF2-40B4-BE49-F238E27FC236}">
                <a16:creationId xmlns:a16="http://schemas.microsoft.com/office/drawing/2014/main" id="{C49B045F-EC0E-4620-B3F7-21AB72FEB070}"/>
              </a:ext>
            </a:extLst>
          </p:cNvPr>
          <p:cNvSpPr txBox="1"/>
          <p:nvPr/>
        </p:nvSpPr>
        <p:spPr>
          <a:xfrm>
            <a:off x="3778927" y="1117388"/>
            <a:ext cx="463414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099750"/>
                </a:solidFill>
                <a:latin typeface="Museo Sans 900" panose="02000000000000000000" pitchFamily="50" charset="0"/>
              </a:rPr>
              <a:t>PRÓXIMOS PASSOS</a:t>
            </a:r>
          </a:p>
          <a:p>
            <a:endParaRPr lang="pt-BR" sz="3600" dirty="0">
              <a:solidFill>
                <a:schemeClr val="bg1"/>
              </a:solidFill>
              <a:latin typeface="Museo Sans 900" panose="02000000000000000000" pitchFamily="50" charset="0"/>
            </a:endParaRPr>
          </a:p>
        </p:txBody>
      </p:sp>
      <p:pic>
        <p:nvPicPr>
          <p:cNvPr id="21" name="Imagem 20">
            <a:extLst>
              <a:ext uri="{FF2B5EF4-FFF2-40B4-BE49-F238E27FC236}">
                <a16:creationId xmlns:a16="http://schemas.microsoft.com/office/drawing/2014/main" id="{9158812D-0E28-46CA-B75D-4C15BEADEE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251636" y="164806"/>
            <a:ext cx="1435394" cy="1435394"/>
          </a:xfrm>
          <a:prstGeom prst="rect">
            <a:avLst/>
          </a:prstGeom>
        </p:spPr>
      </p:pic>
      <p:pic>
        <p:nvPicPr>
          <p:cNvPr id="22" name="Imagem 21">
            <a:extLst>
              <a:ext uri="{FF2B5EF4-FFF2-40B4-BE49-F238E27FC236}">
                <a16:creationId xmlns:a16="http://schemas.microsoft.com/office/drawing/2014/main" id="{EA83AD8A-E674-46EF-B9CE-85241E11FB4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 flipH="1" flipV="1">
            <a:off x="10630788" y="875870"/>
            <a:ext cx="1435394" cy="1435394"/>
          </a:xfrm>
          <a:prstGeom prst="rect">
            <a:avLst/>
          </a:prstGeom>
        </p:spPr>
      </p:pic>
      <p:pic>
        <p:nvPicPr>
          <p:cNvPr id="12" name="Picture 2">
            <a:extLst>
              <a:ext uri="{FF2B5EF4-FFF2-40B4-BE49-F238E27FC236}">
                <a16:creationId xmlns:a16="http://schemas.microsoft.com/office/drawing/2014/main" id="{4A27507F-81D2-40EC-9D57-56212697217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46" t="2965" r="5562" b="4961"/>
          <a:stretch/>
        </p:blipFill>
        <p:spPr bwMode="auto">
          <a:xfrm>
            <a:off x="812411" y="4217161"/>
            <a:ext cx="1378069" cy="25918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Imagem 18">
            <a:extLst>
              <a:ext uri="{FF2B5EF4-FFF2-40B4-BE49-F238E27FC236}">
                <a16:creationId xmlns:a16="http://schemas.microsoft.com/office/drawing/2014/main" id="{0EF6FCDC-BDEE-420E-99FD-756522442822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5320" t="13440" r="11115" b="15096"/>
          <a:stretch/>
        </p:blipFill>
        <p:spPr>
          <a:xfrm>
            <a:off x="4133750" y="4201149"/>
            <a:ext cx="2624382" cy="2492045"/>
          </a:xfrm>
          <a:prstGeom prst="rect">
            <a:avLst/>
          </a:prstGeom>
          <a:ln w="6350">
            <a:solidFill>
              <a:schemeClr val="tx1"/>
            </a:solidFill>
          </a:ln>
        </p:spPr>
      </p:pic>
      <p:sp>
        <p:nvSpPr>
          <p:cNvPr id="20" name="CaixaDeTexto 19">
            <a:extLst>
              <a:ext uri="{FF2B5EF4-FFF2-40B4-BE49-F238E27FC236}">
                <a16:creationId xmlns:a16="http://schemas.microsoft.com/office/drawing/2014/main" id="{995D2C1E-5861-45EB-BCD3-41EC29649570}"/>
              </a:ext>
            </a:extLst>
          </p:cNvPr>
          <p:cNvSpPr txBox="1"/>
          <p:nvPr/>
        </p:nvSpPr>
        <p:spPr>
          <a:xfrm>
            <a:off x="65204" y="3499644"/>
            <a:ext cx="30748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t-BR" sz="2000" b="1" dirty="0">
                <a:solidFill>
                  <a:schemeClr val="accent4"/>
                </a:solidFill>
              </a:rPr>
              <a:t>Alertas Públicos do Google</a:t>
            </a:r>
          </a:p>
        </p:txBody>
      </p:sp>
      <p:sp>
        <p:nvSpPr>
          <p:cNvPr id="23" name="CaixaDeTexto 22">
            <a:extLst>
              <a:ext uri="{FF2B5EF4-FFF2-40B4-BE49-F238E27FC236}">
                <a16:creationId xmlns:a16="http://schemas.microsoft.com/office/drawing/2014/main" id="{330AEE2B-ECEB-4934-A4DF-9952597DADEA}"/>
              </a:ext>
            </a:extLst>
          </p:cNvPr>
          <p:cNvSpPr txBox="1"/>
          <p:nvPr/>
        </p:nvSpPr>
        <p:spPr>
          <a:xfrm>
            <a:off x="3908509" y="3499644"/>
            <a:ext cx="3074863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chemeClr val="accent4"/>
                </a:solidFill>
              </a:rPr>
              <a:t>Alertas </a:t>
            </a:r>
            <a:r>
              <a:rPr lang="pt-BR" sz="2000" b="1" i="1" dirty="0">
                <a:solidFill>
                  <a:schemeClr val="accent4"/>
                </a:solidFill>
              </a:rPr>
              <a:t>WhatsApp</a:t>
            </a:r>
          </a:p>
        </p:txBody>
      </p:sp>
      <p:sp>
        <p:nvSpPr>
          <p:cNvPr id="24" name="CaixaDeTexto 23">
            <a:extLst>
              <a:ext uri="{FF2B5EF4-FFF2-40B4-BE49-F238E27FC236}">
                <a16:creationId xmlns:a16="http://schemas.microsoft.com/office/drawing/2014/main" id="{BACDBDFE-4C98-4930-A685-5ACA90D35CB5}"/>
              </a:ext>
            </a:extLst>
          </p:cNvPr>
          <p:cNvSpPr txBox="1"/>
          <p:nvPr/>
        </p:nvSpPr>
        <p:spPr>
          <a:xfrm>
            <a:off x="8565988" y="3461844"/>
            <a:ext cx="3074863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t-BR" sz="2000" b="1" dirty="0">
                <a:solidFill>
                  <a:schemeClr val="accent4"/>
                </a:solidFill>
              </a:rPr>
              <a:t>Alerta via tecnologia </a:t>
            </a:r>
            <a:r>
              <a:rPr lang="pt-BR" sz="2000" b="1" i="1" dirty="0" err="1">
                <a:solidFill>
                  <a:schemeClr val="accent4"/>
                </a:solidFill>
              </a:rPr>
              <a:t>Cellbroadcast</a:t>
            </a:r>
            <a:endParaRPr lang="pt-BR" sz="2000" b="1" dirty="0">
              <a:solidFill>
                <a:schemeClr val="accent4"/>
              </a:solidFill>
            </a:endParaRPr>
          </a:p>
        </p:txBody>
      </p:sp>
      <p:pic>
        <p:nvPicPr>
          <p:cNvPr id="3" name="Imagem 2">
            <a:extLst>
              <a:ext uri="{FF2B5EF4-FFF2-40B4-BE49-F238E27FC236}">
                <a16:creationId xmlns:a16="http://schemas.microsoft.com/office/drawing/2014/main" id="{DF90B81C-C758-4884-8257-84BBEDFBAF2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44661" y="4217161"/>
            <a:ext cx="2875624" cy="2476033"/>
          </a:xfrm>
          <a:prstGeom prst="rect">
            <a:avLst/>
          </a:prstGeom>
          <a:ln w="3175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02657388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>
            <a:extLst>
              <a:ext uri="{FF2B5EF4-FFF2-40B4-BE49-F238E27FC236}">
                <a16:creationId xmlns:a16="http://schemas.microsoft.com/office/drawing/2014/main" id="{EC928264-687B-443A-8643-DE2A117D1233}"/>
              </a:ext>
            </a:extLst>
          </p:cNvPr>
          <p:cNvSpPr txBox="1"/>
          <p:nvPr/>
        </p:nvSpPr>
        <p:spPr>
          <a:xfrm>
            <a:off x="1020431" y="93306"/>
            <a:ext cx="3822189" cy="9043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2400" dirty="0" err="1">
                <a:solidFill>
                  <a:srgbClr val="099750"/>
                </a:solidFill>
                <a:latin typeface="Museo Sans 900" panose="02000000000000000000" pitchFamily="50" charset="0"/>
              </a:rPr>
              <a:t>Alertas</a:t>
            </a:r>
            <a:r>
              <a:rPr lang="en-US" sz="2400" dirty="0">
                <a:solidFill>
                  <a:srgbClr val="099750"/>
                </a:solidFill>
                <a:latin typeface="Museo Sans 900" panose="02000000000000000000" pitchFamily="50" charset="0"/>
              </a:rPr>
              <a:t> via </a:t>
            </a:r>
            <a:r>
              <a:rPr lang="en-US" sz="2400" dirty="0" err="1">
                <a:solidFill>
                  <a:srgbClr val="099750"/>
                </a:solidFill>
                <a:latin typeface="Museo Sans 900" panose="02000000000000000000" pitchFamily="50" charset="0"/>
              </a:rPr>
              <a:t>Whatsapp</a:t>
            </a:r>
            <a:endParaRPr lang="en-US" sz="2400" dirty="0">
              <a:solidFill>
                <a:srgbClr val="099750"/>
              </a:solidFill>
              <a:latin typeface="Museo Sans 900" panose="02000000000000000000" pitchFamily="50" charset="0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id="{B1C24F30-2E40-4EB7-8FBA-AABCC66B42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5692" y="289267"/>
            <a:ext cx="668408" cy="668408"/>
          </a:xfrm>
          <a:prstGeom prst="rect">
            <a:avLst/>
          </a:prstGeom>
        </p:spPr>
      </p:pic>
      <p:pic>
        <p:nvPicPr>
          <p:cNvPr id="8" name="Imagem 7" descr="Interface gráfica do usuário, Aplicativo&#10;&#10;Descrição gerada automaticamente">
            <a:extLst>
              <a:ext uri="{FF2B5EF4-FFF2-40B4-BE49-F238E27FC236}">
                <a16:creationId xmlns:a16="http://schemas.microsoft.com/office/drawing/2014/main" id="{36D6EA87-7ECE-46B5-87AD-D4371F48DC7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0880" y="882279"/>
            <a:ext cx="3901142" cy="5523740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  <p:sp>
        <p:nvSpPr>
          <p:cNvPr id="9" name="CaixaDeTexto 8">
            <a:extLst>
              <a:ext uri="{FF2B5EF4-FFF2-40B4-BE49-F238E27FC236}">
                <a16:creationId xmlns:a16="http://schemas.microsoft.com/office/drawing/2014/main" id="{E9B2CE30-536E-408E-99E3-95A1E410F258}"/>
              </a:ext>
            </a:extLst>
          </p:cNvPr>
          <p:cNvSpPr txBox="1"/>
          <p:nvPr/>
        </p:nvSpPr>
        <p:spPr>
          <a:xfrm>
            <a:off x="5852781" y="5393782"/>
            <a:ext cx="5609222" cy="136321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 err="1">
                <a:solidFill>
                  <a:srgbClr val="099750"/>
                </a:solidFill>
                <a:latin typeface="Museo Sans 900" panose="02000000000000000000" pitchFamily="50" charset="0"/>
              </a:rPr>
              <a:t>Mensagem</a:t>
            </a:r>
            <a:r>
              <a:rPr lang="en-US" sz="3200" dirty="0">
                <a:solidFill>
                  <a:srgbClr val="099750"/>
                </a:solidFill>
                <a:latin typeface="Museo Sans 900" panose="02000000000000000000" pitchFamily="50" charset="0"/>
              </a:rPr>
              <a:t> para </a:t>
            </a:r>
          </a:p>
          <a:p>
            <a:pPr algn="ctr">
              <a:lnSpc>
                <a:spcPct val="90000"/>
              </a:lnSpc>
              <a:spcBef>
                <a:spcPct val="0"/>
              </a:spcBef>
              <a:spcAft>
                <a:spcPts val="600"/>
              </a:spcAft>
            </a:pPr>
            <a:r>
              <a:rPr lang="en-US" sz="3200" dirty="0">
                <a:solidFill>
                  <a:srgbClr val="099750"/>
                </a:solidFill>
                <a:latin typeface="Museo Sans 900" panose="02000000000000000000" pitchFamily="50" charset="0"/>
              </a:rPr>
              <a:t>(61) 2034-4611</a:t>
            </a:r>
          </a:p>
        </p:txBody>
      </p:sp>
      <p:pic>
        <p:nvPicPr>
          <p:cNvPr id="11" name="Imagem 10">
            <a:extLst>
              <a:ext uri="{FF2B5EF4-FFF2-40B4-BE49-F238E27FC236}">
                <a16:creationId xmlns:a16="http://schemas.microsoft.com/office/drawing/2014/main" id="{F1F67B3A-A185-41EF-B0FE-40DB02440D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60839" y="957675"/>
            <a:ext cx="2393105" cy="405260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3508638943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DFD44FE881DEB14EA88DD04BE0B001DE" ma:contentTypeVersion="2" ma:contentTypeDescription="Create a new document." ma:contentTypeScope="" ma:versionID="76530be5f36bc01b94276d565f1e2e55">
  <xsd:schema xmlns:xsd="http://www.w3.org/2001/XMLSchema" xmlns:xs="http://www.w3.org/2001/XMLSchema" xmlns:p="http://schemas.microsoft.com/office/2006/metadata/properties" xmlns:ns2="4c830a53-bc9d-41f3-bc2e-eaf05bb8285d" targetNamespace="http://schemas.microsoft.com/office/2006/metadata/properties" ma:root="true" ma:fieldsID="94f9feaa2864418e3b73b1baa7fd7072" ns2:_="">
    <xsd:import namespace="4c830a53-bc9d-41f3-bc2e-eaf05bb8285d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c830a53-bc9d-41f3-bc2e-eaf05bb8285d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A2F6C0EB-299C-4654-84F4-B237B60AECB5}">
  <ds:schemaRefs>
    <ds:schemaRef ds:uri="4c830a53-bc9d-41f3-bc2e-eaf05bb8285d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2.xml><?xml version="1.0" encoding="utf-8"?>
<ds:datastoreItem xmlns:ds="http://schemas.openxmlformats.org/officeDocument/2006/customXml" ds:itemID="{F3581EFD-A641-4608-A46B-1240007886D9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D2700D9-237B-4940-AF91-21F51A62E325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821</TotalTime>
  <Words>205</Words>
  <Application>Microsoft Office PowerPoint</Application>
  <PresentationFormat>Widescreen</PresentationFormat>
  <Paragraphs>56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8" baseType="lpstr">
      <vt:lpstr>Museo Sans 500</vt:lpstr>
      <vt:lpstr>Calibri Light</vt:lpstr>
      <vt:lpstr>Museo Sans 900</vt:lpstr>
      <vt:lpstr>Museo Sans 300</vt:lpstr>
      <vt:lpstr>Calibri</vt:lpstr>
      <vt:lpstr>Arial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Felipe Matheus</dc:creator>
  <cp:lastModifiedBy>Tiago Molina Schnorr</cp:lastModifiedBy>
  <cp:revision>27</cp:revision>
  <dcterms:created xsi:type="dcterms:W3CDTF">2021-10-18T22:22:08Z</dcterms:created>
  <dcterms:modified xsi:type="dcterms:W3CDTF">2022-08-10T16:25:50Z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0x010100DFD44FE881DEB14EA88DD04BE0B001DE</vt:lpwstr>
  </property>
</Properties>
</file>