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7" r:id="rId2"/>
  </p:sldMasterIdLst>
  <p:notesMasterIdLst>
    <p:notesMasterId r:id="rId12"/>
  </p:notesMasterIdLst>
  <p:sldIdLst>
    <p:sldId id="2788" r:id="rId3"/>
    <p:sldId id="375" r:id="rId4"/>
    <p:sldId id="2789" r:id="rId5"/>
    <p:sldId id="2790" r:id="rId6"/>
    <p:sldId id="2791" r:id="rId7"/>
    <p:sldId id="2792" r:id="rId8"/>
    <p:sldId id="2793" r:id="rId9"/>
    <p:sldId id="2794" r:id="rId10"/>
    <p:sldId id="376" r:id="rId11"/>
  </p:sldIdLst>
  <p:sldSz cx="13439775" cy="7559675"/>
  <p:notesSz cx="6888163" cy="10020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9" userDrawn="1">
          <p15:clr>
            <a:srgbClr val="A4A3A4"/>
          </p15:clr>
        </p15:guide>
        <p15:guide id="2" pos="19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9107"/>
    <a:srgbClr val="FF5050"/>
    <a:srgbClr val="D8D5C5"/>
    <a:srgbClr val="FBFBF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58780-E8E9-43A2-BF38-88052D5FDEB3}" v="93" dt="2023-08-27T13:25:09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944"/>
  </p:normalViewPr>
  <p:slideViewPr>
    <p:cSldViewPr snapToGrid="0" snapToObjects="1">
      <p:cViewPr varScale="1">
        <p:scale>
          <a:sx n="82" d="100"/>
          <a:sy n="82" d="100"/>
        </p:scale>
        <p:origin x="504" y="96"/>
      </p:cViewPr>
      <p:guideLst>
        <p:guide orient="horz" pos="2154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69"/>
        <p:guide pos="19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Massillon Martins" userId="c67f2aad5cb3b86c" providerId="LiveId" clId="{97A6DE6B-4E72-44EE-95B4-435F0ADFEF8A}"/>
    <pc:docChg chg="custSel modSld">
      <pc:chgData name="Sergio Massillon Martins" userId="c67f2aad5cb3b86c" providerId="LiveId" clId="{97A6DE6B-4E72-44EE-95B4-435F0ADFEF8A}" dt="2023-08-03T13:25:58.889" v="49" actId="729"/>
      <pc:docMkLst>
        <pc:docMk/>
      </pc:docMkLst>
      <pc:sldChg chg="mod modShow">
        <pc:chgData name="Sergio Massillon Martins" userId="c67f2aad5cb3b86c" providerId="LiveId" clId="{97A6DE6B-4E72-44EE-95B4-435F0ADFEF8A}" dt="2023-08-03T13:25:58.889" v="49" actId="729"/>
        <pc:sldMkLst>
          <pc:docMk/>
          <pc:sldMk cId="4268829063" sldId="347"/>
        </pc:sldMkLst>
      </pc:sldChg>
      <pc:sldChg chg="addSp delSp modSp mod">
        <pc:chgData name="Sergio Massillon Martins" userId="c67f2aad5cb3b86c" providerId="LiveId" clId="{97A6DE6B-4E72-44EE-95B4-435F0ADFEF8A}" dt="2023-08-03T13:25:04.366" v="48" actId="1076"/>
        <pc:sldMkLst>
          <pc:docMk/>
          <pc:sldMk cId="112971312" sldId="375"/>
        </pc:sldMkLst>
        <pc:picChg chg="del">
          <ac:chgData name="Sergio Massillon Martins" userId="c67f2aad5cb3b86c" providerId="LiveId" clId="{97A6DE6B-4E72-44EE-95B4-435F0ADFEF8A}" dt="2023-08-03T13:23:09.252" v="19" actId="478"/>
          <ac:picMkLst>
            <pc:docMk/>
            <pc:sldMk cId="112971312" sldId="375"/>
            <ac:picMk id="2" creationId="{E32C843F-8D58-7496-BC60-9DC156684945}"/>
          </ac:picMkLst>
        </pc:picChg>
        <pc:picChg chg="mod">
          <ac:chgData name="Sergio Massillon Martins" userId="c67f2aad5cb3b86c" providerId="LiveId" clId="{97A6DE6B-4E72-44EE-95B4-435F0ADFEF8A}" dt="2023-08-03T13:24:44.944" v="41" actId="12789"/>
          <ac:picMkLst>
            <pc:docMk/>
            <pc:sldMk cId="112971312" sldId="375"/>
            <ac:picMk id="3" creationId="{E6D4BDED-FB88-4384-AABF-1B5BFA7474BB}"/>
          </ac:picMkLst>
        </pc:picChg>
        <pc:picChg chg="mod">
          <ac:chgData name="Sergio Massillon Martins" userId="c67f2aad5cb3b86c" providerId="LiveId" clId="{97A6DE6B-4E72-44EE-95B4-435F0ADFEF8A}" dt="2023-08-03T13:25:01.825" v="47" actId="1076"/>
          <ac:picMkLst>
            <pc:docMk/>
            <pc:sldMk cId="112971312" sldId="375"/>
            <ac:picMk id="5" creationId="{1C0E5E23-7256-45FC-9398-50CF329FD2D5}"/>
          </ac:picMkLst>
        </pc:picChg>
        <pc:picChg chg="mod">
          <ac:chgData name="Sergio Massillon Martins" userId="c67f2aad5cb3b86c" providerId="LiveId" clId="{97A6DE6B-4E72-44EE-95B4-435F0ADFEF8A}" dt="2023-08-03T13:24:44.944" v="41" actId="12789"/>
          <ac:picMkLst>
            <pc:docMk/>
            <pc:sldMk cId="112971312" sldId="375"/>
            <ac:picMk id="6" creationId="{00000000-0000-0000-0000-000000000000}"/>
          </ac:picMkLst>
        </pc:picChg>
        <pc:picChg chg="del">
          <ac:chgData name="Sergio Massillon Martins" userId="c67f2aad5cb3b86c" providerId="LiveId" clId="{97A6DE6B-4E72-44EE-95B4-435F0ADFEF8A}" dt="2023-08-03T13:22:33.121" v="5" actId="478"/>
          <ac:picMkLst>
            <pc:docMk/>
            <pc:sldMk cId="112971312" sldId="375"/>
            <ac:picMk id="8" creationId="{EF2C3C0F-7A47-4482-BE87-C50740986366}"/>
          </ac:picMkLst>
        </pc:picChg>
        <pc:picChg chg="mod">
          <ac:chgData name="Sergio Massillon Martins" userId="c67f2aad5cb3b86c" providerId="LiveId" clId="{97A6DE6B-4E72-44EE-95B4-435F0ADFEF8A}" dt="2023-08-03T13:24:33.751" v="39" actId="12789"/>
          <ac:picMkLst>
            <pc:docMk/>
            <pc:sldMk cId="112971312" sldId="375"/>
            <ac:picMk id="9" creationId="{D06B7384-512F-4678-A55D-6F24A26330A0}"/>
          </ac:picMkLst>
        </pc:picChg>
        <pc:picChg chg="mod">
          <ac:chgData name="Sergio Massillon Martins" userId="c67f2aad5cb3b86c" providerId="LiveId" clId="{97A6DE6B-4E72-44EE-95B4-435F0ADFEF8A}" dt="2023-08-03T13:23:24.606" v="23" actId="1076"/>
          <ac:picMkLst>
            <pc:docMk/>
            <pc:sldMk cId="112971312" sldId="375"/>
            <ac:picMk id="11" creationId="{93CC907E-E2CC-4C54-AF0A-68EAF80D3E90}"/>
          </ac:picMkLst>
        </pc:picChg>
        <pc:picChg chg="mod">
          <ac:chgData name="Sergio Massillon Martins" userId="c67f2aad5cb3b86c" providerId="LiveId" clId="{97A6DE6B-4E72-44EE-95B4-435F0ADFEF8A}" dt="2023-08-03T13:24:44.944" v="41" actId="12789"/>
          <ac:picMkLst>
            <pc:docMk/>
            <pc:sldMk cId="112971312" sldId="375"/>
            <ac:picMk id="12" creationId="{8A558C67-D114-FD49-A93D-A3837453AA08}"/>
          </ac:picMkLst>
        </pc:picChg>
        <pc:picChg chg="mod">
          <ac:chgData name="Sergio Massillon Martins" userId="c67f2aad5cb3b86c" providerId="LiveId" clId="{97A6DE6B-4E72-44EE-95B4-435F0ADFEF8A}" dt="2023-08-03T13:22:47.899" v="14" actId="1076"/>
          <ac:picMkLst>
            <pc:docMk/>
            <pc:sldMk cId="112971312" sldId="375"/>
            <ac:picMk id="13" creationId="{DB0E2209-5147-43BE-8C7A-D88DF62349F3}"/>
          </ac:picMkLst>
        </pc:picChg>
        <pc:picChg chg="del">
          <ac:chgData name="Sergio Massillon Martins" userId="c67f2aad5cb3b86c" providerId="LiveId" clId="{97A6DE6B-4E72-44EE-95B4-435F0ADFEF8A}" dt="2023-08-03T13:23:19.751" v="21" actId="478"/>
          <ac:picMkLst>
            <pc:docMk/>
            <pc:sldMk cId="112971312" sldId="375"/>
            <ac:picMk id="14" creationId="{97101826-1167-4A29-BBEA-D052C36FA8CF}"/>
          </ac:picMkLst>
        </pc:picChg>
        <pc:picChg chg="del">
          <ac:chgData name="Sergio Massillon Martins" userId="c67f2aad5cb3b86c" providerId="LiveId" clId="{97A6DE6B-4E72-44EE-95B4-435F0ADFEF8A}" dt="2023-08-02T15:13:29.857" v="0" actId="478"/>
          <ac:picMkLst>
            <pc:docMk/>
            <pc:sldMk cId="112971312" sldId="375"/>
            <ac:picMk id="15" creationId="{D5710323-8C8F-4B6B-B7C5-D24360265793}"/>
          </ac:picMkLst>
        </pc:picChg>
        <pc:picChg chg="add mod">
          <ac:chgData name="Sergio Massillon Martins" userId="c67f2aad5cb3b86c" providerId="LiveId" clId="{97A6DE6B-4E72-44EE-95B4-435F0ADFEF8A}" dt="2023-08-03T13:24:33.751" v="39" actId="12789"/>
          <ac:picMkLst>
            <pc:docMk/>
            <pc:sldMk cId="112971312" sldId="375"/>
            <ac:picMk id="15" creationId="{DB060E3B-ACA9-9CF3-9793-E9A63BFA453F}"/>
          </ac:picMkLst>
        </pc:picChg>
        <pc:picChg chg="mod">
          <ac:chgData name="Sergio Massillon Martins" userId="c67f2aad5cb3b86c" providerId="LiveId" clId="{97A6DE6B-4E72-44EE-95B4-435F0ADFEF8A}" dt="2023-08-03T13:24:33.751" v="39" actId="12789"/>
          <ac:picMkLst>
            <pc:docMk/>
            <pc:sldMk cId="112971312" sldId="375"/>
            <ac:picMk id="16" creationId="{00000000-0000-0000-0000-000000000000}"/>
          </ac:picMkLst>
        </pc:picChg>
        <pc:picChg chg="add mod">
          <ac:chgData name="Sergio Massillon Martins" userId="c67f2aad5cb3b86c" providerId="LiveId" clId="{97A6DE6B-4E72-44EE-95B4-435F0ADFEF8A}" dt="2023-08-03T13:24:51.935" v="43" actId="1076"/>
          <ac:picMkLst>
            <pc:docMk/>
            <pc:sldMk cId="112971312" sldId="375"/>
            <ac:picMk id="17" creationId="{FE3CCC9E-3F74-E2D8-E06E-CD611282A0E6}"/>
          </ac:picMkLst>
        </pc:picChg>
        <pc:picChg chg="mod">
          <ac:chgData name="Sergio Massillon Martins" userId="c67f2aad5cb3b86c" providerId="LiveId" clId="{97A6DE6B-4E72-44EE-95B4-435F0ADFEF8A}" dt="2023-08-03T13:23:36.759" v="29" actId="1076"/>
          <ac:picMkLst>
            <pc:docMk/>
            <pc:sldMk cId="112971312" sldId="375"/>
            <ac:picMk id="18" creationId="{58E49CFF-0F78-4EEC-84A5-FD749507CCD5}"/>
          </ac:picMkLst>
        </pc:picChg>
        <pc:picChg chg="add mod">
          <ac:chgData name="Sergio Massillon Martins" userId="c67f2aad5cb3b86c" providerId="LiveId" clId="{97A6DE6B-4E72-44EE-95B4-435F0ADFEF8A}" dt="2023-08-02T15:13:38.931" v="3" actId="1076"/>
          <ac:picMkLst>
            <pc:docMk/>
            <pc:sldMk cId="112971312" sldId="375"/>
            <ac:picMk id="19" creationId="{4B32691D-961D-1060-B978-7681F19C404F}"/>
          </ac:picMkLst>
        </pc:picChg>
        <pc:picChg chg="add mod">
          <ac:chgData name="Sergio Massillon Martins" userId="c67f2aad5cb3b86c" providerId="LiveId" clId="{97A6DE6B-4E72-44EE-95B4-435F0ADFEF8A}" dt="2023-08-03T13:24:53.538" v="44" actId="1076"/>
          <ac:picMkLst>
            <pc:docMk/>
            <pc:sldMk cId="112971312" sldId="375"/>
            <ac:picMk id="20" creationId="{F0AB263F-F9C4-D9C4-C54C-8FB9F4D67818}"/>
          </ac:picMkLst>
        </pc:picChg>
        <pc:picChg chg="mod">
          <ac:chgData name="Sergio Massillon Martins" userId="c67f2aad5cb3b86c" providerId="LiveId" clId="{97A6DE6B-4E72-44EE-95B4-435F0ADFEF8A}" dt="2023-08-03T13:24:33.751" v="39" actId="12789"/>
          <ac:picMkLst>
            <pc:docMk/>
            <pc:sldMk cId="112971312" sldId="375"/>
            <ac:picMk id="21" creationId="{8E18E590-8341-D144-9351-D6D0FAB8D0BC}"/>
          </ac:picMkLst>
        </pc:picChg>
        <pc:picChg chg="mod">
          <ac:chgData name="Sergio Massillon Martins" userId="c67f2aad5cb3b86c" providerId="LiveId" clId="{97A6DE6B-4E72-44EE-95B4-435F0ADFEF8A}" dt="2023-08-03T13:24:50.051" v="42" actId="1076"/>
          <ac:picMkLst>
            <pc:docMk/>
            <pc:sldMk cId="112971312" sldId="375"/>
            <ac:picMk id="22" creationId="{4454DD83-3DC0-43D6-9624-7765BD56A079}"/>
          </ac:picMkLst>
        </pc:picChg>
        <pc:picChg chg="mod">
          <ac:chgData name="Sergio Massillon Martins" userId="c67f2aad5cb3b86c" providerId="LiveId" clId="{97A6DE6B-4E72-44EE-95B4-435F0ADFEF8A}" dt="2023-08-03T13:24:55.136" v="45" actId="1076"/>
          <ac:picMkLst>
            <pc:docMk/>
            <pc:sldMk cId="112971312" sldId="375"/>
            <ac:picMk id="24" creationId="{C3F524CE-7B9E-4AD4-8A36-E6AE9C3BA848}"/>
          </ac:picMkLst>
        </pc:picChg>
        <pc:picChg chg="mod">
          <ac:chgData name="Sergio Massillon Martins" userId="c67f2aad5cb3b86c" providerId="LiveId" clId="{97A6DE6B-4E72-44EE-95B4-435F0ADFEF8A}" dt="2023-08-03T13:24:44.944" v="41" actId="12789"/>
          <ac:picMkLst>
            <pc:docMk/>
            <pc:sldMk cId="112971312" sldId="375"/>
            <ac:picMk id="26" creationId="{8C9783B1-DE84-479C-BB62-88B32E18E8B9}"/>
          </ac:picMkLst>
        </pc:picChg>
        <pc:picChg chg="mod">
          <ac:chgData name="Sergio Massillon Martins" userId="c67f2aad5cb3b86c" providerId="LiveId" clId="{97A6DE6B-4E72-44EE-95B4-435F0ADFEF8A}" dt="2023-08-03T13:24:33.751" v="39" actId="12789"/>
          <ac:picMkLst>
            <pc:docMk/>
            <pc:sldMk cId="112971312" sldId="375"/>
            <ac:picMk id="28" creationId="{6F937157-96F5-45EC-989D-D57B56C9DBED}"/>
          </ac:picMkLst>
        </pc:picChg>
        <pc:picChg chg="mod">
          <ac:chgData name="Sergio Massillon Martins" userId="c67f2aad5cb3b86c" providerId="LiveId" clId="{97A6DE6B-4E72-44EE-95B4-435F0ADFEF8A}" dt="2023-08-03T13:23:43.773" v="33" actId="1076"/>
          <ac:picMkLst>
            <pc:docMk/>
            <pc:sldMk cId="112971312" sldId="375"/>
            <ac:picMk id="40" creationId="{00000000-0000-0000-0000-000000000000}"/>
          </ac:picMkLst>
        </pc:picChg>
        <pc:picChg chg="mod">
          <ac:chgData name="Sergio Massillon Martins" userId="c67f2aad5cb3b86c" providerId="LiveId" clId="{97A6DE6B-4E72-44EE-95B4-435F0ADFEF8A}" dt="2023-08-03T13:24:56.407" v="46" actId="1076"/>
          <ac:picMkLst>
            <pc:docMk/>
            <pc:sldMk cId="112971312" sldId="375"/>
            <ac:picMk id="45" creationId="{00000000-0000-0000-0000-000000000000}"/>
          </ac:picMkLst>
        </pc:picChg>
        <pc:picChg chg="mod">
          <ac:chgData name="Sergio Massillon Martins" userId="c67f2aad5cb3b86c" providerId="LiveId" clId="{97A6DE6B-4E72-44EE-95B4-435F0ADFEF8A}" dt="2023-08-03T13:22:46.265" v="13" actId="1076"/>
          <ac:picMkLst>
            <pc:docMk/>
            <pc:sldMk cId="112971312" sldId="375"/>
            <ac:picMk id="1026" creationId="{00000000-0000-0000-0000-000000000000}"/>
          </ac:picMkLst>
        </pc:picChg>
        <pc:picChg chg="mod">
          <ac:chgData name="Sergio Massillon Martins" userId="c67f2aad5cb3b86c" providerId="LiveId" clId="{97A6DE6B-4E72-44EE-95B4-435F0ADFEF8A}" dt="2023-08-03T13:24:44.944" v="41" actId="12789"/>
          <ac:picMkLst>
            <pc:docMk/>
            <pc:sldMk cId="112971312" sldId="375"/>
            <ac:picMk id="1028" creationId="{4BA1C83E-E3EA-4E93-A7B3-D4D6C7594B42}"/>
          </ac:picMkLst>
        </pc:picChg>
        <pc:picChg chg="mod">
          <ac:chgData name="Sergio Massillon Martins" userId="c67f2aad5cb3b86c" providerId="LiveId" clId="{97A6DE6B-4E72-44EE-95B4-435F0ADFEF8A}" dt="2023-08-03T13:22:49.835" v="15" actId="1076"/>
          <ac:picMkLst>
            <pc:docMk/>
            <pc:sldMk cId="112971312" sldId="375"/>
            <ac:picMk id="1030" creationId="{D3EB44CC-52F6-482B-AFCF-422CBAC4C966}"/>
          </ac:picMkLst>
        </pc:picChg>
        <pc:picChg chg="mod">
          <ac:chgData name="Sergio Massillon Martins" userId="c67f2aad5cb3b86c" providerId="LiveId" clId="{97A6DE6B-4E72-44EE-95B4-435F0ADFEF8A}" dt="2023-08-03T13:22:52.343" v="16" actId="1076"/>
          <ac:picMkLst>
            <pc:docMk/>
            <pc:sldMk cId="112971312" sldId="375"/>
            <ac:picMk id="1032" creationId="{92AB0237-A38C-4431-B5AE-63F0154E1258}"/>
          </ac:picMkLst>
        </pc:picChg>
        <pc:picChg chg="mod">
          <ac:chgData name="Sergio Massillon Martins" userId="c67f2aad5cb3b86c" providerId="LiveId" clId="{97A6DE6B-4E72-44EE-95B4-435F0ADFEF8A}" dt="2023-08-03T13:23:30.465" v="26" actId="1076"/>
          <ac:picMkLst>
            <pc:docMk/>
            <pc:sldMk cId="112971312" sldId="375"/>
            <ac:picMk id="1038" creationId="{C6EB2628-B134-4448-9F63-583CB59E730E}"/>
          </ac:picMkLst>
        </pc:picChg>
        <pc:picChg chg="mod">
          <ac:chgData name="Sergio Massillon Martins" userId="c67f2aad5cb3b86c" providerId="LiveId" clId="{97A6DE6B-4E72-44EE-95B4-435F0ADFEF8A}" dt="2023-08-03T13:23:31.805" v="27" actId="1076"/>
          <ac:picMkLst>
            <pc:docMk/>
            <pc:sldMk cId="112971312" sldId="375"/>
            <ac:picMk id="1040" creationId="{9AA5ABDF-2AF2-4DD9-BE8C-46DAB5A16A83}"/>
          </ac:picMkLst>
        </pc:picChg>
        <pc:picChg chg="mod">
          <ac:chgData name="Sergio Massillon Martins" userId="c67f2aad5cb3b86c" providerId="LiveId" clId="{97A6DE6B-4E72-44EE-95B4-435F0ADFEF8A}" dt="2023-08-03T13:23:33.571" v="28" actId="1076"/>
          <ac:picMkLst>
            <pc:docMk/>
            <pc:sldMk cId="112971312" sldId="375"/>
            <ac:picMk id="1044" creationId="{9F8E0A36-C21B-455B-8E93-A9A93568D51A}"/>
          </ac:picMkLst>
        </pc:picChg>
        <pc:picChg chg="mod">
          <ac:chgData name="Sergio Massillon Martins" userId="c67f2aad5cb3b86c" providerId="LiveId" clId="{97A6DE6B-4E72-44EE-95B4-435F0ADFEF8A}" dt="2023-08-03T13:24:33.751" v="39" actId="12789"/>
          <ac:picMkLst>
            <pc:docMk/>
            <pc:sldMk cId="112971312" sldId="375"/>
            <ac:picMk id="1060" creationId="{5B0A386C-0DA0-46C6-8253-323BD6BDA06C}"/>
          </ac:picMkLst>
        </pc:picChg>
        <pc:picChg chg="mod">
          <ac:chgData name="Sergio Massillon Martins" userId="c67f2aad5cb3b86c" providerId="LiveId" clId="{97A6DE6B-4E72-44EE-95B4-435F0ADFEF8A}" dt="2023-08-03T13:24:44.944" v="41" actId="12789"/>
          <ac:picMkLst>
            <pc:docMk/>
            <pc:sldMk cId="112971312" sldId="375"/>
            <ac:picMk id="1062" creationId="{F76AE261-CF63-4039-9BAB-2823317F497D}"/>
          </ac:picMkLst>
        </pc:picChg>
        <pc:picChg chg="mod">
          <ac:chgData name="Sergio Massillon Martins" userId="c67f2aad5cb3b86c" providerId="LiveId" clId="{97A6DE6B-4E72-44EE-95B4-435F0ADFEF8A}" dt="2023-08-03T13:23:42.545" v="32" actId="1076"/>
          <ac:picMkLst>
            <pc:docMk/>
            <pc:sldMk cId="112971312" sldId="375"/>
            <ac:picMk id="1064" creationId="{057F199C-AA2D-48A0-B3FF-254F9CEBCC31}"/>
          </ac:picMkLst>
        </pc:picChg>
        <pc:picChg chg="mod">
          <ac:chgData name="Sergio Massillon Martins" userId="c67f2aad5cb3b86c" providerId="LiveId" clId="{97A6DE6B-4E72-44EE-95B4-435F0ADFEF8A}" dt="2023-08-03T13:25:04.366" v="48" actId="1076"/>
          <ac:picMkLst>
            <pc:docMk/>
            <pc:sldMk cId="112971312" sldId="375"/>
            <ac:picMk id="1072" creationId="{ACA22FAA-DA25-4D3E-A371-CEA1469E54C4}"/>
          </ac:picMkLst>
        </pc:picChg>
        <pc:picChg chg="mod">
          <ac:chgData name="Sergio Massillon Martins" userId="c67f2aad5cb3b86c" providerId="LiveId" clId="{97A6DE6B-4E72-44EE-95B4-435F0ADFEF8A}" dt="2023-08-03T13:24:33.751" v="39" actId="12789"/>
          <ac:picMkLst>
            <pc:docMk/>
            <pc:sldMk cId="112971312" sldId="375"/>
            <ac:picMk id="1078" creationId="{8437F030-A8E5-4A89-920C-3B7745C73792}"/>
          </ac:picMkLst>
        </pc:picChg>
      </pc:sldChg>
    </pc:docChg>
  </pc:docChgLst>
  <pc:docChgLst>
    <pc:chgData name="Sergio Massillon Martins" userId="c67f2aad5cb3b86c" providerId="LiveId" clId="{E919AFF4-C982-4BF9-BF3F-A6CE2F5F4BB1}"/>
    <pc:docChg chg="undo custSel modSld">
      <pc:chgData name="Sergio Massillon Martins" userId="c67f2aad5cb3b86c" providerId="LiveId" clId="{E919AFF4-C982-4BF9-BF3F-A6CE2F5F4BB1}" dt="2023-08-17T11:20:39.170" v="13" actId="14100"/>
      <pc:docMkLst>
        <pc:docMk/>
      </pc:docMkLst>
      <pc:sldChg chg="addSp delSp modSp mod">
        <pc:chgData name="Sergio Massillon Martins" userId="c67f2aad5cb3b86c" providerId="LiveId" clId="{E919AFF4-C982-4BF9-BF3F-A6CE2F5F4BB1}" dt="2023-08-17T11:20:39.170" v="13" actId="14100"/>
        <pc:sldMkLst>
          <pc:docMk/>
          <pc:sldMk cId="4268829063" sldId="347"/>
        </pc:sldMkLst>
        <pc:picChg chg="add del mod">
          <ac:chgData name="Sergio Massillon Martins" userId="c67f2aad5cb3b86c" providerId="LiveId" clId="{E919AFF4-C982-4BF9-BF3F-A6CE2F5F4BB1}" dt="2023-08-17T11:19:54.425" v="6"/>
          <ac:picMkLst>
            <pc:docMk/>
            <pc:sldMk cId="4268829063" sldId="347"/>
            <ac:picMk id="2" creationId="{733DF9D3-A573-5BDE-36E6-7E9A2B415E04}"/>
          </ac:picMkLst>
        </pc:picChg>
        <pc:picChg chg="add del mod">
          <ac:chgData name="Sergio Massillon Martins" userId="c67f2aad5cb3b86c" providerId="LiveId" clId="{E919AFF4-C982-4BF9-BF3F-A6CE2F5F4BB1}" dt="2023-08-17T11:20:08.696" v="10" actId="478"/>
          <ac:picMkLst>
            <pc:docMk/>
            <pc:sldMk cId="4268829063" sldId="347"/>
            <ac:picMk id="3" creationId="{463B9B05-5802-DFE7-720C-6AC615C482F1}"/>
          </ac:picMkLst>
        </pc:picChg>
        <pc:picChg chg="del">
          <ac:chgData name="Sergio Massillon Martins" userId="c67f2aad5cb3b86c" providerId="LiveId" clId="{E919AFF4-C982-4BF9-BF3F-A6CE2F5F4BB1}" dt="2023-08-17T11:19:40.197" v="0" actId="478"/>
          <ac:picMkLst>
            <pc:docMk/>
            <pc:sldMk cId="4268829063" sldId="347"/>
            <ac:picMk id="1026" creationId="{4B53BA19-85A6-F2E3-403B-B18621F91C3C}"/>
          </ac:picMkLst>
        </pc:picChg>
        <pc:picChg chg="add mod">
          <ac:chgData name="Sergio Massillon Martins" userId="c67f2aad5cb3b86c" providerId="LiveId" clId="{E919AFF4-C982-4BF9-BF3F-A6CE2F5F4BB1}" dt="2023-08-17T11:20:39.170" v="13" actId="14100"/>
          <ac:picMkLst>
            <pc:docMk/>
            <pc:sldMk cId="4268829063" sldId="347"/>
            <ac:picMk id="1028" creationId="{F01C7CFD-79B4-BA56-919C-FBFAD993F69F}"/>
          </ac:picMkLst>
        </pc:picChg>
      </pc:sldChg>
    </pc:docChg>
  </pc:docChgLst>
  <pc:docChgLst>
    <pc:chgData name="Sergio Massillon Martins" userId="c67f2aad5cb3b86c" providerId="LiveId" clId="{4A7B0B15-05B4-49B8-BE55-71680ABA2240}"/>
    <pc:docChg chg="modSld">
      <pc:chgData name="Sergio Massillon Martins" userId="c67f2aad5cb3b86c" providerId="LiveId" clId="{4A7B0B15-05B4-49B8-BE55-71680ABA2240}" dt="2023-03-16T13:25:00.655" v="9" actId="14100"/>
      <pc:docMkLst>
        <pc:docMk/>
      </pc:docMkLst>
      <pc:sldChg chg="addSp delSp modSp">
        <pc:chgData name="Sergio Massillon Martins" userId="c67f2aad5cb3b86c" providerId="LiveId" clId="{4A7B0B15-05B4-49B8-BE55-71680ABA2240}" dt="2023-03-16T13:25:00.655" v="9" actId="14100"/>
        <pc:sldMkLst>
          <pc:docMk/>
          <pc:sldMk cId="4268829063" sldId="347"/>
        </pc:sldMkLst>
        <pc:picChg chg="add mod">
          <ac:chgData name="Sergio Massillon Martins" userId="c67f2aad5cb3b86c" providerId="LiveId" clId="{4A7B0B15-05B4-49B8-BE55-71680ABA2240}" dt="2023-03-16T13:25:00.655" v="9" actId="14100"/>
          <ac:picMkLst>
            <pc:docMk/>
            <pc:sldMk cId="4268829063" sldId="347"/>
            <ac:picMk id="2" creationId="{BE5AA551-1E4A-4C2C-4708-1F6BFAAF28EF}"/>
          </ac:picMkLst>
        </pc:picChg>
        <pc:picChg chg="del">
          <ac:chgData name="Sergio Massillon Martins" userId="c67f2aad5cb3b86c" providerId="LiveId" clId="{4A7B0B15-05B4-49B8-BE55-71680ABA2240}" dt="2023-03-16T13:24:09.006" v="3" actId="478"/>
          <ac:picMkLst>
            <pc:docMk/>
            <pc:sldMk cId="4268829063" sldId="347"/>
            <ac:picMk id="1026" creationId="{1F7087F0-244E-CFBA-CD0C-D0EA7B27BE2E}"/>
          </ac:picMkLst>
        </pc:picChg>
      </pc:sldChg>
      <pc:sldChg chg="addSp modSp">
        <pc:chgData name="Sergio Massillon Martins" userId="c67f2aad5cb3b86c" providerId="LiveId" clId="{4A7B0B15-05B4-49B8-BE55-71680ABA2240}" dt="2023-03-16T13:24:05.259" v="2" actId="1076"/>
        <pc:sldMkLst>
          <pc:docMk/>
          <pc:sldMk cId="112971312" sldId="375"/>
        </pc:sldMkLst>
        <pc:picChg chg="add mod">
          <ac:chgData name="Sergio Massillon Martins" userId="c67f2aad5cb3b86c" providerId="LiveId" clId="{4A7B0B15-05B4-49B8-BE55-71680ABA2240}" dt="2023-03-16T13:24:05.259" v="2" actId="1076"/>
          <ac:picMkLst>
            <pc:docMk/>
            <pc:sldMk cId="112971312" sldId="375"/>
            <ac:picMk id="10" creationId="{DD042E6C-3C41-CB56-2013-00067F4ACD16}"/>
          </ac:picMkLst>
        </pc:picChg>
      </pc:sldChg>
    </pc:docChg>
  </pc:docChgLst>
  <pc:docChgLst>
    <pc:chgData name="Sergio Massillon Martins" userId="c67f2aad5cb3b86c" providerId="LiveId" clId="{E8D58780-E8E9-43A2-BF38-88052D5FDEB3}"/>
    <pc:docChg chg="undo custSel addSld delSld modSld modNotesMaster">
      <pc:chgData name="Sergio Massillon Martins" userId="c67f2aad5cb3b86c" providerId="LiveId" clId="{E8D58780-E8E9-43A2-BF38-88052D5FDEB3}" dt="2023-08-27T13:25:09.166" v="2630"/>
      <pc:docMkLst>
        <pc:docMk/>
      </pc:docMkLst>
      <pc:sldChg chg="del">
        <pc:chgData name="Sergio Massillon Martins" userId="c67f2aad5cb3b86c" providerId="LiveId" clId="{E8D58780-E8E9-43A2-BF38-88052D5FDEB3}" dt="2023-08-26T12:10:12.745" v="0" actId="47"/>
        <pc:sldMkLst>
          <pc:docMk/>
          <pc:sldMk cId="2901222258" sldId="345"/>
        </pc:sldMkLst>
      </pc:sldChg>
      <pc:sldChg chg="del">
        <pc:chgData name="Sergio Massillon Martins" userId="c67f2aad5cb3b86c" providerId="LiveId" clId="{E8D58780-E8E9-43A2-BF38-88052D5FDEB3}" dt="2023-08-26T12:11:55.073" v="91" actId="47"/>
        <pc:sldMkLst>
          <pc:docMk/>
          <pc:sldMk cId="4268829063" sldId="347"/>
        </pc:sldMkLst>
      </pc:sldChg>
      <pc:sldChg chg="modSp mod modNotes">
        <pc:chgData name="Sergio Massillon Martins" userId="c67f2aad5cb3b86c" providerId="LiveId" clId="{E8D58780-E8E9-43A2-BF38-88052D5FDEB3}" dt="2023-08-27T13:25:09.166" v="2630"/>
        <pc:sldMkLst>
          <pc:docMk/>
          <pc:sldMk cId="112971312" sldId="375"/>
        </pc:sldMkLst>
        <pc:spChg chg="mod">
          <ac:chgData name="Sergio Massillon Martins" userId="c67f2aad5cb3b86c" providerId="LiveId" clId="{E8D58780-E8E9-43A2-BF38-88052D5FDEB3}" dt="2023-08-26T12:10:19.020" v="2" actId="1076"/>
          <ac:spMkLst>
            <pc:docMk/>
            <pc:sldMk cId="112971312" sldId="375"/>
            <ac:spMk id="50" creationId="{47BB5965-BC61-481A-B2AF-7534BE00C2E9}"/>
          </ac:spMkLst>
        </pc:spChg>
      </pc:sldChg>
      <pc:sldChg chg="modNotes">
        <pc:chgData name="Sergio Massillon Martins" userId="c67f2aad5cb3b86c" providerId="LiveId" clId="{E8D58780-E8E9-43A2-BF38-88052D5FDEB3}" dt="2023-08-27T13:25:09.166" v="2630"/>
        <pc:sldMkLst>
          <pc:docMk/>
          <pc:sldMk cId="3265778231" sldId="376"/>
        </pc:sldMkLst>
      </pc:sldChg>
      <pc:sldChg chg="modSp mod">
        <pc:chgData name="Sergio Massillon Martins" userId="c67f2aad5cb3b86c" providerId="LiveId" clId="{E8D58780-E8E9-43A2-BF38-88052D5FDEB3}" dt="2023-08-26T12:11:33.655" v="90" actId="404"/>
        <pc:sldMkLst>
          <pc:docMk/>
          <pc:sldMk cId="1758760572" sldId="2788"/>
        </pc:sldMkLst>
        <pc:spChg chg="mod">
          <ac:chgData name="Sergio Massillon Martins" userId="c67f2aad5cb3b86c" providerId="LiveId" clId="{E8D58780-E8E9-43A2-BF38-88052D5FDEB3}" dt="2023-08-26T12:11:33.655" v="90" actId="404"/>
          <ac:spMkLst>
            <pc:docMk/>
            <pc:sldMk cId="1758760572" sldId="2788"/>
            <ac:spMk id="2" creationId="{20FD3850-1F0F-CE5E-709C-2067E3DAF6C5}"/>
          </ac:spMkLst>
        </pc:spChg>
      </pc:sldChg>
      <pc:sldChg chg="modSp new mod">
        <pc:chgData name="Sergio Massillon Martins" userId="c67f2aad5cb3b86c" providerId="LiveId" clId="{E8D58780-E8E9-43A2-BF38-88052D5FDEB3}" dt="2023-08-26T12:42:08.929" v="1399" actId="6549"/>
        <pc:sldMkLst>
          <pc:docMk/>
          <pc:sldMk cId="647368368" sldId="2789"/>
        </pc:sldMkLst>
        <pc:spChg chg="mod">
          <ac:chgData name="Sergio Massillon Martins" userId="c67f2aad5cb3b86c" providerId="LiveId" clId="{E8D58780-E8E9-43A2-BF38-88052D5FDEB3}" dt="2023-08-26T12:13:07.607" v="116" actId="2711"/>
          <ac:spMkLst>
            <pc:docMk/>
            <pc:sldMk cId="647368368" sldId="2789"/>
            <ac:spMk id="2" creationId="{771B24A8-D05F-9F2F-D45D-1846C523A607}"/>
          </ac:spMkLst>
        </pc:spChg>
        <pc:spChg chg="mod">
          <ac:chgData name="Sergio Massillon Martins" userId="c67f2aad5cb3b86c" providerId="LiveId" clId="{E8D58780-E8E9-43A2-BF38-88052D5FDEB3}" dt="2023-08-26T12:42:08.929" v="1399" actId="6549"/>
          <ac:spMkLst>
            <pc:docMk/>
            <pc:sldMk cId="647368368" sldId="2789"/>
            <ac:spMk id="3" creationId="{9F08C3D0-2AD3-1A53-BFC4-5C7D9CC944D4}"/>
          </ac:spMkLst>
        </pc:spChg>
      </pc:sldChg>
      <pc:sldChg chg="modSp new mod">
        <pc:chgData name="Sergio Massillon Martins" userId="c67f2aad5cb3b86c" providerId="LiveId" clId="{E8D58780-E8E9-43A2-BF38-88052D5FDEB3}" dt="2023-08-26T12:41:53.969" v="1398" actId="14100"/>
        <pc:sldMkLst>
          <pc:docMk/>
          <pc:sldMk cId="4265139045" sldId="2790"/>
        </pc:sldMkLst>
        <pc:spChg chg="mod">
          <ac:chgData name="Sergio Massillon Martins" userId="c67f2aad5cb3b86c" providerId="LiveId" clId="{E8D58780-E8E9-43A2-BF38-88052D5FDEB3}" dt="2023-08-26T12:41:53.969" v="1398" actId="14100"/>
          <ac:spMkLst>
            <pc:docMk/>
            <pc:sldMk cId="4265139045" sldId="2790"/>
            <ac:spMk id="2" creationId="{8CB70D80-52DF-D98B-28BB-BF6684B1B835}"/>
          </ac:spMkLst>
        </pc:spChg>
        <pc:spChg chg="mod">
          <ac:chgData name="Sergio Massillon Martins" userId="c67f2aad5cb3b86c" providerId="LiveId" clId="{E8D58780-E8E9-43A2-BF38-88052D5FDEB3}" dt="2023-08-26T12:41:34.983" v="1396" actId="14100"/>
          <ac:spMkLst>
            <pc:docMk/>
            <pc:sldMk cId="4265139045" sldId="2790"/>
            <ac:spMk id="3" creationId="{3D3BCC86-F068-D2E2-8068-7DB55008917D}"/>
          </ac:spMkLst>
        </pc:spChg>
      </pc:sldChg>
      <pc:sldChg chg="modSp new mod">
        <pc:chgData name="Sergio Massillon Martins" userId="c67f2aad5cb3b86c" providerId="LiveId" clId="{E8D58780-E8E9-43A2-BF38-88052D5FDEB3}" dt="2023-08-26T12:38:46.911" v="1348" actId="20577"/>
        <pc:sldMkLst>
          <pc:docMk/>
          <pc:sldMk cId="2605574969" sldId="2791"/>
        </pc:sldMkLst>
        <pc:spChg chg="mod">
          <ac:chgData name="Sergio Massillon Martins" userId="c67f2aad5cb3b86c" providerId="LiveId" clId="{E8D58780-E8E9-43A2-BF38-88052D5FDEB3}" dt="2023-08-26T12:32:53.478" v="1150" actId="20577"/>
          <ac:spMkLst>
            <pc:docMk/>
            <pc:sldMk cId="2605574969" sldId="2791"/>
            <ac:spMk id="2" creationId="{ECABE037-87E2-F7E1-BB41-A94E8455DDF3}"/>
          </ac:spMkLst>
        </pc:spChg>
        <pc:spChg chg="mod">
          <ac:chgData name="Sergio Massillon Martins" userId="c67f2aad5cb3b86c" providerId="LiveId" clId="{E8D58780-E8E9-43A2-BF38-88052D5FDEB3}" dt="2023-08-26T12:38:46.911" v="1348" actId="20577"/>
          <ac:spMkLst>
            <pc:docMk/>
            <pc:sldMk cId="2605574969" sldId="2791"/>
            <ac:spMk id="3" creationId="{59736243-C158-1658-A8F7-531E9BB0270E}"/>
          </ac:spMkLst>
        </pc:spChg>
      </pc:sldChg>
      <pc:sldChg chg="addSp delSp modSp add mod">
        <pc:chgData name="Sergio Massillon Martins" userId="c67f2aad5cb3b86c" providerId="LiveId" clId="{E8D58780-E8E9-43A2-BF38-88052D5FDEB3}" dt="2023-08-26T12:53:13.006" v="1550" actId="688"/>
        <pc:sldMkLst>
          <pc:docMk/>
          <pc:sldMk cId="4041668960" sldId="2792"/>
        </pc:sldMkLst>
        <pc:spChg chg="mod">
          <ac:chgData name="Sergio Massillon Martins" userId="c67f2aad5cb3b86c" providerId="LiveId" clId="{E8D58780-E8E9-43A2-BF38-88052D5FDEB3}" dt="2023-08-26T12:49:43.525" v="1469" actId="20577"/>
          <ac:spMkLst>
            <pc:docMk/>
            <pc:sldMk cId="4041668960" sldId="2792"/>
            <ac:spMk id="2" creationId="{ECABE037-87E2-F7E1-BB41-A94E8455DDF3}"/>
          </ac:spMkLst>
        </pc:spChg>
        <pc:spChg chg="del mod">
          <ac:chgData name="Sergio Massillon Martins" userId="c67f2aad5cb3b86c" providerId="LiveId" clId="{E8D58780-E8E9-43A2-BF38-88052D5FDEB3}" dt="2023-08-26T12:43:13.603" v="1435" actId="478"/>
          <ac:spMkLst>
            <pc:docMk/>
            <pc:sldMk cId="4041668960" sldId="2792"/>
            <ac:spMk id="3" creationId="{59736243-C158-1658-A8F7-531E9BB0270E}"/>
          </ac:spMkLst>
        </pc:spChg>
        <pc:spChg chg="add del mod">
          <ac:chgData name="Sergio Massillon Martins" userId="c67f2aad5cb3b86c" providerId="LiveId" clId="{E8D58780-E8E9-43A2-BF38-88052D5FDEB3}" dt="2023-08-26T12:43:16.055" v="1436" actId="478"/>
          <ac:spMkLst>
            <pc:docMk/>
            <pc:sldMk cId="4041668960" sldId="2792"/>
            <ac:spMk id="5" creationId="{F67B7622-38A3-0944-8A06-DA6A3D2C1000}"/>
          </ac:spMkLst>
        </pc:spChg>
        <pc:spChg chg="add mod">
          <ac:chgData name="Sergio Massillon Martins" userId="c67f2aad5cb3b86c" providerId="LiveId" clId="{E8D58780-E8E9-43A2-BF38-88052D5FDEB3}" dt="2023-08-26T12:52:13.658" v="1500" actId="1076"/>
          <ac:spMkLst>
            <pc:docMk/>
            <pc:sldMk cId="4041668960" sldId="2792"/>
            <ac:spMk id="7" creationId="{A66ACC62-EA5C-B814-274D-56E6A15F03B9}"/>
          </ac:spMkLst>
        </pc:spChg>
        <pc:spChg chg="add">
          <ac:chgData name="Sergio Massillon Martins" userId="c67f2aad5cb3b86c" providerId="LiveId" clId="{E8D58780-E8E9-43A2-BF38-88052D5FDEB3}" dt="2023-08-26T12:52:30.299" v="1501" actId="11529"/>
          <ac:spMkLst>
            <pc:docMk/>
            <pc:sldMk cId="4041668960" sldId="2792"/>
            <ac:spMk id="9" creationId="{F6B8439C-18C6-B29E-E972-FD1D9DCF6B43}"/>
          </ac:spMkLst>
        </pc:spChg>
        <pc:spChg chg="add mod">
          <ac:chgData name="Sergio Massillon Martins" userId="c67f2aad5cb3b86c" providerId="LiveId" clId="{E8D58780-E8E9-43A2-BF38-88052D5FDEB3}" dt="2023-08-26T12:52:58.986" v="1547" actId="2711"/>
          <ac:spMkLst>
            <pc:docMk/>
            <pc:sldMk cId="4041668960" sldId="2792"/>
            <ac:spMk id="10" creationId="{7F3344F8-459B-1932-35CF-A9662FAF0B8E}"/>
          </ac:spMkLst>
        </pc:spChg>
        <pc:spChg chg="add mod">
          <ac:chgData name="Sergio Massillon Martins" userId="c67f2aad5cb3b86c" providerId="LiveId" clId="{E8D58780-E8E9-43A2-BF38-88052D5FDEB3}" dt="2023-08-26T12:53:13.006" v="1550" actId="688"/>
          <ac:spMkLst>
            <pc:docMk/>
            <pc:sldMk cId="4041668960" sldId="2792"/>
            <ac:spMk id="11" creationId="{115DB695-F211-BDAC-753C-4A20C7728096}"/>
          </ac:spMkLst>
        </pc:spChg>
        <pc:graphicFrameChg chg="add mod">
          <ac:chgData name="Sergio Massillon Martins" userId="c67f2aad5cb3b86c" providerId="LiveId" clId="{E8D58780-E8E9-43A2-BF38-88052D5FDEB3}" dt="2023-08-26T12:52:08.160" v="1499" actId="14100"/>
          <ac:graphicFrameMkLst>
            <pc:docMk/>
            <pc:sldMk cId="4041668960" sldId="2792"/>
            <ac:graphicFrameMk id="6" creationId="{1FCAE41E-3FAF-A449-3DD6-49BA0EFC4860}"/>
          </ac:graphicFrameMkLst>
        </pc:graphicFrameChg>
        <pc:graphicFrameChg chg="add mod">
          <ac:chgData name="Sergio Massillon Martins" userId="c67f2aad5cb3b86c" providerId="LiveId" clId="{E8D58780-E8E9-43A2-BF38-88052D5FDEB3}" dt="2023-08-26T12:52:01.780" v="1498" actId="14100"/>
          <ac:graphicFrameMkLst>
            <pc:docMk/>
            <pc:sldMk cId="4041668960" sldId="2792"/>
            <ac:graphicFrameMk id="8" creationId="{99C69CAC-AE38-1D9B-3F14-09EC1319262F}"/>
          </ac:graphicFrameMkLst>
        </pc:graphicFrameChg>
      </pc:sldChg>
      <pc:sldChg chg="addSp delSp modSp new mod">
        <pc:chgData name="Sergio Massillon Martins" userId="c67f2aad5cb3b86c" providerId="LiveId" clId="{E8D58780-E8E9-43A2-BF38-88052D5FDEB3}" dt="2023-08-26T13:08:34.426" v="1756" actId="1076"/>
        <pc:sldMkLst>
          <pc:docMk/>
          <pc:sldMk cId="3527794560" sldId="2793"/>
        </pc:sldMkLst>
        <pc:spChg chg="mod">
          <ac:chgData name="Sergio Massillon Martins" userId="c67f2aad5cb3b86c" providerId="LiveId" clId="{E8D58780-E8E9-43A2-BF38-88052D5FDEB3}" dt="2023-08-26T13:07:34.104" v="1747" actId="14100"/>
          <ac:spMkLst>
            <pc:docMk/>
            <pc:sldMk cId="3527794560" sldId="2793"/>
            <ac:spMk id="2" creationId="{3472F6BE-4EA1-4B0F-C9C9-03D9BAE82CF5}"/>
          </ac:spMkLst>
        </pc:spChg>
        <pc:spChg chg="del">
          <ac:chgData name="Sergio Massillon Martins" userId="c67f2aad5cb3b86c" providerId="LiveId" clId="{E8D58780-E8E9-43A2-BF38-88052D5FDEB3}" dt="2023-08-26T12:54:20.372" v="1600" actId="478"/>
          <ac:spMkLst>
            <pc:docMk/>
            <pc:sldMk cId="3527794560" sldId="2793"/>
            <ac:spMk id="3" creationId="{FDBB450E-F000-CE6C-D2F4-2F6BA5889FCB}"/>
          </ac:spMkLst>
        </pc:spChg>
        <pc:spChg chg="add mod">
          <ac:chgData name="Sergio Massillon Martins" userId="c67f2aad5cb3b86c" providerId="LiveId" clId="{E8D58780-E8E9-43A2-BF38-88052D5FDEB3}" dt="2023-08-26T13:07:23.013" v="1744" actId="1076"/>
          <ac:spMkLst>
            <pc:docMk/>
            <pc:sldMk cId="3527794560" sldId="2793"/>
            <ac:spMk id="7" creationId="{B621C730-4E29-4BA1-8F10-A730B08F3F29}"/>
          </ac:spMkLst>
        </pc:spChg>
        <pc:graphicFrameChg chg="add mod">
          <ac:chgData name="Sergio Massillon Martins" userId="c67f2aad5cb3b86c" providerId="LiveId" clId="{E8D58780-E8E9-43A2-BF38-88052D5FDEB3}" dt="2023-08-26T13:07:36.616" v="1748" actId="1076"/>
          <ac:graphicFrameMkLst>
            <pc:docMk/>
            <pc:sldMk cId="3527794560" sldId="2793"/>
            <ac:graphicFrameMk id="6" creationId="{DDE68986-C8F9-C43F-9148-93B6C19907A1}"/>
          </ac:graphicFrameMkLst>
        </pc:graphicFrameChg>
        <pc:graphicFrameChg chg="add del mod">
          <ac:chgData name="Sergio Massillon Martins" userId="c67f2aad5cb3b86c" providerId="LiveId" clId="{E8D58780-E8E9-43A2-BF38-88052D5FDEB3}" dt="2023-08-26T13:06:12.596" v="1708" actId="478"/>
          <ac:graphicFrameMkLst>
            <pc:docMk/>
            <pc:sldMk cId="3527794560" sldId="2793"/>
            <ac:graphicFrameMk id="10" creationId="{19EDEE1D-AA59-B03E-34CA-CD555C085D1F}"/>
          </ac:graphicFrameMkLst>
        </pc:graphicFrameChg>
        <pc:graphicFrameChg chg="add mod">
          <ac:chgData name="Sergio Massillon Martins" userId="c67f2aad5cb3b86c" providerId="LiveId" clId="{E8D58780-E8E9-43A2-BF38-88052D5FDEB3}" dt="2023-08-26T13:07:39.960" v="1749" actId="1076"/>
          <ac:graphicFrameMkLst>
            <pc:docMk/>
            <pc:sldMk cId="3527794560" sldId="2793"/>
            <ac:graphicFrameMk id="11" creationId="{19EDEE1D-AA59-B03E-34CA-CD555C085D1F}"/>
          </ac:graphicFrameMkLst>
        </pc:graphicFrameChg>
        <pc:graphicFrameChg chg="add del mod">
          <ac:chgData name="Sergio Massillon Martins" userId="c67f2aad5cb3b86c" providerId="LiveId" clId="{E8D58780-E8E9-43A2-BF38-88052D5FDEB3}" dt="2023-08-26T13:07:10.303" v="1733" actId="478"/>
          <ac:graphicFrameMkLst>
            <pc:docMk/>
            <pc:sldMk cId="3527794560" sldId="2793"/>
            <ac:graphicFrameMk id="12" creationId="{19EDEE1D-AA59-B03E-34CA-CD555C085D1F}"/>
          </ac:graphicFrameMkLst>
        </pc:graphicFrameChg>
        <pc:picChg chg="add del mod">
          <ac:chgData name="Sergio Massillon Martins" userId="c67f2aad5cb3b86c" providerId="LiveId" clId="{E8D58780-E8E9-43A2-BF38-88052D5FDEB3}" dt="2023-08-26T12:57:24.784" v="1603" actId="478"/>
          <ac:picMkLst>
            <pc:docMk/>
            <pc:sldMk cId="3527794560" sldId="2793"/>
            <ac:picMk id="4" creationId="{BD5E6163-5208-4D9B-2902-D46A7F398165}"/>
          </ac:picMkLst>
        </pc:picChg>
        <pc:picChg chg="add del mod">
          <ac:chgData name="Sergio Massillon Martins" userId="c67f2aad5cb3b86c" providerId="LiveId" clId="{E8D58780-E8E9-43A2-BF38-88052D5FDEB3}" dt="2023-08-26T12:57:42.150" v="1605"/>
          <ac:picMkLst>
            <pc:docMk/>
            <pc:sldMk cId="3527794560" sldId="2793"/>
            <ac:picMk id="5" creationId="{A7E548C9-A62C-F963-4878-F3B2C21FEF43}"/>
          </ac:picMkLst>
        </pc:picChg>
        <pc:picChg chg="add del mod">
          <ac:chgData name="Sergio Massillon Martins" userId="c67f2aad5cb3b86c" providerId="LiveId" clId="{E8D58780-E8E9-43A2-BF38-88052D5FDEB3}" dt="2023-08-26T13:08:24.057" v="1752" actId="478"/>
          <ac:picMkLst>
            <pc:docMk/>
            <pc:sldMk cId="3527794560" sldId="2793"/>
            <ac:picMk id="1026" creationId="{60BC26D3-1002-ACE0-9DC4-22D98E11E8F3}"/>
          </ac:picMkLst>
        </pc:picChg>
        <pc:picChg chg="add mod">
          <ac:chgData name="Sergio Massillon Martins" userId="c67f2aad5cb3b86c" providerId="LiveId" clId="{E8D58780-E8E9-43A2-BF38-88052D5FDEB3}" dt="2023-08-26T13:07:53.752" v="1751" actId="1076"/>
          <ac:picMkLst>
            <pc:docMk/>
            <pc:sldMk cId="3527794560" sldId="2793"/>
            <ac:picMk id="1028" creationId="{1364524F-C6EC-5329-045E-C3B05103FBD8}"/>
          </ac:picMkLst>
        </pc:picChg>
        <pc:picChg chg="add mod">
          <ac:chgData name="Sergio Massillon Martins" userId="c67f2aad5cb3b86c" providerId="LiveId" clId="{E8D58780-E8E9-43A2-BF38-88052D5FDEB3}" dt="2023-08-26T13:08:34.426" v="1756" actId="1076"/>
          <ac:picMkLst>
            <pc:docMk/>
            <pc:sldMk cId="3527794560" sldId="2793"/>
            <ac:picMk id="1030" creationId="{FFA9D2AD-C5ED-B05A-CFBC-C1D76AC62067}"/>
          </ac:picMkLst>
        </pc:picChg>
        <pc:cxnChg chg="add del mod">
          <ac:chgData name="Sergio Massillon Martins" userId="c67f2aad5cb3b86c" providerId="LiveId" clId="{E8D58780-E8E9-43A2-BF38-88052D5FDEB3}" dt="2023-08-26T13:04:30.902" v="1671" actId="478"/>
          <ac:cxnSpMkLst>
            <pc:docMk/>
            <pc:sldMk cId="3527794560" sldId="2793"/>
            <ac:cxnSpMk id="9" creationId="{0C07C46E-F147-7136-5519-F32B1951AC90}"/>
          </ac:cxnSpMkLst>
        </pc:cxnChg>
      </pc:sldChg>
      <pc:sldChg chg="addSp delSp modSp new mod">
        <pc:chgData name="Sergio Massillon Martins" userId="c67f2aad5cb3b86c" providerId="LiveId" clId="{E8D58780-E8E9-43A2-BF38-88052D5FDEB3}" dt="2023-08-26T13:21:25.207" v="2629" actId="20577"/>
        <pc:sldMkLst>
          <pc:docMk/>
          <pc:sldMk cId="3324708403" sldId="2794"/>
        </pc:sldMkLst>
        <pc:spChg chg="add del mod">
          <ac:chgData name="Sergio Massillon Martins" userId="c67f2aad5cb3b86c" providerId="LiveId" clId="{E8D58780-E8E9-43A2-BF38-88052D5FDEB3}" dt="2023-08-26T13:20:19.741" v="2628" actId="1076"/>
          <ac:spMkLst>
            <pc:docMk/>
            <pc:sldMk cId="3324708403" sldId="2794"/>
            <ac:spMk id="2" creationId="{66C4259D-3EBF-C83A-89E0-13B56254B171}"/>
          </ac:spMkLst>
        </pc:spChg>
        <pc:spChg chg="mod">
          <ac:chgData name="Sergio Massillon Martins" userId="c67f2aad5cb3b86c" providerId="LiveId" clId="{E8D58780-E8E9-43A2-BF38-88052D5FDEB3}" dt="2023-08-26T13:21:25.207" v="2629" actId="20577"/>
          <ac:spMkLst>
            <pc:docMk/>
            <pc:sldMk cId="3324708403" sldId="2794"/>
            <ac:spMk id="3" creationId="{46BDCEB1-1218-163E-0008-06E44CB09B4B}"/>
          </ac:spMkLst>
        </pc:spChg>
      </pc:sldChg>
      <pc:sldMasterChg chg="delSldLayout">
        <pc:chgData name="Sergio Massillon Martins" userId="c67f2aad5cb3b86c" providerId="LiveId" clId="{E8D58780-E8E9-43A2-BF38-88052D5FDEB3}" dt="2023-08-26T12:10:12.745" v="0" actId="47"/>
        <pc:sldMasterMkLst>
          <pc:docMk/>
          <pc:sldMasterMk cId="0" sldId="2147483648"/>
        </pc:sldMasterMkLst>
        <pc:sldLayoutChg chg="del">
          <pc:chgData name="Sergio Massillon Martins" userId="c67f2aad5cb3b86c" providerId="LiveId" clId="{E8D58780-E8E9-43A2-BF38-88052D5FDEB3}" dt="2023-08-26T12:10:12.745" v="0" actId="47"/>
          <pc:sldLayoutMkLst>
            <pc:docMk/>
            <pc:sldMasterMk cId="0" sldId="2147483648"/>
            <pc:sldLayoutMk cId="591529430" sldId="2147483697"/>
          </pc:sldLayoutMkLst>
        </pc:sldLayoutChg>
      </pc:sldMasterChg>
    </pc:docChg>
  </pc:docChgLst>
  <pc:docChgLst>
    <pc:chgData name="Sergio Massillon Martins" userId="c67f2aad5cb3b86c" providerId="LiveId" clId="{6E8D9081-04A8-47FE-B39D-6D22A4A78277}"/>
    <pc:docChg chg="modSld">
      <pc:chgData name="Sergio Massillon Martins" userId="c67f2aad5cb3b86c" providerId="LiveId" clId="{6E8D9081-04A8-47FE-B39D-6D22A4A78277}" dt="2023-04-13T13:54:22.912" v="3" actId="14100"/>
      <pc:docMkLst>
        <pc:docMk/>
      </pc:docMkLst>
      <pc:sldChg chg="addSp delSp modSp">
        <pc:chgData name="Sergio Massillon Martins" userId="c67f2aad5cb3b86c" providerId="LiveId" clId="{6E8D9081-04A8-47FE-B39D-6D22A4A78277}" dt="2023-04-13T13:54:22.912" v="3" actId="14100"/>
        <pc:sldMkLst>
          <pc:docMk/>
          <pc:sldMk cId="4268829063" sldId="347"/>
        </pc:sldMkLst>
        <pc:picChg chg="del">
          <ac:chgData name="Sergio Massillon Martins" userId="c67f2aad5cb3b86c" providerId="LiveId" clId="{6E8D9081-04A8-47FE-B39D-6D22A4A78277}" dt="2023-04-13T13:54:14.908" v="0" actId="478"/>
          <ac:picMkLst>
            <pc:docMk/>
            <pc:sldMk cId="4268829063" sldId="347"/>
            <ac:picMk id="2" creationId="{BE5AA551-1E4A-4C2C-4708-1F6BFAAF28EF}"/>
          </ac:picMkLst>
        </pc:picChg>
        <pc:picChg chg="add mod">
          <ac:chgData name="Sergio Massillon Martins" userId="c67f2aad5cb3b86c" providerId="LiveId" clId="{6E8D9081-04A8-47FE-B39D-6D22A4A78277}" dt="2023-04-13T13:54:22.912" v="3" actId="14100"/>
          <ac:picMkLst>
            <pc:docMk/>
            <pc:sldMk cId="4268829063" sldId="347"/>
            <ac:picMk id="1026" creationId="{4B53BA19-85A6-F2E3-403B-B18621F91C3C}"/>
          </ac:picMkLst>
        </pc:picChg>
      </pc:sldChg>
    </pc:docChg>
  </pc:docChgLst>
  <pc:docChgLst>
    <pc:chgData name="Sergio Massillon Martins" userId="c67f2aad5cb3b86c" providerId="LiveId" clId="{20CE414A-93A1-4652-ACF4-264C6487BC54}"/>
    <pc:docChg chg="addSld delSld modSld sldOrd">
      <pc:chgData name="Sergio Massillon Martins" userId="c67f2aad5cb3b86c" providerId="LiveId" clId="{20CE414A-93A1-4652-ACF4-264C6487BC54}" dt="2023-01-30T14:11:23.262" v="3"/>
      <pc:docMkLst>
        <pc:docMk/>
      </pc:docMkLst>
      <pc:sldChg chg="add del ord">
        <pc:chgData name="Sergio Massillon Martins" userId="c67f2aad5cb3b86c" providerId="LiveId" clId="{20CE414A-93A1-4652-ACF4-264C6487BC54}" dt="2023-01-30T14:11:23.262" v="3"/>
        <pc:sldMkLst>
          <pc:docMk/>
          <pc:sldMk cId="2901222258" sldId="345"/>
        </pc:sldMkLst>
      </pc:sldChg>
      <pc:sldMasterChg chg="delSldLayout">
        <pc:chgData name="Sergio Massillon Martins" userId="c67f2aad5cb3b86c" providerId="LiveId" clId="{20CE414A-93A1-4652-ACF4-264C6487BC54}" dt="2023-01-30T14:11:18.598" v="0" actId="47"/>
        <pc:sldMasterMkLst>
          <pc:docMk/>
          <pc:sldMasterMk cId="0" sldId="2147483648"/>
        </pc:sldMasterMkLst>
        <pc:sldLayoutChg chg="del">
          <pc:chgData name="Sergio Massillon Martins" userId="c67f2aad5cb3b86c" providerId="LiveId" clId="{20CE414A-93A1-4652-ACF4-264C6487BC54}" dt="2023-01-30T14:11:18.598" v="0" actId="47"/>
          <pc:sldLayoutMkLst>
            <pc:docMk/>
            <pc:sldMasterMk cId="0" sldId="2147483648"/>
            <pc:sldLayoutMk cId="3003396267" sldId="2147483695"/>
          </pc:sldLayoutMkLst>
        </pc:sldLayoutChg>
      </pc:sldMasterChg>
    </pc:docChg>
  </pc:docChgLst>
  <pc:docChgLst>
    <pc:chgData name="Sergio Massillon Martins" userId="c67f2aad5cb3b86c" providerId="LiveId" clId="{A38D1FC7-3C38-4DC6-870D-E9366D8F2E95}"/>
    <pc:docChg chg="custSel modSld">
      <pc:chgData name="Sergio Massillon Martins" userId="c67f2aad5cb3b86c" providerId="LiveId" clId="{A38D1FC7-3C38-4DC6-870D-E9366D8F2E95}" dt="2023-01-09T19:48:58.290" v="7" actId="1076"/>
      <pc:docMkLst>
        <pc:docMk/>
      </pc:docMkLst>
      <pc:sldChg chg="delSp modSp mod">
        <pc:chgData name="Sergio Massillon Martins" userId="c67f2aad5cb3b86c" providerId="LiveId" clId="{A38D1FC7-3C38-4DC6-870D-E9366D8F2E95}" dt="2023-01-09T19:48:58.290" v="7" actId="1076"/>
        <pc:sldMkLst>
          <pc:docMk/>
          <pc:sldMk cId="112971312" sldId="375"/>
        </pc:sldMkLst>
        <pc:picChg chg="mod">
          <ac:chgData name="Sergio Massillon Martins" userId="c67f2aad5cb3b86c" providerId="LiveId" clId="{A38D1FC7-3C38-4DC6-870D-E9366D8F2E95}" dt="2023-01-09T19:48:51.777" v="4" actId="1076"/>
          <ac:picMkLst>
            <pc:docMk/>
            <pc:sldMk cId="112971312" sldId="375"/>
            <ac:picMk id="3" creationId="{E6D4BDED-FB88-4384-AABF-1B5BFA7474BB}"/>
          </ac:picMkLst>
        </pc:picChg>
        <pc:picChg chg="mod">
          <ac:chgData name="Sergio Massillon Martins" userId="c67f2aad5cb3b86c" providerId="LiveId" clId="{A38D1FC7-3C38-4DC6-870D-E9366D8F2E95}" dt="2023-01-09T19:48:55.347" v="6" actId="1076"/>
          <ac:picMkLst>
            <pc:docMk/>
            <pc:sldMk cId="112971312" sldId="375"/>
            <ac:picMk id="4" creationId="{00000000-0000-0000-0000-000000000000}"/>
          </ac:picMkLst>
        </pc:picChg>
        <pc:picChg chg="mod">
          <ac:chgData name="Sergio Massillon Martins" userId="c67f2aad5cb3b86c" providerId="LiveId" clId="{A38D1FC7-3C38-4DC6-870D-E9366D8F2E95}" dt="2023-01-09T19:48:53.843" v="5" actId="1076"/>
          <ac:picMkLst>
            <pc:docMk/>
            <pc:sldMk cId="112971312" sldId="375"/>
            <ac:picMk id="7" creationId="{7F840878-CECC-48C4-A66F-29F554BBB981}"/>
          </ac:picMkLst>
        </pc:picChg>
        <pc:picChg chg="del">
          <ac:chgData name="Sergio Massillon Martins" userId="c67f2aad5cb3b86c" providerId="LiveId" clId="{A38D1FC7-3C38-4DC6-870D-E9366D8F2E95}" dt="2023-01-09T19:48:39.077" v="0" actId="478"/>
          <ac:picMkLst>
            <pc:docMk/>
            <pc:sldMk cId="112971312" sldId="375"/>
            <ac:picMk id="10" creationId="{230CE4B9-F73C-453B-83A7-8F241F2D4DFE}"/>
          </ac:picMkLst>
        </pc:picChg>
        <pc:picChg chg="mod">
          <ac:chgData name="Sergio Massillon Martins" userId="c67f2aad5cb3b86c" providerId="LiveId" clId="{A38D1FC7-3C38-4DC6-870D-E9366D8F2E95}" dt="2023-01-09T19:48:48.193" v="2" actId="1076"/>
          <ac:picMkLst>
            <pc:docMk/>
            <pc:sldMk cId="112971312" sldId="375"/>
            <ac:picMk id="23" creationId="{00000000-0000-0000-0000-000000000000}"/>
          </ac:picMkLst>
        </pc:picChg>
        <pc:picChg chg="mod">
          <ac:chgData name="Sergio Massillon Martins" userId="c67f2aad5cb3b86c" providerId="LiveId" clId="{A38D1FC7-3C38-4DC6-870D-E9366D8F2E95}" dt="2023-01-09T19:48:45.940" v="1" actId="1076"/>
          <ac:picMkLst>
            <pc:docMk/>
            <pc:sldMk cId="112971312" sldId="375"/>
            <ac:picMk id="35" creationId="{00000000-0000-0000-0000-000000000000}"/>
          </ac:picMkLst>
        </pc:picChg>
        <pc:picChg chg="mod">
          <ac:chgData name="Sergio Massillon Martins" userId="c67f2aad5cb3b86c" providerId="LiveId" clId="{A38D1FC7-3C38-4DC6-870D-E9366D8F2E95}" dt="2023-01-09T19:48:50.604" v="3" actId="1076"/>
          <ac:picMkLst>
            <pc:docMk/>
            <pc:sldMk cId="112971312" sldId="375"/>
            <ac:picMk id="1078" creationId="{8437F030-A8E5-4A89-920C-3B7745C73792}"/>
          </ac:picMkLst>
        </pc:picChg>
        <pc:picChg chg="mod">
          <ac:chgData name="Sergio Massillon Martins" userId="c67f2aad5cb3b86c" providerId="LiveId" clId="{A38D1FC7-3C38-4DC6-870D-E9366D8F2E95}" dt="2023-01-09T19:48:58.290" v="7" actId="1076"/>
          <ac:picMkLst>
            <pc:docMk/>
            <pc:sldMk cId="112971312" sldId="375"/>
            <ac:picMk id="1084" creationId="{202A50C3-B201-4508-9347-9A24FB4AA33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c67f2aad5cb3b86c/Documents/Brasilcom/MME/Renovabio/Acompanhamento_CBIOs_2022_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c67f2aad5cb3b86c/Documents/Brasilcom/MME/Renovabio/CBIOs_Jan_Jun_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c67f2aad5cb3b86c/Documents/Brasilcom/Analises_%5e0_Estudos/Dados_Painel_Din&#226;mico_Liquidos/Planejamento_Mercado_2023_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c67f2aad5cb3b86c/Documents/Brasilcom/Analises_%5e0_Estudos/Dados_Painel_Din&#226;mico_Liquidos/Planejamento_Mercado_2023_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17/01/2022 até 24/08/2023</a:t>
            </a:r>
          </a:p>
        </c:rich>
      </c:tx>
      <c:layout>
        <c:manualLayout>
          <c:xMode val="edge"/>
          <c:yMode val="edge"/>
          <c:x val="0.27733119654555033"/>
          <c:y val="1.4645743516952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469617772936882E-2"/>
          <c:y val="7.7601518149107512E-2"/>
          <c:w val="0.89528516484137433"/>
          <c:h val="0.7820380581753974"/>
        </c:manualLayout>
      </c:layout>
      <c:areaChart>
        <c:grouping val="stacked"/>
        <c:varyColors val="0"/>
        <c:ser>
          <c:idx val="0"/>
          <c:order val="0"/>
          <c:tx>
            <c:strRef>
              <c:f>'2022072295030.4039423'!$B$1</c:f>
              <c:strCache>
                <c:ptCount val="1"/>
                <c:pt idx="0">
                  <c:v> Qtde Negociada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  <a:prstDash val="sysDot"/>
            </a:ln>
            <a:effectLst/>
          </c:spPr>
          <c:cat>
            <c:numRef>
              <c:f>'2022072295030.4039423'!$A$10:$A$144</c:f>
              <c:numCache>
                <c:formatCode>m/d/yyyy</c:formatCode>
                <c:ptCount val="135"/>
                <c:pt idx="0">
                  <c:v>44578</c:v>
                </c:pt>
                <c:pt idx="1">
                  <c:v>44579</c:v>
                </c:pt>
                <c:pt idx="2">
                  <c:v>44580</c:v>
                </c:pt>
                <c:pt idx="3">
                  <c:v>44581</c:v>
                </c:pt>
                <c:pt idx="4">
                  <c:v>44582</c:v>
                </c:pt>
                <c:pt idx="5">
                  <c:v>44585</c:v>
                </c:pt>
                <c:pt idx="6">
                  <c:v>44586</c:v>
                </c:pt>
                <c:pt idx="7">
                  <c:v>44587</c:v>
                </c:pt>
                <c:pt idx="8">
                  <c:v>44588</c:v>
                </c:pt>
                <c:pt idx="9">
                  <c:v>44589</c:v>
                </c:pt>
                <c:pt idx="10">
                  <c:v>44592</c:v>
                </c:pt>
                <c:pt idx="11">
                  <c:v>44593</c:v>
                </c:pt>
                <c:pt idx="12">
                  <c:v>44594</c:v>
                </c:pt>
                <c:pt idx="13">
                  <c:v>44595</c:v>
                </c:pt>
                <c:pt idx="14">
                  <c:v>44596</c:v>
                </c:pt>
                <c:pt idx="15">
                  <c:v>44599</c:v>
                </c:pt>
                <c:pt idx="16">
                  <c:v>44600</c:v>
                </c:pt>
                <c:pt idx="17">
                  <c:v>44601</c:v>
                </c:pt>
                <c:pt idx="18">
                  <c:v>44602</c:v>
                </c:pt>
                <c:pt idx="19">
                  <c:v>44603</c:v>
                </c:pt>
                <c:pt idx="20">
                  <c:v>44606</c:v>
                </c:pt>
                <c:pt idx="21">
                  <c:v>44607</c:v>
                </c:pt>
                <c:pt idx="22">
                  <c:v>44608</c:v>
                </c:pt>
                <c:pt idx="23">
                  <c:v>44609</c:v>
                </c:pt>
                <c:pt idx="24">
                  <c:v>44610</c:v>
                </c:pt>
                <c:pt idx="25">
                  <c:v>44613</c:v>
                </c:pt>
                <c:pt idx="26">
                  <c:v>44614</c:v>
                </c:pt>
                <c:pt idx="27">
                  <c:v>44615</c:v>
                </c:pt>
                <c:pt idx="28">
                  <c:v>44616</c:v>
                </c:pt>
                <c:pt idx="29">
                  <c:v>44617</c:v>
                </c:pt>
                <c:pt idx="30">
                  <c:v>44622</c:v>
                </c:pt>
                <c:pt idx="31">
                  <c:v>44623</c:v>
                </c:pt>
                <c:pt idx="32">
                  <c:v>44624</c:v>
                </c:pt>
                <c:pt idx="33">
                  <c:v>44627</c:v>
                </c:pt>
                <c:pt idx="34">
                  <c:v>44628</c:v>
                </c:pt>
                <c:pt idx="35">
                  <c:v>44629</c:v>
                </c:pt>
                <c:pt idx="36">
                  <c:v>44630</c:v>
                </c:pt>
                <c:pt idx="37">
                  <c:v>44631</c:v>
                </c:pt>
                <c:pt idx="38">
                  <c:v>44634</c:v>
                </c:pt>
                <c:pt idx="39">
                  <c:v>44635</c:v>
                </c:pt>
                <c:pt idx="40">
                  <c:v>44636</c:v>
                </c:pt>
                <c:pt idx="41">
                  <c:v>44637</c:v>
                </c:pt>
                <c:pt idx="42">
                  <c:v>44638</c:v>
                </c:pt>
                <c:pt idx="43">
                  <c:v>44641</c:v>
                </c:pt>
                <c:pt idx="44">
                  <c:v>44642</c:v>
                </c:pt>
                <c:pt idx="45">
                  <c:v>44643</c:v>
                </c:pt>
                <c:pt idx="46">
                  <c:v>44644</c:v>
                </c:pt>
                <c:pt idx="47">
                  <c:v>44645</c:v>
                </c:pt>
                <c:pt idx="48">
                  <c:v>44648</c:v>
                </c:pt>
                <c:pt idx="49">
                  <c:v>44649</c:v>
                </c:pt>
                <c:pt idx="50">
                  <c:v>44650</c:v>
                </c:pt>
                <c:pt idx="51">
                  <c:v>44651</c:v>
                </c:pt>
                <c:pt idx="52">
                  <c:v>44652</c:v>
                </c:pt>
                <c:pt idx="53">
                  <c:v>44655</c:v>
                </c:pt>
                <c:pt idx="54">
                  <c:v>44656</c:v>
                </c:pt>
                <c:pt idx="55">
                  <c:v>44657</c:v>
                </c:pt>
                <c:pt idx="56">
                  <c:v>44658</c:v>
                </c:pt>
                <c:pt idx="57">
                  <c:v>44659</c:v>
                </c:pt>
                <c:pt idx="58">
                  <c:v>44662</c:v>
                </c:pt>
                <c:pt idx="59">
                  <c:v>44663</c:v>
                </c:pt>
                <c:pt idx="60">
                  <c:v>44664</c:v>
                </c:pt>
                <c:pt idx="61">
                  <c:v>44665</c:v>
                </c:pt>
                <c:pt idx="62">
                  <c:v>44669</c:v>
                </c:pt>
                <c:pt idx="63">
                  <c:v>44670</c:v>
                </c:pt>
                <c:pt idx="64">
                  <c:v>44671</c:v>
                </c:pt>
                <c:pt idx="65">
                  <c:v>44673</c:v>
                </c:pt>
                <c:pt idx="66">
                  <c:v>44676</c:v>
                </c:pt>
                <c:pt idx="67">
                  <c:v>44677</c:v>
                </c:pt>
                <c:pt idx="68">
                  <c:v>44678</c:v>
                </c:pt>
                <c:pt idx="69">
                  <c:v>44679</c:v>
                </c:pt>
                <c:pt idx="70">
                  <c:v>44680</c:v>
                </c:pt>
                <c:pt idx="71">
                  <c:v>44683</c:v>
                </c:pt>
                <c:pt idx="72">
                  <c:v>44684</c:v>
                </c:pt>
                <c:pt idx="73">
                  <c:v>44685</c:v>
                </c:pt>
                <c:pt idx="74">
                  <c:v>44686</c:v>
                </c:pt>
                <c:pt idx="75">
                  <c:v>44687</c:v>
                </c:pt>
                <c:pt idx="76">
                  <c:v>44690</c:v>
                </c:pt>
                <c:pt idx="77">
                  <c:v>44691</c:v>
                </c:pt>
                <c:pt idx="78">
                  <c:v>44692</c:v>
                </c:pt>
                <c:pt idx="79">
                  <c:v>44693</c:v>
                </c:pt>
                <c:pt idx="80">
                  <c:v>44694</c:v>
                </c:pt>
                <c:pt idx="81">
                  <c:v>44697</c:v>
                </c:pt>
                <c:pt idx="82">
                  <c:v>44698</c:v>
                </c:pt>
                <c:pt idx="83">
                  <c:v>44699</c:v>
                </c:pt>
                <c:pt idx="84">
                  <c:v>44700</c:v>
                </c:pt>
                <c:pt idx="85">
                  <c:v>44701</c:v>
                </c:pt>
                <c:pt idx="86">
                  <c:v>44704</c:v>
                </c:pt>
                <c:pt idx="87">
                  <c:v>44705</c:v>
                </c:pt>
                <c:pt idx="88">
                  <c:v>44706</c:v>
                </c:pt>
                <c:pt idx="89">
                  <c:v>44707</c:v>
                </c:pt>
                <c:pt idx="90">
                  <c:v>44708</c:v>
                </c:pt>
                <c:pt idx="91">
                  <c:v>44711</c:v>
                </c:pt>
                <c:pt idx="92">
                  <c:v>44712</c:v>
                </c:pt>
                <c:pt idx="93">
                  <c:v>44713</c:v>
                </c:pt>
                <c:pt idx="94">
                  <c:v>44714</c:v>
                </c:pt>
                <c:pt idx="95">
                  <c:v>44715</c:v>
                </c:pt>
                <c:pt idx="96">
                  <c:v>44718</c:v>
                </c:pt>
                <c:pt idx="97">
                  <c:v>44719</c:v>
                </c:pt>
                <c:pt idx="98">
                  <c:v>44720</c:v>
                </c:pt>
                <c:pt idx="99">
                  <c:v>44721</c:v>
                </c:pt>
                <c:pt idx="100">
                  <c:v>44722</c:v>
                </c:pt>
                <c:pt idx="101">
                  <c:v>44725</c:v>
                </c:pt>
                <c:pt idx="102">
                  <c:v>44726</c:v>
                </c:pt>
                <c:pt idx="103">
                  <c:v>44727</c:v>
                </c:pt>
                <c:pt idx="104">
                  <c:v>44729</c:v>
                </c:pt>
                <c:pt idx="105">
                  <c:v>44732</c:v>
                </c:pt>
                <c:pt idx="106">
                  <c:v>44733</c:v>
                </c:pt>
                <c:pt idx="107">
                  <c:v>44734</c:v>
                </c:pt>
                <c:pt idx="108">
                  <c:v>44735</c:v>
                </c:pt>
                <c:pt idx="109">
                  <c:v>44736</c:v>
                </c:pt>
                <c:pt idx="110">
                  <c:v>44739</c:v>
                </c:pt>
                <c:pt idx="111">
                  <c:v>44740</c:v>
                </c:pt>
                <c:pt idx="112">
                  <c:v>44741</c:v>
                </c:pt>
                <c:pt idx="113">
                  <c:v>44742</c:v>
                </c:pt>
                <c:pt idx="114">
                  <c:v>44743</c:v>
                </c:pt>
                <c:pt idx="115">
                  <c:v>44746</c:v>
                </c:pt>
                <c:pt idx="116">
                  <c:v>44747</c:v>
                </c:pt>
                <c:pt idx="117">
                  <c:v>44748</c:v>
                </c:pt>
                <c:pt idx="118">
                  <c:v>44749</c:v>
                </c:pt>
                <c:pt idx="119">
                  <c:v>44750</c:v>
                </c:pt>
                <c:pt idx="120">
                  <c:v>44753</c:v>
                </c:pt>
                <c:pt idx="121">
                  <c:v>44754</c:v>
                </c:pt>
                <c:pt idx="122">
                  <c:v>44755</c:v>
                </c:pt>
                <c:pt idx="123">
                  <c:v>44756</c:v>
                </c:pt>
                <c:pt idx="124">
                  <c:v>44757</c:v>
                </c:pt>
                <c:pt idx="125">
                  <c:v>44760</c:v>
                </c:pt>
                <c:pt idx="126">
                  <c:v>44761</c:v>
                </c:pt>
                <c:pt idx="127">
                  <c:v>44762</c:v>
                </c:pt>
                <c:pt idx="128">
                  <c:v>44763</c:v>
                </c:pt>
                <c:pt idx="129">
                  <c:v>44764</c:v>
                </c:pt>
                <c:pt idx="130">
                  <c:v>44768</c:v>
                </c:pt>
                <c:pt idx="131">
                  <c:v>44769</c:v>
                </c:pt>
                <c:pt idx="132">
                  <c:v>44770</c:v>
                </c:pt>
                <c:pt idx="133">
                  <c:v>44771</c:v>
                </c:pt>
                <c:pt idx="134">
                  <c:v>44774</c:v>
                </c:pt>
              </c:numCache>
              <c:extLst/>
            </c:numRef>
          </c:cat>
          <c:val>
            <c:numRef>
              <c:f>'2022072295030.4039423'!$B$10:$B$409</c:f>
              <c:numCache>
                <c:formatCode>_-* #,##0_-;\-* #,##0_-;_-* "-"??_-;_-@_-</c:formatCode>
                <c:ptCount val="400"/>
                <c:pt idx="0">
                  <c:v>98084</c:v>
                </c:pt>
                <c:pt idx="1">
                  <c:v>77930</c:v>
                </c:pt>
                <c:pt idx="2">
                  <c:v>342109</c:v>
                </c:pt>
                <c:pt idx="3">
                  <c:v>410301</c:v>
                </c:pt>
                <c:pt idx="4">
                  <c:v>745036</c:v>
                </c:pt>
                <c:pt idx="5">
                  <c:v>299038</c:v>
                </c:pt>
                <c:pt idx="6">
                  <c:v>85969</c:v>
                </c:pt>
                <c:pt idx="7">
                  <c:v>227024</c:v>
                </c:pt>
                <c:pt idx="8">
                  <c:v>148302</c:v>
                </c:pt>
                <c:pt idx="9">
                  <c:v>579705</c:v>
                </c:pt>
                <c:pt idx="10">
                  <c:v>108606</c:v>
                </c:pt>
                <c:pt idx="11">
                  <c:v>144153</c:v>
                </c:pt>
                <c:pt idx="12">
                  <c:v>244409</c:v>
                </c:pt>
                <c:pt idx="13">
                  <c:v>424162</c:v>
                </c:pt>
                <c:pt idx="14">
                  <c:v>473481</c:v>
                </c:pt>
                <c:pt idx="15">
                  <c:v>331301</c:v>
                </c:pt>
                <c:pt idx="16">
                  <c:v>366776</c:v>
                </c:pt>
                <c:pt idx="17">
                  <c:v>73000</c:v>
                </c:pt>
                <c:pt idx="18">
                  <c:v>186184</c:v>
                </c:pt>
                <c:pt idx="19">
                  <c:v>433819</c:v>
                </c:pt>
                <c:pt idx="20">
                  <c:v>407870</c:v>
                </c:pt>
                <c:pt idx="21">
                  <c:v>204286</c:v>
                </c:pt>
                <c:pt idx="22">
                  <c:v>128888</c:v>
                </c:pt>
                <c:pt idx="23">
                  <c:v>153609</c:v>
                </c:pt>
                <c:pt idx="24">
                  <c:v>851565</c:v>
                </c:pt>
                <c:pt idx="25">
                  <c:v>104268</c:v>
                </c:pt>
                <c:pt idx="26">
                  <c:v>160040</c:v>
                </c:pt>
                <c:pt idx="27">
                  <c:v>121730</c:v>
                </c:pt>
                <c:pt idx="28">
                  <c:v>446196</c:v>
                </c:pt>
                <c:pt idx="29">
                  <c:v>659645</c:v>
                </c:pt>
                <c:pt idx="30">
                  <c:v>337551</c:v>
                </c:pt>
                <c:pt idx="31">
                  <c:v>183931</c:v>
                </c:pt>
                <c:pt idx="32">
                  <c:v>198573</c:v>
                </c:pt>
                <c:pt idx="33">
                  <c:v>181760</c:v>
                </c:pt>
                <c:pt idx="34">
                  <c:v>48869</c:v>
                </c:pt>
                <c:pt idx="35">
                  <c:v>143476</c:v>
                </c:pt>
                <c:pt idx="36">
                  <c:v>216128</c:v>
                </c:pt>
                <c:pt idx="37">
                  <c:v>116683</c:v>
                </c:pt>
                <c:pt idx="38">
                  <c:v>243903</c:v>
                </c:pt>
                <c:pt idx="39">
                  <c:v>325934</c:v>
                </c:pt>
                <c:pt idx="40">
                  <c:v>440829</c:v>
                </c:pt>
                <c:pt idx="41">
                  <c:v>276902</c:v>
                </c:pt>
                <c:pt idx="42">
                  <c:v>479106</c:v>
                </c:pt>
                <c:pt idx="43">
                  <c:v>445141</c:v>
                </c:pt>
                <c:pt idx="44">
                  <c:v>598556</c:v>
                </c:pt>
                <c:pt idx="45">
                  <c:v>89304</c:v>
                </c:pt>
                <c:pt idx="46">
                  <c:v>183472</c:v>
                </c:pt>
                <c:pt idx="47">
                  <c:v>198258</c:v>
                </c:pt>
                <c:pt idx="48">
                  <c:v>178268</c:v>
                </c:pt>
                <c:pt idx="49">
                  <c:v>191768</c:v>
                </c:pt>
                <c:pt idx="50">
                  <c:v>270014</c:v>
                </c:pt>
                <c:pt idx="51">
                  <c:v>560182</c:v>
                </c:pt>
                <c:pt idx="52">
                  <c:v>192594</c:v>
                </c:pt>
                <c:pt idx="53">
                  <c:v>28309</c:v>
                </c:pt>
                <c:pt idx="54">
                  <c:v>112653</c:v>
                </c:pt>
                <c:pt idx="55">
                  <c:v>86345</c:v>
                </c:pt>
                <c:pt idx="56">
                  <c:v>90202</c:v>
                </c:pt>
                <c:pt idx="57">
                  <c:v>1650478</c:v>
                </c:pt>
                <c:pt idx="58">
                  <c:v>1962</c:v>
                </c:pt>
                <c:pt idx="59">
                  <c:v>138536</c:v>
                </c:pt>
                <c:pt idx="60">
                  <c:v>228734</c:v>
                </c:pt>
                <c:pt idx="61">
                  <c:v>747184</c:v>
                </c:pt>
                <c:pt idx="62">
                  <c:v>78134</c:v>
                </c:pt>
                <c:pt idx="63">
                  <c:v>89550</c:v>
                </c:pt>
                <c:pt idx="64">
                  <c:v>250574</c:v>
                </c:pt>
                <c:pt idx="65">
                  <c:v>100733</c:v>
                </c:pt>
                <c:pt idx="66">
                  <c:v>53230</c:v>
                </c:pt>
                <c:pt idx="67">
                  <c:v>326032</c:v>
                </c:pt>
                <c:pt idx="68">
                  <c:v>197424</c:v>
                </c:pt>
                <c:pt idx="69">
                  <c:v>363707</c:v>
                </c:pt>
                <c:pt idx="70">
                  <c:v>170646</c:v>
                </c:pt>
                <c:pt idx="71">
                  <c:v>201834</c:v>
                </c:pt>
                <c:pt idx="72">
                  <c:v>825669</c:v>
                </c:pt>
                <c:pt idx="73">
                  <c:v>105935</c:v>
                </c:pt>
                <c:pt idx="74">
                  <c:v>311746</c:v>
                </c:pt>
                <c:pt idx="75">
                  <c:v>302547</c:v>
                </c:pt>
                <c:pt idx="76">
                  <c:v>144169</c:v>
                </c:pt>
                <c:pt idx="77">
                  <c:v>281344</c:v>
                </c:pt>
                <c:pt idx="78">
                  <c:v>312392</c:v>
                </c:pt>
                <c:pt idx="79">
                  <c:v>124717</c:v>
                </c:pt>
                <c:pt idx="80">
                  <c:v>97156</c:v>
                </c:pt>
                <c:pt idx="81">
                  <c:v>163279</c:v>
                </c:pt>
                <c:pt idx="82">
                  <c:v>475692</c:v>
                </c:pt>
                <c:pt idx="83">
                  <c:v>445521</c:v>
                </c:pt>
                <c:pt idx="84">
                  <c:v>148350</c:v>
                </c:pt>
                <c:pt idx="85">
                  <c:v>104677</c:v>
                </c:pt>
                <c:pt idx="86">
                  <c:v>456210</c:v>
                </c:pt>
                <c:pt idx="87">
                  <c:v>1052955</c:v>
                </c:pt>
                <c:pt idx="88">
                  <c:v>820602</c:v>
                </c:pt>
                <c:pt idx="89">
                  <c:v>449257</c:v>
                </c:pt>
                <c:pt idx="90">
                  <c:v>334531</c:v>
                </c:pt>
                <c:pt idx="91">
                  <c:v>55002</c:v>
                </c:pt>
                <c:pt idx="92">
                  <c:v>349685</c:v>
                </c:pt>
                <c:pt idx="93">
                  <c:v>254772</c:v>
                </c:pt>
                <c:pt idx="94">
                  <c:v>121963</c:v>
                </c:pt>
                <c:pt idx="95">
                  <c:v>185480</c:v>
                </c:pt>
                <c:pt idx="96">
                  <c:v>93624</c:v>
                </c:pt>
                <c:pt idx="97">
                  <c:v>272268</c:v>
                </c:pt>
                <c:pt idx="98">
                  <c:v>407288</c:v>
                </c:pt>
                <c:pt idx="99">
                  <c:v>1167732</c:v>
                </c:pt>
                <c:pt idx="100">
                  <c:v>146889</c:v>
                </c:pt>
                <c:pt idx="101">
                  <c:v>395420</c:v>
                </c:pt>
                <c:pt idx="102">
                  <c:v>155027</c:v>
                </c:pt>
                <c:pt idx="103">
                  <c:v>637680</c:v>
                </c:pt>
                <c:pt idx="104">
                  <c:v>1176876</c:v>
                </c:pt>
                <c:pt idx="105">
                  <c:v>489399</c:v>
                </c:pt>
                <c:pt idx="106">
                  <c:v>341392</c:v>
                </c:pt>
                <c:pt idx="107">
                  <c:v>373027</c:v>
                </c:pt>
                <c:pt idx="108">
                  <c:v>1353468</c:v>
                </c:pt>
                <c:pt idx="109">
                  <c:v>1009236</c:v>
                </c:pt>
                <c:pt idx="110">
                  <c:v>1049888</c:v>
                </c:pt>
                <c:pt idx="111">
                  <c:v>1037622</c:v>
                </c:pt>
                <c:pt idx="112">
                  <c:v>931265</c:v>
                </c:pt>
                <c:pt idx="113">
                  <c:v>369484</c:v>
                </c:pt>
                <c:pt idx="114">
                  <c:v>434677</c:v>
                </c:pt>
                <c:pt idx="115">
                  <c:v>90062</c:v>
                </c:pt>
                <c:pt idx="116">
                  <c:v>388988</c:v>
                </c:pt>
                <c:pt idx="117">
                  <c:v>423412</c:v>
                </c:pt>
                <c:pt idx="118">
                  <c:v>179794</c:v>
                </c:pt>
                <c:pt idx="119">
                  <c:v>708667</c:v>
                </c:pt>
                <c:pt idx="120">
                  <c:v>260807</c:v>
                </c:pt>
                <c:pt idx="121">
                  <c:v>196611</c:v>
                </c:pt>
                <c:pt idx="122">
                  <c:v>198534</c:v>
                </c:pt>
                <c:pt idx="123">
                  <c:v>121185</c:v>
                </c:pt>
                <c:pt idx="124">
                  <c:v>165324</c:v>
                </c:pt>
                <c:pt idx="125">
                  <c:v>22052</c:v>
                </c:pt>
                <c:pt idx="126">
                  <c:v>155817</c:v>
                </c:pt>
                <c:pt idx="127">
                  <c:v>216801</c:v>
                </c:pt>
                <c:pt idx="128">
                  <c:v>254483</c:v>
                </c:pt>
                <c:pt idx="129">
                  <c:v>161891</c:v>
                </c:pt>
                <c:pt idx="130">
                  <c:v>187630</c:v>
                </c:pt>
                <c:pt idx="131">
                  <c:v>132811</c:v>
                </c:pt>
                <c:pt idx="132">
                  <c:v>24112</c:v>
                </c:pt>
                <c:pt idx="133">
                  <c:v>60796</c:v>
                </c:pt>
                <c:pt idx="134">
                  <c:v>63314</c:v>
                </c:pt>
                <c:pt idx="135">
                  <c:v>80597</c:v>
                </c:pt>
                <c:pt idx="136">
                  <c:v>73790</c:v>
                </c:pt>
                <c:pt idx="137">
                  <c:v>154202</c:v>
                </c:pt>
                <c:pt idx="138">
                  <c:v>39812</c:v>
                </c:pt>
                <c:pt idx="139">
                  <c:v>151740</c:v>
                </c:pt>
                <c:pt idx="140">
                  <c:v>153837</c:v>
                </c:pt>
                <c:pt idx="141">
                  <c:v>84151</c:v>
                </c:pt>
                <c:pt idx="142">
                  <c:v>120466</c:v>
                </c:pt>
                <c:pt idx="143">
                  <c:v>89660</c:v>
                </c:pt>
                <c:pt idx="144">
                  <c:v>35231</c:v>
                </c:pt>
                <c:pt idx="145">
                  <c:v>57474</c:v>
                </c:pt>
                <c:pt idx="146">
                  <c:v>140850</c:v>
                </c:pt>
                <c:pt idx="147">
                  <c:v>64365</c:v>
                </c:pt>
                <c:pt idx="148">
                  <c:v>51134</c:v>
                </c:pt>
                <c:pt idx="149">
                  <c:v>102819</c:v>
                </c:pt>
                <c:pt idx="150">
                  <c:v>86832</c:v>
                </c:pt>
                <c:pt idx="151">
                  <c:v>117809</c:v>
                </c:pt>
                <c:pt idx="152">
                  <c:v>91507</c:v>
                </c:pt>
                <c:pt idx="153">
                  <c:v>138647</c:v>
                </c:pt>
                <c:pt idx="154">
                  <c:v>112962</c:v>
                </c:pt>
                <c:pt idx="155">
                  <c:v>90550</c:v>
                </c:pt>
                <c:pt idx="156">
                  <c:v>140665</c:v>
                </c:pt>
                <c:pt idx="157">
                  <c:v>41608</c:v>
                </c:pt>
                <c:pt idx="158">
                  <c:v>53184</c:v>
                </c:pt>
                <c:pt idx="159">
                  <c:v>83343</c:v>
                </c:pt>
                <c:pt idx="160">
                  <c:v>184542</c:v>
                </c:pt>
                <c:pt idx="161">
                  <c:v>75825</c:v>
                </c:pt>
                <c:pt idx="162">
                  <c:v>158145</c:v>
                </c:pt>
                <c:pt idx="163">
                  <c:v>70798</c:v>
                </c:pt>
                <c:pt idx="164">
                  <c:v>151027</c:v>
                </c:pt>
                <c:pt idx="165">
                  <c:v>78037</c:v>
                </c:pt>
                <c:pt idx="166">
                  <c:v>106528</c:v>
                </c:pt>
                <c:pt idx="167">
                  <c:v>295045</c:v>
                </c:pt>
                <c:pt idx="168">
                  <c:v>124252</c:v>
                </c:pt>
                <c:pt idx="169">
                  <c:v>373794</c:v>
                </c:pt>
                <c:pt idx="170">
                  <c:v>146548</c:v>
                </c:pt>
                <c:pt idx="171">
                  <c:v>128164</c:v>
                </c:pt>
                <c:pt idx="172">
                  <c:v>104654</c:v>
                </c:pt>
                <c:pt idx="173">
                  <c:v>153569</c:v>
                </c:pt>
                <c:pt idx="174">
                  <c:v>197650</c:v>
                </c:pt>
                <c:pt idx="175">
                  <c:v>154223</c:v>
                </c:pt>
                <c:pt idx="176">
                  <c:v>219358</c:v>
                </c:pt>
                <c:pt idx="177">
                  <c:v>180893</c:v>
                </c:pt>
                <c:pt idx="178">
                  <c:v>61530</c:v>
                </c:pt>
                <c:pt idx="179">
                  <c:v>151052</c:v>
                </c:pt>
                <c:pt idx="180">
                  <c:v>279749</c:v>
                </c:pt>
                <c:pt idx="181">
                  <c:v>125886</c:v>
                </c:pt>
                <c:pt idx="182">
                  <c:v>248610</c:v>
                </c:pt>
                <c:pt idx="183">
                  <c:v>152883</c:v>
                </c:pt>
                <c:pt idx="184">
                  <c:v>110863</c:v>
                </c:pt>
                <c:pt idx="185">
                  <c:v>226693</c:v>
                </c:pt>
                <c:pt idx="186">
                  <c:v>165946</c:v>
                </c:pt>
                <c:pt idx="187">
                  <c:v>115662</c:v>
                </c:pt>
                <c:pt idx="188">
                  <c:v>128335</c:v>
                </c:pt>
                <c:pt idx="189">
                  <c:v>351729</c:v>
                </c:pt>
                <c:pt idx="190">
                  <c:v>137986</c:v>
                </c:pt>
                <c:pt idx="191">
                  <c:v>101906</c:v>
                </c:pt>
                <c:pt idx="192">
                  <c:v>344536</c:v>
                </c:pt>
                <c:pt idx="193">
                  <c:v>662397</c:v>
                </c:pt>
                <c:pt idx="194">
                  <c:v>401318</c:v>
                </c:pt>
                <c:pt idx="195">
                  <c:v>339759</c:v>
                </c:pt>
                <c:pt idx="196">
                  <c:v>767967</c:v>
                </c:pt>
                <c:pt idx="197">
                  <c:v>595957</c:v>
                </c:pt>
                <c:pt idx="198">
                  <c:v>789211</c:v>
                </c:pt>
                <c:pt idx="199">
                  <c:v>134762</c:v>
                </c:pt>
                <c:pt idx="200">
                  <c:v>380721</c:v>
                </c:pt>
                <c:pt idx="201">
                  <c:v>99560</c:v>
                </c:pt>
                <c:pt idx="202">
                  <c:v>164108</c:v>
                </c:pt>
                <c:pt idx="203">
                  <c:v>363291</c:v>
                </c:pt>
                <c:pt idx="204">
                  <c:v>221150</c:v>
                </c:pt>
                <c:pt idx="205">
                  <c:v>139258</c:v>
                </c:pt>
                <c:pt idx="206">
                  <c:v>116962</c:v>
                </c:pt>
                <c:pt idx="207">
                  <c:v>20607</c:v>
                </c:pt>
                <c:pt idx="208">
                  <c:v>204971</c:v>
                </c:pt>
                <c:pt idx="209">
                  <c:v>261397</c:v>
                </c:pt>
                <c:pt idx="210">
                  <c:v>97514</c:v>
                </c:pt>
                <c:pt idx="211">
                  <c:v>215808</c:v>
                </c:pt>
                <c:pt idx="212">
                  <c:v>159567</c:v>
                </c:pt>
                <c:pt idx="213">
                  <c:v>195915</c:v>
                </c:pt>
                <c:pt idx="214">
                  <c:v>70781</c:v>
                </c:pt>
                <c:pt idx="215">
                  <c:v>88613</c:v>
                </c:pt>
                <c:pt idx="216">
                  <c:v>141464</c:v>
                </c:pt>
                <c:pt idx="217">
                  <c:v>127848</c:v>
                </c:pt>
                <c:pt idx="218">
                  <c:v>127606</c:v>
                </c:pt>
                <c:pt idx="219">
                  <c:v>113978</c:v>
                </c:pt>
                <c:pt idx="220">
                  <c:v>55348</c:v>
                </c:pt>
                <c:pt idx="221">
                  <c:v>264446</c:v>
                </c:pt>
                <c:pt idx="222">
                  <c:v>197150</c:v>
                </c:pt>
                <c:pt idx="223">
                  <c:v>180579</c:v>
                </c:pt>
                <c:pt idx="224">
                  <c:v>249641</c:v>
                </c:pt>
                <c:pt idx="225">
                  <c:v>72320</c:v>
                </c:pt>
                <c:pt idx="226">
                  <c:v>145337</c:v>
                </c:pt>
                <c:pt idx="227">
                  <c:v>150007</c:v>
                </c:pt>
                <c:pt idx="228">
                  <c:v>100201</c:v>
                </c:pt>
                <c:pt idx="229">
                  <c:v>207798</c:v>
                </c:pt>
                <c:pt idx="230">
                  <c:v>100784</c:v>
                </c:pt>
                <c:pt idx="231">
                  <c:v>252791</c:v>
                </c:pt>
                <c:pt idx="232">
                  <c:v>170669</c:v>
                </c:pt>
                <c:pt idx="233">
                  <c:v>124072</c:v>
                </c:pt>
                <c:pt idx="234">
                  <c:v>91579</c:v>
                </c:pt>
                <c:pt idx="235">
                  <c:v>29444</c:v>
                </c:pt>
                <c:pt idx="236">
                  <c:v>89991</c:v>
                </c:pt>
                <c:pt idx="237">
                  <c:v>110833</c:v>
                </c:pt>
                <c:pt idx="238">
                  <c:v>347311</c:v>
                </c:pt>
                <c:pt idx="239">
                  <c:v>15996</c:v>
                </c:pt>
                <c:pt idx="240">
                  <c:v>44783</c:v>
                </c:pt>
                <c:pt idx="241">
                  <c:v>125410</c:v>
                </c:pt>
                <c:pt idx="242">
                  <c:v>262473</c:v>
                </c:pt>
                <c:pt idx="243">
                  <c:v>289982</c:v>
                </c:pt>
                <c:pt idx="244">
                  <c:v>238271</c:v>
                </c:pt>
                <c:pt idx="245">
                  <c:v>217674</c:v>
                </c:pt>
                <c:pt idx="246">
                  <c:v>214850</c:v>
                </c:pt>
                <c:pt idx="247">
                  <c:v>135571</c:v>
                </c:pt>
                <c:pt idx="248">
                  <c:v>368078</c:v>
                </c:pt>
                <c:pt idx="249">
                  <c:v>265562</c:v>
                </c:pt>
                <c:pt idx="250">
                  <c:v>218814</c:v>
                </c:pt>
                <c:pt idx="251">
                  <c:v>404111</c:v>
                </c:pt>
                <c:pt idx="252">
                  <c:v>290228</c:v>
                </c:pt>
                <c:pt idx="253">
                  <c:v>384310</c:v>
                </c:pt>
                <c:pt idx="254">
                  <c:v>47992</c:v>
                </c:pt>
                <c:pt idx="255">
                  <c:v>273190</c:v>
                </c:pt>
                <c:pt idx="256">
                  <c:v>459902</c:v>
                </c:pt>
                <c:pt idx="257">
                  <c:v>463481</c:v>
                </c:pt>
                <c:pt idx="258">
                  <c:v>523561</c:v>
                </c:pt>
                <c:pt idx="259">
                  <c:v>523686</c:v>
                </c:pt>
                <c:pt idx="260">
                  <c:v>629825</c:v>
                </c:pt>
                <c:pt idx="261">
                  <c:v>487633</c:v>
                </c:pt>
                <c:pt idx="262">
                  <c:v>161953</c:v>
                </c:pt>
                <c:pt idx="263">
                  <c:v>319478</c:v>
                </c:pt>
                <c:pt idx="264">
                  <c:v>237830</c:v>
                </c:pt>
                <c:pt idx="265">
                  <c:v>389394</c:v>
                </c:pt>
                <c:pt idx="266">
                  <c:v>294889</c:v>
                </c:pt>
                <c:pt idx="267">
                  <c:v>349215</c:v>
                </c:pt>
                <c:pt idx="268">
                  <c:v>227692</c:v>
                </c:pt>
                <c:pt idx="269">
                  <c:v>635636</c:v>
                </c:pt>
                <c:pt idx="270">
                  <c:v>981858</c:v>
                </c:pt>
                <c:pt idx="271">
                  <c:v>432832</c:v>
                </c:pt>
                <c:pt idx="272">
                  <c:v>387096</c:v>
                </c:pt>
                <c:pt idx="273">
                  <c:v>299336</c:v>
                </c:pt>
                <c:pt idx="274">
                  <c:v>195042</c:v>
                </c:pt>
                <c:pt idx="275">
                  <c:v>359368</c:v>
                </c:pt>
                <c:pt idx="276">
                  <c:v>260836</c:v>
                </c:pt>
                <c:pt idx="277">
                  <c:v>197074</c:v>
                </c:pt>
                <c:pt idx="278">
                  <c:v>392844</c:v>
                </c:pt>
                <c:pt idx="279">
                  <c:v>267292</c:v>
                </c:pt>
                <c:pt idx="280">
                  <c:v>387635</c:v>
                </c:pt>
                <c:pt idx="281">
                  <c:v>297992</c:v>
                </c:pt>
                <c:pt idx="282">
                  <c:v>312372</c:v>
                </c:pt>
                <c:pt idx="283">
                  <c:v>266056</c:v>
                </c:pt>
                <c:pt idx="284">
                  <c:v>303209</c:v>
                </c:pt>
                <c:pt idx="285">
                  <c:v>257791</c:v>
                </c:pt>
                <c:pt idx="286">
                  <c:v>537104</c:v>
                </c:pt>
                <c:pt idx="287">
                  <c:v>145765</c:v>
                </c:pt>
                <c:pt idx="288">
                  <c:v>190361</c:v>
                </c:pt>
                <c:pt idx="289">
                  <c:v>315217</c:v>
                </c:pt>
                <c:pt idx="290">
                  <c:v>293933</c:v>
                </c:pt>
                <c:pt idx="291">
                  <c:v>237566</c:v>
                </c:pt>
                <c:pt idx="292">
                  <c:v>181690</c:v>
                </c:pt>
                <c:pt idx="293">
                  <c:v>236295</c:v>
                </c:pt>
                <c:pt idx="294">
                  <c:v>180956</c:v>
                </c:pt>
                <c:pt idx="295">
                  <c:v>133065</c:v>
                </c:pt>
                <c:pt idx="296">
                  <c:v>294234</c:v>
                </c:pt>
                <c:pt idx="297">
                  <c:v>443948</c:v>
                </c:pt>
                <c:pt idx="298">
                  <c:v>211876</c:v>
                </c:pt>
                <c:pt idx="299">
                  <c:v>116750</c:v>
                </c:pt>
                <c:pt idx="300">
                  <c:v>1056553</c:v>
                </c:pt>
                <c:pt idx="301">
                  <c:v>20614</c:v>
                </c:pt>
                <c:pt idx="302">
                  <c:v>66100</c:v>
                </c:pt>
                <c:pt idx="303">
                  <c:v>197978</c:v>
                </c:pt>
                <c:pt idx="304">
                  <c:v>109847</c:v>
                </c:pt>
                <c:pt idx="305">
                  <c:v>229845</c:v>
                </c:pt>
                <c:pt idx="306">
                  <c:v>153325</c:v>
                </c:pt>
                <c:pt idx="307">
                  <c:v>100843</c:v>
                </c:pt>
                <c:pt idx="308">
                  <c:v>240805</c:v>
                </c:pt>
                <c:pt idx="309">
                  <c:v>111538</c:v>
                </c:pt>
                <c:pt idx="310">
                  <c:v>52904</c:v>
                </c:pt>
                <c:pt idx="311">
                  <c:v>396583</c:v>
                </c:pt>
                <c:pt idx="312">
                  <c:v>413329</c:v>
                </c:pt>
                <c:pt idx="313">
                  <c:v>149358</c:v>
                </c:pt>
                <c:pt idx="314">
                  <c:v>490405</c:v>
                </c:pt>
                <c:pt idx="315">
                  <c:v>205094</c:v>
                </c:pt>
                <c:pt idx="316">
                  <c:v>360726</c:v>
                </c:pt>
                <c:pt idx="317">
                  <c:v>545649</c:v>
                </c:pt>
                <c:pt idx="318">
                  <c:v>55380</c:v>
                </c:pt>
                <c:pt idx="319">
                  <c:v>191779</c:v>
                </c:pt>
                <c:pt idx="320">
                  <c:v>1040082</c:v>
                </c:pt>
                <c:pt idx="321">
                  <c:v>484147</c:v>
                </c:pt>
                <c:pt idx="322">
                  <c:v>911732</c:v>
                </c:pt>
                <c:pt idx="323">
                  <c:v>304812</c:v>
                </c:pt>
                <c:pt idx="324">
                  <c:v>429610</c:v>
                </c:pt>
                <c:pt idx="325">
                  <c:v>734059</c:v>
                </c:pt>
                <c:pt idx="326">
                  <c:v>368964</c:v>
                </c:pt>
                <c:pt idx="327">
                  <c:v>187638</c:v>
                </c:pt>
                <c:pt idx="328">
                  <c:v>710747</c:v>
                </c:pt>
                <c:pt idx="329">
                  <c:v>646199</c:v>
                </c:pt>
                <c:pt idx="330">
                  <c:v>302203</c:v>
                </c:pt>
                <c:pt idx="331">
                  <c:v>613537</c:v>
                </c:pt>
                <c:pt idx="332">
                  <c:v>441796</c:v>
                </c:pt>
                <c:pt idx="333">
                  <c:v>697536</c:v>
                </c:pt>
                <c:pt idx="334">
                  <c:v>944144</c:v>
                </c:pt>
                <c:pt idx="335">
                  <c:v>694500</c:v>
                </c:pt>
                <c:pt idx="336">
                  <c:v>426868</c:v>
                </c:pt>
                <c:pt idx="337">
                  <c:v>216800</c:v>
                </c:pt>
                <c:pt idx="338">
                  <c:v>262766</c:v>
                </c:pt>
                <c:pt idx="339">
                  <c:v>412203</c:v>
                </c:pt>
                <c:pt idx="340">
                  <c:v>283472</c:v>
                </c:pt>
                <c:pt idx="341">
                  <c:v>68353</c:v>
                </c:pt>
                <c:pt idx="342">
                  <c:v>147940</c:v>
                </c:pt>
                <c:pt idx="343">
                  <c:v>190421</c:v>
                </c:pt>
                <c:pt idx="344">
                  <c:v>398973</c:v>
                </c:pt>
                <c:pt idx="345">
                  <c:v>260798</c:v>
                </c:pt>
                <c:pt idx="346">
                  <c:v>82238</c:v>
                </c:pt>
                <c:pt idx="347">
                  <c:v>174251</c:v>
                </c:pt>
                <c:pt idx="348">
                  <c:v>259242</c:v>
                </c:pt>
                <c:pt idx="349">
                  <c:v>224809</c:v>
                </c:pt>
                <c:pt idx="350">
                  <c:v>279012</c:v>
                </c:pt>
                <c:pt idx="351">
                  <c:v>381607</c:v>
                </c:pt>
                <c:pt idx="352">
                  <c:v>853734</c:v>
                </c:pt>
                <c:pt idx="353">
                  <c:v>1169521</c:v>
                </c:pt>
                <c:pt idx="354">
                  <c:v>214679</c:v>
                </c:pt>
                <c:pt idx="355">
                  <c:v>307194</c:v>
                </c:pt>
                <c:pt idx="356">
                  <c:v>115430</c:v>
                </c:pt>
                <c:pt idx="357">
                  <c:v>213402</c:v>
                </c:pt>
                <c:pt idx="358">
                  <c:v>343999</c:v>
                </c:pt>
                <c:pt idx="359">
                  <c:v>537829</c:v>
                </c:pt>
                <c:pt idx="360">
                  <c:v>295234</c:v>
                </c:pt>
                <c:pt idx="361">
                  <c:v>864517</c:v>
                </c:pt>
                <c:pt idx="362">
                  <c:v>201844</c:v>
                </c:pt>
                <c:pt idx="363">
                  <c:v>221632</c:v>
                </c:pt>
                <c:pt idx="364">
                  <c:v>415603</c:v>
                </c:pt>
                <c:pt idx="365">
                  <c:v>345537</c:v>
                </c:pt>
                <c:pt idx="366">
                  <c:v>356393</c:v>
                </c:pt>
                <c:pt idx="367">
                  <c:v>197589</c:v>
                </c:pt>
                <c:pt idx="368">
                  <c:v>274020</c:v>
                </c:pt>
                <c:pt idx="369">
                  <c:v>333822</c:v>
                </c:pt>
                <c:pt idx="370">
                  <c:v>140428</c:v>
                </c:pt>
                <c:pt idx="371">
                  <c:v>526880</c:v>
                </c:pt>
                <c:pt idx="372">
                  <c:v>426576</c:v>
                </c:pt>
                <c:pt idx="373">
                  <c:v>309037</c:v>
                </c:pt>
                <c:pt idx="374">
                  <c:v>429414</c:v>
                </c:pt>
                <c:pt idx="375">
                  <c:v>235912</c:v>
                </c:pt>
                <c:pt idx="376">
                  <c:v>261103</c:v>
                </c:pt>
                <c:pt idx="377">
                  <c:v>392963</c:v>
                </c:pt>
                <c:pt idx="378">
                  <c:v>340874</c:v>
                </c:pt>
                <c:pt idx="379">
                  <c:v>656233</c:v>
                </c:pt>
                <c:pt idx="380">
                  <c:v>840947</c:v>
                </c:pt>
                <c:pt idx="381">
                  <c:v>264194</c:v>
                </c:pt>
                <c:pt idx="382">
                  <c:v>128940</c:v>
                </c:pt>
                <c:pt idx="383">
                  <c:v>147377</c:v>
                </c:pt>
                <c:pt idx="384" formatCode="General">
                  <c:v>218733</c:v>
                </c:pt>
                <c:pt idx="385" formatCode="General">
                  <c:v>309498</c:v>
                </c:pt>
                <c:pt idx="386" formatCode="General">
                  <c:v>104206</c:v>
                </c:pt>
                <c:pt idx="387" formatCode="General">
                  <c:v>208586</c:v>
                </c:pt>
                <c:pt idx="388" formatCode="General">
                  <c:v>195721</c:v>
                </c:pt>
                <c:pt idx="389" formatCode="General">
                  <c:v>177989</c:v>
                </c:pt>
                <c:pt idx="390" formatCode="General">
                  <c:v>253096</c:v>
                </c:pt>
                <c:pt idx="391" formatCode="General">
                  <c:v>240714</c:v>
                </c:pt>
                <c:pt idx="392" formatCode="General">
                  <c:v>229511</c:v>
                </c:pt>
                <c:pt idx="393" formatCode="General">
                  <c:v>255516</c:v>
                </c:pt>
                <c:pt idx="394" formatCode="General">
                  <c:v>277970</c:v>
                </c:pt>
                <c:pt idx="395">
                  <c:v>219972</c:v>
                </c:pt>
                <c:pt idx="396">
                  <c:v>190790</c:v>
                </c:pt>
                <c:pt idx="397">
                  <c:v>167770</c:v>
                </c:pt>
                <c:pt idx="398">
                  <c:v>236204</c:v>
                </c:pt>
                <c:pt idx="399">
                  <c:v>263478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846-436F-9ECA-60EF0AA6F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213216"/>
        <c:axId val="1880203968"/>
      </c:areaChart>
      <c:lineChart>
        <c:grouping val="standard"/>
        <c:varyColors val="0"/>
        <c:ser>
          <c:idx val="2"/>
          <c:order val="2"/>
          <c:tx>
            <c:strRef>
              <c:f>'2022072295030.4039423'!$D$1</c:f>
              <c:strCache>
                <c:ptCount val="1"/>
                <c:pt idx="0">
                  <c:v> Preço Médio 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9050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'2022072295030.4039423'!$A$10:$A$409</c:f>
              <c:numCache>
                <c:formatCode>m/d/yyyy</c:formatCode>
                <c:ptCount val="400"/>
                <c:pt idx="0">
                  <c:v>44578</c:v>
                </c:pt>
                <c:pt idx="1">
                  <c:v>44579</c:v>
                </c:pt>
                <c:pt idx="2">
                  <c:v>44580</c:v>
                </c:pt>
                <c:pt idx="3">
                  <c:v>44581</c:v>
                </c:pt>
                <c:pt idx="4">
                  <c:v>44582</c:v>
                </c:pt>
                <c:pt idx="5">
                  <c:v>44585</c:v>
                </c:pt>
                <c:pt idx="6">
                  <c:v>44586</c:v>
                </c:pt>
                <c:pt idx="7">
                  <c:v>44587</c:v>
                </c:pt>
                <c:pt idx="8">
                  <c:v>44588</c:v>
                </c:pt>
                <c:pt idx="9">
                  <c:v>44589</c:v>
                </c:pt>
                <c:pt idx="10">
                  <c:v>44592</c:v>
                </c:pt>
                <c:pt idx="11">
                  <c:v>44593</c:v>
                </c:pt>
                <c:pt idx="12">
                  <c:v>44594</c:v>
                </c:pt>
                <c:pt idx="13">
                  <c:v>44595</c:v>
                </c:pt>
                <c:pt idx="14">
                  <c:v>44596</c:v>
                </c:pt>
                <c:pt idx="15">
                  <c:v>44599</c:v>
                </c:pt>
                <c:pt idx="16">
                  <c:v>44600</c:v>
                </c:pt>
                <c:pt idx="17">
                  <c:v>44601</c:v>
                </c:pt>
                <c:pt idx="18">
                  <c:v>44602</c:v>
                </c:pt>
                <c:pt idx="19">
                  <c:v>44603</c:v>
                </c:pt>
                <c:pt idx="20">
                  <c:v>44606</c:v>
                </c:pt>
                <c:pt idx="21">
                  <c:v>44607</c:v>
                </c:pt>
                <c:pt idx="22">
                  <c:v>44608</c:v>
                </c:pt>
                <c:pt idx="23">
                  <c:v>44609</c:v>
                </c:pt>
                <c:pt idx="24">
                  <c:v>44610</c:v>
                </c:pt>
                <c:pt idx="25">
                  <c:v>44613</c:v>
                </c:pt>
                <c:pt idx="26">
                  <c:v>44614</c:v>
                </c:pt>
                <c:pt idx="27">
                  <c:v>44615</c:v>
                </c:pt>
                <c:pt idx="28">
                  <c:v>44616</c:v>
                </c:pt>
                <c:pt idx="29">
                  <c:v>44617</c:v>
                </c:pt>
                <c:pt idx="30">
                  <c:v>44622</c:v>
                </c:pt>
                <c:pt idx="31">
                  <c:v>44623</c:v>
                </c:pt>
                <c:pt idx="32">
                  <c:v>44624</c:v>
                </c:pt>
                <c:pt idx="33">
                  <c:v>44627</c:v>
                </c:pt>
                <c:pt idx="34">
                  <c:v>44628</c:v>
                </c:pt>
                <c:pt idx="35">
                  <c:v>44629</c:v>
                </c:pt>
                <c:pt idx="36">
                  <c:v>44630</c:v>
                </c:pt>
                <c:pt idx="37">
                  <c:v>44631</c:v>
                </c:pt>
                <c:pt idx="38">
                  <c:v>44634</c:v>
                </c:pt>
                <c:pt idx="39">
                  <c:v>44635</c:v>
                </c:pt>
                <c:pt idx="40">
                  <c:v>44636</c:v>
                </c:pt>
                <c:pt idx="41">
                  <c:v>44637</c:v>
                </c:pt>
                <c:pt idx="42">
                  <c:v>44638</c:v>
                </c:pt>
                <c:pt idx="43">
                  <c:v>44641</c:v>
                </c:pt>
                <c:pt idx="44">
                  <c:v>44642</c:v>
                </c:pt>
                <c:pt idx="45">
                  <c:v>44643</c:v>
                </c:pt>
                <c:pt idx="46">
                  <c:v>44644</c:v>
                </c:pt>
                <c:pt idx="47">
                  <c:v>44645</c:v>
                </c:pt>
                <c:pt idx="48">
                  <c:v>44648</c:v>
                </c:pt>
                <c:pt idx="49">
                  <c:v>44649</c:v>
                </c:pt>
                <c:pt idx="50">
                  <c:v>44650</c:v>
                </c:pt>
                <c:pt idx="51">
                  <c:v>44651</c:v>
                </c:pt>
                <c:pt idx="52">
                  <c:v>44652</c:v>
                </c:pt>
                <c:pt idx="53">
                  <c:v>44655</c:v>
                </c:pt>
                <c:pt idx="54">
                  <c:v>44656</c:v>
                </c:pt>
                <c:pt idx="55">
                  <c:v>44657</c:v>
                </c:pt>
                <c:pt idx="56">
                  <c:v>44658</c:v>
                </c:pt>
                <c:pt idx="57">
                  <c:v>44659</c:v>
                </c:pt>
                <c:pt idx="58">
                  <c:v>44662</c:v>
                </c:pt>
                <c:pt idx="59">
                  <c:v>44663</c:v>
                </c:pt>
                <c:pt idx="60">
                  <c:v>44664</c:v>
                </c:pt>
                <c:pt idx="61">
                  <c:v>44665</c:v>
                </c:pt>
                <c:pt idx="62">
                  <c:v>44669</c:v>
                </c:pt>
                <c:pt idx="63">
                  <c:v>44670</c:v>
                </c:pt>
                <c:pt idx="64">
                  <c:v>44671</c:v>
                </c:pt>
                <c:pt idx="65">
                  <c:v>44673</c:v>
                </c:pt>
                <c:pt idx="66">
                  <c:v>44676</c:v>
                </c:pt>
                <c:pt idx="67">
                  <c:v>44677</c:v>
                </c:pt>
                <c:pt idx="68">
                  <c:v>44678</c:v>
                </c:pt>
                <c:pt idx="69">
                  <c:v>44679</c:v>
                </c:pt>
                <c:pt idx="70">
                  <c:v>44680</c:v>
                </c:pt>
                <c:pt idx="71">
                  <c:v>44683</c:v>
                </c:pt>
                <c:pt idx="72">
                  <c:v>44684</c:v>
                </c:pt>
                <c:pt idx="73">
                  <c:v>44685</c:v>
                </c:pt>
                <c:pt idx="74">
                  <c:v>44686</c:v>
                </c:pt>
                <c:pt idx="75">
                  <c:v>44687</c:v>
                </c:pt>
                <c:pt idx="76">
                  <c:v>44690</c:v>
                </c:pt>
                <c:pt idx="77">
                  <c:v>44691</c:v>
                </c:pt>
                <c:pt idx="78">
                  <c:v>44692</c:v>
                </c:pt>
                <c:pt idx="79">
                  <c:v>44693</c:v>
                </c:pt>
                <c:pt idx="80">
                  <c:v>44694</c:v>
                </c:pt>
                <c:pt idx="81">
                  <c:v>44697</c:v>
                </c:pt>
                <c:pt idx="82">
                  <c:v>44698</c:v>
                </c:pt>
                <c:pt idx="83">
                  <c:v>44699</c:v>
                </c:pt>
                <c:pt idx="84">
                  <c:v>44700</c:v>
                </c:pt>
                <c:pt idx="85">
                  <c:v>44701</c:v>
                </c:pt>
                <c:pt idx="86">
                  <c:v>44704</c:v>
                </c:pt>
                <c:pt idx="87">
                  <c:v>44705</c:v>
                </c:pt>
                <c:pt idx="88">
                  <c:v>44706</c:v>
                </c:pt>
                <c:pt idx="89">
                  <c:v>44707</c:v>
                </c:pt>
                <c:pt idx="90">
                  <c:v>44708</c:v>
                </c:pt>
                <c:pt idx="91">
                  <c:v>44711</c:v>
                </c:pt>
                <c:pt idx="92">
                  <c:v>44712</c:v>
                </c:pt>
                <c:pt idx="93">
                  <c:v>44713</c:v>
                </c:pt>
                <c:pt idx="94">
                  <c:v>44714</c:v>
                </c:pt>
                <c:pt idx="95">
                  <c:v>44715</c:v>
                </c:pt>
                <c:pt idx="96">
                  <c:v>44718</c:v>
                </c:pt>
                <c:pt idx="97">
                  <c:v>44719</c:v>
                </c:pt>
                <c:pt idx="98">
                  <c:v>44720</c:v>
                </c:pt>
                <c:pt idx="99">
                  <c:v>44721</c:v>
                </c:pt>
                <c:pt idx="100">
                  <c:v>44722</c:v>
                </c:pt>
                <c:pt idx="101">
                  <c:v>44725</c:v>
                </c:pt>
                <c:pt idx="102">
                  <c:v>44726</c:v>
                </c:pt>
                <c:pt idx="103">
                  <c:v>44727</c:v>
                </c:pt>
                <c:pt idx="104">
                  <c:v>44729</c:v>
                </c:pt>
                <c:pt idx="105">
                  <c:v>44732</c:v>
                </c:pt>
                <c:pt idx="106">
                  <c:v>44733</c:v>
                </c:pt>
                <c:pt idx="107">
                  <c:v>44734</c:v>
                </c:pt>
                <c:pt idx="108">
                  <c:v>44735</c:v>
                </c:pt>
                <c:pt idx="109">
                  <c:v>44736</c:v>
                </c:pt>
                <c:pt idx="110">
                  <c:v>44739</c:v>
                </c:pt>
                <c:pt idx="111">
                  <c:v>44740</c:v>
                </c:pt>
                <c:pt idx="112">
                  <c:v>44741</c:v>
                </c:pt>
                <c:pt idx="113">
                  <c:v>44742</c:v>
                </c:pt>
                <c:pt idx="114">
                  <c:v>44743</c:v>
                </c:pt>
                <c:pt idx="115">
                  <c:v>44746</c:v>
                </c:pt>
                <c:pt idx="116">
                  <c:v>44747</c:v>
                </c:pt>
                <c:pt idx="117">
                  <c:v>44748</c:v>
                </c:pt>
                <c:pt idx="118">
                  <c:v>44749</c:v>
                </c:pt>
                <c:pt idx="119">
                  <c:v>44750</c:v>
                </c:pt>
                <c:pt idx="120">
                  <c:v>44753</c:v>
                </c:pt>
                <c:pt idx="121">
                  <c:v>44754</c:v>
                </c:pt>
                <c:pt idx="122">
                  <c:v>44755</c:v>
                </c:pt>
                <c:pt idx="123">
                  <c:v>44756</c:v>
                </c:pt>
                <c:pt idx="124">
                  <c:v>44757</c:v>
                </c:pt>
                <c:pt idx="125">
                  <c:v>44760</c:v>
                </c:pt>
                <c:pt idx="126">
                  <c:v>44761</c:v>
                </c:pt>
                <c:pt idx="127">
                  <c:v>44762</c:v>
                </c:pt>
                <c:pt idx="128">
                  <c:v>44763</c:v>
                </c:pt>
                <c:pt idx="129">
                  <c:v>44764</c:v>
                </c:pt>
                <c:pt idx="130">
                  <c:v>44768</c:v>
                </c:pt>
                <c:pt idx="131">
                  <c:v>44769</c:v>
                </c:pt>
                <c:pt idx="132">
                  <c:v>44770</c:v>
                </c:pt>
                <c:pt idx="133">
                  <c:v>44771</c:v>
                </c:pt>
                <c:pt idx="134">
                  <c:v>44774</c:v>
                </c:pt>
                <c:pt idx="135">
                  <c:v>44775</c:v>
                </c:pt>
                <c:pt idx="136">
                  <c:v>44776</c:v>
                </c:pt>
                <c:pt idx="137">
                  <c:v>44777</c:v>
                </c:pt>
                <c:pt idx="138">
                  <c:v>44778</c:v>
                </c:pt>
                <c:pt idx="139">
                  <c:v>44781</c:v>
                </c:pt>
                <c:pt idx="140">
                  <c:v>44782</c:v>
                </c:pt>
                <c:pt idx="141">
                  <c:v>44783</c:v>
                </c:pt>
                <c:pt idx="142">
                  <c:v>44784</c:v>
                </c:pt>
                <c:pt idx="143">
                  <c:v>44785</c:v>
                </c:pt>
                <c:pt idx="144">
                  <c:v>44788</c:v>
                </c:pt>
                <c:pt idx="145">
                  <c:v>44789</c:v>
                </c:pt>
                <c:pt idx="146">
                  <c:v>44790</c:v>
                </c:pt>
                <c:pt idx="147">
                  <c:v>44791</c:v>
                </c:pt>
                <c:pt idx="148">
                  <c:v>44792</c:v>
                </c:pt>
                <c:pt idx="149">
                  <c:v>44795</c:v>
                </c:pt>
                <c:pt idx="150">
                  <c:v>44796</c:v>
                </c:pt>
                <c:pt idx="151">
                  <c:v>44797</c:v>
                </c:pt>
                <c:pt idx="152">
                  <c:v>44798</c:v>
                </c:pt>
                <c:pt idx="153">
                  <c:v>44799</c:v>
                </c:pt>
                <c:pt idx="154">
                  <c:v>44802</c:v>
                </c:pt>
                <c:pt idx="155">
                  <c:v>44803</c:v>
                </c:pt>
                <c:pt idx="156">
                  <c:v>44804</c:v>
                </c:pt>
                <c:pt idx="157">
                  <c:v>44805</c:v>
                </c:pt>
                <c:pt idx="158">
                  <c:v>44806</c:v>
                </c:pt>
                <c:pt idx="159">
                  <c:v>44809</c:v>
                </c:pt>
                <c:pt idx="160">
                  <c:v>44810</c:v>
                </c:pt>
                <c:pt idx="161">
                  <c:v>44812</c:v>
                </c:pt>
                <c:pt idx="162">
                  <c:v>44813</c:v>
                </c:pt>
                <c:pt idx="163">
                  <c:v>44816</c:v>
                </c:pt>
                <c:pt idx="164">
                  <c:v>44817</c:v>
                </c:pt>
                <c:pt idx="165">
                  <c:v>44818</c:v>
                </c:pt>
                <c:pt idx="166">
                  <c:v>44819</c:v>
                </c:pt>
                <c:pt idx="167">
                  <c:v>44820</c:v>
                </c:pt>
                <c:pt idx="168">
                  <c:v>44823</c:v>
                </c:pt>
                <c:pt idx="169">
                  <c:v>44824</c:v>
                </c:pt>
                <c:pt idx="170">
                  <c:v>44825</c:v>
                </c:pt>
                <c:pt idx="171">
                  <c:v>44826</c:v>
                </c:pt>
                <c:pt idx="172">
                  <c:v>44827</c:v>
                </c:pt>
                <c:pt idx="173">
                  <c:v>44830</c:v>
                </c:pt>
                <c:pt idx="174">
                  <c:v>44831</c:v>
                </c:pt>
                <c:pt idx="175">
                  <c:v>44832</c:v>
                </c:pt>
                <c:pt idx="176">
                  <c:v>44833</c:v>
                </c:pt>
                <c:pt idx="177">
                  <c:v>44834</c:v>
                </c:pt>
                <c:pt idx="178">
                  <c:v>44837</c:v>
                </c:pt>
                <c:pt idx="179">
                  <c:v>44838</c:v>
                </c:pt>
                <c:pt idx="180">
                  <c:v>44839</c:v>
                </c:pt>
                <c:pt idx="181">
                  <c:v>44840</c:v>
                </c:pt>
                <c:pt idx="182">
                  <c:v>44841</c:v>
                </c:pt>
                <c:pt idx="183">
                  <c:v>44844</c:v>
                </c:pt>
                <c:pt idx="184">
                  <c:v>44845</c:v>
                </c:pt>
                <c:pt idx="185">
                  <c:v>44847</c:v>
                </c:pt>
                <c:pt idx="186">
                  <c:v>44848</c:v>
                </c:pt>
                <c:pt idx="187">
                  <c:v>44851</c:v>
                </c:pt>
                <c:pt idx="188">
                  <c:v>44852</c:v>
                </c:pt>
                <c:pt idx="189">
                  <c:v>44853</c:v>
                </c:pt>
                <c:pt idx="190">
                  <c:v>44854</c:v>
                </c:pt>
                <c:pt idx="191">
                  <c:v>44855</c:v>
                </c:pt>
                <c:pt idx="192">
                  <c:v>44858</c:v>
                </c:pt>
                <c:pt idx="193">
                  <c:v>44859</c:v>
                </c:pt>
                <c:pt idx="194">
                  <c:v>44860</c:v>
                </c:pt>
                <c:pt idx="195">
                  <c:v>44861</c:v>
                </c:pt>
                <c:pt idx="196">
                  <c:v>44862</c:v>
                </c:pt>
                <c:pt idx="197">
                  <c:v>44865</c:v>
                </c:pt>
                <c:pt idx="198">
                  <c:v>44866</c:v>
                </c:pt>
                <c:pt idx="199">
                  <c:v>44868</c:v>
                </c:pt>
                <c:pt idx="200">
                  <c:v>44869</c:v>
                </c:pt>
                <c:pt idx="201">
                  <c:v>44872</c:v>
                </c:pt>
                <c:pt idx="202">
                  <c:v>44873</c:v>
                </c:pt>
                <c:pt idx="203">
                  <c:v>44874</c:v>
                </c:pt>
                <c:pt idx="204">
                  <c:v>44875</c:v>
                </c:pt>
                <c:pt idx="205">
                  <c:v>44876</c:v>
                </c:pt>
                <c:pt idx="206">
                  <c:v>44879</c:v>
                </c:pt>
                <c:pt idx="207">
                  <c:v>44881</c:v>
                </c:pt>
                <c:pt idx="208">
                  <c:v>44882</c:v>
                </c:pt>
                <c:pt idx="209">
                  <c:v>44883</c:v>
                </c:pt>
                <c:pt idx="210">
                  <c:v>44886</c:v>
                </c:pt>
                <c:pt idx="211">
                  <c:v>44887</c:v>
                </c:pt>
                <c:pt idx="212">
                  <c:v>44888</c:v>
                </c:pt>
                <c:pt idx="213">
                  <c:v>44889</c:v>
                </c:pt>
                <c:pt idx="214">
                  <c:v>44890</c:v>
                </c:pt>
                <c:pt idx="215">
                  <c:v>44893</c:v>
                </c:pt>
                <c:pt idx="216">
                  <c:v>44894</c:v>
                </c:pt>
                <c:pt idx="217">
                  <c:v>44895</c:v>
                </c:pt>
                <c:pt idx="218">
                  <c:v>44896</c:v>
                </c:pt>
                <c:pt idx="219">
                  <c:v>44897</c:v>
                </c:pt>
                <c:pt idx="220">
                  <c:v>44900</c:v>
                </c:pt>
                <c:pt idx="221">
                  <c:v>44901</c:v>
                </c:pt>
                <c:pt idx="222">
                  <c:v>44902</c:v>
                </c:pt>
                <c:pt idx="223">
                  <c:v>44903</c:v>
                </c:pt>
                <c:pt idx="224">
                  <c:v>44904</c:v>
                </c:pt>
                <c:pt idx="225">
                  <c:v>44907</c:v>
                </c:pt>
                <c:pt idx="226">
                  <c:v>44908</c:v>
                </c:pt>
                <c:pt idx="227">
                  <c:v>44909</c:v>
                </c:pt>
                <c:pt idx="228">
                  <c:v>44910</c:v>
                </c:pt>
                <c:pt idx="229">
                  <c:v>44911</c:v>
                </c:pt>
                <c:pt idx="230">
                  <c:v>44914</c:v>
                </c:pt>
                <c:pt idx="231">
                  <c:v>44915</c:v>
                </c:pt>
                <c:pt idx="232">
                  <c:v>44916</c:v>
                </c:pt>
                <c:pt idx="233">
                  <c:v>44917</c:v>
                </c:pt>
                <c:pt idx="234">
                  <c:v>44918</c:v>
                </c:pt>
                <c:pt idx="235">
                  <c:v>44921</c:v>
                </c:pt>
                <c:pt idx="236">
                  <c:v>44922</c:v>
                </c:pt>
                <c:pt idx="237">
                  <c:v>44923</c:v>
                </c:pt>
                <c:pt idx="238">
                  <c:v>44924</c:v>
                </c:pt>
                <c:pt idx="239">
                  <c:v>44925</c:v>
                </c:pt>
                <c:pt idx="240">
                  <c:v>44929</c:v>
                </c:pt>
                <c:pt idx="241">
                  <c:v>44930</c:v>
                </c:pt>
                <c:pt idx="242">
                  <c:v>44931</c:v>
                </c:pt>
                <c:pt idx="243">
                  <c:v>44932</c:v>
                </c:pt>
                <c:pt idx="244">
                  <c:v>44935</c:v>
                </c:pt>
                <c:pt idx="245">
                  <c:v>44936</c:v>
                </c:pt>
                <c:pt idx="246">
                  <c:v>44937</c:v>
                </c:pt>
                <c:pt idx="247">
                  <c:v>44938</c:v>
                </c:pt>
                <c:pt idx="248">
                  <c:v>44939</c:v>
                </c:pt>
                <c:pt idx="249">
                  <c:v>44942</c:v>
                </c:pt>
                <c:pt idx="250">
                  <c:v>44943</c:v>
                </c:pt>
                <c:pt idx="251">
                  <c:v>44944</c:v>
                </c:pt>
                <c:pt idx="252">
                  <c:v>44945</c:v>
                </c:pt>
                <c:pt idx="253">
                  <c:v>44946</c:v>
                </c:pt>
                <c:pt idx="254">
                  <c:v>44949</c:v>
                </c:pt>
                <c:pt idx="255">
                  <c:v>44950</c:v>
                </c:pt>
                <c:pt idx="256">
                  <c:v>44951</c:v>
                </c:pt>
                <c:pt idx="257">
                  <c:v>44952</c:v>
                </c:pt>
                <c:pt idx="258">
                  <c:v>44953</c:v>
                </c:pt>
                <c:pt idx="259">
                  <c:v>44956</c:v>
                </c:pt>
                <c:pt idx="260">
                  <c:v>44957</c:v>
                </c:pt>
                <c:pt idx="261">
                  <c:v>44958</c:v>
                </c:pt>
                <c:pt idx="262">
                  <c:v>44959</c:v>
                </c:pt>
                <c:pt idx="263">
                  <c:v>44960</c:v>
                </c:pt>
                <c:pt idx="264">
                  <c:v>44963</c:v>
                </c:pt>
                <c:pt idx="265">
                  <c:v>44964</c:v>
                </c:pt>
                <c:pt idx="266">
                  <c:v>44965</c:v>
                </c:pt>
                <c:pt idx="267">
                  <c:v>44966</c:v>
                </c:pt>
                <c:pt idx="268">
                  <c:v>44967</c:v>
                </c:pt>
                <c:pt idx="269">
                  <c:v>44970</c:v>
                </c:pt>
                <c:pt idx="270">
                  <c:v>44971</c:v>
                </c:pt>
                <c:pt idx="271">
                  <c:v>44972</c:v>
                </c:pt>
                <c:pt idx="272">
                  <c:v>44973</c:v>
                </c:pt>
                <c:pt idx="273">
                  <c:v>44974</c:v>
                </c:pt>
                <c:pt idx="274">
                  <c:v>44979</c:v>
                </c:pt>
                <c:pt idx="275">
                  <c:v>44980</c:v>
                </c:pt>
                <c:pt idx="276">
                  <c:v>44981</c:v>
                </c:pt>
                <c:pt idx="277">
                  <c:v>44984</c:v>
                </c:pt>
                <c:pt idx="278">
                  <c:v>44985</c:v>
                </c:pt>
                <c:pt idx="279">
                  <c:v>44986</c:v>
                </c:pt>
                <c:pt idx="280">
                  <c:v>44987</c:v>
                </c:pt>
                <c:pt idx="281">
                  <c:v>44988</c:v>
                </c:pt>
                <c:pt idx="282">
                  <c:v>44991</c:v>
                </c:pt>
                <c:pt idx="283">
                  <c:v>44992</c:v>
                </c:pt>
                <c:pt idx="284">
                  <c:v>44993</c:v>
                </c:pt>
                <c:pt idx="285">
                  <c:v>44994</c:v>
                </c:pt>
                <c:pt idx="286">
                  <c:v>44995</c:v>
                </c:pt>
                <c:pt idx="287">
                  <c:v>44999</c:v>
                </c:pt>
                <c:pt idx="288">
                  <c:v>45000</c:v>
                </c:pt>
                <c:pt idx="289">
                  <c:v>45001</c:v>
                </c:pt>
                <c:pt idx="290">
                  <c:v>45002</c:v>
                </c:pt>
                <c:pt idx="291">
                  <c:v>45005</c:v>
                </c:pt>
                <c:pt idx="292">
                  <c:v>45006</c:v>
                </c:pt>
                <c:pt idx="293">
                  <c:v>45007</c:v>
                </c:pt>
                <c:pt idx="294">
                  <c:v>45008</c:v>
                </c:pt>
                <c:pt idx="295">
                  <c:v>45009</c:v>
                </c:pt>
                <c:pt idx="296">
                  <c:v>45012</c:v>
                </c:pt>
                <c:pt idx="297">
                  <c:v>45013</c:v>
                </c:pt>
                <c:pt idx="298">
                  <c:v>45014</c:v>
                </c:pt>
                <c:pt idx="299">
                  <c:v>45015</c:v>
                </c:pt>
                <c:pt idx="300">
                  <c:v>45016</c:v>
                </c:pt>
                <c:pt idx="301">
                  <c:v>45019</c:v>
                </c:pt>
                <c:pt idx="302">
                  <c:v>45020</c:v>
                </c:pt>
                <c:pt idx="303">
                  <c:v>45021</c:v>
                </c:pt>
                <c:pt idx="304">
                  <c:v>45026</c:v>
                </c:pt>
                <c:pt idx="305">
                  <c:v>45027</c:v>
                </c:pt>
                <c:pt idx="306">
                  <c:v>45028</c:v>
                </c:pt>
                <c:pt idx="307">
                  <c:v>45029</c:v>
                </c:pt>
                <c:pt idx="308">
                  <c:v>45030</c:v>
                </c:pt>
                <c:pt idx="309">
                  <c:v>45033</c:v>
                </c:pt>
                <c:pt idx="310">
                  <c:v>45034</c:v>
                </c:pt>
                <c:pt idx="311">
                  <c:v>45035</c:v>
                </c:pt>
                <c:pt idx="312">
                  <c:v>45036</c:v>
                </c:pt>
                <c:pt idx="313">
                  <c:v>45040</c:v>
                </c:pt>
                <c:pt idx="314">
                  <c:v>45041</c:v>
                </c:pt>
                <c:pt idx="315">
                  <c:v>45042</c:v>
                </c:pt>
                <c:pt idx="316">
                  <c:v>45043</c:v>
                </c:pt>
                <c:pt idx="317">
                  <c:v>45044</c:v>
                </c:pt>
                <c:pt idx="318">
                  <c:v>45048</c:v>
                </c:pt>
                <c:pt idx="319">
                  <c:v>45049</c:v>
                </c:pt>
                <c:pt idx="320">
                  <c:v>45050</c:v>
                </c:pt>
                <c:pt idx="321">
                  <c:v>45051</c:v>
                </c:pt>
                <c:pt idx="322">
                  <c:v>45054</c:v>
                </c:pt>
                <c:pt idx="323">
                  <c:v>45055</c:v>
                </c:pt>
                <c:pt idx="324">
                  <c:v>45056</c:v>
                </c:pt>
                <c:pt idx="325">
                  <c:v>45057</c:v>
                </c:pt>
                <c:pt idx="326">
                  <c:v>45058</c:v>
                </c:pt>
                <c:pt idx="327">
                  <c:v>45061</c:v>
                </c:pt>
                <c:pt idx="328">
                  <c:v>45062</c:v>
                </c:pt>
                <c:pt idx="329">
                  <c:v>45063</c:v>
                </c:pt>
                <c:pt idx="330">
                  <c:v>45064</c:v>
                </c:pt>
                <c:pt idx="331">
                  <c:v>45065</c:v>
                </c:pt>
                <c:pt idx="332">
                  <c:v>45068</c:v>
                </c:pt>
                <c:pt idx="333">
                  <c:v>45069</c:v>
                </c:pt>
                <c:pt idx="334">
                  <c:v>45070</c:v>
                </c:pt>
                <c:pt idx="335">
                  <c:v>45071</c:v>
                </c:pt>
                <c:pt idx="336">
                  <c:v>45072</c:v>
                </c:pt>
                <c:pt idx="337">
                  <c:v>45075</c:v>
                </c:pt>
                <c:pt idx="338">
                  <c:v>45076</c:v>
                </c:pt>
                <c:pt idx="339">
                  <c:v>45077</c:v>
                </c:pt>
                <c:pt idx="340">
                  <c:v>45078</c:v>
                </c:pt>
                <c:pt idx="341">
                  <c:v>45079</c:v>
                </c:pt>
                <c:pt idx="342">
                  <c:v>45082</c:v>
                </c:pt>
                <c:pt idx="343">
                  <c:v>45083</c:v>
                </c:pt>
                <c:pt idx="344">
                  <c:v>45084</c:v>
                </c:pt>
                <c:pt idx="345">
                  <c:v>45086</c:v>
                </c:pt>
                <c:pt idx="346">
                  <c:v>45089</c:v>
                </c:pt>
                <c:pt idx="347">
                  <c:v>45090</c:v>
                </c:pt>
                <c:pt idx="348">
                  <c:v>45091</c:v>
                </c:pt>
                <c:pt idx="349">
                  <c:v>45092</c:v>
                </c:pt>
                <c:pt idx="350">
                  <c:v>45093</c:v>
                </c:pt>
                <c:pt idx="351">
                  <c:v>45096</c:v>
                </c:pt>
                <c:pt idx="352">
                  <c:v>45097</c:v>
                </c:pt>
                <c:pt idx="353">
                  <c:v>45098</c:v>
                </c:pt>
                <c:pt idx="354">
                  <c:v>45099</c:v>
                </c:pt>
                <c:pt idx="355">
                  <c:v>45100</c:v>
                </c:pt>
                <c:pt idx="356">
                  <c:v>45103</c:v>
                </c:pt>
                <c:pt idx="357">
                  <c:v>45104</c:v>
                </c:pt>
                <c:pt idx="358">
                  <c:v>45105</c:v>
                </c:pt>
                <c:pt idx="359">
                  <c:v>45106</c:v>
                </c:pt>
                <c:pt idx="360">
                  <c:v>45107</c:v>
                </c:pt>
                <c:pt idx="361">
                  <c:v>45110</c:v>
                </c:pt>
                <c:pt idx="362">
                  <c:v>45111</c:v>
                </c:pt>
                <c:pt idx="363">
                  <c:v>45112</c:v>
                </c:pt>
                <c:pt idx="364">
                  <c:v>45113</c:v>
                </c:pt>
                <c:pt idx="365">
                  <c:v>45114</c:v>
                </c:pt>
                <c:pt idx="366">
                  <c:v>45117</c:v>
                </c:pt>
                <c:pt idx="367">
                  <c:v>45118</c:v>
                </c:pt>
                <c:pt idx="368">
                  <c:v>45119</c:v>
                </c:pt>
                <c:pt idx="369">
                  <c:v>45120</c:v>
                </c:pt>
                <c:pt idx="370">
                  <c:v>45121</c:v>
                </c:pt>
                <c:pt idx="371">
                  <c:v>45124</c:v>
                </c:pt>
                <c:pt idx="372">
                  <c:v>45125</c:v>
                </c:pt>
                <c:pt idx="373">
                  <c:v>45126</c:v>
                </c:pt>
                <c:pt idx="374">
                  <c:v>45127</c:v>
                </c:pt>
                <c:pt idx="375">
                  <c:v>45128</c:v>
                </c:pt>
                <c:pt idx="376">
                  <c:v>45131</c:v>
                </c:pt>
                <c:pt idx="377">
                  <c:v>45132</c:v>
                </c:pt>
                <c:pt idx="378">
                  <c:v>45133</c:v>
                </c:pt>
                <c:pt idx="379">
                  <c:v>45134</c:v>
                </c:pt>
                <c:pt idx="380">
                  <c:v>45135</c:v>
                </c:pt>
                <c:pt idx="381">
                  <c:v>45138</c:v>
                </c:pt>
                <c:pt idx="382">
                  <c:v>45139</c:v>
                </c:pt>
                <c:pt idx="383">
                  <c:v>45140</c:v>
                </c:pt>
                <c:pt idx="384">
                  <c:v>45141</c:v>
                </c:pt>
                <c:pt idx="385">
                  <c:v>45142</c:v>
                </c:pt>
                <c:pt idx="386">
                  <c:v>45145</c:v>
                </c:pt>
                <c:pt idx="387">
                  <c:v>45146</c:v>
                </c:pt>
                <c:pt idx="388">
                  <c:v>45147</c:v>
                </c:pt>
                <c:pt idx="389">
                  <c:v>45148</c:v>
                </c:pt>
                <c:pt idx="390">
                  <c:v>45149</c:v>
                </c:pt>
                <c:pt idx="391">
                  <c:v>45152</c:v>
                </c:pt>
                <c:pt idx="392">
                  <c:v>45153</c:v>
                </c:pt>
                <c:pt idx="393">
                  <c:v>45154</c:v>
                </c:pt>
                <c:pt idx="394">
                  <c:v>45155</c:v>
                </c:pt>
                <c:pt idx="395">
                  <c:v>45156</c:v>
                </c:pt>
                <c:pt idx="396">
                  <c:v>45159</c:v>
                </c:pt>
                <c:pt idx="397">
                  <c:v>45160</c:v>
                </c:pt>
                <c:pt idx="398">
                  <c:v>45161</c:v>
                </c:pt>
                <c:pt idx="399">
                  <c:v>45162</c:v>
                </c:pt>
              </c:numCache>
              <c:extLst/>
            </c:numRef>
          </c:cat>
          <c:val>
            <c:numRef>
              <c:f>'2022072295030.4039423'!$D$10:$D$409</c:f>
              <c:numCache>
                <c:formatCode>_("R$"* #,##0.00_);_("R$"* \(#,##0.00\);_("R$"* "-"??_);_(@_)</c:formatCode>
                <c:ptCount val="400"/>
                <c:pt idx="0">
                  <c:v>56.298641979999999</c:v>
                </c:pt>
                <c:pt idx="1">
                  <c:v>57.097837669999997</c:v>
                </c:pt>
                <c:pt idx="2">
                  <c:v>60.269779710000002</c:v>
                </c:pt>
                <c:pt idx="3">
                  <c:v>62.116797320000003</c:v>
                </c:pt>
                <c:pt idx="4">
                  <c:v>66.001159439999995</c:v>
                </c:pt>
                <c:pt idx="5">
                  <c:v>69.006079</c:v>
                </c:pt>
                <c:pt idx="6">
                  <c:v>69.948772230000003</c:v>
                </c:pt>
                <c:pt idx="7">
                  <c:v>69.950282790000003</c:v>
                </c:pt>
                <c:pt idx="8">
                  <c:v>69.744440109999999</c:v>
                </c:pt>
                <c:pt idx="9">
                  <c:v>70.450176749999997</c:v>
                </c:pt>
                <c:pt idx="10">
                  <c:v>70.493187849999998</c:v>
                </c:pt>
                <c:pt idx="11">
                  <c:v>71.39186454</c:v>
                </c:pt>
                <c:pt idx="12">
                  <c:v>72.939602219999998</c:v>
                </c:pt>
                <c:pt idx="13">
                  <c:v>74.292235520000006</c:v>
                </c:pt>
                <c:pt idx="14">
                  <c:v>77.373197599999997</c:v>
                </c:pt>
                <c:pt idx="15">
                  <c:v>78.798851189999993</c:v>
                </c:pt>
                <c:pt idx="16">
                  <c:v>80.236655310000003</c:v>
                </c:pt>
                <c:pt idx="17">
                  <c:v>80.365046019999994</c:v>
                </c:pt>
                <c:pt idx="18">
                  <c:v>82.587812130000003</c:v>
                </c:pt>
                <c:pt idx="19">
                  <c:v>85.120991380000007</c:v>
                </c:pt>
                <c:pt idx="20">
                  <c:v>89.352535799999998</c:v>
                </c:pt>
                <c:pt idx="21">
                  <c:v>89.80048764</c:v>
                </c:pt>
                <c:pt idx="22">
                  <c:v>91.966811960000001</c:v>
                </c:pt>
                <c:pt idx="23">
                  <c:v>92.880401730000003</c:v>
                </c:pt>
                <c:pt idx="24">
                  <c:v>95.302819920000005</c:v>
                </c:pt>
                <c:pt idx="25">
                  <c:v>93.805606990000001</c:v>
                </c:pt>
                <c:pt idx="26">
                  <c:v>94.108949510000002</c:v>
                </c:pt>
                <c:pt idx="27">
                  <c:v>95.644094219999999</c:v>
                </c:pt>
                <c:pt idx="28">
                  <c:v>97.154980749999993</c:v>
                </c:pt>
                <c:pt idx="29">
                  <c:v>98.892592269999994</c:v>
                </c:pt>
                <c:pt idx="30">
                  <c:v>100.33837654</c:v>
                </c:pt>
                <c:pt idx="31">
                  <c:v>101.34474720999999</c:v>
                </c:pt>
                <c:pt idx="32">
                  <c:v>100.27739697</c:v>
                </c:pt>
                <c:pt idx="33">
                  <c:v>100.15939188999999</c:v>
                </c:pt>
                <c:pt idx="34">
                  <c:v>98.667489000000003</c:v>
                </c:pt>
                <c:pt idx="35">
                  <c:v>98.092637980000006</c:v>
                </c:pt>
                <c:pt idx="36">
                  <c:v>98.772381409999994</c:v>
                </c:pt>
                <c:pt idx="37">
                  <c:v>98.087536400000005</c:v>
                </c:pt>
                <c:pt idx="38">
                  <c:v>98.073837749999996</c:v>
                </c:pt>
                <c:pt idx="39">
                  <c:v>98.022347310000001</c:v>
                </c:pt>
                <c:pt idx="40">
                  <c:v>98.261459529999996</c:v>
                </c:pt>
                <c:pt idx="41">
                  <c:v>98.585242879999996</c:v>
                </c:pt>
                <c:pt idx="42">
                  <c:v>98.895098910000002</c:v>
                </c:pt>
                <c:pt idx="43">
                  <c:v>99.85220357</c:v>
                </c:pt>
                <c:pt idx="44">
                  <c:v>99.03163112</c:v>
                </c:pt>
                <c:pt idx="45">
                  <c:v>98.528340830000005</c:v>
                </c:pt>
                <c:pt idx="46">
                  <c:v>98.278122539999998</c:v>
                </c:pt>
                <c:pt idx="47">
                  <c:v>97.897232389999999</c:v>
                </c:pt>
                <c:pt idx="48">
                  <c:v>96.382741710000005</c:v>
                </c:pt>
                <c:pt idx="49">
                  <c:v>95.355750990000004</c:v>
                </c:pt>
                <c:pt idx="50">
                  <c:v>92.625719399999994</c:v>
                </c:pt>
                <c:pt idx="51">
                  <c:v>92.55545497</c:v>
                </c:pt>
                <c:pt idx="52">
                  <c:v>94.260504800000007</c:v>
                </c:pt>
                <c:pt idx="53">
                  <c:v>93.532596170000005</c:v>
                </c:pt>
                <c:pt idx="54">
                  <c:v>93.281401389999999</c:v>
                </c:pt>
                <c:pt idx="55">
                  <c:v>94.255230990000001</c:v>
                </c:pt>
                <c:pt idx="56">
                  <c:v>94.941510539999996</c:v>
                </c:pt>
                <c:pt idx="57">
                  <c:v>99.230245539999999</c:v>
                </c:pt>
                <c:pt idx="58">
                  <c:v>96.235473999999996</c:v>
                </c:pt>
                <c:pt idx="59">
                  <c:v>97.576709949999994</c:v>
                </c:pt>
                <c:pt idx="60">
                  <c:v>98.361981950000001</c:v>
                </c:pt>
                <c:pt idx="61">
                  <c:v>100.19018755</c:v>
                </c:pt>
                <c:pt idx="62">
                  <c:v>99.589333699999997</c:v>
                </c:pt>
                <c:pt idx="63">
                  <c:v>99.594913450000007</c:v>
                </c:pt>
                <c:pt idx="64">
                  <c:v>99.523867469999999</c:v>
                </c:pt>
                <c:pt idx="65">
                  <c:v>99.450786730000004</c:v>
                </c:pt>
                <c:pt idx="66">
                  <c:v>99.642416159999996</c:v>
                </c:pt>
                <c:pt idx="67">
                  <c:v>99.564480750000001</c:v>
                </c:pt>
                <c:pt idx="68">
                  <c:v>99.499456140000007</c:v>
                </c:pt>
                <c:pt idx="69">
                  <c:v>99.529841540000007</c:v>
                </c:pt>
                <c:pt idx="70">
                  <c:v>99.382937679999998</c:v>
                </c:pt>
                <c:pt idx="71">
                  <c:v>99.664941920000004</c:v>
                </c:pt>
                <c:pt idx="72">
                  <c:v>100.49003884</c:v>
                </c:pt>
                <c:pt idx="73">
                  <c:v>99.855307139999994</c:v>
                </c:pt>
                <c:pt idx="74">
                  <c:v>100.13668800000001</c:v>
                </c:pt>
                <c:pt idx="75">
                  <c:v>100.6657711</c:v>
                </c:pt>
                <c:pt idx="76">
                  <c:v>101.01646460000001</c:v>
                </c:pt>
                <c:pt idx="77">
                  <c:v>101.3442051</c:v>
                </c:pt>
                <c:pt idx="78">
                  <c:v>101.93133704</c:v>
                </c:pt>
                <c:pt idx="79">
                  <c:v>102.01440972</c:v>
                </c:pt>
                <c:pt idx="80">
                  <c:v>102.31101270000001</c:v>
                </c:pt>
                <c:pt idx="81">
                  <c:v>102.9080845</c:v>
                </c:pt>
                <c:pt idx="82">
                  <c:v>104.69703505</c:v>
                </c:pt>
                <c:pt idx="83">
                  <c:v>108.37707752999999</c:v>
                </c:pt>
                <c:pt idx="84">
                  <c:v>108.41653555000001</c:v>
                </c:pt>
                <c:pt idx="85">
                  <c:v>108.38700956</c:v>
                </c:pt>
                <c:pt idx="86">
                  <c:v>109.83638268999999</c:v>
                </c:pt>
                <c:pt idx="87">
                  <c:v>114.15881317</c:v>
                </c:pt>
                <c:pt idx="88">
                  <c:v>118.40556932</c:v>
                </c:pt>
                <c:pt idx="89">
                  <c:v>119.26555599</c:v>
                </c:pt>
                <c:pt idx="90">
                  <c:v>117.78460303999999</c:v>
                </c:pt>
                <c:pt idx="91">
                  <c:v>118.39513108</c:v>
                </c:pt>
                <c:pt idx="92">
                  <c:v>119.06093512</c:v>
                </c:pt>
                <c:pt idx="93">
                  <c:v>119.47664755</c:v>
                </c:pt>
                <c:pt idx="94">
                  <c:v>119.55259012</c:v>
                </c:pt>
                <c:pt idx="95">
                  <c:v>119.55893222</c:v>
                </c:pt>
                <c:pt idx="96">
                  <c:v>119.80394663</c:v>
                </c:pt>
                <c:pt idx="97">
                  <c:v>120.02686785</c:v>
                </c:pt>
                <c:pt idx="98">
                  <c:v>120.27997104000001</c:v>
                </c:pt>
                <c:pt idx="99">
                  <c:v>125.92670311000001</c:v>
                </c:pt>
                <c:pt idx="100">
                  <c:v>128.91108592</c:v>
                </c:pt>
                <c:pt idx="101">
                  <c:v>131.10868671</c:v>
                </c:pt>
                <c:pt idx="102">
                  <c:v>133.21931534000001</c:v>
                </c:pt>
                <c:pt idx="103">
                  <c:v>142.0688523</c:v>
                </c:pt>
                <c:pt idx="104">
                  <c:v>156.31773891</c:v>
                </c:pt>
                <c:pt idx="105">
                  <c:v>169.48835192999999</c:v>
                </c:pt>
                <c:pt idx="106">
                  <c:v>170.72649741999999</c:v>
                </c:pt>
                <c:pt idx="107">
                  <c:v>171.42471843999999</c:v>
                </c:pt>
                <c:pt idx="108">
                  <c:v>174.04663045000001</c:v>
                </c:pt>
                <c:pt idx="109">
                  <c:v>177.31594612000001</c:v>
                </c:pt>
                <c:pt idx="110">
                  <c:v>180.20374497</c:v>
                </c:pt>
                <c:pt idx="111">
                  <c:v>186.70294408000001</c:v>
                </c:pt>
                <c:pt idx="112">
                  <c:v>196.91117223000001</c:v>
                </c:pt>
                <c:pt idx="113">
                  <c:v>202.65184183</c:v>
                </c:pt>
                <c:pt idx="114">
                  <c:v>196.32932416</c:v>
                </c:pt>
                <c:pt idx="115">
                  <c:v>196.46558726000001</c:v>
                </c:pt>
                <c:pt idx="116">
                  <c:v>196.65712528</c:v>
                </c:pt>
                <c:pt idx="117">
                  <c:v>197.26043156</c:v>
                </c:pt>
                <c:pt idx="118">
                  <c:v>196.30919618999999</c:v>
                </c:pt>
                <c:pt idx="119">
                  <c:v>195.17026408999999</c:v>
                </c:pt>
                <c:pt idx="120">
                  <c:v>194.19140658000001</c:v>
                </c:pt>
                <c:pt idx="121">
                  <c:v>194.21423267</c:v>
                </c:pt>
                <c:pt idx="122">
                  <c:v>193.51375673000001</c:v>
                </c:pt>
                <c:pt idx="123">
                  <c:v>188.86203738</c:v>
                </c:pt>
                <c:pt idx="124">
                  <c:v>175.25517166</c:v>
                </c:pt>
                <c:pt idx="125">
                  <c:v>153.94930165</c:v>
                </c:pt>
                <c:pt idx="126">
                  <c:v>126.09878126</c:v>
                </c:pt>
                <c:pt idx="127">
                  <c:v>108.08370099</c:v>
                </c:pt>
                <c:pt idx="128">
                  <c:v>96.506247000000002</c:v>
                </c:pt>
                <c:pt idx="129">
                  <c:v>101.31586799999999</c:v>
                </c:pt>
                <c:pt idx="130">
                  <c:v>96.506247000000002</c:v>
                </c:pt>
                <c:pt idx="131">
                  <c:v>99.347994999999997</c:v>
                </c:pt>
                <c:pt idx="132">
                  <c:v>99.480405000000005</c:v>
                </c:pt>
                <c:pt idx="133">
                  <c:v>93.566878000000003</c:v>
                </c:pt>
                <c:pt idx="134">
                  <c:v>93.891239999999996</c:v>
                </c:pt>
                <c:pt idx="135">
                  <c:v>95.578107000000003</c:v>
                </c:pt>
                <c:pt idx="136">
                  <c:v>90.408321000000001</c:v>
                </c:pt>
                <c:pt idx="137">
                  <c:v>90.451408999999998</c:v>
                </c:pt>
                <c:pt idx="138">
                  <c:v>90.152648999999997</c:v>
                </c:pt>
                <c:pt idx="139">
                  <c:v>89.564182000000002</c:v>
                </c:pt>
                <c:pt idx="140">
                  <c:v>90.10048037</c:v>
                </c:pt>
                <c:pt idx="141">
                  <c:v>90.018085940000006</c:v>
                </c:pt>
                <c:pt idx="142">
                  <c:v>90.289609510000005</c:v>
                </c:pt>
                <c:pt idx="143">
                  <c:v>90.844147660000004</c:v>
                </c:pt>
                <c:pt idx="144">
                  <c:v>91.451656209999996</c:v>
                </c:pt>
                <c:pt idx="145">
                  <c:v>91.423230000000004</c:v>
                </c:pt>
                <c:pt idx="146">
                  <c:v>90.992531999999997</c:v>
                </c:pt>
                <c:pt idx="147">
                  <c:v>90.812633000000005</c:v>
                </c:pt>
                <c:pt idx="148">
                  <c:v>90.637</c:v>
                </c:pt>
                <c:pt idx="149">
                  <c:v>90.074924999999993</c:v>
                </c:pt>
                <c:pt idx="150">
                  <c:v>90.3139027</c:v>
                </c:pt>
                <c:pt idx="151">
                  <c:v>90.092931350000001</c:v>
                </c:pt>
                <c:pt idx="152">
                  <c:v>89.902079619999995</c:v>
                </c:pt>
                <c:pt idx="153">
                  <c:v>89.697380229999993</c:v>
                </c:pt>
                <c:pt idx="154">
                  <c:v>88.818221170000001</c:v>
                </c:pt>
                <c:pt idx="155">
                  <c:v>88.221429040000004</c:v>
                </c:pt>
                <c:pt idx="156">
                  <c:v>87.755005080000004</c:v>
                </c:pt>
                <c:pt idx="157">
                  <c:v>86.845415540000005</c:v>
                </c:pt>
                <c:pt idx="158">
                  <c:v>86.565769779999997</c:v>
                </c:pt>
                <c:pt idx="159">
                  <c:v>85.877739579999997</c:v>
                </c:pt>
                <c:pt idx="160">
                  <c:v>82.334337919999996</c:v>
                </c:pt>
                <c:pt idx="161">
                  <c:v>68.186926999999997</c:v>
                </c:pt>
                <c:pt idx="162">
                  <c:v>61.20776154</c:v>
                </c:pt>
                <c:pt idx="163">
                  <c:v>65.484100819999995</c:v>
                </c:pt>
                <c:pt idx="164">
                  <c:v>69.290571880000002</c:v>
                </c:pt>
                <c:pt idx="165">
                  <c:v>74.947319539999995</c:v>
                </c:pt>
                <c:pt idx="166">
                  <c:v>77.256135</c:v>
                </c:pt>
                <c:pt idx="167">
                  <c:v>84.536665929999998</c:v>
                </c:pt>
                <c:pt idx="168">
                  <c:v>87.890955469999994</c:v>
                </c:pt>
                <c:pt idx="169">
                  <c:v>89.843668699999995</c:v>
                </c:pt>
                <c:pt idx="170">
                  <c:v>89.177536369999999</c:v>
                </c:pt>
                <c:pt idx="171">
                  <c:v>87.463018079999998</c:v>
                </c:pt>
                <c:pt idx="172">
                  <c:v>87.730853089999997</c:v>
                </c:pt>
                <c:pt idx="173">
                  <c:v>87.104187690000003</c:v>
                </c:pt>
                <c:pt idx="174">
                  <c:v>86.907297900000003</c:v>
                </c:pt>
                <c:pt idx="175">
                  <c:v>87.236880360000001</c:v>
                </c:pt>
                <c:pt idx="176">
                  <c:v>87.151998599999999</c:v>
                </c:pt>
                <c:pt idx="177">
                  <c:v>88.010250999999997</c:v>
                </c:pt>
                <c:pt idx="178">
                  <c:v>88.395132000000004</c:v>
                </c:pt>
                <c:pt idx="179">
                  <c:v>88.451560999999998</c:v>
                </c:pt>
                <c:pt idx="180">
                  <c:v>88.874319</c:v>
                </c:pt>
                <c:pt idx="181">
                  <c:v>88.986755000000002</c:v>
                </c:pt>
                <c:pt idx="182">
                  <c:v>89.045272510000004</c:v>
                </c:pt>
                <c:pt idx="183">
                  <c:v>89.360006339999998</c:v>
                </c:pt>
                <c:pt idx="184">
                  <c:v>89.355418850000007</c:v>
                </c:pt>
                <c:pt idx="185">
                  <c:v>89.025950510000001</c:v>
                </c:pt>
                <c:pt idx="186">
                  <c:v>89.195378009999999</c:v>
                </c:pt>
                <c:pt idx="187">
                  <c:v>89.244937399999998</c:v>
                </c:pt>
                <c:pt idx="188">
                  <c:v>89.07390891</c:v>
                </c:pt>
                <c:pt idx="189">
                  <c:v>88.753154269999996</c:v>
                </c:pt>
                <c:pt idx="190">
                  <c:v>88.864097079999993</c:v>
                </c:pt>
                <c:pt idx="191">
                  <c:v>88.901390980000002</c:v>
                </c:pt>
                <c:pt idx="192">
                  <c:v>89.247976399999999</c:v>
                </c:pt>
                <c:pt idx="193">
                  <c:v>89.898408140000001</c:v>
                </c:pt>
                <c:pt idx="194">
                  <c:v>90.781627779999994</c:v>
                </c:pt>
                <c:pt idx="195">
                  <c:v>91.916843990000004</c:v>
                </c:pt>
                <c:pt idx="196">
                  <c:v>93.689331280000005</c:v>
                </c:pt>
                <c:pt idx="197">
                  <c:v>97.784054999999995</c:v>
                </c:pt>
                <c:pt idx="198">
                  <c:v>100.69204499999999</c:v>
                </c:pt>
                <c:pt idx="199">
                  <c:v>101.18273994</c:v>
                </c:pt>
                <c:pt idx="200">
                  <c:v>102.15826602</c:v>
                </c:pt>
                <c:pt idx="201">
                  <c:v>102.21342848</c:v>
                </c:pt>
                <c:pt idx="202">
                  <c:v>101.91506836000001</c:v>
                </c:pt>
                <c:pt idx="203">
                  <c:v>101.792996</c:v>
                </c:pt>
                <c:pt idx="204">
                  <c:v>101.906762</c:v>
                </c:pt>
                <c:pt idx="205">
                  <c:v>102.104333</c:v>
                </c:pt>
                <c:pt idx="206">
                  <c:v>102.04336499999999</c:v>
                </c:pt>
                <c:pt idx="207">
                  <c:v>101.49680447999999</c:v>
                </c:pt>
                <c:pt idx="208">
                  <c:v>102.15938371</c:v>
                </c:pt>
                <c:pt idx="209">
                  <c:v>101.71727850000001</c:v>
                </c:pt>
                <c:pt idx="210">
                  <c:v>101.08204616</c:v>
                </c:pt>
                <c:pt idx="211">
                  <c:v>100.2776114</c:v>
                </c:pt>
                <c:pt idx="212">
                  <c:v>99.489829029999996</c:v>
                </c:pt>
                <c:pt idx="213">
                  <c:v>99.70550136</c:v>
                </c:pt>
                <c:pt idx="214">
                  <c:v>99.33968084</c:v>
                </c:pt>
                <c:pt idx="215">
                  <c:v>98.492775320000007</c:v>
                </c:pt>
                <c:pt idx="216">
                  <c:v>97.090729789999997</c:v>
                </c:pt>
                <c:pt idx="217">
                  <c:v>93.976603069999996</c:v>
                </c:pt>
                <c:pt idx="218">
                  <c:v>89.738574200000002</c:v>
                </c:pt>
                <c:pt idx="219">
                  <c:v>85.72376423</c:v>
                </c:pt>
                <c:pt idx="220">
                  <c:v>85.641136079999995</c:v>
                </c:pt>
                <c:pt idx="221">
                  <c:v>85.608951090000005</c:v>
                </c:pt>
                <c:pt idx="222">
                  <c:v>84.468169660000001</c:v>
                </c:pt>
                <c:pt idx="223">
                  <c:v>84.507581160000001</c:v>
                </c:pt>
                <c:pt idx="224">
                  <c:v>84.760287169999998</c:v>
                </c:pt>
                <c:pt idx="225">
                  <c:v>85.138445790000006</c:v>
                </c:pt>
                <c:pt idx="226">
                  <c:v>85.996447559999993</c:v>
                </c:pt>
                <c:pt idx="227">
                  <c:v>86.785603330000001</c:v>
                </c:pt>
                <c:pt idx="228">
                  <c:v>87.098291930000002</c:v>
                </c:pt>
                <c:pt idx="229">
                  <c:v>87.971969259999995</c:v>
                </c:pt>
                <c:pt idx="230">
                  <c:v>88.190618549999996</c:v>
                </c:pt>
                <c:pt idx="231">
                  <c:v>88.651753420000006</c:v>
                </c:pt>
                <c:pt idx="232">
                  <c:v>88.833829919999999</c:v>
                </c:pt>
                <c:pt idx="233">
                  <c:v>87.849347949999995</c:v>
                </c:pt>
                <c:pt idx="234">
                  <c:v>87.480192509999995</c:v>
                </c:pt>
                <c:pt idx="235">
                  <c:v>87.376524919999994</c:v>
                </c:pt>
                <c:pt idx="236">
                  <c:v>86.207184049999995</c:v>
                </c:pt>
                <c:pt idx="237">
                  <c:v>86.528388469999996</c:v>
                </c:pt>
                <c:pt idx="238">
                  <c:v>85.561146629999996</c:v>
                </c:pt>
                <c:pt idx="239">
                  <c:v>87</c:v>
                </c:pt>
                <c:pt idx="240">
                  <c:v>85.016108790000004</c:v>
                </c:pt>
                <c:pt idx="241">
                  <c:v>86.608159630000003</c:v>
                </c:pt>
                <c:pt idx="242">
                  <c:v>86.211804599999994</c:v>
                </c:pt>
                <c:pt idx="243">
                  <c:v>86.397772270000004</c:v>
                </c:pt>
                <c:pt idx="244">
                  <c:v>86.112688700000007</c:v>
                </c:pt>
                <c:pt idx="245">
                  <c:v>86.565879929999994</c:v>
                </c:pt>
                <c:pt idx="246">
                  <c:v>86.550752849999995</c:v>
                </c:pt>
                <c:pt idx="247">
                  <c:v>86.598186920000003</c:v>
                </c:pt>
                <c:pt idx="248">
                  <c:v>87.064268519999999</c:v>
                </c:pt>
                <c:pt idx="249">
                  <c:v>87.147497189999996</c:v>
                </c:pt>
                <c:pt idx="250">
                  <c:v>87.10257593</c:v>
                </c:pt>
                <c:pt idx="251">
                  <c:v>87.110703490000006</c:v>
                </c:pt>
                <c:pt idx="252">
                  <c:v>87.098406179999998</c:v>
                </c:pt>
                <c:pt idx="253">
                  <c:v>87.236077850000001</c:v>
                </c:pt>
                <c:pt idx="254">
                  <c:v>87.232642940000005</c:v>
                </c:pt>
                <c:pt idx="255">
                  <c:v>87.134368019999997</c:v>
                </c:pt>
                <c:pt idx="256">
                  <c:v>87.123051750000002</c:v>
                </c:pt>
                <c:pt idx="257">
                  <c:v>88.082389019999994</c:v>
                </c:pt>
                <c:pt idx="258">
                  <c:v>88.882536990000006</c:v>
                </c:pt>
                <c:pt idx="259">
                  <c:v>91.108430709999993</c:v>
                </c:pt>
                <c:pt idx="260">
                  <c:v>93.028065010000006</c:v>
                </c:pt>
                <c:pt idx="261">
                  <c:v>94.937273520000005</c:v>
                </c:pt>
                <c:pt idx="262">
                  <c:v>94.91646317</c:v>
                </c:pt>
                <c:pt idx="263">
                  <c:v>95.542832239999996</c:v>
                </c:pt>
                <c:pt idx="264">
                  <c:v>92.702327539999999</c:v>
                </c:pt>
                <c:pt idx="265">
                  <c:v>96.464138820000002</c:v>
                </c:pt>
                <c:pt idx="266">
                  <c:v>97.163701970000005</c:v>
                </c:pt>
                <c:pt idx="267">
                  <c:v>97.524797699999993</c:v>
                </c:pt>
                <c:pt idx="268">
                  <c:v>98.096930139999998</c:v>
                </c:pt>
                <c:pt idx="269">
                  <c:v>99.546094479999994</c:v>
                </c:pt>
                <c:pt idx="270">
                  <c:v>100.15122819</c:v>
                </c:pt>
                <c:pt idx="271">
                  <c:v>100.17235162</c:v>
                </c:pt>
                <c:pt idx="272">
                  <c:v>100.59076689</c:v>
                </c:pt>
                <c:pt idx="273">
                  <c:v>100.25931434</c:v>
                </c:pt>
                <c:pt idx="274">
                  <c:v>100.14850595999999</c:v>
                </c:pt>
                <c:pt idx="275">
                  <c:v>100.8577415</c:v>
                </c:pt>
                <c:pt idx="276">
                  <c:v>100.64298999</c:v>
                </c:pt>
                <c:pt idx="277">
                  <c:v>100.07727034</c:v>
                </c:pt>
                <c:pt idx="278">
                  <c:v>99.791122650000005</c:v>
                </c:pt>
                <c:pt idx="279">
                  <c:v>99.621652569999995</c:v>
                </c:pt>
                <c:pt idx="280">
                  <c:v>99.257451059999994</c:v>
                </c:pt>
                <c:pt idx="281">
                  <c:v>98.673632170000005</c:v>
                </c:pt>
                <c:pt idx="282">
                  <c:v>98.481711509999997</c:v>
                </c:pt>
                <c:pt idx="283">
                  <c:v>98.400361050000001</c:v>
                </c:pt>
                <c:pt idx="284">
                  <c:v>98.537664109999994</c:v>
                </c:pt>
                <c:pt idx="285">
                  <c:v>98.299238560000006</c:v>
                </c:pt>
                <c:pt idx="286">
                  <c:v>98.21136113</c:v>
                </c:pt>
                <c:pt idx="287">
                  <c:v>98.204010220000001</c:v>
                </c:pt>
                <c:pt idx="288">
                  <c:v>98.237011780000003</c:v>
                </c:pt>
                <c:pt idx="289">
                  <c:v>98.20142371</c:v>
                </c:pt>
                <c:pt idx="290">
                  <c:v>98.075514479999995</c:v>
                </c:pt>
                <c:pt idx="291">
                  <c:v>98.03568199</c:v>
                </c:pt>
                <c:pt idx="292">
                  <c:v>97.824297040000005</c:v>
                </c:pt>
                <c:pt idx="293">
                  <c:v>97.49319989</c:v>
                </c:pt>
                <c:pt idx="294">
                  <c:v>97.072817700000002</c:v>
                </c:pt>
                <c:pt idx="295">
                  <c:v>95.821111860000002</c:v>
                </c:pt>
                <c:pt idx="296">
                  <c:v>95.378604170000003</c:v>
                </c:pt>
                <c:pt idx="297">
                  <c:v>97.220055720000005</c:v>
                </c:pt>
                <c:pt idx="298">
                  <c:v>97.039937030000004</c:v>
                </c:pt>
                <c:pt idx="299">
                  <c:v>96.201538749999997</c:v>
                </c:pt>
                <c:pt idx="300">
                  <c:v>95.706896819999997</c:v>
                </c:pt>
                <c:pt idx="301">
                  <c:v>96.125843599999996</c:v>
                </c:pt>
                <c:pt idx="302">
                  <c:v>96.157980330000001</c:v>
                </c:pt>
                <c:pt idx="303">
                  <c:v>95.430908979999998</c:v>
                </c:pt>
                <c:pt idx="304">
                  <c:v>94.818980940000003</c:v>
                </c:pt>
                <c:pt idx="305">
                  <c:v>94.874526309999993</c:v>
                </c:pt>
                <c:pt idx="306">
                  <c:v>94.86926081</c:v>
                </c:pt>
                <c:pt idx="307">
                  <c:v>94.883015569999998</c:v>
                </c:pt>
                <c:pt idx="308">
                  <c:v>94.734634659999998</c:v>
                </c:pt>
                <c:pt idx="309">
                  <c:v>94.391934579999997</c:v>
                </c:pt>
                <c:pt idx="310">
                  <c:v>94.241167009999998</c:v>
                </c:pt>
                <c:pt idx="311">
                  <c:v>94.646192170000006</c:v>
                </c:pt>
                <c:pt idx="312">
                  <c:v>94.666174170000005</c:v>
                </c:pt>
                <c:pt idx="313">
                  <c:v>94.959921260000002</c:v>
                </c:pt>
                <c:pt idx="314">
                  <c:v>95.080253040000002</c:v>
                </c:pt>
                <c:pt idx="315">
                  <c:v>95.169257430000002</c:v>
                </c:pt>
                <c:pt idx="316">
                  <c:v>95.786108760000005</c:v>
                </c:pt>
                <c:pt idx="317">
                  <c:v>96.912160189999994</c:v>
                </c:pt>
                <c:pt idx="318">
                  <c:v>97.406757490000004</c:v>
                </c:pt>
                <c:pt idx="319">
                  <c:v>97.465813249999997</c:v>
                </c:pt>
                <c:pt idx="320">
                  <c:v>99.401166129999993</c:v>
                </c:pt>
                <c:pt idx="321">
                  <c:v>100.19663069000001</c:v>
                </c:pt>
                <c:pt idx="322">
                  <c:v>100.12000587</c:v>
                </c:pt>
                <c:pt idx="323">
                  <c:v>100.04720286</c:v>
                </c:pt>
                <c:pt idx="324">
                  <c:v>99.996674119999994</c:v>
                </c:pt>
                <c:pt idx="325">
                  <c:v>99.987758869999993</c:v>
                </c:pt>
                <c:pt idx="326">
                  <c:v>99.927679819999994</c:v>
                </c:pt>
                <c:pt idx="327">
                  <c:v>100.23227571</c:v>
                </c:pt>
                <c:pt idx="328">
                  <c:v>100.54187804</c:v>
                </c:pt>
                <c:pt idx="329">
                  <c:v>101.98326775</c:v>
                </c:pt>
                <c:pt idx="330">
                  <c:v>102.64192599</c:v>
                </c:pt>
                <c:pt idx="331">
                  <c:v>105.38835994999999</c:v>
                </c:pt>
                <c:pt idx="332">
                  <c:v>110.20631255000001</c:v>
                </c:pt>
                <c:pt idx="333">
                  <c:v>117.67996522</c:v>
                </c:pt>
                <c:pt idx="334">
                  <c:v>128.72258855999999</c:v>
                </c:pt>
                <c:pt idx="335">
                  <c:v>135.26424517000001</c:v>
                </c:pt>
                <c:pt idx="336">
                  <c:v>135.44788170000001</c:v>
                </c:pt>
                <c:pt idx="337">
                  <c:v>133.35931314000001</c:v>
                </c:pt>
                <c:pt idx="338">
                  <c:v>132.76931707</c:v>
                </c:pt>
                <c:pt idx="339">
                  <c:v>130.13273608</c:v>
                </c:pt>
                <c:pt idx="340">
                  <c:v>128.42227560000001</c:v>
                </c:pt>
                <c:pt idx="341">
                  <c:v>125.52284702</c:v>
                </c:pt>
                <c:pt idx="342">
                  <c:v>126.31740624</c:v>
                </c:pt>
                <c:pt idx="343">
                  <c:v>128.05076721</c:v>
                </c:pt>
                <c:pt idx="344">
                  <c:v>130.07142239000001</c:v>
                </c:pt>
                <c:pt idx="345">
                  <c:v>130.80472598</c:v>
                </c:pt>
                <c:pt idx="346">
                  <c:v>131.47274164999999</c:v>
                </c:pt>
                <c:pt idx="347">
                  <c:v>131.80409055999999</c:v>
                </c:pt>
                <c:pt idx="348">
                  <c:v>132.147863</c:v>
                </c:pt>
                <c:pt idx="349">
                  <c:v>132.89372818000001</c:v>
                </c:pt>
                <c:pt idx="350">
                  <c:v>134.50606145</c:v>
                </c:pt>
                <c:pt idx="351">
                  <c:v>136.55938778999999</c:v>
                </c:pt>
                <c:pt idx="352">
                  <c:v>139.05943300000001</c:v>
                </c:pt>
                <c:pt idx="353">
                  <c:v>143.81404040999999</c:v>
                </c:pt>
                <c:pt idx="354">
                  <c:v>144.29711254</c:v>
                </c:pt>
                <c:pt idx="355">
                  <c:v>140.22058676</c:v>
                </c:pt>
                <c:pt idx="356">
                  <c:v>138.73659081</c:v>
                </c:pt>
                <c:pt idx="357">
                  <c:v>138.29519334</c:v>
                </c:pt>
                <c:pt idx="358">
                  <c:v>137.36038543999999</c:v>
                </c:pt>
                <c:pt idx="359">
                  <c:v>137.17577882</c:v>
                </c:pt>
                <c:pt idx="360">
                  <c:v>141.28700742000001</c:v>
                </c:pt>
                <c:pt idx="361">
                  <c:v>147.98303734000001</c:v>
                </c:pt>
                <c:pt idx="362">
                  <c:v>147.70590336999999</c:v>
                </c:pt>
                <c:pt idx="363">
                  <c:v>147.07448012</c:v>
                </c:pt>
                <c:pt idx="364">
                  <c:v>145.76527883</c:v>
                </c:pt>
                <c:pt idx="365">
                  <c:v>145.25801372000001</c:v>
                </c:pt>
                <c:pt idx="366">
                  <c:v>142.48794705</c:v>
                </c:pt>
                <c:pt idx="367">
                  <c:v>140.21454534</c:v>
                </c:pt>
                <c:pt idx="368">
                  <c:v>139.06390597000001</c:v>
                </c:pt>
                <c:pt idx="369">
                  <c:v>138.60558338000001</c:v>
                </c:pt>
                <c:pt idx="370">
                  <c:v>138.41516399</c:v>
                </c:pt>
                <c:pt idx="371">
                  <c:v>136.66533584000001</c:v>
                </c:pt>
                <c:pt idx="372">
                  <c:v>134.11889987999999</c:v>
                </c:pt>
                <c:pt idx="373">
                  <c:v>129.45668508</c:v>
                </c:pt>
                <c:pt idx="374">
                  <c:v>114.39925830999999</c:v>
                </c:pt>
                <c:pt idx="375">
                  <c:v>106.02603483</c:v>
                </c:pt>
                <c:pt idx="376">
                  <c:v>111.31699206</c:v>
                </c:pt>
                <c:pt idx="377">
                  <c:v>122.63725094999999</c:v>
                </c:pt>
                <c:pt idx="378">
                  <c:v>129.68371758000001</c:v>
                </c:pt>
                <c:pt idx="379">
                  <c:v>136.78021335</c:v>
                </c:pt>
                <c:pt idx="380">
                  <c:v>138.90967545999999</c:v>
                </c:pt>
                <c:pt idx="381">
                  <c:v>134.16235474000001</c:v>
                </c:pt>
                <c:pt idx="382">
                  <c:v>132.15239521999999</c:v>
                </c:pt>
                <c:pt idx="383">
                  <c:v>132.47591667</c:v>
                </c:pt>
                <c:pt idx="384">
                  <c:v>134.80943711</c:v>
                </c:pt>
                <c:pt idx="385">
                  <c:v>134.66018412</c:v>
                </c:pt>
                <c:pt idx="386">
                  <c:v>133.01278714</c:v>
                </c:pt>
                <c:pt idx="387">
                  <c:v>134.98824286000001</c:v>
                </c:pt>
                <c:pt idx="388">
                  <c:v>136.34161806</c:v>
                </c:pt>
                <c:pt idx="389">
                  <c:v>137.09774598000001</c:v>
                </c:pt>
                <c:pt idx="390">
                  <c:v>137.76461638999999</c:v>
                </c:pt>
                <c:pt idx="391">
                  <c:v>138.41167247000001</c:v>
                </c:pt>
                <c:pt idx="392">
                  <c:v>138.28040246</c:v>
                </c:pt>
                <c:pt idx="393">
                  <c:v>137.22674119000001</c:v>
                </c:pt>
                <c:pt idx="394">
                  <c:v>135.53603158000001</c:v>
                </c:pt>
                <c:pt idx="395">
                  <c:v>134.05849108000001</c:v>
                </c:pt>
                <c:pt idx="396">
                  <c:v>133.48501031000001</c:v>
                </c:pt>
                <c:pt idx="397">
                  <c:v>131.50492424000001</c:v>
                </c:pt>
                <c:pt idx="398">
                  <c:v>129.33491412999999</c:v>
                </c:pt>
                <c:pt idx="399">
                  <c:v>125.10677762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846-436F-9ECA-60EF0AA6F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889727"/>
        <c:axId val="99689638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'2022072295030.4039423'!$C$1</c15:sqref>
                        </c15:formulaRef>
                      </c:ext>
                    </c:extLst>
                    <c:strCache>
                      <c:ptCount val="1"/>
                      <c:pt idx="0">
                        <c:v> Preço Mínimo 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'2022072295030.4039423'!$A$10:$A$409</c15:sqref>
                        </c15:formulaRef>
                      </c:ext>
                    </c:extLst>
                    <c:numCache>
                      <c:formatCode>m/d/yyyy</c:formatCode>
                      <c:ptCount val="400"/>
                      <c:pt idx="0">
                        <c:v>44578</c:v>
                      </c:pt>
                      <c:pt idx="1">
                        <c:v>44579</c:v>
                      </c:pt>
                      <c:pt idx="2">
                        <c:v>44580</c:v>
                      </c:pt>
                      <c:pt idx="3">
                        <c:v>44581</c:v>
                      </c:pt>
                      <c:pt idx="4">
                        <c:v>44582</c:v>
                      </c:pt>
                      <c:pt idx="5">
                        <c:v>44585</c:v>
                      </c:pt>
                      <c:pt idx="6">
                        <c:v>44586</c:v>
                      </c:pt>
                      <c:pt idx="7">
                        <c:v>44587</c:v>
                      </c:pt>
                      <c:pt idx="8">
                        <c:v>44588</c:v>
                      </c:pt>
                      <c:pt idx="9">
                        <c:v>44589</c:v>
                      </c:pt>
                      <c:pt idx="10">
                        <c:v>44592</c:v>
                      </c:pt>
                      <c:pt idx="11">
                        <c:v>44593</c:v>
                      </c:pt>
                      <c:pt idx="12">
                        <c:v>44594</c:v>
                      </c:pt>
                      <c:pt idx="13">
                        <c:v>44595</c:v>
                      </c:pt>
                      <c:pt idx="14">
                        <c:v>44596</c:v>
                      </c:pt>
                      <c:pt idx="15">
                        <c:v>44599</c:v>
                      </c:pt>
                      <c:pt idx="16">
                        <c:v>44600</c:v>
                      </c:pt>
                      <c:pt idx="17">
                        <c:v>44601</c:v>
                      </c:pt>
                      <c:pt idx="18">
                        <c:v>44602</c:v>
                      </c:pt>
                      <c:pt idx="19">
                        <c:v>44603</c:v>
                      </c:pt>
                      <c:pt idx="20">
                        <c:v>44606</c:v>
                      </c:pt>
                      <c:pt idx="21">
                        <c:v>44607</c:v>
                      </c:pt>
                      <c:pt idx="22">
                        <c:v>44608</c:v>
                      </c:pt>
                      <c:pt idx="23">
                        <c:v>44609</c:v>
                      </c:pt>
                      <c:pt idx="24">
                        <c:v>44610</c:v>
                      </c:pt>
                      <c:pt idx="25">
                        <c:v>44613</c:v>
                      </c:pt>
                      <c:pt idx="26">
                        <c:v>44614</c:v>
                      </c:pt>
                      <c:pt idx="27">
                        <c:v>44615</c:v>
                      </c:pt>
                      <c:pt idx="28">
                        <c:v>44616</c:v>
                      </c:pt>
                      <c:pt idx="29">
                        <c:v>44617</c:v>
                      </c:pt>
                      <c:pt idx="30">
                        <c:v>44622</c:v>
                      </c:pt>
                      <c:pt idx="31">
                        <c:v>44623</c:v>
                      </c:pt>
                      <c:pt idx="32">
                        <c:v>44624</c:v>
                      </c:pt>
                      <c:pt idx="33">
                        <c:v>44627</c:v>
                      </c:pt>
                      <c:pt idx="34">
                        <c:v>44628</c:v>
                      </c:pt>
                      <c:pt idx="35">
                        <c:v>44629</c:v>
                      </c:pt>
                      <c:pt idx="36">
                        <c:v>44630</c:v>
                      </c:pt>
                      <c:pt idx="37">
                        <c:v>44631</c:v>
                      </c:pt>
                      <c:pt idx="38">
                        <c:v>44634</c:v>
                      </c:pt>
                      <c:pt idx="39">
                        <c:v>44635</c:v>
                      </c:pt>
                      <c:pt idx="40">
                        <c:v>44636</c:v>
                      </c:pt>
                      <c:pt idx="41">
                        <c:v>44637</c:v>
                      </c:pt>
                      <c:pt idx="42">
                        <c:v>44638</c:v>
                      </c:pt>
                      <c:pt idx="43">
                        <c:v>44641</c:v>
                      </c:pt>
                      <c:pt idx="44">
                        <c:v>44642</c:v>
                      </c:pt>
                      <c:pt idx="45">
                        <c:v>44643</c:v>
                      </c:pt>
                      <c:pt idx="46">
                        <c:v>44644</c:v>
                      </c:pt>
                      <c:pt idx="47">
                        <c:v>44645</c:v>
                      </c:pt>
                      <c:pt idx="48">
                        <c:v>44648</c:v>
                      </c:pt>
                      <c:pt idx="49">
                        <c:v>44649</c:v>
                      </c:pt>
                      <c:pt idx="50">
                        <c:v>44650</c:v>
                      </c:pt>
                      <c:pt idx="51">
                        <c:v>44651</c:v>
                      </c:pt>
                      <c:pt idx="52">
                        <c:v>44652</c:v>
                      </c:pt>
                      <c:pt idx="53">
                        <c:v>44655</c:v>
                      </c:pt>
                      <c:pt idx="54">
                        <c:v>44656</c:v>
                      </c:pt>
                      <c:pt idx="55">
                        <c:v>44657</c:v>
                      </c:pt>
                      <c:pt idx="56">
                        <c:v>44658</c:v>
                      </c:pt>
                      <c:pt idx="57">
                        <c:v>44659</c:v>
                      </c:pt>
                      <c:pt idx="58">
                        <c:v>44662</c:v>
                      </c:pt>
                      <c:pt idx="59">
                        <c:v>44663</c:v>
                      </c:pt>
                      <c:pt idx="60">
                        <c:v>44664</c:v>
                      </c:pt>
                      <c:pt idx="61">
                        <c:v>44665</c:v>
                      </c:pt>
                      <c:pt idx="62">
                        <c:v>44669</c:v>
                      </c:pt>
                      <c:pt idx="63">
                        <c:v>44670</c:v>
                      </c:pt>
                      <c:pt idx="64">
                        <c:v>44671</c:v>
                      </c:pt>
                      <c:pt idx="65">
                        <c:v>44673</c:v>
                      </c:pt>
                      <c:pt idx="66">
                        <c:v>44676</c:v>
                      </c:pt>
                      <c:pt idx="67">
                        <c:v>44677</c:v>
                      </c:pt>
                      <c:pt idx="68">
                        <c:v>44678</c:v>
                      </c:pt>
                      <c:pt idx="69">
                        <c:v>44679</c:v>
                      </c:pt>
                      <c:pt idx="70">
                        <c:v>44680</c:v>
                      </c:pt>
                      <c:pt idx="71">
                        <c:v>44683</c:v>
                      </c:pt>
                      <c:pt idx="72">
                        <c:v>44684</c:v>
                      </c:pt>
                      <c:pt idx="73">
                        <c:v>44685</c:v>
                      </c:pt>
                      <c:pt idx="74">
                        <c:v>44686</c:v>
                      </c:pt>
                      <c:pt idx="75">
                        <c:v>44687</c:v>
                      </c:pt>
                      <c:pt idx="76">
                        <c:v>44690</c:v>
                      </c:pt>
                      <c:pt idx="77">
                        <c:v>44691</c:v>
                      </c:pt>
                      <c:pt idx="78">
                        <c:v>44692</c:v>
                      </c:pt>
                      <c:pt idx="79">
                        <c:v>44693</c:v>
                      </c:pt>
                      <c:pt idx="80">
                        <c:v>44694</c:v>
                      </c:pt>
                      <c:pt idx="81">
                        <c:v>44697</c:v>
                      </c:pt>
                      <c:pt idx="82">
                        <c:v>44698</c:v>
                      </c:pt>
                      <c:pt idx="83">
                        <c:v>44699</c:v>
                      </c:pt>
                      <c:pt idx="84">
                        <c:v>44700</c:v>
                      </c:pt>
                      <c:pt idx="85">
                        <c:v>44701</c:v>
                      </c:pt>
                      <c:pt idx="86">
                        <c:v>44704</c:v>
                      </c:pt>
                      <c:pt idx="87">
                        <c:v>44705</c:v>
                      </c:pt>
                      <c:pt idx="88">
                        <c:v>44706</c:v>
                      </c:pt>
                      <c:pt idx="89">
                        <c:v>44707</c:v>
                      </c:pt>
                      <c:pt idx="90">
                        <c:v>44708</c:v>
                      </c:pt>
                      <c:pt idx="91">
                        <c:v>44711</c:v>
                      </c:pt>
                      <c:pt idx="92">
                        <c:v>44712</c:v>
                      </c:pt>
                      <c:pt idx="93">
                        <c:v>44713</c:v>
                      </c:pt>
                      <c:pt idx="94">
                        <c:v>44714</c:v>
                      </c:pt>
                      <c:pt idx="95">
                        <c:v>44715</c:v>
                      </c:pt>
                      <c:pt idx="96">
                        <c:v>44718</c:v>
                      </c:pt>
                      <c:pt idx="97">
                        <c:v>44719</c:v>
                      </c:pt>
                      <c:pt idx="98">
                        <c:v>44720</c:v>
                      </c:pt>
                      <c:pt idx="99">
                        <c:v>44721</c:v>
                      </c:pt>
                      <c:pt idx="100">
                        <c:v>44722</c:v>
                      </c:pt>
                      <c:pt idx="101">
                        <c:v>44725</c:v>
                      </c:pt>
                      <c:pt idx="102">
                        <c:v>44726</c:v>
                      </c:pt>
                      <c:pt idx="103">
                        <c:v>44727</c:v>
                      </c:pt>
                      <c:pt idx="104">
                        <c:v>44729</c:v>
                      </c:pt>
                      <c:pt idx="105">
                        <c:v>44732</c:v>
                      </c:pt>
                      <c:pt idx="106">
                        <c:v>44733</c:v>
                      </c:pt>
                      <c:pt idx="107">
                        <c:v>44734</c:v>
                      </c:pt>
                      <c:pt idx="108">
                        <c:v>44735</c:v>
                      </c:pt>
                      <c:pt idx="109">
                        <c:v>44736</c:v>
                      </c:pt>
                      <c:pt idx="110">
                        <c:v>44739</c:v>
                      </c:pt>
                      <c:pt idx="111">
                        <c:v>44740</c:v>
                      </c:pt>
                      <c:pt idx="112">
                        <c:v>44741</c:v>
                      </c:pt>
                      <c:pt idx="113">
                        <c:v>44742</c:v>
                      </c:pt>
                      <c:pt idx="114">
                        <c:v>44743</c:v>
                      </c:pt>
                      <c:pt idx="115">
                        <c:v>44746</c:v>
                      </c:pt>
                      <c:pt idx="116">
                        <c:v>44747</c:v>
                      </c:pt>
                      <c:pt idx="117">
                        <c:v>44748</c:v>
                      </c:pt>
                      <c:pt idx="118">
                        <c:v>44749</c:v>
                      </c:pt>
                      <c:pt idx="119">
                        <c:v>44750</c:v>
                      </c:pt>
                      <c:pt idx="120">
                        <c:v>44753</c:v>
                      </c:pt>
                      <c:pt idx="121">
                        <c:v>44754</c:v>
                      </c:pt>
                      <c:pt idx="122">
                        <c:v>44755</c:v>
                      </c:pt>
                      <c:pt idx="123">
                        <c:v>44756</c:v>
                      </c:pt>
                      <c:pt idx="124">
                        <c:v>44757</c:v>
                      </c:pt>
                      <c:pt idx="125">
                        <c:v>44760</c:v>
                      </c:pt>
                      <c:pt idx="126">
                        <c:v>44761</c:v>
                      </c:pt>
                      <c:pt idx="127">
                        <c:v>44762</c:v>
                      </c:pt>
                      <c:pt idx="128">
                        <c:v>44763</c:v>
                      </c:pt>
                      <c:pt idx="129">
                        <c:v>44764</c:v>
                      </c:pt>
                      <c:pt idx="130">
                        <c:v>44768</c:v>
                      </c:pt>
                      <c:pt idx="131">
                        <c:v>44769</c:v>
                      </c:pt>
                      <c:pt idx="132">
                        <c:v>44770</c:v>
                      </c:pt>
                      <c:pt idx="133">
                        <c:v>44771</c:v>
                      </c:pt>
                      <c:pt idx="134">
                        <c:v>44774</c:v>
                      </c:pt>
                      <c:pt idx="135">
                        <c:v>44775</c:v>
                      </c:pt>
                      <c:pt idx="136">
                        <c:v>44776</c:v>
                      </c:pt>
                      <c:pt idx="137">
                        <c:v>44777</c:v>
                      </c:pt>
                      <c:pt idx="138">
                        <c:v>44778</c:v>
                      </c:pt>
                      <c:pt idx="139">
                        <c:v>44781</c:v>
                      </c:pt>
                      <c:pt idx="140">
                        <c:v>44782</c:v>
                      </c:pt>
                      <c:pt idx="141">
                        <c:v>44783</c:v>
                      </c:pt>
                      <c:pt idx="142">
                        <c:v>44784</c:v>
                      </c:pt>
                      <c:pt idx="143">
                        <c:v>44785</c:v>
                      </c:pt>
                      <c:pt idx="144">
                        <c:v>44788</c:v>
                      </c:pt>
                      <c:pt idx="145">
                        <c:v>44789</c:v>
                      </c:pt>
                      <c:pt idx="146">
                        <c:v>44790</c:v>
                      </c:pt>
                      <c:pt idx="147">
                        <c:v>44791</c:v>
                      </c:pt>
                      <c:pt idx="148">
                        <c:v>44792</c:v>
                      </c:pt>
                      <c:pt idx="149">
                        <c:v>44795</c:v>
                      </c:pt>
                      <c:pt idx="150">
                        <c:v>44796</c:v>
                      </c:pt>
                      <c:pt idx="151">
                        <c:v>44797</c:v>
                      </c:pt>
                      <c:pt idx="152">
                        <c:v>44798</c:v>
                      </c:pt>
                      <c:pt idx="153">
                        <c:v>44799</c:v>
                      </c:pt>
                      <c:pt idx="154">
                        <c:v>44802</c:v>
                      </c:pt>
                      <c:pt idx="155">
                        <c:v>44803</c:v>
                      </c:pt>
                      <c:pt idx="156">
                        <c:v>44804</c:v>
                      </c:pt>
                      <c:pt idx="157">
                        <c:v>44805</c:v>
                      </c:pt>
                      <c:pt idx="158">
                        <c:v>44806</c:v>
                      </c:pt>
                      <c:pt idx="159">
                        <c:v>44809</c:v>
                      </c:pt>
                      <c:pt idx="160">
                        <c:v>44810</c:v>
                      </c:pt>
                      <c:pt idx="161">
                        <c:v>44812</c:v>
                      </c:pt>
                      <c:pt idx="162">
                        <c:v>44813</c:v>
                      </c:pt>
                      <c:pt idx="163">
                        <c:v>44816</c:v>
                      </c:pt>
                      <c:pt idx="164">
                        <c:v>44817</c:v>
                      </c:pt>
                      <c:pt idx="165">
                        <c:v>44818</c:v>
                      </c:pt>
                      <c:pt idx="166">
                        <c:v>44819</c:v>
                      </c:pt>
                      <c:pt idx="167">
                        <c:v>44820</c:v>
                      </c:pt>
                      <c:pt idx="168">
                        <c:v>44823</c:v>
                      </c:pt>
                      <c:pt idx="169">
                        <c:v>44824</c:v>
                      </c:pt>
                      <c:pt idx="170">
                        <c:v>44825</c:v>
                      </c:pt>
                      <c:pt idx="171">
                        <c:v>44826</c:v>
                      </c:pt>
                      <c:pt idx="172">
                        <c:v>44827</c:v>
                      </c:pt>
                      <c:pt idx="173">
                        <c:v>44830</c:v>
                      </c:pt>
                      <c:pt idx="174">
                        <c:v>44831</c:v>
                      </c:pt>
                      <c:pt idx="175">
                        <c:v>44832</c:v>
                      </c:pt>
                      <c:pt idx="176">
                        <c:v>44833</c:v>
                      </c:pt>
                      <c:pt idx="177">
                        <c:v>44834</c:v>
                      </c:pt>
                      <c:pt idx="178">
                        <c:v>44837</c:v>
                      </c:pt>
                      <c:pt idx="179">
                        <c:v>44838</c:v>
                      </c:pt>
                      <c:pt idx="180">
                        <c:v>44839</c:v>
                      </c:pt>
                      <c:pt idx="181">
                        <c:v>44840</c:v>
                      </c:pt>
                      <c:pt idx="182">
                        <c:v>44841</c:v>
                      </c:pt>
                      <c:pt idx="183">
                        <c:v>44844</c:v>
                      </c:pt>
                      <c:pt idx="184">
                        <c:v>44845</c:v>
                      </c:pt>
                      <c:pt idx="185">
                        <c:v>44847</c:v>
                      </c:pt>
                      <c:pt idx="186">
                        <c:v>44848</c:v>
                      </c:pt>
                      <c:pt idx="187">
                        <c:v>44851</c:v>
                      </c:pt>
                      <c:pt idx="188">
                        <c:v>44852</c:v>
                      </c:pt>
                      <c:pt idx="189">
                        <c:v>44853</c:v>
                      </c:pt>
                      <c:pt idx="190">
                        <c:v>44854</c:v>
                      </c:pt>
                      <c:pt idx="191">
                        <c:v>44855</c:v>
                      </c:pt>
                      <c:pt idx="192">
                        <c:v>44858</c:v>
                      </c:pt>
                      <c:pt idx="193">
                        <c:v>44859</c:v>
                      </c:pt>
                      <c:pt idx="194">
                        <c:v>44860</c:v>
                      </c:pt>
                      <c:pt idx="195">
                        <c:v>44861</c:v>
                      </c:pt>
                      <c:pt idx="196">
                        <c:v>44862</c:v>
                      </c:pt>
                      <c:pt idx="197">
                        <c:v>44865</c:v>
                      </c:pt>
                      <c:pt idx="198">
                        <c:v>44866</c:v>
                      </c:pt>
                      <c:pt idx="199">
                        <c:v>44868</c:v>
                      </c:pt>
                      <c:pt idx="200">
                        <c:v>44869</c:v>
                      </c:pt>
                      <c:pt idx="201">
                        <c:v>44872</c:v>
                      </c:pt>
                      <c:pt idx="202">
                        <c:v>44873</c:v>
                      </c:pt>
                      <c:pt idx="203">
                        <c:v>44874</c:v>
                      </c:pt>
                      <c:pt idx="204">
                        <c:v>44875</c:v>
                      </c:pt>
                      <c:pt idx="205">
                        <c:v>44876</c:v>
                      </c:pt>
                      <c:pt idx="206">
                        <c:v>44879</c:v>
                      </c:pt>
                      <c:pt idx="207">
                        <c:v>44881</c:v>
                      </c:pt>
                      <c:pt idx="208">
                        <c:v>44882</c:v>
                      </c:pt>
                      <c:pt idx="209">
                        <c:v>44883</c:v>
                      </c:pt>
                      <c:pt idx="210">
                        <c:v>44886</c:v>
                      </c:pt>
                      <c:pt idx="211">
                        <c:v>44887</c:v>
                      </c:pt>
                      <c:pt idx="212">
                        <c:v>44888</c:v>
                      </c:pt>
                      <c:pt idx="213">
                        <c:v>44889</c:v>
                      </c:pt>
                      <c:pt idx="214">
                        <c:v>44890</c:v>
                      </c:pt>
                      <c:pt idx="215">
                        <c:v>44893</c:v>
                      </c:pt>
                      <c:pt idx="216">
                        <c:v>44894</c:v>
                      </c:pt>
                      <c:pt idx="217">
                        <c:v>44895</c:v>
                      </c:pt>
                      <c:pt idx="218">
                        <c:v>44896</c:v>
                      </c:pt>
                      <c:pt idx="219">
                        <c:v>44897</c:v>
                      </c:pt>
                      <c:pt idx="220">
                        <c:v>44900</c:v>
                      </c:pt>
                      <c:pt idx="221">
                        <c:v>44901</c:v>
                      </c:pt>
                      <c:pt idx="222">
                        <c:v>44902</c:v>
                      </c:pt>
                      <c:pt idx="223">
                        <c:v>44903</c:v>
                      </c:pt>
                      <c:pt idx="224">
                        <c:v>44904</c:v>
                      </c:pt>
                      <c:pt idx="225">
                        <c:v>44907</c:v>
                      </c:pt>
                      <c:pt idx="226">
                        <c:v>44908</c:v>
                      </c:pt>
                      <c:pt idx="227">
                        <c:v>44909</c:v>
                      </c:pt>
                      <c:pt idx="228">
                        <c:v>44910</c:v>
                      </c:pt>
                      <c:pt idx="229">
                        <c:v>44911</c:v>
                      </c:pt>
                      <c:pt idx="230">
                        <c:v>44914</c:v>
                      </c:pt>
                      <c:pt idx="231">
                        <c:v>44915</c:v>
                      </c:pt>
                      <c:pt idx="232">
                        <c:v>44916</c:v>
                      </c:pt>
                      <c:pt idx="233">
                        <c:v>44917</c:v>
                      </c:pt>
                      <c:pt idx="234">
                        <c:v>44918</c:v>
                      </c:pt>
                      <c:pt idx="235">
                        <c:v>44921</c:v>
                      </c:pt>
                      <c:pt idx="236">
                        <c:v>44922</c:v>
                      </c:pt>
                      <c:pt idx="237">
                        <c:v>44923</c:v>
                      </c:pt>
                      <c:pt idx="238">
                        <c:v>44924</c:v>
                      </c:pt>
                      <c:pt idx="239">
                        <c:v>44925</c:v>
                      </c:pt>
                      <c:pt idx="240">
                        <c:v>44929</c:v>
                      </c:pt>
                      <c:pt idx="241">
                        <c:v>44930</c:v>
                      </c:pt>
                      <c:pt idx="242">
                        <c:v>44931</c:v>
                      </c:pt>
                      <c:pt idx="243">
                        <c:v>44932</c:v>
                      </c:pt>
                      <c:pt idx="244">
                        <c:v>44935</c:v>
                      </c:pt>
                      <c:pt idx="245">
                        <c:v>44936</c:v>
                      </c:pt>
                      <c:pt idx="246">
                        <c:v>44937</c:v>
                      </c:pt>
                      <c:pt idx="247">
                        <c:v>44938</c:v>
                      </c:pt>
                      <c:pt idx="248">
                        <c:v>44939</c:v>
                      </c:pt>
                      <c:pt idx="249">
                        <c:v>44942</c:v>
                      </c:pt>
                      <c:pt idx="250">
                        <c:v>44943</c:v>
                      </c:pt>
                      <c:pt idx="251">
                        <c:v>44944</c:v>
                      </c:pt>
                      <c:pt idx="252">
                        <c:v>44945</c:v>
                      </c:pt>
                      <c:pt idx="253">
                        <c:v>44946</c:v>
                      </c:pt>
                      <c:pt idx="254">
                        <c:v>44949</c:v>
                      </c:pt>
                      <c:pt idx="255">
                        <c:v>44950</c:v>
                      </c:pt>
                      <c:pt idx="256">
                        <c:v>44951</c:v>
                      </c:pt>
                      <c:pt idx="257">
                        <c:v>44952</c:v>
                      </c:pt>
                      <c:pt idx="258">
                        <c:v>44953</c:v>
                      </c:pt>
                      <c:pt idx="259">
                        <c:v>44956</c:v>
                      </c:pt>
                      <c:pt idx="260">
                        <c:v>44957</c:v>
                      </c:pt>
                      <c:pt idx="261">
                        <c:v>44958</c:v>
                      </c:pt>
                      <c:pt idx="262">
                        <c:v>44959</c:v>
                      </c:pt>
                      <c:pt idx="263">
                        <c:v>44960</c:v>
                      </c:pt>
                      <c:pt idx="264">
                        <c:v>44963</c:v>
                      </c:pt>
                      <c:pt idx="265">
                        <c:v>44964</c:v>
                      </c:pt>
                      <c:pt idx="266">
                        <c:v>44965</c:v>
                      </c:pt>
                      <c:pt idx="267">
                        <c:v>44966</c:v>
                      </c:pt>
                      <c:pt idx="268">
                        <c:v>44967</c:v>
                      </c:pt>
                      <c:pt idx="269">
                        <c:v>44970</c:v>
                      </c:pt>
                      <c:pt idx="270">
                        <c:v>44971</c:v>
                      </c:pt>
                      <c:pt idx="271">
                        <c:v>44972</c:v>
                      </c:pt>
                      <c:pt idx="272">
                        <c:v>44973</c:v>
                      </c:pt>
                      <c:pt idx="273">
                        <c:v>44974</c:v>
                      </c:pt>
                      <c:pt idx="274">
                        <c:v>44979</c:v>
                      </c:pt>
                      <c:pt idx="275">
                        <c:v>44980</c:v>
                      </c:pt>
                      <c:pt idx="276">
                        <c:v>44981</c:v>
                      </c:pt>
                      <c:pt idx="277">
                        <c:v>44984</c:v>
                      </c:pt>
                      <c:pt idx="278">
                        <c:v>44985</c:v>
                      </c:pt>
                      <c:pt idx="279">
                        <c:v>44986</c:v>
                      </c:pt>
                      <c:pt idx="280">
                        <c:v>44987</c:v>
                      </c:pt>
                      <c:pt idx="281">
                        <c:v>44988</c:v>
                      </c:pt>
                      <c:pt idx="282">
                        <c:v>44991</c:v>
                      </c:pt>
                      <c:pt idx="283">
                        <c:v>44992</c:v>
                      </c:pt>
                      <c:pt idx="284">
                        <c:v>44993</c:v>
                      </c:pt>
                      <c:pt idx="285">
                        <c:v>44994</c:v>
                      </c:pt>
                      <c:pt idx="286">
                        <c:v>44995</c:v>
                      </c:pt>
                      <c:pt idx="287">
                        <c:v>44999</c:v>
                      </c:pt>
                      <c:pt idx="288">
                        <c:v>45000</c:v>
                      </c:pt>
                      <c:pt idx="289">
                        <c:v>45001</c:v>
                      </c:pt>
                      <c:pt idx="290">
                        <c:v>45002</c:v>
                      </c:pt>
                      <c:pt idx="291">
                        <c:v>45005</c:v>
                      </c:pt>
                      <c:pt idx="292">
                        <c:v>45006</c:v>
                      </c:pt>
                      <c:pt idx="293">
                        <c:v>45007</c:v>
                      </c:pt>
                      <c:pt idx="294">
                        <c:v>45008</c:v>
                      </c:pt>
                      <c:pt idx="295">
                        <c:v>45009</c:v>
                      </c:pt>
                      <c:pt idx="296">
                        <c:v>45012</c:v>
                      </c:pt>
                      <c:pt idx="297">
                        <c:v>45013</c:v>
                      </c:pt>
                      <c:pt idx="298">
                        <c:v>45014</c:v>
                      </c:pt>
                      <c:pt idx="299">
                        <c:v>45015</c:v>
                      </c:pt>
                      <c:pt idx="300">
                        <c:v>45016</c:v>
                      </c:pt>
                      <c:pt idx="301">
                        <c:v>45019</c:v>
                      </c:pt>
                      <c:pt idx="302">
                        <c:v>45020</c:v>
                      </c:pt>
                      <c:pt idx="303">
                        <c:v>45021</c:v>
                      </c:pt>
                      <c:pt idx="304">
                        <c:v>45026</c:v>
                      </c:pt>
                      <c:pt idx="305">
                        <c:v>45027</c:v>
                      </c:pt>
                      <c:pt idx="306">
                        <c:v>45028</c:v>
                      </c:pt>
                      <c:pt idx="307">
                        <c:v>45029</c:v>
                      </c:pt>
                      <c:pt idx="308">
                        <c:v>45030</c:v>
                      </c:pt>
                      <c:pt idx="309">
                        <c:v>45033</c:v>
                      </c:pt>
                      <c:pt idx="310">
                        <c:v>45034</c:v>
                      </c:pt>
                      <c:pt idx="311">
                        <c:v>45035</c:v>
                      </c:pt>
                      <c:pt idx="312">
                        <c:v>45036</c:v>
                      </c:pt>
                      <c:pt idx="313">
                        <c:v>45040</c:v>
                      </c:pt>
                      <c:pt idx="314">
                        <c:v>45041</c:v>
                      </c:pt>
                      <c:pt idx="315">
                        <c:v>45042</c:v>
                      </c:pt>
                      <c:pt idx="316">
                        <c:v>45043</c:v>
                      </c:pt>
                      <c:pt idx="317">
                        <c:v>45044</c:v>
                      </c:pt>
                      <c:pt idx="318">
                        <c:v>45048</c:v>
                      </c:pt>
                      <c:pt idx="319">
                        <c:v>45049</c:v>
                      </c:pt>
                      <c:pt idx="320">
                        <c:v>45050</c:v>
                      </c:pt>
                      <c:pt idx="321">
                        <c:v>45051</c:v>
                      </c:pt>
                      <c:pt idx="322">
                        <c:v>45054</c:v>
                      </c:pt>
                      <c:pt idx="323">
                        <c:v>45055</c:v>
                      </c:pt>
                      <c:pt idx="324">
                        <c:v>45056</c:v>
                      </c:pt>
                      <c:pt idx="325">
                        <c:v>45057</c:v>
                      </c:pt>
                      <c:pt idx="326">
                        <c:v>45058</c:v>
                      </c:pt>
                      <c:pt idx="327">
                        <c:v>45061</c:v>
                      </c:pt>
                      <c:pt idx="328">
                        <c:v>45062</c:v>
                      </c:pt>
                      <c:pt idx="329">
                        <c:v>45063</c:v>
                      </c:pt>
                      <c:pt idx="330">
                        <c:v>45064</c:v>
                      </c:pt>
                      <c:pt idx="331">
                        <c:v>45065</c:v>
                      </c:pt>
                      <c:pt idx="332">
                        <c:v>45068</c:v>
                      </c:pt>
                      <c:pt idx="333">
                        <c:v>45069</c:v>
                      </c:pt>
                      <c:pt idx="334">
                        <c:v>45070</c:v>
                      </c:pt>
                      <c:pt idx="335">
                        <c:v>45071</c:v>
                      </c:pt>
                      <c:pt idx="336">
                        <c:v>45072</c:v>
                      </c:pt>
                      <c:pt idx="337">
                        <c:v>45075</c:v>
                      </c:pt>
                      <c:pt idx="338">
                        <c:v>45076</c:v>
                      </c:pt>
                      <c:pt idx="339">
                        <c:v>45077</c:v>
                      </c:pt>
                      <c:pt idx="340">
                        <c:v>45078</c:v>
                      </c:pt>
                      <c:pt idx="341">
                        <c:v>45079</c:v>
                      </c:pt>
                      <c:pt idx="342">
                        <c:v>45082</c:v>
                      </c:pt>
                      <c:pt idx="343">
                        <c:v>45083</c:v>
                      </c:pt>
                      <c:pt idx="344">
                        <c:v>45084</c:v>
                      </c:pt>
                      <c:pt idx="345">
                        <c:v>45086</c:v>
                      </c:pt>
                      <c:pt idx="346">
                        <c:v>45089</c:v>
                      </c:pt>
                      <c:pt idx="347">
                        <c:v>45090</c:v>
                      </c:pt>
                      <c:pt idx="348">
                        <c:v>45091</c:v>
                      </c:pt>
                      <c:pt idx="349">
                        <c:v>45092</c:v>
                      </c:pt>
                      <c:pt idx="350">
                        <c:v>45093</c:v>
                      </c:pt>
                      <c:pt idx="351">
                        <c:v>45096</c:v>
                      </c:pt>
                      <c:pt idx="352">
                        <c:v>45097</c:v>
                      </c:pt>
                      <c:pt idx="353">
                        <c:v>45098</c:v>
                      </c:pt>
                      <c:pt idx="354">
                        <c:v>45099</c:v>
                      </c:pt>
                      <c:pt idx="355">
                        <c:v>45100</c:v>
                      </c:pt>
                      <c:pt idx="356">
                        <c:v>45103</c:v>
                      </c:pt>
                      <c:pt idx="357">
                        <c:v>45104</c:v>
                      </c:pt>
                      <c:pt idx="358">
                        <c:v>45105</c:v>
                      </c:pt>
                      <c:pt idx="359">
                        <c:v>45106</c:v>
                      </c:pt>
                      <c:pt idx="360">
                        <c:v>45107</c:v>
                      </c:pt>
                      <c:pt idx="361">
                        <c:v>45110</c:v>
                      </c:pt>
                      <c:pt idx="362">
                        <c:v>45111</c:v>
                      </c:pt>
                      <c:pt idx="363">
                        <c:v>45112</c:v>
                      </c:pt>
                      <c:pt idx="364">
                        <c:v>45113</c:v>
                      </c:pt>
                      <c:pt idx="365">
                        <c:v>45114</c:v>
                      </c:pt>
                      <c:pt idx="366">
                        <c:v>45117</c:v>
                      </c:pt>
                      <c:pt idx="367">
                        <c:v>45118</c:v>
                      </c:pt>
                      <c:pt idx="368">
                        <c:v>45119</c:v>
                      </c:pt>
                      <c:pt idx="369">
                        <c:v>45120</c:v>
                      </c:pt>
                      <c:pt idx="370">
                        <c:v>45121</c:v>
                      </c:pt>
                      <c:pt idx="371">
                        <c:v>45124</c:v>
                      </c:pt>
                      <c:pt idx="372">
                        <c:v>45125</c:v>
                      </c:pt>
                      <c:pt idx="373">
                        <c:v>45126</c:v>
                      </c:pt>
                      <c:pt idx="374">
                        <c:v>45127</c:v>
                      </c:pt>
                      <c:pt idx="375">
                        <c:v>45128</c:v>
                      </c:pt>
                      <c:pt idx="376">
                        <c:v>45131</c:v>
                      </c:pt>
                      <c:pt idx="377">
                        <c:v>45132</c:v>
                      </c:pt>
                      <c:pt idx="378">
                        <c:v>45133</c:v>
                      </c:pt>
                      <c:pt idx="379">
                        <c:v>45134</c:v>
                      </c:pt>
                      <c:pt idx="380">
                        <c:v>45135</c:v>
                      </c:pt>
                      <c:pt idx="381">
                        <c:v>45138</c:v>
                      </c:pt>
                      <c:pt idx="382">
                        <c:v>45139</c:v>
                      </c:pt>
                      <c:pt idx="383">
                        <c:v>45140</c:v>
                      </c:pt>
                      <c:pt idx="384">
                        <c:v>45141</c:v>
                      </c:pt>
                      <c:pt idx="385">
                        <c:v>45142</c:v>
                      </c:pt>
                      <c:pt idx="386">
                        <c:v>45145</c:v>
                      </c:pt>
                      <c:pt idx="387">
                        <c:v>45146</c:v>
                      </c:pt>
                      <c:pt idx="388">
                        <c:v>45147</c:v>
                      </c:pt>
                      <c:pt idx="389">
                        <c:v>45148</c:v>
                      </c:pt>
                      <c:pt idx="390">
                        <c:v>45149</c:v>
                      </c:pt>
                      <c:pt idx="391">
                        <c:v>45152</c:v>
                      </c:pt>
                      <c:pt idx="392">
                        <c:v>45153</c:v>
                      </c:pt>
                      <c:pt idx="393">
                        <c:v>45154</c:v>
                      </c:pt>
                      <c:pt idx="394">
                        <c:v>45155</c:v>
                      </c:pt>
                      <c:pt idx="395">
                        <c:v>45156</c:v>
                      </c:pt>
                      <c:pt idx="396">
                        <c:v>45159</c:v>
                      </c:pt>
                      <c:pt idx="397">
                        <c:v>45160</c:v>
                      </c:pt>
                      <c:pt idx="398">
                        <c:v>45161</c:v>
                      </c:pt>
                      <c:pt idx="399">
                        <c:v>45162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'2022072295030.4039423'!$C$10:$C$137</c15:sqref>
                        </c15:formulaRef>
                      </c:ext>
                    </c:extLst>
                    <c:numCache>
                      <c:formatCode>_("R$"* #,##0.00_);_("R$"* \(#,##0.00\);_("R$"* "-"??_);_(@_)</c:formatCode>
                      <c:ptCount val="128"/>
                      <c:pt idx="0">
                        <c:v>56</c:v>
                      </c:pt>
                      <c:pt idx="1">
                        <c:v>55.97</c:v>
                      </c:pt>
                      <c:pt idx="2">
                        <c:v>55.01</c:v>
                      </c:pt>
                      <c:pt idx="3">
                        <c:v>60.05</c:v>
                      </c:pt>
                      <c:pt idx="4">
                        <c:v>34</c:v>
                      </c:pt>
                      <c:pt idx="5">
                        <c:v>62.35</c:v>
                      </c:pt>
                      <c:pt idx="6">
                        <c:v>68</c:v>
                      </c:pt>
                      <c:pt idx="7">
                        <c:v>68.05</c:v>
                      </c:pt>
                      <c:pt idx="8">
                        <c:v>62.35</c:v>
                      </c:pt>
                      <c:pt idx="9">
                        <c:v>69.61</c:v>
                      </c:pt>
                      <c:pt idx="10">
                        <c:v>68.739999999999995</c:v>
                      </c:pt>
                      <c:pt idx="11">
                        <c:v>70.5</c:v>
                      </c:pt>
                      <c:pt idx="12">
                        <c:v>72.05</c:v>
                      </c:pt>
                      <c:pt idx="13">
                        <c:v>45</c:v>
                      </c:pt>
                      <c:pt idx="14">
                        <c:v>68.959999999999994</c:v>
                      </c:pt>
                      <c:pt idx="15">
                        <c:v>71</c:v>
                      </c:pt>
                      <c:pt idx="16">
                        <c:v>68.959999999999994</c:v>
                      </c:pt>
                      <c:pt idx="17">
                        <c:v>31.99</c:v>
                      </c:pt>
                      <c:pt idx="18">
                        <c:v>68.959999999999994</c:v>
                      </c:pt>
                      <c:pt idx="19">
                        <c:v>83.5</c:v>
                      </c:pt>
                      <c:pt idx="20">
                        <c:v>86.6</c:v>
                      </c:pt>
                      <c:pt idx="21">
                        <c:v>72.209999999999994</c:v>
                      </c:pt>
                      <c:pt idx="22">
                        <c:v>79.05</c:v>
                      </c:pt>
                      <c:pt idx="23">
                        <c:v>87.05</c:v>
                      </c:pt>
                      <c:pt idx="24">
                        <c:v>73.150000000000006</c:v>
                      </c:pt>
                      <c:pt idx="25">
                        <c:v>73.930000000000007</c:v>
                      </c:pt>
                      <c:pt idx="26">
                        <c:v>73.930000000000007</c:v>
                      </c:pt>
                      <c:pt idx="27">
                        <c:v>73.930000000000007</c:v>
                      </c:pt>
                      <c:pt idx="28">
                        <c:v>92.55</c:v>
                      </c:pt>
                      <c:pt idx="29">
                        <c:v>72.61</c:v>
                      </c:pt>
                      <c:pt idx="30">
                        <c:v>78.892499999999998</c:v>
                      </c:pt>
                      <c:pt idx="31">
                        <c:v>99.05</c:v>
                      </c:pt>
                      <c:pt idx="32">
                        <c:v>99.05</c:v>
                      </c:pt>
                      <c:pt idx="33">
                        <c:v>89.759279219999996</c:v>
                      </c:pt>
                      <c:pt idx="34">
                        <c:v>97.5</c:v>
                      </c:pt>
                      <c:pt idx="35">
                        <c:v>87.05</c:v>
                      </c:pt>
                      <c:pt idx="36">
                        <c:v>87.05</c:v>
                      </c:pt>
                      <c:pt idx="37">
                        <c:v>97.05</c:v>
                      </c:pt>
                      <c:pt idx="38">
                        <c:v>96.05</c:v>
                      </c:pt>
                      <c:pt idx="39">
                        <c:v>97</c:v>
                      </c:pt>
                      <c:pt idx="40">
                        <c:v>98</c:v>
                      </c:pt>
                      <c:pt idx="41">
                        <c:v>98.05</c:v>
                      </c:pt>
                      <c:pt idx="42">
                        <c:v>98.5</c:v>
                      </c:pt>
                      <c:pt idx="43">
                        <c:v>98</c:v>
                      </c:pt>
                      <c:pt idx="44">
                        <c:v>98.75</c:v>
                      </c:pt>
                      <c:pt idx="45">
                        <c:v>95.45</c:v>
                      </c:pt>
                      <c:pt idx="46">
                        <c:v>97.05</c:v>
                      </c:pt>
                      <c:pt idx="47">
                        <c:v>97</c:v>
                      </c:pt>
                      <c:pt idx="48">
                        <c:v>95.05</c:v>
                      </c:pt>
                      <c:pt idx="49">
                        <c:v>94.5</c:v>
                      </c:pt>
                      <c:pt idx="50">
                        <c:v>89</c:v>
                      </c:pt>
                      <c:pt idx="51">
                        <c:v>87.55</c:v>
                      </c:pt>
                      <c:pt idx="52">
                        <c:v>89.05</c:v>
                      </c:pt>
                      <c:pt idx="53">
                        <c:v>89.444999999999993</c:v>
                      </c:pt>
                      <c:pt idx="54">
                        <c:v>89.444999999999993</c:v>
                      </c:pt>
                      <c:pt idx="55">
                        <c:v>93.69</c:v>
                      </c:pt>
                      <c:pt idx="56">
                        <c:v>93.5655</c:v>
                      </c:pt>
                      <c:pt idx="57">
                        <c:v>93.7</c:v>
                      </c:pt>
                      <c:pt idx="58">
                        <c:v>96</c:v>
                      </c:pt>
                      <c:pt idx="59">
                        <c:v>95</c:v>
                      </c:pt>
                      <c:pt idx="60">
                        <c:v>94.61</c:v>
                      </c:pt>
                      <c:pt idx="61">
                        <c:v>97.484999999999999</c:v>
                      </c:pt>
                      <c:pt idx="62">
                        <c:v>99.5</c:v>
                      </c:pt>
                      <c:pt idx="63">
                        <c:v>98.15</c:v>
                      </c:pt>
                      <c:pt idx="64">
                        <c:v>96.4</c:v>
                      </c:pt>
                      <c:pt idx="65">
                        <c:v>98.15</c:v>
                      </c:pt>
                      <c:pt idx="66">
                        <c:v>98.05</c:v>
                      </c:pt>
                      <c:pt idx="67">
                        <c:v>98.55</c:v>
                      </c:pt>
                      <c:pt idx="68">
                        <c:v>98.15</c:v>
                      </c:pt>
                      <c:pt idx="69">
                        <c:v>98.15</c:v>
                      </c:pt>
                      <c:pt idx="70">
                        <c:v>99</c:v>
                      </c:pt>
                      <c:pt idx="71">
                        <c:v>91</c:v>
                      </c:pt>
                      <c:pt idx="72">
                        <c:v>99.01</c:v>
                      </c:pt>
                      <c:pt idx="73">
                        <c:v>98.45</c:v>
                      </c:pt>
                      <c:pt idx="74">
                        <c:v>98.65</c:v>
                      </c:pt>
                      <c:pt idx="75">
                        <c:v>100</c:v>
                      </c:pt>
                      <c:pt idx="76">
                        <c:v>99.91</c:v>
                      </c:pt>
                      <c:pt idx="77">
                        <c:v>100</c:v>
                      </c:pt>
                      <c:pt idx="78">
                        <c:v>101</c:v>
                      </c:pt>
                      <c:pt idx="79">
                        <c:v>100.05</c:v>
                      </c:pt>
                      <c:pt idx="80">
                        <c:v>102</c:v>
                      </c:pt>
                      <c:pt idx="81">
                        <c:v>101.95</c:v>
                      </c:pt>
                      <c:pt idx="82">
                        <c:v>102</c:v>
                      </c:pt>
                      <c:pt idx="83">
                        <c:v>106</c:v>
                      </c:pt>
                      <c:pt idx="84">
                        <c:v>106</c:v>
                      </c:pt>
                      <c:pt idx="85">
                        <c:v>100.6</c:v>
                      </c:pt>
                      <c:pt idx="86">
                        <c:v>108</c:v>
                      </c:pt>
                      <c:pt idx="87">
                        <c:v>108</c:v>
                      </c:pt>
                      <c:pt idx="88">
                        <c:v>114.5</c:v>
                      </c:pt>
                      <c:pt idx="89">
                        <c:v>108.76</c:v>
                      </c:pt>
                      <c:pt idx="90">
                        <c:v>109.82</c:v>
                      </c:pt>
                      <c:pt idx="91">
                        <c:v>110.32</c:v>
                      </c:pt>
                      <c:pt idx="92">
                        <c:v>108.5</c:v>
                      </c:pt>
                      <c:pt idx="93">
                        <c:v>118.55</c:v>
                      </c:pt>
                      <c:pt idx="94">
                        <c:v>119</c:v>
                      </c:pt>
                      <c:pt idx="95">
                        <c:v>118.55</c:v>
                      </c:pt>
                      <c:pt idx="96">
                        <c:v>119</c:v>
                      </c:pt>
                      <c:pt idx="97">
                        <c:v>118.95</c:v>
                      </c:pt>
                      <c:pt idx="98">
                        <c:v>119</c:v>
                      </c:pt>
                      <c:pt idx="99">
                        <c:v>120</c:v>
                      </c:pt>
                      <c:pt idx="100">
                        <c:v>121.6</c:v>
                      </c:pt>
                      <c:pt idx="101">
                        <c:v>120.38</c:v>
                      </c:pt>
                      <c:pt idx="102">
                        <c:v>120.38</c:v>
                      </c:pt>
                      <c:pt idx="103">
                        <c:v>120.04</c:v>
                      </c:pt>
                      <c:pt idx="104">
                        <c:v>146.72999999999999</c:v>
                      </c:pt>
                      <c:pt idx="105">
                        <c:v>121.36</c:v>
                      </c:pt>
                      <c:pt idx="106">
                        <c:v>120.5</c:v>
                      </c:pt>
                      <c:pt idx="107">
                        <c:v>121.5</c:v>
                      </c:pt>
                      <c:pt idx="108">
                        <c:v>121.45</c:v>
                      </c:pt>
                      <c:pt idx="109">
                        <c:v>159</c:v>
                      </c:pt>
                      <c:pt idx="110">
                        <c:v>178.25</c:v>
                      </c:pt>
                      <c:pt idx="111">
                        <c:v>179.6</c:v>
                      </c:pt>
                      <c:pt idx="112">
                        <c:v>160.99</c:v>
                      </c:pt>
                      <c:pt idx="113">
                        <c:v>194</c:v>
                      </c:pt>
                      <c:pt idx="114">
                        <c:v>180.54</c:v>
                      </c:pt>
                      <c:pt idx="115">
                        <c:v>179.04</c:v>
                      </c:pt>
                      <c:pt idx="116">
                        <c:v>191</c:v>
                      </c:pt>
                      <c:pt idx="117">
                        <c:v>196</c:v>
                      </c:pt>
                      <c:pt idx="118">
                        <c:v>195.05</c:v>
                      </c:pt>
                      <c:pt idx="119">
                        <c:v>194.5</c:v>
                      </c:pt>
                      <c:pt idx="120">
                        <c:v>193.05</c:v>
                      </c:pt>
                      <c:pt idx="121">
                        <c:v>193</c:v>
                      </c:pt>
                      <c:pt idx="122">
                        <c:v>192</c:v>
                      </c:pt>
                      <c:pt idx="123">
                        <c:v>180</c:v>
                      </c:pt>
                      <c:pt idx="124">
                        <c:v>164.2</c:v>
                      </c:pt>
                      <c:pt idx="125">
                        <c:v>150</c:v>
                      </c:pt>
                      <c:pt idx="126">
                        <c:v>112</c:v>
                      </c:pt>
                      <c:pt idx="127">
                        <c:v>76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846-436F-9ECA-60EF0AA6F9C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'2022072295030.4039423'!$E$1</c15:sqref>
                        </c15:formulaRef>
                      </c:ext>
                    </c:extLst>
                    <c:strCache>
                      <c:ptCount val="1"/>
                      <c:pt idx="0">
                        <c:v> Preço Máximo 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'2022072295030.4039423'!$A$10:$A$409</c15:sqref>
                        </c15:formulaRef>
                      </c:ext>
                    </c:extLst>
                    <c:numCache>
                      <c:formatCode>m/d/yyyy</c:formatCode>
                      <c:ptCount val="400"/>
                      <c:pt idx="0">
                        <c:v>44578</c:v>
                      </c:pt>
                      <c:pt idx="1">
                        <c:v>44579</c:v>
                      </c:pt>
                      <c:pt idx="2">
                        <c:v>44580</c:v>
                      </c:pt>
                      <c:pt idx="3">
                        <c:v>44581</c:v>
                      </c:pt>
                      <c:pt idx="4">
                        <c:v>44582</c:v>
                      </c:pt>
                      <c:pt idx="5">
                        <c:v>44585</c:v>
                      </c:pt>
                      <c:pt idx="6">
                        <c:v>44586</c:v>
                      </c:pt>
                      <c:pt idx="7">
                        <c:v>44587</c:v>
                      </c:pt>
                      <c:pt idx="8">
                        <c:v>44588</c:v>
                      </c:pt>
                      <c:pt idx="9">
                        <c:v>44589</c:v>
                      </c:pt>
                      <c:pt idx="10">
                        <c:v>44592</c:v>
                      </c:pt>
                      <c:pt idx="11">
                        <c:v>44593</c:v>
                      </c:pt>
                      <c:pt idx="12">
                        <c:v>44594</c:v>
                      </c:pt>
                      <c:pt idx="13">
                        <c:v>44595</c:v>
                      </c:pt>
                      <c:pt idx="14">
                        <c:v>44596</c:v>
                      </c:pt>
                      <c:pt idx="15">
                        <c:v>44599</c:v>
                      </c:pt>
                      <c:pt idx="16">
                        <c:v>44600</c:v>
                      </c:pt>
                      <c:pt idx="17">
                        <c:v>44601</c:v>
                      </c:pt>
                      <c:pt idx="18">
                        <c:v>44602</c:v>
                      </c:pt>
                      <c:pt idx="19">
                        <c:v>44603</c:v>
                      </c:pt>
                      <c:pt idx="20">
                        <c:v>44606</c:v>
                      </c:pt>
                      <c:pt idx="21">
                        <c:v>44607</c:v>
                      </c:pt>
                      <c:pt idx="22">
                        <c:v>44608</c:v>
                      </c:pt>
                      <c:pt idx="23">
                        <c:v>44609</c:v>
                      </c:pt>
                      <c:pt idx="24">
                        <c:v>44610</c:v>
                      </c:pt>
                      <c:pt idx="25">
                        <c:v>44613</c:v>
                      </c:pt>
                      <c:pt idx="26">
                        <c:v>44614</c:v>
                      </c:pt>
                      <c:pt idx="27">
                        <c:v>44615</c:v>
                      </c:pt>
                      <c:pt idx="28">
                        <c:v>44616</c:v>
                      </c:pt>
                      <c:pt idx="29">
                        <c:v>44617</c:v>
                      </c:pt>
                      <c:pt idx="30">
                        <c:v>44622</c:v>
                      </c:pt>
                      <c:pt idx="31">
                        <c:v>44623</c:v>
                      </c:pt>
                      <c:pt idx="32">
                        <c:v>44624</c:v>
                      </c:pt>
                      <c:pt idx="33">
                        <c:v>44627</c:v>
                      </c:pt>
                      <c:pt idx="34">
                        <c:v>44628</c:v>
                      </c:pt>
                      <c:pt idx="35">
                        <c:v>44629</c:v>
                      </c:pt>
                      <c:pt idx="36">
                        <c:v>44630</c:v>
                      </c:pt>
                      <c:pt idx="37">
                        <c:v>44631</c:v>
                      </c:pt>
                      <c:pt idx="38">
                        <c:v>44634</c:v>
                      </c:pt>
                      <c:pt idx="39">
                        <c:v>44635</c:v>
                      </c:pt>
                      <c:pt idx="40">
                        <c:v>44636</c:v>
                      </c:pt>
                      <c:pt idx="41">
                        <c:v>44637</c:v>
                      </c:pt>
                      <c:pt idx="42">
                        <c:v>44638</c:v>
                      </c:pt>
                      <c:pt idx="43">
                        <c:v>44641</c:v>
                      </c:pt>
                      <c:pt idx="44">
                        <c:v>44642</c:v>
                      </c:pt>
                      <c:pt idx="45">
                        <c:v>44643</c:v>
                      </c:pt>
                      <c:pt idx="46">
                        <c:v>44644</c:v>
                      </c:pt>
                      <c:pt idx="47">
                        <c:v>44645</c:v>
                      </c:pt>
                      <c:pt idx="48">
                        <c:v>44648</c:v>
                      </c:pt>
                      <c:pt idx="49">
                        <c:v>44649</c:v>
                      </c:pt>
                      <c:pt idx="50">
                        <c:v>44650</c:v>
                      </c:pt>
                      <c:pt idx="51">
                        <c:v>44651</c:v>
                      </c:pt>
                      <c:pt idx="52">
                        <c:v>44652</c:v>
                      </c:pt>
                      <c:pt idx="53">
                        <c:v>44655</c:v>
                      </c:pt>
                      <c:pt idx="54">
                        <c:v>44656</c:v>
                      </c:pt>
                      <c:pt idx="55">
                        <c:v>44657</c:v>
                      </c:pt>
                      <c:pt idx="56">
                        <c:v>44658</c:v>
                      </c:pt>
                      <c:pt idx="57">
                        <c:v>44659</c:v>
                      </c:pt>
                      <c:pt idx="58">
                        <c:v>44662</c:v>
                      </c:pt>
                      <c:pt idx="59">
                        <c:v>44663</c:v>
                      </c:pt>
                      <c:pt idx="60">
                        <c:v>44664</c:v>
                      </c:pt>
                      <c:pt idx="61">
                        <c:v>44665</c:v>
                      </c:pt>
                      <c:pt idx="62">
                        <c:v>44669</c:v>
                      </c:pt>
                      <c:pt idx="63">
                        <c:v>44670</c:v>
                      </c:pt>
                      <c:pt idx="64">
                        <c:v>44671</c:v>
                      </c:pt>
                      <c:pt idx="65">
                        <c:v>44673</c:v>
                      </c:pt>
                      <c:pt idx="66">
                        <c:v>44676</c:v>
                      </c:pt>
                      <c:pt idx="67">
                        <c:v>44677</c:v>
                      </c:pt>
                      <c:pt idx="68">
                        <c:v>44678</c:v>
                      </c:pt>
                      <c:pt idx="69">
                        <c:v>44679</c:v>
                      </c:pt>
                      <c:pt idx="70">
                        <c:v>44680</c:v>
                      </c:pt>
                      <c:pt idx="71">
                        <c:v>44683</c:v>
                      </c:pt>
                      <c:pt idx="72">
                        <c:v>44684</c:v>
                      </c:pt>
                      <c:pt idx="73">
                        <c:v>44685</c:v>
                      </c:pt>
                      <c:pt idx="74">
                        <c:v>44686</c:v>
                      </c:pt>
                      <c:pt idx="75">
                        <c:v>44687</c:v>
                      </c:pt>
                      <c:pt idx="76">
                        <c:v>44690</c:v>
                      </c:pt>
                      <c:pt idx="77">
                        <c:v>44691</c:v>
                      </c:pt>
                      <c:pt idx="78">
                        <c:v>44692</c:v>
                      </c:pt>
                      <c:pt idx="79">
                        <c:v>44693</c:v>
                      </c:pt>
                      <c:pt idx="80">
                        <c:v>44694</c:v>
                      </c:pt>
                      <c:pt idx="81">
                        <c:v>44697</c:v>
                      </c:pt>
                      <c:pt idx="82">
                        <c:v>44698</c:v>
                      </c:pt>
                      <c:pt idx="83">
                        <c:v>44699</c:v>
                      </c:pt>
                      <c:pt idx="84">
                        <c:v>44700</c:v>
                      </c:pt>
                      <c:pt idx="85">
                        <c:v>44701</c:v>
                      </c:pt>
                      <c:pt idx="86">
                        <c:v>44704</c:v>
                      </c:pt>
                      <c:pt idx="87">
                        <c:v>44705</c:v>
                      </c:pt>
                      <c:pt idx="88">
                        <c:v>44706</c:v>
                      </c:pt>
                      <c:pt idx="89">
                        <c:v>44707</c:v>
                      </c:pt>
                      <c:pt idx="90">
                        <c:v>44708</c:v>
                      </c:pt>
                      <c:pt idx="91">
                        <c:v>44711</c:v>
                      </c:pt>
                      <c:pt idx="92">
                        <c:v>44712</c:v>
                      </c:pt>
                      <c:pt idx="93">
                        <c:v>44713</c:v>
                      </c:pt>
                      <c:pt idx="94">
                        <c:v>44714</c:v>
                      </c:pt>
                      <c:pt idx="95">
                        <c:v>44715</c:v>
                      </c:pt>
                      <c:pt idx="96">
                        <c:v>44718</c:v>
                      </c:pt>
                      <c:pt idx="97">
                        <c:v>44719</c:v>
                      </c:pt>
                      <c:pt idx="98">
                        <c:v>44720</c:v>
                      </c:pt>
                      <c:pt idx="99">
                        <c:v>44721</c:v>
                      </c:pt>
                      <c:pt idx="100">
                        <c:v>44722</c:v>
                      </c:pt>
                      <c:pt idx="101">
                        <c:v>44725</c:v>
                      </c:pt>
                      <c:pt idx="102">
                        <c:v>44726</c:v>
                      </c:pt>
                      <c:pt idx="103">
                        <c:v>44727</c:v>
                      </c:pt>
                      <c:pt idx="104">
                        <c:v>44729</c:v>
                      </c:pt>
                      <c:pt idx="105">
                        <c:v>44732</c:v>
                      </c:pt>
                      <c:pt idx="106">
                        <c:v>44733</c:v>
                      </c:pt>
                      <c:pt idx="107">
                        <c:v>44734</c:v>
                      </c:pt>
                      <c:pt idx="108">
                        <c:v>44735</c:v>
                      </c:pt>
                      <c:pt idx="109">
                        <c:v>44736</c:v>
                      </c:pt>
                      <c:pt idx="110">
                        <c:v>44739</c:v>
                      </c:pt>
                      <c:pt idx="111">
                        <c:v>44740</c:v>
                      </c:pt>
                      <c:pt idx="112">
                        <c:v>44741</c:v>
                      </c:pt>
                      <c:pt idx="113">
                        <c:v>44742</c:v>
                      </c:pt>
                      <c:pt idx="114">
                        <c:v>44743</c:v>
                      </c:pt>
                      <c:pt idx="115">
                        <c:v>44746</c:v>
                      </c:pt>
                      <c:pt idx="116">
                        <c:v>44747</c:v>
                      </c:pt>
                      <c:pt idx="117">
                        <c:v>44748</c:v>
                      </c:pt>
                      <c:pt idx="118">
                        <c:v>44749</c:v>
                      </c:pt>
                      <c:pt idx="119">
                        <c:v>44750</c:v>
                      </c:pt>
                      <c:pt idx="120">
                        <c:v>44753</c:v>
                      </c:pt>
                      <c:pt idx="121">
                        <c:v>44754</c:v>
                      </c:pt>
                      <c:pt idx="122">
                        <c:v>44755</c:v>
                      </c:pt>
                      <c:pt idx="123">
                        <c:v>44756</c:v>
                      </c:pt>
                      <c:pt idx="124">
                        <c:v>44757</c:v>
                      </c:pt>
                      <c:pt idx="125">
                        <c:v>44760</c:v>
                      </c:pt>
                      <c:pt idx="126">
                        <c:v>44761</c:v>
                      </c:pt>
                      <c:pt idx="127">
                        <c:v>44762</c:v>
                      </c:pt>
                      <c:pt idx="128">
                        <c:v>44763</c:v>
                      </c:pt>
                      <c:pt idx="129">
                        <c:v>44764</c:v>
                      </c:pt>
                      <c:pt idx="130">
                        <c:v>44768</c:v>
                      </c:pt>
                      <c:pt idx="131">
                        <c:v>44769</c:v>
                      </c:pt>
                      <c:pt idx="132">
                        <c:v>44770</c:v>
                      </c:pt>
                      <c:pt idx="133">
                        <c:v>44771</c:v>
                      </c:pt>
                      <c:pt idx="134">
                        <c:v>44774</c:v>
                      </c:pt>
                      <c:pt idx="135">
                        <c:v>44775</c:v>
                      </c:pt>
                      <c:pt idx="136">
                        <c:v>44776</c:v>
                      </c:pt>
                      <c:pt idx="137">
                        <c:v>44777</c:v>
                      </c:pt>
                      <c:pt idx="138">
                        <c:v>44778</c:v>
                      </c:pt>
                      <c:pt idx="139">
                        <c:v>44781</c:v>
                      </c:pt>
                      <c:pt idx="140">
                        <c:v>44782</c:v>
                      </c:pt>
                      <c:pt idx="141">
                        <c:v>44783</c:v>
                      </c:pt>
                      <c:pt idx="142">
                        <c:v>44784</c:v>
                      </c:pt>
                      <c:pt idx="143">
                        <c:v>44785</c:v>
                      </c:pt>
                      <c:pt idx="144">
                        <c:v>44788</c:v>
                      </c:pt>
                      <c:pt idx="145">
                        <c:v>44789</c:v>
                      </c:pt>
                      <c:pt idx="146">
                        <c:v>44790</c:v>
                      </c:pt>
                      <c:pt idx="147">
                        <c:v>44791</c:v>
                      </c:pt>
                      <c:pt idx="148">
                        <c:v>44792</c:v>
                      </c:pt>
                      <c:pt idx="149">
                        <c:v>44795</c:v>
                      </c:pt>
                      <c:pt idx="150">
                        <c:v>44796</c:v>
                      </c:pt>
                      <c:pt idx="151">
                        <c:v>44797</c:v>
                      </c:pt>
                      <c:pt idx="152">
                        <c:v>44798</c:v>
                      </c:pt>
                      <c:pt idx="153">
                        <c:v>44799</c:v>
                      </c:pt>
                      <c:pt idx="154">
                        <c:v>44802</c:v>
                      </c:pt>
                      <c:pt idx="155">
                        <c:v>44803</c:v>
                      </c:pt>
                      <c:pt idx="156">
                        <c:v>44804</c:v>
                      </c:pt>
                      <c:pt idx="157">
                        <c:v>44805</c:v>
                      </c:pt>
                      <c:pt idx="158">
                        <c:v>44806</c:v>
                      </c:pt>
                      <c:pt idx="159">
                        <c:v>44809</c:v>
                      </c:pt>
                      <c:pt idx="160">
                        <c:v>44810</c:v>
                      </c:pt>
                      <c:pt idx="161">
                        <c:v>44812</c:v>
                      </c:pt>
                      <c:pt idx="162">
                        <c:v>44813</c:v>
                      </c:pt>
                      <c:pt idx="163">
                        <c:v>44816</c:v>
                      </c:pt>
                      <c:pt idx="164">
                        <c:v>44817</c:v>
                      </c:pt>
                      <c:pt idx="165">
                        <c:v>44818</c:v>
                      </c:pt>
                      <c:pt idx="166">
                        <c:v>44819</c:v>
                      </c:pt>
                      <c:pt idx="167">
                        <c:v>44820</c:v>
                      </c:pt>
                      <c:pt idx="168">
                        <c:v>44823</c:v>
                      </c:pt>
                      <c:pt idx="169">
                        <c:v>44824</c:v>
                      </c:pt>
                      <c:pt idx="170">
                        <c:v>44825</c:v>
                      </c:pt>
                      <c:pt idx="171">
                        <c:v>44826</c:v>
                      </c:pt>
                      <c:pt idx="172">
                        <c:v>44827</c:v>
                      </c:pt>
                      <c:pt idx="173">
                        <c:v>44830</c:v>
                      </c:pt>
                      <c:pt idx="174">
                        <c:v>44831</c:v>
                      </c:pt>
                      <c:pt idx="175">
                        <c:v>44832</c:v>
                      </c:pt>
                      <c:pt idx="176">
                        <c:v>44833</c:v>
                      </c:pt>
                      <c:pt idx="177">
                        <c:v>44834</c:v>
                      </c:pt>
                      <c:pt idx="178">
                        <c:v>44837</c:v>
                      </c:pt>
                      <c:pt idx="179">
                        <c:v>44838</c:v>
                      </c:pt>
                      <c:pt idx="180">
                        <c:v>44839</c:v>
                      </c:pt>
                      <c:pt idx="181">
                        <c:v>44840</c:v>
                      </c:pt>
                      <c:pt idx="182">
                        <c:v>44841</c:v>
                      </c:pt>
                      <c:pt idx="183">
                        <c:v>44844</c:v>
                      </c:pt>
                      <c:pt idx="184">
                        <c:v>44845</c:v>
                      </c:pt>
                      <c:pt idx="185">
                        <c:v>44847</c:v>
                      </c:pt>
                      <c:pt idx="186">
                        <c:v>44848</c:v>
                      </c:pt>
                      <c:pt idx="187">
                        <c:v>44851</c:v>
                      </c:pt>
                      <c:pt idx="188">
                        <c:v>44852</c:v>
                      </c:pt>
                      <c:pt idx="189">
                        <c:v>44853</c:v>
                      </c:pt>
                      <c:pt idx="190">
                        <c:v>44854</c:v>
                      </c:pt>
                      <c:pt idx="191">
                        <c:v>44855</c:v>
                      </c:pt>
                      <c:pt idx="192">
                        <c:v>44858</c:v>
                      </c:pt>
                      <c:pt idx="193">
                        <c:v>44859</c:v>
                      </c:pt>
                      <c:pt idx="194">
                        <c:v>44860</c:v>
                      </c:pt>
                      <c:pt idx="195">
                        <c:v>44861</c:v>
                      </c:pt>
                      <c:pt idx="196">
                        <c:v>44862</c:v>
                      </c:pt>
                      <c:pt idx="197">
                        <c:v>44865</c:v>
                      </c:pt>
                      <c:pt idx="198">
                        <c:v>44866</c:v>
                      </c:pt>
                      <c:pt idx="199">
                        <c:v>44868</c:v>
                      </c:pt>
                      <c:pt idx="200">
                        <c:v>44869</c:v>
                      </c:pt>
                      <c:pt idx="201">
                        <c:v>44872</c:v>
                      </c:pt>
                      <c:pt idx="202">
                        <c:v>44873</c:v>
                      </c:pt>
                      <c:pt idx="203">
                        <c:v>44874</c:v>
                      </c:pt>
                      <c:pt idx="204">
                        <c:v>44875</c:v>
                      </c:pt>
                      <c:pt idx="205">
                        <c:v>44876</c:v>
                      </c:pt>
                      <c:pt idx="206">
                        <c:v>44879</c:v>
                      </c:pt>
                      <c:pt idx="207">
                        <c:v>44881</c:v>
                      </c:pt>
                      <c:pt idx="208">
                        <c:v>44882</c:v>
                      </c:pt>
                      <c:pt idx="209">
                        <c:v>44883</c:v>
                      </c:pt>
                      <c:pt idx="210">
                        <c:v>44886</c:v>
                      </c:pt>
                      <c:pt idx="211">
                        <c:v>44887</c:v>
                      </c:pt>
                      <c:pt idx="212">
                        <c:v>44888</c:v>
                      </c:pt>
                      <c:pt idx="213">
                        <c:v>44889</c:v>
                      </c:pt>
                      <c:pt idx="214">
                        <c:v>44890</c:v>
                      </c:pt>
                      <c:pt idx="215">
                        <c:v>44893</c:v>
                      </c:pt>
                      <c:pt idx="216">
                        <c:v>44894</c:v>
                      </c:pt>
                      <c:pt idx="217">
                        <c:v>44895</c:v>
                      </c:pt>
                      <c:pt idx="218">
                        <c:v>44896</c:v>
                      </c:pt>
                      <c:pt idx="219">
                        <c:v>44897</c:v>
                      </c:pt>
                      <c:pt idx="220">
                        <c:v>44900</c:v>
                      </c:pt>
                      <c:pt idx="221">
                        <c:v>44901</c:v>
                      </c:pt>
                      <c:pt idx="222">
                        <c:v>44902</c:v>
                      </c:pt>
                      <c:pt idx="223">
                        <c:v>44903</c:v>
                      </c:pt>
                      <c:pt idx="224">
                        <c:v>44904</c:v>
                      </c:pt>
                      <c:pt idx="225">
                        <c:v>44907</c:v>
                      </c:pt>
                      <c:pt idx="226">
                        <c:v>44908</c:v>
                      </c:pt>
                      <c:pt idx="227">
                        <c:v>44909</c:v>
                      </c:pt>
                      <c:pt idx="228">
                        <c:v>44910</c:v>
                      </c:pt>
                      <c:pt idx="229">
                        <c:v>44911</c:v>
                      </c:pt>
                      <c:pt idx="230">
                        <c:v>44914</c:v>
                      </c:pt>
                      <c:pt idx="231">
                        <c:v>44915</c:v>
                      </c:pt>
                      <c:pt idx="232">
                        <c:v>44916</c:v>
                      </c:pt>
                      <c:pt idx="233">
                        <c:v>44917</c:v>
                      </c:pt>
                      <c:pt idx="234">
                        <c:v>44918</c:v>
                      </c:pt>
                      <c:pt idx="235">
                        <c:v>44921</c:v>
                      </c:pt>
                      <c:pt idx="236">
                        <c:v>44922</c:v>
                      </c:pt>
                      <c:pt idx="237">
                        <c:v>44923</c:v>
                      </c:pt>
                      <c:pt idx="238">
                        <c:v>44924</c:v>
                      </c:pt>
                      <c:pt idx="239">
                        <c:v>44925</c:v>
                      </c:pt>
                      <c:pt idx="240">
                        <c:v>44929</c:v>
                      </c:pt>
                      <c:pt idx="241">
                        <c:v>44930</c:v>
                      </c:pt>
                      <c:pt idx="242">
                        <c:v>44931</c:v>
                      </c:pt>
                      <c:pt idx="243">
                        <c:v>44932</c:v>
                      </c:pt>
                      <c:pt idx="244">
                        <c:v>44935</c:v>
                      </c:pt>
                      <c:pt idx="245">
                        <c:v>44936</c:v>
                      </c:pt>
                      <c:pt idx="246">
                        <c:v>44937</c:v>
                      </c:pt>
                      <c:pt idx="247">
                        <c:v>44938</c:v>
                      </c:pt>
                      <c:pt idx="248">
                        <c:v>44939</c:v>
                      </c:pt>
                      <c:pt idx="249">
                        <c:v>44942</c:v>
                      </c:pt>
                      <c:pt idx="250">
                        <c:v>44943</c:v>
                      </c:pt>
                      <c:pt idx="251">
                        <c:v>44944</c:v>
                      </c:pt>
                      <c:pt idx="252">
                        <c:v>44945</c:v>
                      </c:pt>
                      <c:pt idx="253">
                        <c:v>44946</c:v>
                      </c:pt>
                      <c:pt idx="254">
                        <c:v>44949</c:v>
                      </c:pt>
                      <c:pt idx="255">
                        <c:v>44950</c:v>
                      </c:pt>
                      <c:pt idx="256">
                        <c:v>44951</c:v>
                      </c:pt>
                      <c:pt idx="257">
                        <c:v>44952</c:v>
                      </c:pt>
                      <c:pt idx="258">
                        <c:v>44953</c:v>
                      </c:pt>
                      <c:pt idx="259">
                        <c:v>44956</c:v>
                      </c:pt>
                      <c:pt idx="260">
                        <c:v>44957</c:v>
                      </c:pt>
                      <c:pt idx="261">
                        <c:v>44958</c:v>
                      </c:pt>
                      <c:pt idx="262">
                        <c:v>44959</c:v>
                      </c:pt>
                      <c:pt idx="263">
                        <c:v>44960</c:v>
                      </c:pt>
                      <c:pt idx="264">
                        <c:v>44963</c:v>
                      </c:pt>
                      <c:pt idx="265">
                        <c:v>44964</c:v>
                      </c:pt>
                      <c:pt idx="266">
                        <c:v>44965</c:v>
                      </c:pt>
                      <c:pt idx="267">
                        <c:v>44966</c:v>
                      </c:pt>
                      <c:pt idx="268">
                        <c:v>44967</c:v>
                      </c:pt>
                      <c:pt idx="269">
                        <c:v>44970</c:v>
                      </c:pt>
                      <c:pt idx="270">
                        <c:v>44971</c:v>
                      </c:pt>
                      <c:pt idx="271">
                        <c:v>44972</c:v>
                      </c:pt>
                      <c:pt idx="272">
                        <c:v>44973</c:v>
                      </c:pt>
                      <c:pt idx="273">
                        <c:v>44974</c:v>
                      </c:pt>
                      <c:pt idx="274">
                        <c:v>44979</c:v>
                      </c:pt>
                      <c:pt idx="275">
                        <c:v>44980</c:v>
                      </c:pt>
                      <c:pt idx="276">
                        <c:v>44981</c:v>
                      </c:pt>
                      <c:pt idx="277">
                        <c:v>44984</c:v>
                      </c:pt>
                      <c:pt idx="278">
                        <c:v>44985</c:v>
                      </c:pt>
                      <c:pt idx="279">
                        <c:v>44986</c:v>
                      </c:pt>
                      <c:pt idx="280">
                        <c:v>44987</c:v>
                      </c:pt>
                      <c:pt idx="281">
                        <c:v>44988</c:v>
                      </c:pt>
                      <c:pt idx="282">
                        <c:v>44991</c:v>
                      </c:pt>
                      <c:pt idx="283">
                        <c:v>44992</c:v>
                      </c:pt>
                      <c:pt idx="284">
                        <c:v>44993</c:v>
                      </c:pt>
                      <c:pt idx="285">
                        <c:v>44994</c:v>
                      </c:pt>
                      <c:pt idx="286">
                        <c:v>44995</c:v>
                      </c:pt>
                      <c:pt idx="287">
                        <c:v>44999</c:v>
                      </c:pt>
                      <c:pt idx="288">
                        <c:v>45000</c:v>
                      </c:pt>
                      <c:pt idx="289">
                        <c:v>45001</c:v>
                      </c:pt>
                      <c:pt idx="290">
                        <c:v>45002</c:v>
                      </c:pt>
                      <c:pt idx="291">
                        <c:v>45005</c:v>
                      </c:pt>
                      <c:pt idx="292">
                        <c:v>45006</c:v>
                      </c:pt>
                      <c:pt idx="293">
                        <c:v>45007</c:v>
                      </c:pt>
                      <c:pt idx="294">
                        <c:v>45008</c:v>
                      </c:pt>
                      <c:pt idx="295">
                        <c:v>45009</c:v>
                      </c:pt>
                      <c:pt idx="296">
                        <c:v>45012</c:v>
                      </c:pt>
                      <c:pt idx="297">
                        <c:v>45013</c:v>
                      </c:pt>
                      <c:pt idx="298">
                        <c:v>45014</c:v>
                      </c:pt>
                      <c:pt idx="299">
                        <c:v>45015</c:v>
                      </c:pt>
                      <c:pt idx="300">
                        <c:v>45016</c:v>
                      </c:pt>
                      <c:pt idx="301">
                        <c:v>45019</c:v>
                      </c:pt>
                      <c:pt idx="302">
                        <c:v>45020</c:v>
                      </c:pt>
                      <c:pt idx="303">
                        <c:v>45021</c:v>
                      </c:pt>
                      <c:pt idx="304">
                        <c:v>45026</c:v>
                      </c:pt>
                      <c:pt idx="305">
                        <c:v>45027</c:v>
                      </c:pt>
                      <c:pt idx="306">
                        <c:v>45028</c:v>
                      </c:pt>
                      <c:pt idx="307">
                        <c:v>45029</c:v>
                      </c:pt>
                      <c:pt idx="308">
                        <c:v>45030</c:v>
                      </c:pt>
                      <c:pt idx="309">
                        <c:v>45033</c:v>
                      </c:pt>
                      <c:pt idx="310">
                        <c:v>45034</c:v>
                      </c:pt>
                      <c:pt idx="311">
                        <c:v>45035</c:v>
                      </c:pt>
                      <c:pt idx="312">
                        <c:v>45036</c:v>
                      </c:pt>
                      <c:pt idx="313">
                        <c:v>45040</c:v>
                      </c:pt>
                      <c:pt idx="314">
                        <c:v>45041</c:v>
                      </c:pt>
                      <c:pt idx="315">
                        <c:v>45042</c:v>
                      </c:pt>
                      <c:pt idx="316">
                        <c:v>45043</c:v>
                      </c:pt>
                      <c:pt idx="317">
                        <c:v>45044</c:v>
                      </c:pt>
                      <c:pt idx="318">
                        <c:v>45048</c:v>
                      </c:pt>
                      <c:pt idx="319">
                        <c:v>45049</c:v>
                      </c:pt>
                      <c:pt idx="320">
                        <c:v>45050</c:v>
                      </c:pt>
                      <c:pt idx="321">
                        <c:v>45051</c:v>
                      </c:pt>
                      <c:pt idx="322">
                        <c:v>45054</c:v>
                      </c:pt>
                      <c:pt idx="323">
                        <c:v>45055</c:v>
                      </c:pt>
                      <c:pt idx="324">
                        <c:v>45056</c:v>
                      </c:pt>
                      <c:pt idx="325">
                        <c:v>45057</c:v>
                      </c:pt>
                      <c:pt idx="326">
                        <c:v>45058</c:v>
                      </c:pt>
                      <c:pt idx="327">
                        <c:v>45061</c:v>
                      </c:pt>
                      <c:pt idx="328">
                        <c:v>45062</c:v>
                      </c:pt>
                      <c:pt idx="329">
                        <c:v>45063</c:v>
                      </c:pt>
                      <c:pt idx="330">
                        <c:v>45064</c:v>
                      </c:pt>
                      <c:pt idx="331">
                        <c:v>45065</c:v>
                      </c:pt>
                      <c:pt idx="332">
                        <c:v>45068</c:v>
                      </c:pt>
                      <c:pt idx="333">
                        <c:v>45069</c:v>
                      </c:pt>
                      <c:pt idx="334">
                        <c:v>45070</c:v>
                      </c:pt>
                      <c:pt idx="335">
                        <c:v>45071</c:v>
                      </c:pt>
                      <c:pt idx="336">
                        <c:v>45072</c:v>
                      </c:pt>
                      <c:pt idx="337">
                        <c:v>45075</c:v>
                      </c:pt>
                      <c:pt idx="338">
                        <c:v>45076</c:v>
                      </c:pt>
                      <c:pt idx="339">
                        <c:v>45077</c:v>
                      </c:pt>
                      <c:pt idx="340">
                        <c:v>45078</c:v>
                      </c:pt>
                      <c:pt idx="341">
                        <c:v>45079</c:v>
                      </c:pt>
                      <c:pt idx="342">
                        <c:v>45082</c:v>
                      </c:pt>
                      <c:pt idx="343">
                        <c:v>45083</c:v>
                      </c:pt>
                      <c:pt idx="344">
                        <c:v>45084</c:v>
                      </c:pt>
                      <c:pt idx="345">
                        <c:v>45086</c:v>
                      </c:pt>
                      <c:pt idx="346">
                        <c:v>45089</c:v>
                      </c:pt>
                      <c:pt idx="347">
                        <c:v>45090</c:v>
                      </c:pt>
                      <c:pt idx="348">
                        <c:v>45091</c:v>
                      </c:pt>
                      <c:pt idx="349">
                        <c:v>45092</c:v>
                      </c:pt>
                      <c:pt idx="350">
                        <c:v>45093</c:v>
                      </c:pt>
                      <c:pt idx="351">
                        <c:v>45096</c:v>
                      </c:pt>
                      <c:pt idx="352">
                        <c:v>45097</c:v>
                      </c:pt>
                      <c:pt idx="353">
                        <c:v>45098</c:v>
                      </c:pt>
                      <c:pt idx="354">
                        <c:v>45099</c:v>
                      </c:pt>
                      <c:pt idx="355">
                        <c:v>45100</c:v>
                      </c:pt>
                      <c:pt idx="356">
                        <c:v>45103</c:v>
                      </c:pt>
                      <c:pt idx="357">
                        <c:v>45104</c:v>
                      </c:pt>
                      <c:pt idx="358">
                        <c:v>45105</c:v>
                      </c:pt>
                      <c:pt idx="359">
                        <c:v>45106</c:v>
                      </c:pt>
                      <c:pt idx="360">
                        <c:v>45107</c:v>
                      </c:pt>
                      <c:pt idx="361">
                        <c:v>45110</c:v>
                      </c:pt>
                      <c:pt idx="362">
                        <c:v>45111</c:v>
                      </c:pt>
                      <c:pt idx="363">
                        <c:v>45112</c:v>
                      </c:pt>
                      <c:pt idx="364">
                        <c:v>45113</c:v>
                      </c:pt>
                      <c:pt idx="365">
                        <c:v>45114</c:v>
                      </c:pt>
                      <c:pt idx="366">
                        <c:v>45117</c:v>
                      </c:pt>
                      <c:pt idx="367">
                        <c:v>45118</c:v>
                      </c:pt>
                      <c:pt idx="368">
                        <c:v>45119</c:v>
                      </c:pt>
                      <c:pt idx="369">
                        <c:v>45120</c:v>
                      </c:pt>
                      <c:pt idx="370">
                        <c:v>45121</c:v>
                      </c:pt>
                      <c:pt idx="371">
                        <c:v>45124</c:v>
                      </c:pt>
                      <c:pt idx="372">
                        <c:v>45125</c:v>
                      </c:pt>
                      <c:pt idx="373">
                        <c:v>45126</c:v>
                      </c:pt>
                      <c:pt idx="374">
                        <c:v>45127</c:v>
                      </c:pt>
                      <c:pt idx="375">
                        <c:v>45128</c:v>
                      </c:pt>
                      <c:pt idx="376">
                        <c:v>45131</c:v>
                      </c:pt>
                      <c:pt idx="377">
                        <c:v>45132</c:v>
                      </c:pt>
                      <c:pt idx="378">
                        <c:v>45133</c:v>
                      </c:pt>
                      <c:pt idx="379">
                        <c:v>45134</c:v>
                      </c:pt>
                      <c:pt idx="380">
                        <c:v>45135</c:v>
                      </c:pt>
                      <c:pt idx="381">
                        <c:v>45138</c:v>
                      </c:pt>
                      <c:pt idx="382">
                        <c:v>45139</c:v>
                      </c:pt>
                      <c:pt idx="383">
                        <c:v>45140</c:v>
                      </c:pt>
                      <c:pt idx="384">
                        <c:v>45141</c:v>
                      </c:pt>
                      <c:pt idx="385">
                        <c:v>45142</c:v>
                      </c:pt>
                      <c:pt idx="386">
                        <c:v>45145</c:v>
                      </c:pt>
                      <c:pt idx="387">
                        <c:v>45146</c:v>
                      </c:pt>
                      <c:pt idx="388">
                        <c:v>45147</c:v>
                      </c:pt>
                      <c:pt idx="389">
                        <c:v>45148</c:v>
                      </c:pt>
                      <c:pt idx="390">
                        <c:v>45149</c:v>
                      </c:pt>
                      <c:pt idx="391">
                        <c:v>45152</c:v>
                      </c:pt>
                      <c:pt idx="392">
                        <c:v>45153</c:v>
                      </c:pt>
                      <c:pt idx="393">
                        <c:v>45154</c:v>
                      </c:pt>
                      <c:pt idx="394">
                        <c:v>45155</c:v>
                      </c:pt>
                      <c:pt idx="395">
                        <c:v>45156</c:v>
                      </c:pt>
                      <c:pt idx="396">
                        <c:v>45159</c:v>
                      </c:pt>
                      <c:pt idx="397">
                        <c:v>45160</c:v>
                      </c:pt>
                      <c:pt idx="398">
                        <c:v>45161</c:v>
                      </c:pt>
                      <c:pt idx="399">
                        <c:v>45162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'2022072295030.4039423'!$E$10:$E$137</c15:sqref>
                        </c15:formulaRef>
                      </c:ext>
                    </c:extLst>
                    <c:numCache>
                      <c:formatCode>_("R$"* #,##0.00_);_("R$"* \(#,##0.00\);_("R$"* "-"??_);_(@_)</c:formatCode>
                      <c:ptCount val="128"/>
                      <c:pt idx="0">
                        <c:v>56.5</c:v>
                      </c:pt>
                      <c:pt idx="1">
                        <c:v>57.5</c:v>
                      </c:pt>
                      <c:pt idx="2">
                        <c:v>61.9</c:v>
                      </c:pt>
                      <c:pt idx="3">
                        <c:v>62.9</c:v>
                      </c:pt>
                      <c:pt idx="4">
                        <c:v>71</c:v>
                      </c:pt>
                      <c:pt idx="5">
                        <c:v>70.349999999999994</c:v>
                      </c:pt>
                      <c:pt idx="6">
                        <c:v>71</c:v>
                      </c:pt>
                      <c:pt idx="7">
                        <c:v>70.249499999999998</c:v>
                      </c:pt>
                      <c:pt idx="8">
                        <c:v>70.249499999999998</c:v>
                      </c:pt>
                      <c:pt idx="9">
                        <c:v>71</c:v>
                      </c:pt>
                      <c:pt idx="10">
                        <c:v>71</c:v>
                      </c:pt>
                      <c:pt idx="11">
                        <c:v>72</c:v>
                      </c:pt>
                      <c:pt idx="12">
                        <c:v>75</c:v>
                      </c:pt>
                      <c:pt idx="13">
                        <c:v>75.2</c:v>
                      </c:pt>
                      <c:pt idx="14">
                        <c:v>79</c:v>
                      </c:pt>
                      <c:pt idx="15">
                        <c:v>79.7</c:v>
                      </c:pt>
                      <c:pt idx="16">
                        <c:v>83</c:v>
                      </c:pt>
                      <c:pt idx="17">
                        <c:v>82.41</c:v>
                      </c:pt>
                      <c:pt idx="18">
                        <c:v>83.5</c:v>
                      </c:pt>
                      <c:pt idx="19">
                        <c:v>87.5</c:v>
                      </c:pt>
                      <c:pt idx="20">
                        <c:v>90.2</c:v>
                      </c:pt>
                      <c:pt idx="21">
                        <c:v>91.65</c:v>
                      </c:pt>
                      <c:pt idx="22">
                        <c:v>93</c:v>
                      </c:pt>
                      <c:pt idx="23">
                        <c:v>93</c:v>
                      </c:pt>
                      <c:pt idx="24">
                        <c:v>98</c:v>
                      </c:pt>
                      <c:pt idx="25">
                        <c:v>97</c:v>
                      </c:pt>
                      <c:pt idx="26">
                        <c:v>96.5</c:v>
                      </c:pt>
                      <c:pt idx="27">
                        <c:v>96.5</c:v>
                      </c:pt>
                      <c:pt idx="28">
                        <c:v>98.49</c:v>
                      </c:pt>
                      <c:pt idx="29">
                        <c:v>100</c:v>
                      </c:pt>
                      <c:pt idx="30">
                        <c:v>101</c:v>
                      </c:pt>
                      <c:pt idx="31">
                        <c:v>101.5</c:v>
                      </c:pt>
                      <c:pt idx="32">
                        <c:v>101</c:v>
                      </c:pt>
                      <c:pt idx="33">
                        <c:v>100.5</c:v>
                      </c:pt>
                      <c:pt idx="34">
                        <c:v>100</c:v>
                      </c:pt>
                      <c:pt idx="35">
                        <c:v>99</c:v>
                      </c:pt>
                      <c:pt idx="36">
                        <c:v>99.5</c:v>
                      </c:pt>
                      <c:pt idx="37">
                        <c:v>98.49</c:v>
                      </c:pt>
                      <c:pt idx="38">
                        <c:v>98.49</c:v>
                      </c:pt>
                      <c:pt idx="39">
                        <c:v>98.49</c:v>
                      </c:pt>
                      <c:pt idx="40">
                        <c:v>98.691000000000003</c:v>
                      </c:pt>
                      <c:pt idx="41">
                        <c:v>99</c:v>
                      </c:pt>
                      <c:pt idx="42">
                        <c:v>100</c:v>
                      </c:pt>
                      <c:pt idx="43">
                        <c:v>100.5</c:v>
                      </c:pt>
                      <c:pt idx="44">
                        <c:v>99.5</c:v>
                      </c:pt>
                      <c:pt idx="45">
                        <c:v>99</c:v>
                      </c:pt>
                      <c:pt idx="46">
                        <c:v>98.5</c:v>
                      </c:pt>
                      <c:pt idx="47">
                        <c:v>98.49</c:v>
                      </c:pt>
                      <c:pt idx="48">
                        <c:v>97.49</c:v>
                      </c:pt>
                      <c:pt idx="49">
                        <c:v>95.726249999999993</c:v>
                      </c:pt>
                      <c:pt idx="50">
                        <c:v>95</c:v>
                      </c:pt>
                      <c:pt idx="51">
                        <c:v>100</c:v>
                      </c:pt>
                      <c:pt idx="52">
                        <c:v>99</c:v>
                      </c:pt>
                      <c:pt idx="53">
                        <c:v>98.59</c:v>
                      </c:pt>
                      <c:pt idx="54">
                        <c:v>99</c:v>
                      </c:pt>
                      <c:pt idx="55">
                        <c:v>95</c:v>
                      </c:pt>
                      <c:pt idx="56">
                        <c:v>96.5</c:v>
                      </c:pt>
                      <c:pt idx="57">
                        <c:v>100</c:v>
                      </c:pt>
                      <c:pt idx="58">
                        <c:v>97</c:v>
                      </c:pt>
                      <c:pt idx="59">
                        <c:v>99</c:v>
                      </c:pt>
                      <c:pt idx="60">
                        <c:v>99</c:v>
                      </c:pt>
                      <c:pt idx="61">
                        <c:v>101</c:v>
                      </c:pt>
                      <c:pt idx="62">
                        <c:v>101</c:v>
                      </c:pt>
                      <c:pt idx="63">
                        <c:v>99.99</c:v>
                      </c:pt>
                      <c:pt idx="64">
                        <c:v>100</c:v>
                      </c:pt>
                      <c:pt idx="65">
                        <c:v>99.55</c:v>
                      </c:pt>
                      <c:pt idx="66">
                        <c:v>99.997500000000002</c:v>
                      </c:pt>
                      <c:pt idx="67">
                        <c:v>99.997500000000002</c:v>
                      </c:pt>
                      <c:pt idx="68">
                        <c:v>100</c:v>
                      </c:pt>
                      <c:pt idx="69">
                        <c:v>99.997500000000002</c:v>
                      </c:pt>
                      <c:pt idx="70">
                        <c:v>99.6</c:v>
                      </c:pt>
                      <c:pt idx="71">
                        <c:v>100</c:v>
                      </c:pt>
                      <c:pt idx="72">
                        <c:v>101</c:v>
                      </c:pt>
                      <c:pt idx="73">
                        <c:v>100.29900000000001</c:v>
                      </c:pt>
                      <c:pt idx="74">
                        <c:v>101</c:v>
                      </c:pt>
                      <c:pt idx="75">
                        <c:v>101.4045</c:v>
                      </c:pt>
                      <c:pt idx="76">
                        <c:v>101.4045</c:v>
                      </c:pt>
                      <c:pt idx="77">
                        <c:v>101.89</c:v>
                      </c:pt>
                      <c:pt idx="78">
                        <c:v>102.4905</c:v>
                      </c:pt>
                      <c:pt idx="79">
                        <c:v>104.5</c:v>
                      </c:pt>
                      <c:pt idx="80">
                        <c:v>102.75</c:v>
                      </c:pt>
                      <c:pt idx="81">
                        <c:v>103.5</c:v>
                      </c:pt>
                      <c:pt idx="82">
                        <c:v>107</c:v>
                      </c:pt>
                      <c:pt idx="83">
                        <c:v>110</c:v>
                      </c:pt>
                      <c:pt idx="84">
                        <c:v>109.5</c:v>
                      </c:pt>
                      <c:pt idx="85">
                        <c:v>109.25</c:v>
                      </c:pt>
                      <c:pt idx="86">
                        <c:v>111</c:v>
                      </c:pt>
                      <c:pt idx="87">
                        <c:v>116.5</c:v>
                      </c:pt>
                      <c:pt idx="88">
                        <c:v>120</c:v>
                      </c:pt>
                      <c:pt idx="89">
                        <c:v>120.3</c:v>
                      </c:pt>
                      <c:pt idx="90">
                        <c:v>120</c:v>
                      </c:pt>
                      <c:pt idx="91">
                        <c:v>119.5</c:v>
                      </c:pt>
                      <c:pt idx="92">
                        <c:v>130</c:v>
                      </c:pt>
                      <c:pt idx="93">
                        <c:v>120.06995000000001</c:v>
                      </c:pt>
                      <c:pt idx="94">
                        <c:v>120.35</c:v>
                      </c:pt>
                      <c:pt idx="95">
                        <c:v>120.2</c:v>
                      </c:pt>
                      <c:pt idx="96">
                        <c:v>120.5</c:v>
                      </c:pt>
                      <c:pt idx="97">
                        <c:v>123</c:v>
                      </c:pt>
                      <c:pt idx="98">
                        <c:v>121.10250000000001</c:v>
                      </c:pt>
                      <c:pt idx="99">
                        <c:v>130.65</c:v>
                      </c:pt>
                      <c:pt idx="100">
                        <c:v>132</c:v>
                      </c:pt>
                      <c:pt idx="101">
                        <c:v>133.15</c:v>
                      </c:pt>
                      <c:pt idx="102">
                        <c:v>137</c:v>
                      </c:pt>
                      <c:pt idx="103">
                        <c:v>147.9</c:v>
                      </c:pt>
                      <c:pt idx="104">
                        <c:v>168</c:v>
                      </c:pt>
                      <c:pt idx="105">
                        <c:v>171.74445</c:v>
                      </c:pt>
                      <c:pt idx="106">
                        <c:v>175</c:v>
                      </c:pt>
                      <c:pt idx="107">
                        <c:v>173</c:v>
                      </c:pt>
                      <c:pt idx="108">
                        <c:v>177.5</c:v>
                      </c:pt>
                      <c:pt idx="109">
                        <c:v>180</c:v>
                      </c:pt>
                      <c:pt idx="110">
                        <c:v>183</c:v>
                      </c:pt>
                      <c:pt idx="111">
                        <c:v>188.8</c:v>
                      </c:pt>
                      <c:pt idx="112">
                        <c:v>205</c:v>
                      </c:pt>
                      <c:pt idx="113">
                        <c:v>209.5</c:v>
                      </c:pt>
                      <c:pt idx="114">
                        <c:v>200.79900000000001</c:v>
                      </c:pt>
                      <c:pt idx="115">
                        <c:v>200</c:v>
                      </c:pt>
                      <c:pt idx="116">
                        <c:v>205</c:v>
                      </c:pt>
                      <c:pt idx="117">
                        <c:v>206</c:v>
                      </c:pt>
                      <c:pt idx="118">
                        <c:v>199</c:v>
                      </c:pt>
                      <c:pt idx="119">
                        <c:v>197</c:v>
                      </c:pt>
                      <c:pt idx="120">
                        <c:v>195.82429999999999</c:v>
                      </c:pt>
                      <c:pt idx="121">
                        <c:v>200</c:v>
                      </c:pt>
                      <c:pt idx="122">
                        <c:v>199.5</c:v>
                      </c:pt>
                      <c:pt idx="123">
                        <c:v>193.5</c:v>
                      </c:pt>
                      <c:pt idx="124">
                        <c:v>184.99</c:v>
                      </c:pt>
                      <c:pt idx="125">
                        <c:v>177</c:v>
                      </c:pt>
                      <c:pt idx="126">
                        <c:v>168</c:v>
                      </c:pt>
                      <c:pt idx="127">
                        <c:v>130.6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846-436F-9ECA-60EF0AA6F9C3}"/>
                  </c:ext>
                </c:extLst>
              </c15:ser>
            </c15:filteredLineSeries>
          </c:ext>
        </c:extLst>
      </c:lineChart>
      <c:dateAx>
        <c:axId val="9968897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896383"/>
        <c:crosses val="autoZero"/>
        <c:auto val="1"/>
        <c:lblOffset val="100"/>
        <c:baseTimeUnit val="days"/>
      </c:dateAx>
      <c:valAx>
        <c:axId val="99689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R$&quot;* #,##0_);_(&quot;R$&quot;* \(#,##0\);_(&quot;R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889727"/>
        <c:crosses val="autoZero"/>
        <c:crossBetween val="between"/>
      </c:valAx>
      <c:valAx>
        <c:axId val="1880203968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213216"/>
        <c:crosses val="max"/>
        <c:crossBetween val="between"/>
      </c:valAx>
      <c:dateAx>
        <c:axId val="1625213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80203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Impacto Médio nos Preços de GasC&amp;DieB x</a:t>
            </a:r>
            <a:r>
              <a:rPr lang="pt-BR" b="1" baseline="0"/>
              <a:t> Preço Médio CBIOs</a:t>
            </a:r>
            <a:endParaRPr lang="pt-B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Custo Médio CBIO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CBIO_Medio_Valor_Add!$A$3:$A$9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CBIO_Medio_Valor_Add!$E$3:$E$9</c:f>
              <c:numCache>
                <c:formatCode>_("R$"* #,##0.00_);_("R$"* \(#,##0.00\);_("R$"* "-"??_);_(@_)</c:formatCode>
                <c:ptCount val="7"/>
                <c:pt idx="0">
                  <c:v>88.067541906190669</c:v>
                </c:pt>
                <c:pt idx="1">
                  <c:v>98.692536548755598</c:v>
                </c:pt>
                <c:pt idx="2">
                  <c:v>97.616025338966836</c:v>
                </c:pt>
                <c:pt idx="3">
                  <c:v>95.25672639753644</c:v>
                </c:pt>
                <c:pt idx="4">
                  <c:v>110.5249577928309</c:v>
                </c:pt>
                <c:pt idx="5">
                  <c:v>136.84348088939095</c:v>
                </c:pt>
                <c:pt idx="6">
                  <c:v>135.68033677604851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D-4C0B-9351-5C570224F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0484735"/>
        <c:axId val="650472255"/>
      </c:barChart>
      <c:lineChart>
        <c:grouping val="stacked"/>
        <c:varyColors val="0"/>
        <c:ser>
          <c:idx val="1"/>
          <c:order val="1"/>
          <c:tx>
            <c:v>Custo Adicionado</c:v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numFmt formatCode="&quot;R$&quot;\ #,##0.000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CBIO_Medio_Valor_Add!$A$3:$A$9</c:f>
              <c:strCache>
                <c:ptCount val="7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CBIO_Medio_Valor_Add!$K$3:$K$9</c:f>
              <c:numCache>
                <c:formatCode>_("R$"* #,##0.00_);_("R$"* \(#,##0.00\);_("R$"* "-"??_);_(@_)</c:formatCode>
                <c:ptCount val="7"/>
                <c:pt idx="0">
                  <c:v>6.7710579361642084E-2</c:v>
                </c:pt>
                <c:pt idx="1">
                  <c:v>7.5836311649411334E-2</c:v>
                </c:pt>
                <c:pt idx="2">
                  <c:v>6.8274035870136571E-2</c:v>
                </c:pt>
                <c:pt idx="3">
                  <c:v>4.3704466936184926E-2</c:v>
                </c:pt>
                <c:pt idx="4">
                  <c:v>0.12462292108595369</c:v>
                </c:pt>
                <c:pt idx="5">
                  <c:v>9.7101752513600176E-2</c:v>
                </c:pt>
                <c:pt idx="6">
                  <c:v>0.11373349444247978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9D-4C0B-9351-5C570224F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26239"/>
        <c:axId val="139525759"/>
      </c:lineChart>
      <c:catAx>
        <c:axId val="65048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472255"/>
        <c:crosses val="autoZero"/>
        <c:auto val="1"/>
        <c:lblAlgn val="ctr"/>
        <c:lblOffset val="100"/>
        <c:noMultiLvlLbl val="0"/>
      </c:catAx>
      <c:valAx>
        <c:axId val="650472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484735"/>
        <c:crosses val="autoZero"/>
        <c:crossBetween val="between"/>
      </c:valAx>
      <c:valAx>
        <c:axId val="139525759"/>
        <c:scaling>
          <c:orientation val="minMax"/>
        </c:scaling>
        <c:delete val="0"/>
        <c:axPos val="r"/>
        <c:numFmt formatCode="_(&quot;R$&quot;* #,##0.00_);_(&quot;R$&quot;* \(#,##0.00\);_(&quot;R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6239"/>
        <c:crosses val="max"/>
        <c:crossBetween val="between"/>
      </c:valAx>
      <c:catAx>
        <c:axId val="1395262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525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Vendas</a:t>
            </a:r>
            <a:r>
              <a:rPr lang="pt-BR" sz="1800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Ciclo Otto (</a:t>
            </a:r>
            <a:r>
              <a:rPr lang="pt-BR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</a:t>
            </a: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 + EHC)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3414123604627"/>
          <c:y val="0.15858547134092604"/>
          <c:w val="0.8757253860164379"/>
          <c:h val="0.626485796933263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Gasolina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(1º Sem)</c:v>
                </c:pt>
              </c:strCache>
            </c:strRef>
          </c:cat>
          <c:val>
            <c:numRef>
              <c:f>Sheet1!$H$3:$H$6</c:f>
              <c:numCache>
                <c:formatCode>0.0%</c:formatCode>
                <c:ptCount val="4"/>
                <c:pt idx="0">
                  <c:v>0.65036461990085803</c:v>
                </c:pt>
                <c:pt idx="1">
                  <c:v>0.70071720498732559</c:v>
                </c:pt>
                <c:pt idx="2">
                  <c:v>0.73497893247888091</c:v>
                </c:pt>
                <c:pt idx="3">
                  <c:v>0.76815917285905511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E-42A6-AD89-6396654F6BF4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Etanol Hidratado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(1º Sem)</c:v>
                </c:pt>
              </c:strCache>
            </c:strRef>
          </c:cat>
          <c:val>
            <c:numRef>
              <c:f>Sheet1!$I$3:$I$6</c:f>
              <c:numCache>
                <c:formatCode>0.0%</c:formatCode>
                <c:ptCount val="4"/>
                <c:pt idx="0">
                  <c:v>0.34963538009914191</c:v>
                </c:pt>
                <c:pt idx="1">
                  <c:v>0.29928279501267435</c:v>
                </c:pt>
                <c:pt idx="2">
                  <c:v>0.26502106752111898</c:v>
                </c:pt>
                <c:pt idx="3">
                  <c:v>0.23184082714094487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E-42A6-AD89-6396654F6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412656"/>
        <c:axId val="1900654192"/>
      </c:barChart>
      <c:catAx>
        <c:axId val="784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654192"/>
        <c:crosses val="autoZero"/>
        <c:auto val="1"/>
        <c:lblAlgn val="ctr"/>
        <c:lblOffset val="100"/>
        <c:noMultiLvlLbl val="0"/>
      </c:catAx>
      <c:valAx>
        <c:axId val="19006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1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08569262658814"/>
          <c:y val="0.86711480817357445"/>
          <c:w val="0.60279944205497638"/>
          <c:h val="9.8052540924555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Vendas de Gasolina A + Etanol (</a:t>
            </a:r>
            <a:r>
              <a:rPr lang="pt-BR" dirty="0" err="1"/>
              <a:t>Anidro+Hidratado</a:t>
            </a:r>
            <a:r>
              <a:rPr lang="pt-BR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22703412073491E-2"/>
          <c:y val="0.15782407407407409"/>
          <c:w val="0.87232174103237092"/>
          <c:h val="0.60377806940799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Gasolina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(1º Sem)</c:v>
                </c:pt>
              </c:strCache>
            </c:strRef>
          </c:cat>
          <c:val>
            <c:numRef>
              <c:f>Sheet1!$J$3:$J$6</c:f>
              <c:numCache>
                <c:formatCode>0%</c:formatCode>
                <c:ptCount val="4"/>
                <c:pt idx="0">
                  <c:v>0.47476617252762643</c:v>
                </c:pt>
                <c:pt idx="1">
                  <c:v>0.51152355964074769</c:v>
                </c:pt>
                <c:pt idx="2">
                  <c:v>0.53653462070958313</c:v>
                </c:pt>
                <c:pt idx="3">
                  <c:v>0.56075619618711026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7-497A-B5DB-CE4FAB5CA42C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Etanol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(1º Sem)</c:v>
                </c:pt>
              </c:strCache>
            </c:strRef>
          </c:cat>
          <c:val>
            <c:numRef>
              <c:f>Sheet1!$K$3:$K$6</c:f>
              <c:numCache>
                <c:formatCode>0%</c:formatCode>
                <c:ptCount val="4"/>
                <c:pt idx="0">
                  <c:v>0.52523382747237357</c:v>
                </c:pt>
                <c:pt idx="1">
                  <c:v>0.48847644035925231</c:v>
                </c:pt>
                <c:pt idx="2">
                  <c:v>0.46346537929041687</c:v>
                </c:pt>
                <c:pt idx="3">
                  <c:v>0.4392438038128898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7-497A-B5DB-CE4FAB5CA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858560"/>
        <c:axId val="1900642672"/>
      </c:barChart>
      <c:catAx>
        <c:axId val="818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642672"/>
        <c:crosses val="autoZero"/>
        <c:auto val="1"/>
        <c:lblAlgn val="ctr"/>
        <c:lblOffset val="100"/>
        <c:noMultiLvlLbl val="0"/>
      </c:catAx>
      <c:valAx>
        <c:axId val="190064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5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775" y="760413"/>
            <a:ext cx="66770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9379" y="4758695"/>
            <a:ext cx="5509405" cy="450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8247" cy="49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86402" algn="l"/>
                <a:tab pos="1372804" algn="l"/>
                <a:tab pos="2059206" algn="l"/>
                <a:tab pos="274560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509" y="0"/>
            <a:ext cx="2988247" cy="49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86402" algn="l"/>
                <a:tab pos="1372804" algn="l"/>
                <a:tab pos="2059206" algn="l"/>
                <a:tab pos="274560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4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5029648" y="6517668"/>
            <a:ext cx="3848867" cy="3433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12" tIns="41106" rIns="82212" bIns="41106"/>
          <a:lstStyle>
            <a:lvl1pPr eaLnBrk="0"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60835" indent="-205531" defTabSz="4110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71896" indent="-205531" defTabSz="4110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82957" indent="-205531" defTabSz="4110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94017" indent="-205531" defTabSz="4110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846" algn="l"/>
                <a:tab pos="1301693" algn="l"/>
                <a:tab pos="1952539" algn="l"/>
                <a:tab pos="260338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defTabSz="82212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fld id="{E70EF8D5-0F83-45EA-B64C-1116B5231A07}" type="slidenum">
              <a:rPr lang="en-US" altLang="pt-BR" sz="1600" kern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defTabSz="822122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t>2</a:t>
            </a:fld>
            <a:endParaRPr lang="en-US" altLang="pt-BR" sz="1600" kern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2650" y="520700"/>
            <a:ext cx="4573588" cy="2573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8758" y="3258835"/>
            <a:ext cx="7104626" cy="30877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4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98509" y="9518969"/>
            <a:ext cx="2988247" cy="49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703" tIns="43352" rIns="86703" bIns="43352"/>
          <a:lstStyle>
            <a:lvl1pPr eaLnBrk="0"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384344" indent="-216759" defTabSz="4335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817861" indent="-216759" defTabSz="4335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251378" indent="-216759" defTabSz="4335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684895" indent="-216759" defTabSz="43351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402" algn="l"/>
                <a:tab pos="1372804" algn="l"/>
                <a:tab pos="2059206" algn="l"/>
                <a:tab pos="2745608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03FF512-5F43-462F-9243-1DF063BAC0CC}" type="slidenum">
              <a:rPr lang="en-US" altLang="pt-BR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eaLnBrk="1"/>
              <a:t>9</a:t>
            </a:fld>
            <a:endParaRPr lang="en-US" altLang="pt-BR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78613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9379" y="4758694"/>
            <a:ext cx="5510812" cy="4508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6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2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88" y="1763925"/>
            <a:ext cx="5935901" cy="498903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1887" y="1763925"/>
            <a:ext cx="5935901" cy="498903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9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990" y="1692179"/>
            <a:ext cx="5938235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503988" indent="0">
              <a:buNone/>
              <a:defRPr sz="2200" b="1"/>
            </a:lvl2pPr>
            <a:lvl3pPr marL="1007977" indent="0">
              <a:buNone/>
              <a:defRPr sz="2000" b="1"/>
            </a:lvl3pPr>
            <a:lvl4pPr marL="1511965" indent="0">
              <a:buNone/>
              <a:defRPr sz="1800" b="1"/>
            </a:lvl4pPr>
            <a:lvl5pPr marL="2015953" indent="0">
              <a:buNone/>
              <a:defRPr sz="1800" b="1"/>
            </a:lvl5pPr>
            <a:lvl6pPr marL="2519942" indent="0">
              <a:buNone/>
              <a:defRPr sz="1800" b="1"/>
            </a:lvl6pPr>
            <a:lvl7pPr marL="3023930" indent="0">
              <a:buNone/>
              <a:defRPr sz="1800" b="1"/>
            </a:lvl7pPr>
            <a:lvl8pPr marL="3527918" indent="0">
              <a:buNone/>
              <a:defRPr sz="1800" b="1"/>
            </a:lvl8pPr>
            <a:lvl9pPr marL="403190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990" y="2397400"/>
            <a:ext cx="5938235" cy="43555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221" y="1692179"/>
            <a:ext cx="5940567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503988" indent="0">
              <a:buNone/>
              <a:defRPr sz="2200" b="1"/>
            </a:lvl2pPr>
            <a:lvl3pPr marL="1007977" indent="0">
              <a:buNone/>
              <a:defRPr sz="2000" b="1"/>
            </a:lvl3pPr>
            <a:lvl4pPr marL="1511965" indent="0">
              <a:buNone/>
              <a:defRPr sz="1800" b="1"/>
            </a:lvl4pPr>
            <a:lvl5pPr marL="2015953" indent="0">
              <a:buNone/>
              <a:defRPr sz="1800" b="1"/>
            </a:lvl5pPr>
            <a:lvl6pPr marL="2519942" indent="0">
              <a:buNone/>
              <a:defRPr sz="1800" b="1"/>
            </a:lvl6pPr>
            <a:lvl7pPr marL="3023930" indent="0">
              <a:buNone/>
              <a:defRPr sz="1800" b="1"/>
            </a:lvl7pPr>
            <a:lvl8pPr marL="3527918" indent="0">
              <a:buNone/>
              <a:defRPr sz="1800" b="1"/>
            </a:lvl8pPr>
            <a:lvl9pPr marL="403190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221" y="2397400"/>
            <a:ext cx="5940567" cy="43555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842" y="7072562"/>
            <a:ext cx="2615564" cy="30183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defTabSz="100797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t-BR" sz="1300">
                <a:solidFill>
                  <a:prstClr val="black"/>
                </a:solidFill>
                <a:latin typeface="Calibri"/>
              </a:rPr>
              <a:t>sergio.massillon@brasilcom.com.br</a:t>
            </a:r>
          </a:p>
        </p:txBody>
      </p:sp>
    </p:spTree>
    <p:extLst>
      <p:ext uri="{BB962C8B-B14F-4D97-AF65-F5344CB8AC3E}">
        <p14:creationId xmlns:p14="http://schemas.microsoft.com/office/powerpoint/2010/main" val="418994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91" y="300990"/>
            <a:ext cx="4421593" cy="1280945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582" y="300991"/>
            <a:ext cx="7513207" cy="645197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991" y="1581933"/>
            <a:ext cx="442159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503988" indent="0">
              <a:buNone/>
              <a:defRPr sz="1300"/>
            </a:lvl2pPr>
            <a:lvl3pPr marL="1007977" indent="0">
              <a:buNone/>
              <a:defRPr sz="1100"/>
            </a:lvl3pPr>
            <a:lvl4pPr marL="1511965" indent="0">
              <a:buNone/>
              <a:defRPr sz="1000"/>
            </a:lvl4pPr>
            <a:lvl5pPr marL="2015953" indent="0">
              <a:buNone/>
              <a:defRPr sz="1000"/>
            </a:lvl5pPr>
            <a:lvl6pPr marL="2519942" indent="0">
              <a:buNone/>
              <a:defRPr sz="1000"/>
            </a:lvl6pPr>
            <a:lvl7pPr marL="3023930" indent="0">
              <a:buNone/>
              <a:defRPr sz="1000"/>
            </a:lvl7pPr>
            <a:lvl8pPr marL="3527918" indent="0">
              <a:buNone/>
              <a:defRPr sz="1000"/>
            </a:lvl8pPr>
            <a:lvl9pPr marL="40319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6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292" y="5291772"/>
            <a:ext cx="8063865" cy="624724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292" y="675474"/>
            <a:ext cx="8063865" cy="4535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503988" indent="0">
              <a:buNone/>
              <a:defRPr sz="3100"/>
            </a:lvl2pPr>
            <a:lvl3pPr marL="1007977" indent="0">
              <a:buNone/>
              <a:defRPr sz="2600"/>
            </a:lvl3pPr>
            <a:lvl4pPr marL="1511965" indent="0">
              <a:buNone/>
              <a:defRPr sz="2200"/>
            </a:lvl4pPr>
            <a:lvl5pPr marL="2015953" indent="0">
              <a:buNone/>
              <a:defRPr sz="2200"/>
            </a:lvl5pPr>
            <a:lvl6pPr marL="2519942" indent="0">
              <a:buNone/>
              <a:defRPr sz="2200"/>
            </a:lvl6pPr>
            <a:lvl7pPr marL="3023930" indent="0">
              <a:buNone/>
              <a:defRPr sz="2200"/>
            </a:lvl7pPr>
            <a:lvl8pPr marL="3527918" indent="0">
              <a:buNone/>
              <a:defRPr sz="2200"/>
            </a:lvl8pPr>
            <a:lvl9pPr marL="4031906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292" y="5916499"/>
            <a:ext cx="8063865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503988" indent="0">
              <a:buNone/>
              <a:defRPr sz="1300"/>
            </a:lvl2pPr>
            <a:lvl3pPr marL="1007977" indent="0">
              <a:buNone/>
              <a:defRPr sz="1100"/>
            </a:lvl3pPr>
            <a:lvl4pPr marL="1511965" indent="0">
              <a:buNone/>
              <a:defRPr sz="1000"/>
            </a:lvl4pPr>
            <a:lvl5pPr marL="2015953" indent="0">
              <a:buNone/>
              <a:defRPr sz="1000"/>
            </a:lvl5pPr>
            <a:lvl6pPr marL="2519942" indent="0">
              <a:buNone/>
              <a:defRPr sz="1000"/>
            </a:lvl6pPr>
            <a:lvl7pPr marL="3023930" indent="0">
              <a:buNone/>
              <a:defRPr sz="1000"/>
            </a:lvl7pPr>
            <a:lvl8pPr marL="3527918" indent="0">
              <a:buNone/>
              <a:defRPr sz="1000"/>
            </a:lvl8pPr>
            <a:lvl9pPr marL="40319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3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3837" y="302741"/>
            <a:ext cx="3023950" cy="64502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991" y="302741"/>
            <a:ext cx="8847851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933" y="301628"/>
            <a:ext cx="12091564" cy="126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20DC-EFC7-4F1A-9860-69F5924D77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2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8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s_slide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064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933" y="301628"/>
            <a:ext cx="12091564" cy="126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20DC-EFC7-4F1A-9860-69F5924D77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929" y="302741"/>
            <a:ext cx="9963859" cy="5402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4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9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2348400"/>
            <a:ext cx="11423808" cy="16204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968" y="4283819"/>
            <a:ext cx="9407843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929" y="302741"/>
            <a:ext cx="9963859" cy="5402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7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52" y="4857795"/>
            <a:ext cx="11423808" cy="150143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652" y="3204114"/>
            <a:ext cx="11423808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9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27/08/2023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1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_slide16-9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94" r:id="rId4"/>
    <p:sldLayoutId id="2147483696" r:id="rId5"/>
    <p:sldLayoutId id="2147483698" r:id="rId6"/>
  </p:sldLayoutIdLst>
  <p:txStyles>
    <p:titleStyle>
      <a:lvl1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+mj-lt"/>
          <a:ea typeface="+mj-ea"/>
          <a:cs typeface="+mj-cs"/>
        </a:defRPr>
      </a:lvl1pPr>
      <a:lvl2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2pPr>
      <a:lvl3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3pPr>
      <a:lvl4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4pPr>
      <a:lvl5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5pPr>
      <a:lvl6pPr marL="3351906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6pPr>
      <a:lvl7pPr marL="3961343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7pPr>
      <a:lvl8pPr marL="4570781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8pPr>
      <a:lvl9pPr marL="5180218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457078" indent="-457078" algn="l" defTabSz="609437" rtl="0" eaLnBrk="1" fontAlgn="base" hangingPunct="1">
        <a:lnSpc>
          <a:spcPct val="93000"/>
        </a:lnSpc>
        <a:spcBef>
          <a:spcPct val="0"/>
        </a:spcBef>
        <a:spcAft>
          <a:spcPts val="1900"/>
        </a:spcAft>
        <a:buClr>
          <a:srgbClr val="000000"/>
        </a:buClr>
        <a:buSzPct val="100000"/>
        <a:buFont typeface="Times New Roman" pitchFamily="16" charset="0"/>
        <a:defRPr sz="4266">
          <a:solidFill>
            <a:srgbClr val="000000"/>
          </a:solidFill>
          <a:latin typeface="+mn-lt"/>
          <a:ea typeface="+mn-ea"/>
          <a:cs typeface="+mn-cs"/>
        </a:defRPr>
      </a:lvl1pPr>
      <a:lvl2pPr marL="990336" indent="-380898" algn="l" defTabSz="609437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itchFamily="16" charset="0"/>
        <a:defRPr sz="3732">
          <a:solidFill>
            <a:srgbClr val="000000"/>
          </a:solidFill>
          <a:latin typeface="+mn-lt"/>
          <a:cs typeface="+mn-cs"/>
        </a:defRPr>
      </a:lvl2pPr>
      <a:lvl3pPr marL="1523595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3pPr>
      <a:lvl4pPr marL="2133031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767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4pPr>
      <a:lvl5pPr marL="2742468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5pPr>
      <a:lvl6pPr marL="3351906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6pPr>
      <a:lvl7pPr marL="3961343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7pPr>
      <a:lvl8pPr marL="4570781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8pPr>
      <a:lvl9pPr marL="5180218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7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6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13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50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86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25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61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98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_slide16-9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100797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2" indent="-377992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81" indent="-314992" algn="l" defTabSz="1007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71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58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948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936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924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913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901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FD3850-1F0F-CE5E-709C-2067E3DAF6C5}"/>
              </a:ext>
            </a:extLst>
          </p:cNvPr>
          <p:cNvSpPr txBox="1"/>
          <p:nvPr/>
        </p:nvSpPr>
        <p:spPr>
          <a:xfrm>
            <a:off x="1143072" y="2240178"/>
            <a:ext cx="11153631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 de Energia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Financiamento para a Transição Energética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/ 08 / 2023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7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9" descr="america oil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3" y="1528149"/>
            <a:ext cx="1244480" cy="7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09" y="5303644"/>
            <a:ext cx="809743" cy="809743"/>
          </a:xfrm>
          <a:prstGeom prst="rect">
            <a:avLst/>
          </a:prstGeom>
        </p:spPr>
      </p:pic>
      <p:pic>
        <p:nvPicPr>
          <p:cNvPr id="40" name="Picture 72" descr="logo_rodoil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21" y="4843936"/>
            <a:ext cx="1300954" cy="45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567" y="4559811"/>
            <a:ext cx="1006519" cy="543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97" y="2720964"/>
            <a:ext cx="1322943" cy="453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078" y="3813709"/>
            <a:ext cx="804145" cy="6517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3" y="6323780"/>
            <a:ext cx="1443676" cy="551649"/>
          </a:xfrm>
          <a:prstGeom prst="rect">
            <a:avLst/>
          </a:prstGeom>
        </p:spPr>
      </p:pic>
      <p:pic>
        <p:nvPicPr>
          <p:cNvPr id="1026" name="Picture 2" descr="http://www.atlanticapetroleo.com.br/img/logo_atlantic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4" y="3708522"/>
            <a:ext cx="1908078" cy="4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IO~1\AppData\Local\Temp\SNAGHTML7d6c4c9.PNG">
            <a:extLst>
              <a:ext uri="{FF2B5EF4-FFF2-40B4-BE49-F238E27FC236}">
                <a16:creationId xmlns:a16="http://schemas.microsoft.com/office/drawing/2014/main" id="{4BA1C83E-E3EA-4E93-A7B3-D4D6C759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4" y="2565146"/>
            <a:ext cx="1538686" cy="7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RGIO~1\AppData\Local\Temp\SNAGHTML7db28df.PNG">
            <a:extLst>
              <a:ext uri="{FF2B5EF4-FFF2-40B4-BE49-F238E27FC236}">
                <a16:creationId xmlns:a16="http://schemas.microsoft.com/office/drawing/2014/main" id="{D3EB44CC-52F6-482B-AFCF-422CBAC4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" y="5321031"/>
            <a:ext cx="1964382" cy="5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ERGIO~1\AppData\Local\Temp\SNAGHTML7dd417e.PNG">
            <a:extLst>
              <a:ext uri="{FF2B5EF4-FFF2-40B4-BE49-F238E27FC236}">
                <a16:creationId xmlns:a16="http://schemas.microsoft.com/office/drawing/2014/main" id="{92AB0237-A38C-4431-B5AE-63F0154E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9" y="6021446"/>
            <a:ext cx="1092914" cy="9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ERGIO~1\AppData\Local\Temp\SNAGHTML7e2f5a3.PNG">
            <a:extLst>
              <a:ext uri="{FF2B5EF4-FFF2-40B4-BE49-F238E27FC236}">
                <a16:creationId xmlns:a16="http://schemas.microsoft.com/office/drawing/2014/main" id="{C6EB2628-B134-4448-9F63-583CB59E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15" y="3803284"/>
            <a:ext cx="1501093" cy="6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ERGIO~1\AppData\Local\Temp\SNAGHTML7e84d5f.PNG">
            <a:extLst>
              <a:ext uri="{FF2B5EF4-FFF2-40B4-BE49-F238E27FC236}">
                <a16:creationId xmlns:a16="http://schemas.microsoft.com/office/drawing/2014/main" id="{9AA5ABDF-2AF2-4DD9-BE8C-46DAB5A1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64" y="4683909"/>
            <a:ext cx="1615844" cy="4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SERGIO~1\AppData\Local\Temp\SNAGHTML7eb8181.PNG">
            <a:extLst>
              <a:ext uri="{FF2B5EF4-FFF2-40B4-BE49-F238E27FC236}">
                <a16:creationId xmlns:a16="http://schemas.microsoft.com/office/drawing/2014/main" id="{9F8E0A36-C21B-455B-8E93-A9A93568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01" y="5591360"/>
            <a:ext cx="1548407" cy="4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SERGIO~1\AppData\Local\Temp\SNAGHTML7f24a80.PNG">
            <a:extLst>
              <a:ext uri="{FF2B5EF4-FFF2-40B4-BE49-F238E27FC236}">
                <a16:creationId xmlns:a16="http://schemas.microsoft.com/office/drawing/2014/main" id="{6494AC2A-83BC-4FBF-9150-3160C8AE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94" y="4853742"/>
            <a:ext cx="1731668" cy="5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SERGIO~1\AppData\Local\Temp\SNAGHTML7f4a27a.PNG">
            <a:extLst>
              <a:ext uri="{FF2B5EF4-FFF2-40B4-BE49-F238E27FC236}">
                <a16:creationId xmlns:a16="http://schemas.microsoft.com/office/drawing/2014/main" id="{FF7F7F79-7477-42D1-A8F4-508BC1E7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94" y="5507740"/>
            <a:ext cx="1601320" cy="5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SERGIO~1\AppData\Local\Temp\SNAGHTML7f5362f.PNG">
            <a:extLst>
              <a:ext uri="{FF2B5EF4-FFF2-40B4-BE49-F238E27FC236}">
                <a16:creationId xmlns:a16="http://schemas.microsoft.com/office/drawing/2014/main" id="{EAE7F9F3-BA0C-4FD6-8335-D336DA62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10" y="6257453"/>
            <a:ext cx="1246177" cy="8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SERGIO~1\AppData\Local\Temp\SNAGHTML7f722ad.PNG">
            <a:extLst>
              <a:ext uri="{FF2B5EF4-FFF2-40B4-BE49-F238E27FC236}">
                <a16:creationId xmlns:a16="http://schemas.microsoft.com/office/drawing/2014/main" id="{5B0A386C-0DA0-46C6-8253-323BD6BD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14" y="1718226"/>
            <a:ext cx="1123009" cy="36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SERGIO~1\AppData\Local\Temp\SNAGHTML7f8121e.PNG">
            <a:extLst>
              <a:ext uri="{FF2B5EF4-FFF2-40B4-BE49-F238E27FC236}">
                <a16:creationId xmlns:a16="http://schemas.microsoft.com/office/drawing/2014/main" id="{F76AE261-CF63-4039-9BAB-2823317F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37" y="2457474"/>
            <a:ext cx="1008803" cy="9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SERGIO~1\AppData\Local\Temp\SNAGHTML7f9ea49.PNG">
            <a:extLst>
              <a:ext uri="{FF2B5EF4-FFF2-40B4-BE49-F238E27FC236}">
                <a16:creationId xmlns:a16="http://schemas.microsoft.com/office/drawing/2014/main" id="{057F199C-AA2D-48A0-B3FF-254F9CEB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21" y="5685626"/>
            <a:ext cx="1264243" cy="5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SERGIO~1\AppData\Local\Temp\SNAGHTML80422ae.PNG">
            <a:extLst>
              <a:ext uri="{FF2B5EF4-FFF2-40B4-BE49-F238E27FC236}">
                <a16:creationId xmlns:a16="http://schemas.microsoft.com/office/drawing/2014/main" id="{ACA22FAA-DA25-4D3E-A371-CEA1469E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391" y="2247236"/>
            <a:ext cx="991161" cy="11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SERGIO~1\AppData\Local\Temp\SNAGHTML806fd83.PNG">
            <a:extLst>
              <a:ext uri="{FF2B5EF4-FFF2-40B4-BE49-F238E27FC236}">
                <a16:creationId xmlns:a16="http://schemas.microsoft.com/office/drawing/2014/main" id="{8437F030-A8E5-4A89-920C-3B7745C7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400" y="1593249"/>
            <a:ext cx="859840" cy="6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SERGIO~1\AppData\Local\Temp\SNAGHTML80dc645.PNG">
            <a:extLst>
              <a:ext uri="{FF2B5EF4-FFF2-40B4-BE49-F238E27FC236}">
                <a16:creationId xmlns:a16="http://schemas.microsoft.com/office/drawing/2014/main" id="{202A50C3-B201-4508-9347-9A24FB4A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840" y="5392534"/>
            <a:ext cx="1129975" cy="6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ERGIO~1\AppData\Local\Temp\SNAGHTML1d15f354.PNG">
            <a:extLst>
              <a:ext uri="{FF2B5EF4-FFF2-40B4-BE49-F238E27FC236}">
                <a16:creationId xmlns:a16="http://schemas.microsoft.com/office/drawing/2014/main" id="{7F840878-CECC-48C4-A66F-29F554BB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540" y="3474168"/>
            <a:ext cx="1277275" cy="6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ERGIO~1\AppData\Local\Temp\SNAGHTML649f124.PNG">
            <a:extLst>
              <a:ext uri="{FF2B5EF4-FFF2-40B4-BE49-F238E27FC236}">
                <a16:creationId xmlns:a16="http://schemas.microsoft.com/office/drawing/2014/main" id="{58E49CFF-0F78-4EEC-84A5-FD749507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82" y="6323780"/>
            <a:ext cx="1398796" cy="5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SERGIO~1\AppData\Local\Temp\SNAGHTML23bfdb.PNG">
            <a:extLst>
              <a:ext uri="{FF2B5EF4-FFF2-40B4-BE49-F238E27FC236}">
                <a16:creationId xmlns:a16="http://schemas.microsoft.com/office/drawing/2014/main" id="{18255A17-B991-44E5-947F-C27328DC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14" y="6423429"/>
            <a:ext cx="1412837" cy="3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558C67-D114-FD49-A93D-A3837453AA0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44623" y="2427157"/>
            <a:ext cx="1135510" cy="104141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18E590-8341-D144-9351-D6D0FAB8D0B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90" y="1582412"/>
            <a:ext cx="1274418" cy="636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0B1130-6E0E-CD4D-A3B6-600F3CFB5F0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2488" y="-38258"/>
            <a:ext cx="1727200" cy="1524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C0E5E23-7256-45FC-9398-50CF329F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53" y="4480038"/>
            <a:ext cx="12287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B0E2209-5147-43BE-8C7A-D88DF623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8" y="4583176"/>
            <a:ext cx="1041578" cy="5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8C9783B1-DE84-479C-BB62-88B32E18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85" y="2721387"/>
            <a:ext cx="1532493" cy="4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6F937157-96F5-45EC-989D-D57B56C9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3" y="1519884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454DD83-3DC0-43D6-9624-7765BD56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90" y="5166667"/>
            <a:ext cx="1627748" cy="6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C3F524CE-7B9E-4AD4-8A36-E6AE9C3B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694854"/>
            <a:ext cx="1887607" cy="6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6">
            <a:extLst>
              <a:ext uri="{FF2B5EF4-FFF2-40B4-BE49-F238E27FC236}">
                <a16:creationId xmlns:a16="http://schemas.microsoft.com/office/drawing/2014/main" id="{47BB5965-BC61-481A-B2AF-7534BE00C2E9}"/>
              </a:ext>
            </a:extLst>
          </p:cNvPr>
          <p:cNvSpPr txBox="1"/>
          <p:nvPr/>
        </p:nvSpPr>
        <p:spPr>
          <a:xfrm>
            <a:off x="4469056" y="341935"/>
            <a:ext cx="4620789" cy="53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pt-BR" sz="308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 </a:t>
            </a:r>
            <a:r>
              <a:rPr kumimoji="0" lang="pt-BR" sz="30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 Unicode MS" charset="0"/>
              </a:rPr>
              <a:t>Associadas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93CC907E-E2CC-4C54-AF0A-68EAF80D3E9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14" y="5803612"/>
            <a:ext cx="895498" cy="1105928"/>
          </a:xfrm>
          <a:prstGeom prst="rect">
            <a:avLst/>
          </a:prstGeom>
        </p:spPr>
      </p:pic>
      <p:pic>
        <p:nvPicPr>
          <p:cNvPr id="3" name="Picture 2" descr="TotalEnergies - Go to the home page">
            <a:extLst>
              <a:ext uri="{FF2B5EF4-FFF2-40B4-BE49-F238E27FC236}">
                <a16:creationId xmlns:a16="http://schemas.microsoft.com/office/drawing/2014/main" id="{E6D4BDED-FB88-4384-AABF-1B5BFA747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640" y="2585914"/>
            <a:ext cx="9906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06B7384-512F-4678-A55D-6F24A263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05" y="1663587"/>
            <a:ext cx="1709841" cy="4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D042E6C-3C41-CB56-2013-00067F4A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540" y="6356576"/>
            <a:ext cx="1659336" cy="4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32691D-961D-1060-B978-7681F19C404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839644" y="3359515"/>
            <a:ext cx="1268330" cy="1039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060E3B-ACA9-9CF3-9793-E9A63BFA4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97" y="1673984"/>
            <a:ext cx="1322943" cy="4538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E3CCC9E-3F74-E2D8-E06E-CD611282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62" y="4532793"/>
            <a:ext cx="1630086" cy="6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0AB263F-F9C4-D9C4-C54C-8FB9F4D6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62" y="3341916"/>
            <a:ext cx="1123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24A8-D05F-9F2F-D45D-1846C523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57" y="806714"/>
            <a:ext cx="9963859" cy="540207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13.576 / 2017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C3D0-2AD3-1A53-BFC4-5C7D9CC94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Institui o primeiro programa de Financiamento para Transição Energética - Renovabio (com apoio de primeira hora da Brasilcom)</a:t>
            </a:r>
          </a:p>
          <a:p>
            <a:pPr marL="1104758" lvl="1" indent="-571500">
              <a:buFont typeface="Wingdings" panose="05000000000000000000" pitchFamily="2" charset="2"/>
              <a:buChar char="ü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Instrumento  para o atendimento dos compromissos assumidos pelo Brasil no âmbito do Acordo de Paris sobre Mudança do Clima</a:t>
            </a:r>
          </a:p>
          <a:p>
            <a:pPr marL="1104758" lvl="1" indent="-5715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Certificados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Descarbonização – CBIO</a:t>
            </a:r>
          </a:p>
          <a:p>
            <a:pPr marL="1104758" lvl="1" indent="-5715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Emitidos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Produtores de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biocombustíveis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04758" lvl="1" indent="-5715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Adquiridos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aposentados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distribuidoras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combustíveis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38017" lvl="2" indent="-5715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negociado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início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(06/2020)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24/08/2023 –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R$ 16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bilhões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38017" lvl="2" indent="-571500"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04758" lvl="1" indent="-571500">
              <a:buFont typeface="Wingdings" panose="05000000000000000000" pitchFamily="2" charset="2"/>
              <a:buChar char="ü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D80-52DF-D98B-28BB-BF6684B1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5" y="294065"/>
            <a:ext cx="11452302" cy="1044082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Mesmo programas inovadores devem ser continuamente revisados, evitando distorções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CC86-F068-D2E2-8068-7DB55008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88" y="1285319"/>
            <a:ext cx="12095798" cy="60967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modelo atual, o programa transformou-se em simples transferência de renda dos consumidores a um setor privado (produtores de biocombustíveis)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existe transparência na aplicação desses recursos nem o setor presta contas à sociedade de sua destinação, em atenção a um dos preceitos fundamentais da Lei 13.576/2017:</a:t>
            </a:r>
          </a:p>
          <a:p>
            <a:pPr marL="1066517" lvl="2" indent="0" algn="ctr"/>
            <a:r>
              <a:rPr lang="pt-BR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“contribuir com a adequada relação de eficiência energética e de redução de emissões de gases causadores do efeito estufa na produção, na comercialização e no uso de biocombustíveis, inclusive com mecanismos de avaliação de ciclo de vida”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PUC-RJ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 e 2022,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Relatório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TCU…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Apontam as graves distorções e vícios do programa como oferecem soluções estruturais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en-US" sz="226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Alertam</a:t>
            </a:r>
            <a:r>
              <a:rPr lang="en-US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26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falta</a:t>
            </a:r>
            <a:r>
              <a:rPr lang="en-US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 </a:t>
            </a:r>
            <a:r>
              <a:rPr lang="en-US" sz="226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</a:t>
            </a:r>
            <a:r>
              <a:rPr lang="en-US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6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suficiente</a:t>
            </a:r>
            <a:r>
              <a:rPr lang="en-US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a meta </a:t>
            </a:r>
            <a:r>
              <a:rPr lang="en-US" sz="226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estabelecida</a:t>
            </a:r>
            <a:r>
              <a:rPr lang="en-US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CBIOS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falta de fungibilidade dos CBIOs impede o crescimento do mercado de Créditos de Descarbonização e maior inclusão de outros mercados e empresas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Apesar de permitida, a compra por partes não obrigadas não tem atraído interessados, representando somente 2% do valor total negociado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3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E037-87E2-F7E1-BB41-A94E8455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5" y="326702"/>
            <a:ext cx="9963859" cy="540207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Distorções apontadas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36243-C158-1658-A8F7-531E9BB0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70" y="1005642"/>
            <a:ext cx="12095798" cy="59973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processo de comercialização existe grave assimetria de obrigações entre emissores/vendedores e parte obrigada/compradores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 obrigada tem prazo definido para compra – Parte emissora não tem obrigação de oferta à venda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Falta transparência e fiscalização neste mercado que movimenta bilhões de Reais , agravado pela existência de Conflito de Interesse entre emissores  e partes obrigadas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definição de Parte Obrigada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Apenas no Brasil as distribuidoras de combustíveis são exclusivamente a parte obrigada à compra</a:t>
            </a:r>
          </a:p>
          <a:p>
            <a:pPr marL="1523717" lvl="2" indent="-457200">
              <a:buFont typeface="Wingdings" panose="05000000000000000000" pitchFamily="2" charset="2"/>
              <a:buChar char="Ø"/>
            </a:pPr>
            <a:r>
              <a:rPr lang="pt-BR" sz="173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outros países com programas semelhantes, são partes obrigadas os produtores e importadores de combustíveis fósseis e que podem, por oportunidades de eficiência, reduzir sua pegada de carbono e com isso diminuir sua obrigação</a:t>
            </a:r>
          </a:p>
          <a:p>
            <a:pPr marL="990458" lvl="1" indent="-457200">
              <a:buFont typeface="Wingdings" panose="05000000000000000000" pitchFamily="2" charset="2"/>
              <a:buChar char="ü"/>
            </a:pPr>
            <a: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 de porte e capacidade financeira das distribuidoras gera assimetria competitiva  , colocando em risco a  sobrevivência das pequenas e médias empresas </a:t>
            </a:r>
            <a:br>
              <a:rPr lang="pt-BR" sz="226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266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90458" lvl="1" indent="-457200">
              <a:buFont typeface="Arial" panose="020B0604020202020204" pitchFamily="34" charset="0"/>
              <a:buChar char="•"/>
            </a:pPr>
            <a:endParaRPr lang="en-US" sz="2266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7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E037-87E2-F7E1-BB41-A94E8455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5" y="326702"/>
            <a:ext cx="9963859" cy="540207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Negociações Definitivas - CBIOs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CAE41E-3FAF-A449-3DD6-49BA0EFC4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45417"/>
              </p:ext>
            </p:extLst>
          </p:nvPr>
        </p:nvGraphicFramePr>
        <p:xfrm>
          <a:off x="557330" y="1098086"/>
          <a:ext cx="5308211" cy="393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6ACC62-EA5C-B814-274D-56E6A15F03B9}"/>
              </a:ext>
            </a:extLst>
          </p:cNvPr>
          <p:cNvSpPr txBox="1"/>
          <p:nvPr/>
        </p:nvSpPr>
        <p:spPr>
          <a:xfrm>
            <a:off x="8040028" y="1283063"/>
            <a:ext cx="3470817" cy="249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Variações bruscas nos preços de comercialização dos CBIOs demonstram o desequilíbrio entre oferta e demanda e apontam potencial interferência no processo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C69CAC-AE38-1D9B-3F14-09EC13192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236476"/>
              </p:ext>
            </p:extLst>
          </p:nvPr>
        </p:nvGraphicFramePr>
        <p:xfrm>
          <a:off x="6032810" y="4315521"/>
          <a:ext cx="7084062" cy="304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rrow: Left 8">
            <a:extLst>
              <a:ext uri="{FF2B5EF4-FFF2-40B4-BE49-F238E27FC236}">
                <a16:creationId xmlns:a16="http://schemas.microsoft.com/office/drawing/2014/main" id="{F6B8439C-18C6-B29E-E972-FD1D9DCF6B43}"/>
              </a:ext>
            </a:extLst>
          </p:cNvPr>
          <p:cNvSpPr/>
          <p:nvPr/>
        </p:nvSpPr>
        <p:spPr bwMode="auto">
          <a:xfrm>
            <a:off x="6266985" y="2207941"/>
            <a:ext cx="1037064" cy="847493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344F8-459B-1932-35CF-A9662FAF0B8E}"/>
              </a:ext>
            </a:extLst>
          </p:cNvPr>
          <p:cNvSpPr txBox="1"/>
          <p:nvPr/>
        </p:nvSpPr>
        <p:spPr>
          <a:xfrm>
            <a:off x="752105" y="5564459"/>
            <a:ext cx="449199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Impacto no preço de venda aos consumidores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15DB695-F211-BDAC-753C-4A20C7728096}"/>
              </a:ext>
            </a:extLst>
          </p:cNvPr>
          <p:cNvSpPr/>
          <p:nvPr/>
        </p:nvSpPr>
        <p:spPr bwMode="auto">
          <a:xfrm rot="10800000">
            <a:off x="4082861" y="5955315"/>
            <a:ext cx="1037064" cy="847493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6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F6BE-4EA1-4B0F-C9C9-03D9BAE8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94" y="302741"/>
            <a:ext cx="7499796" cy="540207"/>
          </a:xfrm>
        </p:spPr>
        <p:txBody>
          <a:bodyPr>
            <a:noAutofit/>
          </a:bodyPr>
          <a:lstStyle/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Não Apresentou Resultados Esperados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364524F-C6EC-5329-045E-C3B05103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66" y="1848158"/>
            <a:ext cx="4244316" cy="4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E68986-C8F9-C43F-9148-93B6C1990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676248"/>
              </p:ext>
            </p:extLst>
          </p:nvPr>
        </p:nvGraphicFramePr>
        <p:xfrm>
          <a:off x="7655026" y="856831"/>
          <a:ext cx="5392646" cy="328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21C730-4E29-4BA1-8F10-A730B08F3F29}"/>
              </a:ext>
            </a:extLst>
          </p:cNvPr>
          <p:cNvSpPr txBox="1"/>
          <p:nvPr/>
        </p:nvSpPr>
        <p:spPr>
          <a:xfrm>
            <a:off x="8096821" y="7270817"/>
            <a:ext cx="2254528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ANP Elaboração Brasilcom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EDEE1D-AA59-B03E-34CA-CD555C085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21334"/>
              </p:ext>
            </p:extLst>
          </p:nvPr>
        </p:nvGraphicFramePr>
        <p:xfrm>
          <a:off x="7655026" y="3975530"/>
          <a:ext cx="5531005" cy="298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FFA9D2AD-C5ED-B05A-CFBC-C1D76AC6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2" y="2547850"/>
            <a:ext cx="6374755" cy="37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9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259D-3EBF-C83A-89E0-13B56254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1" y="412430"/>
            <a:ext cx="11360177" cy="1116816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 412/2022 -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Sistema Brasileiro de Comércio de Emissões de Gases de Efeito Estufa (SBCE)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CEB1-1218-163E-0008-06E44CB0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88" y="1599801"/>
            <a:ext cx="12095798" cy="4989036"/>
          </a:xfrm>
        </p:spPr>
        <p:txBody>
          <a:bodyPr/>
          <a:lstStyle/>
          <a:p>
            <a:pPr marL="0" indent="0" algn="ctr"/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BRASILCOM vê na tramitação deste PL o momento ideal para se consolidarem os esforços de redução de GEE e para o efetivo cumprimento do Acordo de Paris e das Diretivas da ONU sobre Mudança do Clima, modernizando o Programa Renovabio, corrigindo suas distorções e promovendo sua integração plena com os outros esforços de descarbonização da matriz energética brasileira, alavancando o Mercado brasileiro de Carbono e evitando a continuidade da atual assimetria concorrencial que pode levar ao fechamento das pequenas e médias distribuidoras regionais e eliminação de seu papel (reconhecido pelo CADE) de fundamental para a competitividade no mercado de distribuição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SNAGHTMLd8bf1f.PNG">
            <a:extLst>
              <a:ext uri="{FF2B5EF4-FFF2-40B4-BE49-F238E27FC236}">
                <a16:creationId xmlns:a16="http://schemas.microsoft.com/office/drawing/2014/main" id="{52FAD8A8-09B9-4D4B-959A-B66B6602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" y="107429"/>
            <a:ext cx="2039367" cy="14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BEDEAC-09CA-45FE-80BF-045D6A079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93" y="2647007"/>
            <a:ext cx="7668388" cy="22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8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uario_ANP_2013_AB_2012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623</Words>
  <Application>Microsoft Office PowerPoint</Application>
  <PresentationFormat>Personalizar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Anuario_ANP_2013_AB_2012</vt:lpstr>
      <vt:lpstr>1_Office Theme</vt:lpstr>
      <vt:lpstr>Apresentação do PowerPoint</vt:lpstr>
      <vt:lpstr>Apresentação do PowerPoint</vt:lpstr>
      <vt:lpstr>Lei 13.576 / 2017</vt:lpstr>
      <vt:lpstr>Mesmo programas inovadores devem ser continuamente revisados, evitando distorções</vt:lpstr>
      <vt:lpstr>Distorções apontadas</vt:lpstr>
      <vt:lpstr>Negociações Definitivas - CBIOs</vt:lpstr>
      <vt:lpstr>Programa Não Apresentou Resultados Esperados</vt:lpstr>
      <vt:lpstr>PL 412/2022 - Sistema Brasileiro de Comércio de Emissões de Gases de Efeito Estufa (SBCE)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Massillon Martins</dc:creator>
  <cp:lastModifiedBy>Sergio Massillon Martins</cp:lastModifiedBy>
  <cp:revision>9</cp:revision>
  <cp:lastPrinted>2023-08-27T13:25:17Z</cp:lastPrinted>
  <dcterms:created xsi:type="dcterms:W3CDTF">2020-08-27T11:26:27Z</dcterms:created>
  <dcterms:modified xsi:type="dcterms:W3CDTF">2023-08-27T13:25:19Z</dcterms:modified>
</cp:coreProperties>
</file>