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  <p:sldMasterId id="2147483736" r:id="rId2"/>
  </p:sldMasterIdLst>
  <p:notesMasterIdLst>
    <p:notesMasterId r:id="rId16"/>
  </p:notesMasterIdLst>
  <p:handoutMasterIdLst>
    <p:handoutMasterId r:id="rId17"/>
  </p:handoutMasterIdLst>
  <p:sldIdLst>
    <p:sldId id="259" r:id="rId3"/>
    <p:sldId id="533" r:id="rId4"/>
    <p:sldId id="532" r:id="rId5"/>
    <p:sldId id="535" r:id="rId6"/>
    <p:sldId id="536" r:id="rId7"/>
    <p:sldId id="537" r:id="rId8"/>
    <p:sldId id="538" r:id="rId9"/>
    <p:sldId id="539" r:id="rId10"/>
    <p:sldId id="550" r:id="rId11"/>
    <p:sldId id="540" r:id="rId12"/>
    <p:sldId id="541" r:id="rId13"/>
    <p:sldId id="544" r:id="rId14"/>
    <p:sldId id="549" r:id="rId15"/>
  </p:sldIdLst>
  <p:sldSz cx="9144000" cy="6858000" type="screen4x3"/>
  <p:notesSz cx="6807200" cy="9906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2D57"/>
    <a:srgbClr val="0A002E"/>
    <a:srgbClr val="FF6699"/>
    <a:srgbClr val="0000CC"/>
    <a:srgbClr val="0000FF"/>
    <a:srgbClr val="009999"/>
    <a:srgbClr val="000066"/>
    <a:srgbClr val="000000"/>
    <a:srgbClr val="B0DD7F"/>
    <a:srgbClr val="5F96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Estilo Médio 4 - Ênfas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E171933-4619-4E11-9A3F-F7608DF75F80}" styleName="Estilo Médio 1 - Ênfas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Estilo Claro 1 - Ênfas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E3FDE45-AF77-4B5C-9715-49D594BDF05E}" styleName="Estilo Claro 1 - Ênfas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FD0F851-EC5A-4D38-B0AD-8093EC10F338}" styleName="Estilo Claro 1 - Ênfas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Estilo Mé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Ênfas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06" autoAdjust="0"/>
    <p:restoredTop sz="94660"/>
  </p:normalViewPr>
  <p:slideViewPr>
    <p:cSldViewPr>
      <p:cViewPr varScale="1">
        <p:scale>
          <a:sx n="84" d="100"/>
          <a:sy n="84" d="100"/>
        </p:scale>
        <p:origin x="190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cazorla\Desktop\2015-Capes\Ideb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cazorla\Desktop\2015-Capes\Ideb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cazorla\Desktop\2015-Capes\Ideb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cazorla\Desktop\2015-Capes\Ideb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cazorla\Desktop\2015-Capes\Ideb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cazorla\Desktop\2015-Capes\Ideb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'Ana2014-13'!$B$7</c:f>
              <c:strCache>
                <c:ptCount val="1"/>
                <c:pt idx="0">
                  <c:v>Nível 1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'Ana2014-13'!$A$8:$A$13</c:f>
              <c:strCache>
                <c:ptCount val="6"/>
                <c:pt idx="0">
                  <c:v>Norte</c:v>
                </c:pt>
                <c:pt idx="1">
                  <c:v>Nordeste</c:v>
                </c:pt>
                <c:pt idx="2">
                  <c:v>Centro-Oeste</c:v>
                </c:pt>
                <c:pt idx="3">
                  <c:v>Sul</c:v>
                </c:pt>
                <c:pt idx="4">
                  <c:v>Sudeste</c:v>
                </c:pt>
                <c:pt idx="5">
                  <c:v>Brasil</c:v>
                </c:pt>
              </c:strCache>
            </c:strRef>
          </c:cat>
          <c:val>
            <c:numRef>
              <c:f>'Ana2014-13'!$B$8:$B$13</c:f>
              <c:numCache>
                <c:formatCode>General</c:formatCode>
                <c:ptCount val="6"/>
                <c:pt idx="0">
                  <c:v>35</c:v>
                </c:pt>
                <c:pt idx="1">
                  <c:v>36</c:v>
                </c:pt>
                <c:pt idx="2">
                  <c:v>16</c:v>
                </c:pt>
                <c:pt idx="3">
                  <c:v>12</c:v>
                </c:pt>
                <c:pt idx="4">
                  <c:v>13</c:v>
                </c:pt>
                <c:pt idx="5">
                  <c:v>22</c:v>
                </c:pt>
              </c:numCache>
            </c:numRef>
          </c:val>
        </c:ser>
        <c:ser>
          <c:idx val="1"/>
          <c:order val="1"/>
          <c:tx>
            <c:strRef>
              <c:f>'Ana2014-13'!$C$7</c:f>
              <c:strCache>
                <c:ptCount val="1"/>
                <c:pt idx="0">
                  <c:v>Nível 2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invertIfNegative val="0"/>
          <c:cat>
            <c:strRef>
              <c:f>'Ana2014-13'!$A$8:$A$13</c:f>
              <c:strCache>
                <c:ptCount val="6"/>
                <c:pt idx="0">
                  <c:v>Norte</c:v>
                </c:pt>
                <c:pt idx="1">
                  <c:v>Nordeste</c:v>
                </c:pt>
                <c:pt idx="2">
                  <c:v>Centro-Oeste</c:v>
                </c:pt>
                <c:pt idx="3">
                  <c:v>Sul</c:v>
                </c:pt>
                <c:pt idx="4">
                  <c:v>Sudeste</c:v>
                </c:pt>
                <c:pt idx="5">
                  <c:v>Brasil</c:v>
                </c:pt>
              </c:strCache>
            </c:strRef>
          </c:cat>
          <c:val>
            <c:numRef>
              <c:f>'Ana2014-13'!$C$8:$C$13</c:f>
              <c:numCache>
                <c:formatCode>General</c:formatCode>
                <c:ptCount val="6"/>
                <c:pt idx="0">
                  <c:v>37</c:v>
                </c:pt>
                <c:pt idx="1">
                  <c:v>36</c:v>
                </c:pt>
                <c:pt idx="2">
                  <c:v>36</c:v>
                </c:pt>
                <c:pt idx="3">
                  <c:v>34</c:v>
                </c:pt>
                <c:pt idx="4">
                  <c:v>30</c:v>
                </c:pt>
                <c:pt idx="5">
                  <c:v>34</c:v>
                </c:pt>
              </c:numCache>
            </c:numRef>
          </c:val>
        </c:ser>
        <c:ser>
          <c:idx val="2"/>
          <c:order val="2"/>
          <c:tx>
            <c:strRef>
              <c:f>'Ana2014-13'!$D$7</c:f>
              <c:strCache>
                <c:ptCount val="1"/>
                <c:pt idx="0">
                  <c:v>Nível 3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</c:spPr>
          <c:invertIfNegative val="0"/>
          <c:cat>
            <c:strRef>
              <c:f>'Ana2014-13'!$A$8:$A$13</c:f>
              <c:strCache>
                <c:ptCount val="6"/>
                <c:pt idx="0">
                  <c:v>Norte</c:v>
                </c:pt>
                <c:pt idx="1">
                  <c:v>Nordeste</c:v>
                </c:pt>
                <c:pt idx="2">
                  <c:v>Centro-Oeste</c:v>
                </c:pt>
                <c:pt idx="3">
                  <c:v>Sul</c:v>
                </c:pt>
                <c:pt idx="4">
                  <c:v>Sudeste</c:v>
                </c:pt>
                <c:pt idx="5">
                  <c:v>Brasil</c:v>
                </c:pt>
              </c:strCache>
            </c:strRef>
          </c:cat>
          <c:val>
            <c:numRef>
              <c:f>'Ana2014-13'!$D$8:$D$13</c:f>
              <c:numCache>
                <c:formatCode>General</c:formatCode>
                <c:ptCount val="6"/>
                <c:pt idx="0">
                  <c:v>23</c:v>
                </c:pt>
                <c:pt idx="1">
                  <c:v>22</c:v>
                </c:pt>
                <c:pt idx="2">
                  <c:v>38</c:v>
                </c:pt>
                <c:pt idx="3">
                  <c:v>40</c:v>
                </c:pt>
                <c:pt idx="4">
                  <c:v>40</c:v>
                </c:pt>
                <c:pt idx="5">
                  <c:v>33</c:v>
                </c:pt>
              </c:numCache>
            </c:numRef>
          </c:val>
        </c:ser>
        <c:ser>
          <c:idx val="3"/>
          <c:order val="3"/>
          <c:tx>
            <c:strRef>
              <c:f>'Ana2014-13'!$E$7</c:f>
              <c:strCache>
                <c:ptCount val="1"/>
                <c:pt idx="0">
                  <c:v>Nível 4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'Ana2014-13'!$A$8:$A$13</c:f>
              <c:strCache>
                <c:ptCount val="6"/>
                <c:pt idx="0">
                  <c:v>Norte</c:v>
                </c:pt>
                <c:pt idx="1">
                  <c:v>Nordeste</c:v>
                </c:pt>
                <c:pt idx="2">
                  <c:v>Centro-Oeste</c:v>
                </c:pt>
                <c:pt idx="3">
                  <c:v>Sul</c:v>
                </c:pt>
                <c:pt idx="4">
                  <c:v>Sudeste</c:v>
                </c:pt>
                <c:pt idx="5">
                  <c:v>Brasil</c:v>
                </c:pt>
              </c:strCache>
            </c:strRef>
          </c:cat>
          <c:val>
            <c:numRef>
              <c:f>'Ana2014-13'!$E$8:$E$13</c:f>
              <c:numCache>
                <c:formatCode>General</c:formatCode>
                <c:ptCount val="6"/>
                <c:pt idx="0">
                  <c:v>5</c:v>
                </c:pt>
                <c:pt idx="1">
                  <c:v>6</c:v>
                </c:pt>
                <c:pt idx="2">
                  <c:v>10</c:v>
                </c:pt>
                <c:pt idx="3">
                  <c:v>14</c:v>
                </c:pt>
                <c:pt idx="4">
                  <c:v>17</c:v>
                </c:pt>
                <c:pt idx="5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5406640"/>
        <c:axId val="165406248"/>
      </c:barChart>
      <c:catAx>
        <c:axId val="16540664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165406248"/>
        <c:crosses val="autoZero"/>
        <c:auto val="1"/>
        <c:lblAlgn val="ctr"/>
        <c:lblOffset val="100"/>
        <c:noMultiLvlLbl val="0"/>
      </c:catAx>
      <c:valAx>
        <c:axId val="165406248"/>
        <c:scaling>
          <c:orientation val="minMax"/>
          <c:max val="100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% de estudantes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65406640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'Ana2014-13'!$B$7</c:f>
              <c:strCache>
                <c:ptCount val="1"/>
                <c:pt idx="0">
                  <c:v>Nível 1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'Ana2014-13'!$A$16:$A$21</c:f>
              <c:strCache>
                <c:ptCount val="6"/>
                <c:pt idx="0">
                  <c:v>Acre</c:v>
                </c:pt>
                <c:pt idx="1">
                  <c:v>Ceará</c:v>
                </c:pt>
                <c:pt idx="2">
                  <c:v>Distrito Federal</c:v>
                </c:pt>
                <c:pt idx="3">
                  <c:v>Minas Gerais</c:v>
                </c:pt>
                <c:pt idx="4">
                  <c:v>Santa Catarina</c:v>
                </c:pt>
                <c:pt idx="5">
                  <c:v>Brasil</c:v>
                </c:pt>
              </c:strCache>
            </c:strRef>
          </c:cat>
          <c:val>
            <c:numRef>
              <c:f>'Ana2014-13'!$B$16:$B$21</c:f>
              <c:numCache>
                <c:formatCode>General</c:formatCode>
                <c:ptCount val="6"/>
                <c:pt idx="0">
                  <c:v>17</c:v>
                </c:pt>
                <c:pt idx="1">
                  <c:v>15</c:v>
                </c:pt>
                <c:pt idx="2">
                  <c:v>13</c:v>
                </c:pt>
                <c:pt idx="3">
                  <c:v>9</c:v>
                </c:pt>
                <c:pt idx="4">
                  <c:v>9</c:v>
                </c:pt>
                <c:pt idx="5">
                  <c:v>22</c:v>
                </c:pt>
              </c:numCache>
            </c:numRef>
          </c:val>
        </c:ser>
        <c:ser>
          <c:idx val="1"/>
          <c:order val="1"/>
          <c:tx>
            <c:strRef>
              <c:f>'Ana2014-13'!$C$7</c:f>
              <c:strCache>
                <c:ptCount val="1"/>
                <c:pt idx="0">
                  <c:v>Nível 2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invertIfNegative val="0"/>
          <c:cat>
            <c:strRef>
              <c:f>'Ana2014-13'!$A$16:$A$21</c:f>
              <c:strCache>
                <c:ptCount val="6"/>
                <c:pt idx="0">
                  <c:v>Acre</c:v>
                </c:pt>
                <c:pt idx="1">
                  <c:v>Ceará</c:v>
                </c:pt>
                <c:pt idx="2">
                  <c:v>Distrito Federal</c:v>
                </c:pt>
                <c:pt idx="3">
                  <c:v>Minas Gerais</c:v>
                </c:pt>
                <c:pt idx="4">
                  <c:v>Santa Catarina</c:v>
                </c:pt>
                <c:pt idx="5">
                  <c:v>Brasil</c:v>
                </c:pt>
              </c:strCache>
            </c:strRef>
          </c:cat>
          <c:val>
            <c:numRef>
              <c:f>'Ana2014-13'!$C$16:$C$21</c:f>
              <c:numCache>
                <c:formatCode>General</c:formatCode>
                <c:ptCount val="6"/>
                <c:pt idx="0">
                  <c:v>38</c:v>
                </c:pt>
                <c:pt idx="1">
                  <c:v>33</c:v>
                </c:pt>
                <c:pt idx="2">
                  <c:v>34</c:v>
                </c:pt>
                <c:pt idx="3">
                  <c:v>27</c:v>
                </c:pt>
                <c:pt idx="4">
                  <c:v>30</c:v>
                </c:pt>
                <c:pt idx="5">
                  <c:v>34</c:v>
                </c:pt>
              </c:numCache>
            </c:numRef>
          </c:val>
        </c:ser>
        <c:ser>
          <c:idx val="2"/>
          <c:order val="2"/>
          <c:tx>
            <c:strRef>
              <c:f>'Ana2014-13'!$D$7</c:f>
              <c:strCache>
                <c:ptCount val="1"/>
                <c:pt idx="0">
                  <c:v>Nível 3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</c:spPr>
          <c:invertIfNegative val="0"/>
          <c:cat>
            <c:strRef>
              <c:f>'Ana2014-13'!$A$16:$A$21</c:f>
              <c:strCache>
                <c:ptCount val="6"/>
                <c:pt idx="0">
                  <c:v>Acre</c:v>
                </c:pt>
                <c:pt idx="1">
                  <c:v>Ceará</c:v>
                </c:pt>
                <c:pt idx="2">
                  <c:v>Distrito Federal</c:v>
                </c:pt>
                <c:pt idx="3">
                  <c:v>Minas Gerais</c:v>
                </c:pt>
                <c:pt idx="4">
                  <c:v>Santa Catarina</c:v>
                </c:pt>
                <c:pt idx="5">
                  <c:v>Brasil</c:v>
                </c:pt>
              </c:strCache>
            </c:strRef>
          </c:cat>
          <c:val>
            <c:numRef>
              <c:f>'Ana2014-13'!$D$16:$D$21</c:f>
              <c:numCache>
                <c:formatCode>General</c:formatCode>
                <c:ptCount val="6"/>
                <c:pt idx="0">
                  <c:v>35</c:v>
                </c:pt>
                <c:pt idx="1">
                  <c:v>36</c:v>
                </c:pt>
                <c:pt idx="2">
                  <c:v>41</c:v>
                </c:pt>
                <c:pt idx="3">
                  <c:v>42</c:v>
                </c:pt>
                <c:pt idx="4">
                  <c:v>43</c:v>
                </c:pt>
                <c:pt idx="5">
                  <c:v>33</c:v>
                </c:pt>
              </c:numCache>
            </c:numRef>
          </c:val>
        </c:ser>
        <c:ser>
          <c:idx val="3"/>
          <c:order val="3"/>
          <c:tx>
            <c:strRef>
              <c:f>'Ana2014-13'!$E$7</c:f>
              <c:strCache>
                <c:ptCount val="1"/>
                <c:pt idx="0">
                  <c:v>Nível 4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'Ana2014-13'!$A$16:$A$21</c:f>
              <c:strCache>
                <c:ptCount val="6"/>
                <c:pt idx="0">
                  <c:v>Acre</c:v>
                </c:pt>
                <c:pt idx="1">
                  <c:v>Ceará</c:v>
                </c:pt>
                <c:pt idx="2">
                  <c:v>Distrito Federal</c:v>
                </c:pt>
                <c:pt idx="3">
                  <c:v>Minas Gerais</c:v>
                </c:pt>
                <c:pt idx="4">
                  <c:v>Santa Catarina</c:v>
                </c:pt>
                <c:pt idx="5">
                  <c:v>Brasil</c:v>
                </c:pt>
              </c:strCache>
            </c:strRef>
          </c:cat>
          <c:val>
            <c:numRef>
              <c:f>'Ana2014-13'!$E$16:$E$21</c:f>
              <c:numCache>
                <c:formatCode>General</c:formatCode>
                <c:ptCount val="6"/>
                <c:pt idx="0">
                  <c:v>10</c:v>
                </c:pt>
                <c:pt idx="1">
                  <c:v>16</c:v>
                </c:pt>
                <c:pt idx="2">
                  <c:v>12</c:v>
                </c:pt>
                <c:pt idx="3">
                  <c:v>22</c:v>
                </c:pt>
                <c:pt idx="4">
                  <c:v>18</c:v>
                </c:pt>
                <c:pt idx="5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5404680"/>
        <c:axId val="165405464"/>
      </c:barChart>
      <c:catAx>
        <c:axId val="16540468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165405464"/>
        <c:crosses val="autoZero"/>
        <c:auto val="1"/>
        <c:lblAlgn val="ctr"/>
        <c:lblOffset val="100"/>
        <c:noMultiLvlLbl val="0"/>
      </c:catAx>
      <c:valAx>
        <c:axId val="165405464"/>
        <c:scaling>
          <c:orientation val="minMax"/>
          <c:max val="100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65404680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l">
              <a:defRPr sz="1600"/>
            </a:pPr>
            <a:r>
              <a:rPr lang="pt-BR" sz="1600"/>
              <a:t>Ensino</a:t>
            </a:r>
            <a:r>
              <a:rPr lang="pt-BR" sz="1600" baseline="0"/>
              <a:t> Médio</a:t>
            </a:r>
            <a:endParaRPr lang="pt-BR" sz="1600"/>
          </a:p>
        </c:rich>
      </c:tx>
      <c:layout>
        <c:manualLayout>
          <c:xMode val="edge"/>
          <c:yMode val="edge"/>
          <c:x val="0.34125699912510954"/>
          <c:y val="0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1819685039370084"/>
          <c:y val="0.12084499854184894"/>
          <c:w val="0.6150323709536305"/>
          <c:h val="0.72878062117235343"/>
        </c:manualLayout>
      </c:layout>
      <c:scatterChart>
        <c:scatterStyle val="lineMarker"/>
        <c:varyColors val="0"/>
        <c:ser>
          <c:idx val="0"/>
          <c:order val="0"/>
          <c:tx>
            <c:strRef>
              <c:f>IDEB!$R$34</c:f>
              <c:strCache>
                <c:ptCount val="1"/>
                <c:pt idx="0">
                  <c:v>Privada-E</c:v>
                </c:pt>
              </c:strCache>
            </c:strRef>
          </c:tx>
          <c:spPr>
            <a:ln w="28575">
              <a:solidFill>
                <a:srgbClr val="00B050"/>
              </a:solidFill>
            </a:ln>
          </c:spPr>
          <c:marker>
            <c:symbol val="circle"/>
            <c:size val="4"/>
            <c:spPr>
              <a:solidFill>
                <a:schemeClr val="bg1"/>
              </a:solidFill>
              <a:ln>
                <a:solidFill>
                  <a:srgbClr val="00B050"/>
                </a:solidFill>
              </a:ln>
            </c:spPr>
          </c:marker>
          <c:xVal>
            <c:numRef>
              <c:f>IDEB!$S$1:$X$1</c:f>
              <c:numCache>
                <c:formatCode>General</c:formatCode>
                <c:ptCount val="6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  <c:pt idx="4">
                  <c:v>2013</c:v>
                </c:pt>
                <c:pt idx="5">
                  <c:v>2021</c:v>
                </c:pt>
              </c:numCache>
            </c:numRef>
          </c:xVal>
          <c:yVal>
            <c:numRef>
              <c:f>IDEB!$S$34:$X$34</c:f>
              <c:numCache>
                <c:formatCode>0.0</c:formatCode>
                <c:ptCount val="6"/>
                <c:pt idx="1">
                  <c:v>5.6</c:v>
                </c:pt>
                <c:pt idx="2">
                  <c:v>5.7</c:v>
                </c:pt>
                <c:pt idx="3">
                  <c:v>5.8</c:v>
                </c:pt>
                <c:pt idx="4">
                  <c:v>6</c:v>
                </c:pt>
                <c:pt idx="5">
                  <c:v>7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IDEB!$R$35</c:f>
              <c:strCache>
                <c:ptCount val="1"/>
                <c:pt idx="0">
                  <c:v>Privada-O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7"/>
            <c:spPr>
              <a:solidFill>
                <a:sysClr val="window" lastClr="FFFFFF"/>
              </a:solidFill>
              <a:ln>
                <a:solidFill>
                  <a:srgbClr val="00B050"/>
                </a:solidFill>
              </a:ln>
            </c:spPr>
          </c:marker>
          <c:xVal>
            <c:numRef>
              <c:f>IDEB!$S$1:$X$1</c:f>
              <c:numCache>
                <c:formatCode>General</c:formatCode>
                <c:ptCount val="6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  <c:pt idx="4">
                  <c:v>2013</c:v>
                </c:pt>
                <c:pt idx="5">
                  <c:v>2021</c:v>
                </c:pt>
              </c:numCache>
            </c:numRef>
          </c:xVal>
          <c:yVal>
            <c:numRef>
              <c:f>IDEB!$S$35:$X$35</c:f>
              <c:numCache>
                <c:formatCode>0.0</c:formatCode>
                <c:ptCount val="6"/>
                <c:pt idx="0">
                  <c:v>5.6</c:v>
                </c:pt>
                <c:pt idx="1">
                  <c:v>5.6</c:v>
                </c:pt>
                <c:pt idx="2">
                  <c:v>5.6</c:v>
                </c:pt>
                <c:pt idx="3">
                  <c:v>5.7</c:v>
                </c:pt>
                <c:pt idx="4">
                  <c:v>5.4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IDEB!$R$36</c:f>
              <c:strCache>
                <c:ptCount val="1"/>
                <c:pt idx="0">
                  <c:v>Estadual-E</c:v>
                </c:pt>
              </c:strCache>
            </c:strRef>
          </c:tx>
          <c:spPr>
            <a:ln w="28575">
              <a:solidFill>
                <a:srgbClr val="7030A0"/>
              </a:solidFill>
            </a:ln>
          </c:spPr>
          <c:marker>
            <c:symbol val="circle"/>
            <c:size val="4"/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</c:spPr>
          </c:marker>
          <c:xVal>
            <c:numRef>
              <c:f>IDEB!$S$1:$X$1</c:f>
              <c:numCache>
                <c:formatCode>General</c:formatCode>
                <c:ptCount val="6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  <c:pt idx="4">
                  <c:v>2013</c:v>
                </c:pt>
                <c:pt idx="5">
                  <c:v>2021</c:v>
                </c:pt>
              </c:numCache>
            </c:numRef>
          </c:xVal>
          <c:yVal>
            <c:numRef>
              <c:f>IDEB!$S$36:$X$36</c:f>
              <c:numCache>
                <c:formatCode>0.0</c:formatCode>
                <c:ptCount val="6"/>
                <c:pt idx="1">
                  <c:v>3.1</c:v>
                </c:pt>
                <c:pt idx="2">
                  <c:v>3.2</c:v>
                </c:pt>
                <c:pt idx="3">
                  <c:v>3.3</c:v>
                </c:pt>
                <c:pt idx="4">
                  <c:v>3.6</c:v>
                </c:pt>
                <c:pt idx="5">
                  <c:v>4.9000000000000004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IDEB!$R$37</c:f>
              <c:strCache>
                <c:ptCount val="1"/>
                <c:pt idx="0">
                  <c:v>Estadual-O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7"/>
            <c:spPr>
              <a:solidFill>
                <a:sysClr val="window" lastClr="FFFFFF"/>
              </a:solidFill>
              <a:ln>
                <a:solidFill>
                  <a:srgbClr val="7030A0"/>
                </a:solidFill>
              </a:ln>
            </c:spPr>
          </c:marker>
          <c:xVal>
            <c:numRef>
              <c:f>IDEB!$S$1:$X$1</c:f>
              <c:numCache>
                <c:formatCode>General</c:formatCode>
                <c:ptCount val="6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  <c:pt idx="4">
                  <c:v>2013</c:v>
                </c:pt>
                <c:pt idx="5">
                  <c:v>2021</c:v>
                </c:pt>
              </c:numCache>
            </c:numRef>
          </c:xVal>
          <c:yVal>
            <c:numRef>
              <c:f>IDEB!$S$37:$X$37</c:f>
              <c:numCache>
                <c:formatCode>0.0</c:formatCode>
                <c:ptCount val="6"/>
                <c:pt idx="0">
                  <c:v>3</c:v>
                </c:pt>
                <c:pt idx="1">
                  <c:v>3.2</c:v>
                </c:pt>
                <c:pt idx="2">
                  <c:v>3.4</c:v>
                </c:pt>
                <c:pt idx="3">
                  <c:v>3.4</c:v>
                </c:pt>
                <c:pt idx="4">
                  <c:v>3.4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23878416"/>
        <c:axId val="223878808"/>
      </c:scatterChart>
      <c:valAx>
        <c:axId val="223878416"/>
        <c:scaling>
          <c:orientation val="minMax"/>
          <c:max val="2021"/>
          <c:min val="2005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23878808"/>
        <c:crosses val="autoZero"/>
        <c:crossBetween val="midCat"/>
        <c:majorUnit val="2"/>
      </c:valAx>
      <c:valAx>
        <c:axId val="223878808"/>
        <c:scaling>
          <c:orientation val="minMax"/>
          <c:min val="3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Ideb</a:t>
                </a:r>
              </a:p>
            </c:rich>
          </c:tx>
          <c:overlay val="0"/>
        </c:title>
        <c:numFmt formatCode="0.0" sourceLinked="0"/>
        <c:majorTickMark val="out"/>
        <c:minorTickMark val="none"/>
        <c:tickLblPos val="nextTo"/>
        <c:crossAx val="223878416"/>
        <c:crosses val="autoZero"/>
        <c:crossBetween val="midCat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l">
              <a:defRPr sz="1600"/>
            </a:pPr>
            <a:r>
              <a:rPr lang="pt-BR" sz="1600"/>
              <a:t>Ensino</a:t>
            </a:r>
            <a:r>
              <a:rPr lang="pt-BR" sz="1600" baseline="0"/>
              <a:t> Fundamental - Anos iniciais</a:t>
            </a:r>
            <a:endParaRPr lang="pt-BR" sz="1600"/>
          </a:p>
        </c:rich>
      </c:tx>
      <c:layout>
        <c:manualLayout>
          <c:xMode val="edge"/>
          <c:yMode val="edge"/>
          <c:x val="7.4590332458442793E-2"/>
          <c:y val="0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1819685039370079"/>
          <c:y val="0.12084499854184894"/>
          <c:w val="0.6150323709536305"/>
          <c:h val="0.72878062117235343"/>
        </c:manualLayout>
      </c:layout>
      <c:scatterChart>
        <c:scatterStyle val="lineMarker"/>
        <c:varyColors val="0"/>
        <c:ser>
          <c:idx val="0"/>
          <c:order val="0"/>
          <c:tx>
            <c:strRef>
              <c:f>IDEB!$R$2</c:f>
              <c:strCache>
                <c:ptCount val="1"/>
                <c:pt idx="0">
                  <c:v>Privada-E</c:v>
                </c:pt>
              </c:strCache>
            </c:strRef>
          </c:tx>
          <c:spPr>
            <a:ln w="28575">
              <a:solidFill>
                <a:srgbClr val="00B050"/>
              </a:solidFill>
            </a:ln>
          </c:spPr>
          <c:marker>
            <c:symbol val="circle"/>
            <c:size val="4"/>
            <c:spPr>
              <a:solidFill>
                <a:schemeClr val="bg1"/>
              </a:solidFill>
              <a:ln>
                <a:solidFill>
                  <a:srgbClr val="00B050"/>
                </a:solidFill>
              </a:ln>
            </c:spPr>
          </c:marker>
          <c:xVal>
            <c:numRef>
              <c:f>IDEB!$S$1:$X$1</c:f>
              <c:numCache>
                <c:formatCode>General</c:formatCode>
                <c:ptCount val="6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  <c:pt idx="4">
                  <c:v>2013</c:v>
                </c:pt>
                <c:pt idx="5">
                  <c:v>2021</c:v>
                </c:pt>
              </c:numCache>
            </c:numRef>
          </c:xVal>
          <c:yVal>
            <c:numRef>
              <c:f>IDEB!$S$2:$X$2</c:f>
              <c:numCache>
                <c:formatCode>0.0</c:formatCode>
                <c:ptCount val="6"/>
                <c:pt idx="1">
                  <c:v>6</c:v>
                </c:pt>
                <c:pt idx="2">
                  <c:v>6.3</c:v>
                </c:pt>
                <c:pt idx="3">
                  <c:v>6.6</c:v>
                </c:pt>
                <c:pt idx="4">
                  <c:v>6.8</c:v>
                </c:pt>
                <c:pt idx="5">
                  <c:v>7.5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IDEB!$R$3</c:f>
              <c:strCache>
                <c:ptCount val="1"/>
                <c:pt idx="0">
                  <c:v>Privada-O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7"/>
            <c:spPr>
              <a:solidFill>
                <a:sysClr val="window" lastClr="FFFFFF"/>
              </a:solidFill>
              <a:ln>
                <a:solidFill>
                  <a:srgbClr val="00B050"/>
                </a:solidFill>
              </a:ln>
            </c:spPr>
          </c:marker>
          <c:xVal>
            <c:numRef>
              <c:f>IDEB!$S$1:$X$1</c:f>
              <c:numCache>
                <c:formatCode>General</c:formatCode>
                <c:ptCount val="6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  <c:pt idx="4">
                  <c:v>2013</c:v>
                </c:pt>
                <c:pt idx="5">
                  <c:v>2021</c:v>
                </c:pt>
              </c:numCache>
            </c:numRef>
          </c:xVal>
          <c:yVal>
            <c:numRef>
              <c:f>IDEB!$S$3:$X$3</c:f>
              <c:numCache>
                <c:formatCode>0.0</c:formatCode>
                <c:ptCount val="6"/>
                <c:pt idx="0">
                  <c:v>5.9</c:v>
                </c:pt>
                <c:pt idx="1">
                  <c:v>6</c:v>
                </c:pt>
                <c:pt idx="2">
                  <c:v>6.4</c:v>
                </c:pt>
                <c:pt idx="3">
                  <c:v>6.5</c:v>
                </c:pt>
                <c:pt idx="4">
                  <c:v>6.7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IDEB!$R$4</c:f>
              <c:strCache>
                <c:ptCount val="1"/>
                <c:pt idx="0">
                  <c:v>Estadual-E</c:v>
                </c:pt>
              </c:strCache>
            </c:strRef>
          </c:tx>
          <c:spPr>
            <a:ln w="28575">
              <a:solidFill>
                <a:srgbClr val="7030A0"/>
              </a:solidFill>
            </a:ln>
          </c:spPr>
          <c:marker>
            <c:symbol val="circle"/>
            <c:size val="4"/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</c:spPr>
          </c:marker>
          <c:xVal>
            <c:numRef>
              <c:f>IDEB!$S$1:$X$1</c:f>
              <c:numCache>
                <c:formatCode>General</c:formatCode>
                <c:ptCount val="6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  <c:pt idx="4">
                  <c:v>2013</c:v>
                </c:pt>
                <c:pt idx="5">
                  <c:v>2021</c:v>
                </c:pt>
              </c:numCache>
            </c:numRef>
          </c:xVal>
          <c:yVal>
            <c:numRef>
              <c:f>IDEB!$S$4:$X$4</c:f>
              <c:numCache>
                <c:formatCode>0.0</c:formatCode>
                <c:ptCount val="6"/>
                <c:pt idx="1">
                  <c:v>4</c:v>
                </c:pt>
                <c:pt idx="2">
                  <c:v>4.3</c:v>
                </c:pt>
                <c:pt idx="3">
                  <c:v>4.7</c:v>
                </c:pt>
                <c:pt idx="4">
                  <c:v>5</c:v>
                </c:pt>
                <c:pt idx="5">
                  <c:v>6.1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IDEB!$R$5</c:f>
              <c:strCache>
                <c:ptCount val="1"/>
                <c:pt idx="0">
                  <c:v>Estadual-O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7"/>
            <c:spPr>
              <a:solidFill>
                <a:sysClr val="window" lastClr="FFFFFF"/>
              </a:solidFill>
              <a:ln>
                <a:solidFill>
                  <a:srgbClr val="7030A0"/>
                </a:solidFill>
              </a:ln>
            </c:spPr>
          </c:marker>
          <c:xVal>
            <c:numRef>
              <c:f>IDEB!$S$1:$X$1</c:f>
              <c:numCache>
                <c:formatCode>General</c:formatCode>
                <c:ptCount val="6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  <c:pt idx="4">
                  <c:v>2013</c:v>
                </c:pt>
                <c:pt idx="5">
                  <c:v>2021</c:v>
                </c:pt>
              </c:numCache>
            </c:numRef>
          </c:xVal>
          <c:yVal>
            <c:numRef>
              <c:f>IDEB!$S$5:$X$5</c:f>
              <c:numCache>
                <c:formatCode>0.0</c:formatCode>
                <c:ptCount val="6"/>
                <c:pt idx="0">
                  <c:v>3.9</c:v>
                </c:pt>
                <c:pt idx="1">
                  <c:v>4.3</c:v>
                </c:pt>
                <c:pt idx="2">
                  <c:v>4.9000000000000004</c:v>
                </c:pt>
                <c:pt idx="3">
                  <c:v>5.0999999999999996</c:v>
                </c:pt>
                <c:pt idx="4">
                  <c:v>5.4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IDEB!$R$6</c:f>
              <c:strCache>
                <c:ptCount val="1"/>
                <c:pt idx="0">
                  <c:v>Municipal-E</c:v>
                </c:pt>
              </c:strCache>
            </c:strRef>
          </c:tx>
          <c:spPr>
            <a:ln w="28575">
              <a:solidFill>
                <a:srgbClr val="FF0000"/>
              </a:solidFill>
            </a:ln>
          </c:spPr>
          <c:marker>
            <c:symbol val="circle"/>
            <c:size val="4"/>
            <c:spPr>
              <a:solidFill>
                <a:schemeClr val="bg1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IDEB!$S$1:$X$1</c:f>
              <c:numCache>
                <c:formatCode>General</c:formatCode>
                <c:ptCount val="6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  <c:pt idx="4">
                  <c:v>2013</c:v>
                </c:pt>
                <c:pt idx="5">
                  <c:v>2021</c:v>
                </c:pt>
              </c:numCache>
            </c:numRef>
          </c:xVal>
          <c:yVal>
            <c:numRef>
              <c:f>IDEB!$S$6:$X$6</c:f>
              <c:numCache>
                <c:formatCode>0.0</c:formatCode>
                <c:ptCount val="6"/>
                <c:pt idx="1">
                  <c:v>3.5</c:v>
                </c:pt>
                <c:pt idx="2">
                  <c:v>3.8</c:v>
                </c:pt>
                <c:pt idx="3">
                  <c:v>4.2</c:v>
                </c:pt>
                <c:pt idx="4">
                  <c:v>4.5</c:v>
                </c:pt>
                <c:pt idx="5">
                  <c:v>5.7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IDEB!$R$7</c:f>
              <c:strCache>
                <c:ptCount val="1"/>
                <c:pt idx="0">
                  <c:v>Municipal-O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ysClr val="window" lastClr="FFFFFF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IDEB!$S$1:$X$1</c:f>
              <c:numCache>
                <c:formatCode>General</c:formatCode>
                <c:ptCount val="6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  <c:pt idx="4">
                  <c:v>2013</c:v>
                </c:pt>
                <c:pt idx="5">
                  <c:v>2021</c:v>
                </c:pt>
              </c:numCache>
            </c:numRef>
          </c:xVal>
          <c:yVal>
            <c:numRef>
              <c:f>IDEB!$S$7:$X$7</c:f>
              <c:numCache>
                <c:formatCode>0.0</c:formatCode>
                <c:ptCount val="6"/>
                <c:pt idx="0">
                  <c:v>3.4</c:v>
                </c:pt>
                <c:pt idx="1">
                  <c:v>4</c:v>
                </c:pt>
                <c:pt idx="2">
                  <c:v>4.4000000000000004</c:v>
                </c:pt>
                <c:pt idx="3">
                  <c:v>4.7</c:v>
                </c:pt>
                <c:pt idx="4">
                  <c:v>4.9000000000000004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23879592"/>
        <c:axId val="223879984"/>
      </c:scatterChart>
      <c:valAx>
        <c:axId val="223879592"/>
        <c:scaling>
          <c:orientation val="minMax"/>
          <c:max val="2021"/>
          <c:min val="2005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23879984"/>
        <c:crosses val="autoZero"/>
        <c:crossBetween val="midCat"/>
        <c:majorUnit val="2"/>
      </c:valAx>
      <c:valAx>
        <c:axId val="223879984"/>
        <c:scaling>
          <c:orientation val="minMax"/>
          <c:min val="3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Ideb</a:t>
                </a:r>
              </a:p>
            </c:rich>
          </c:tx>
          <c:overlay val="0"/>
        </c:title>
        <c:numFmt formatCode="0.0" sourceLinked="0"/>
        <c:majorTickMark val="out"/>
        <c:minorTickMark val="none"/>
        <c:tickLblPos val="nextTo"/>
        <c:crossAx val="223879592"/>
        <c:crosses val="autoZero"/>
        <c:crossBetween val="midCat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l">
              <a:defRPr sz="1600"/>
            </a:pPr>
            <a:r>
              <a:rPr lang="pt-BR" sz="1600"/>
              <a:t>Ensino</a:t>
            </a:r>
            <a:r>
              <a:rPr lang="pt-BR" sz="1600" baseline="0"/>
              <a:t> Fundamental - Anos finais</a:t>
            </a:r>
            <a:endParaRPr lang="pt-BR" sz="1600"/>
          </a:p>
        </c:rich>
      </c:tx>
      <c:layout>
        <c:manualLayout>
          <c:xMode val="edge"/>
          <c:yMode val="edge"/>
          <c:x val="0.15792366579177625"/>
          <c:y val="0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1819685039370079"/>
          <c:y val="0.12084499854184894"/>
          <c:w val="0.6150323709536305"/>
          <c:h val="0.72878062117235343"/>
        </c:manualLayout>
      </c:layout>
      <c:scatterChart>
        <c:scatterStyle val="lineMarker"/>
        <c:varyColors val="0"/>
        <c:ser>
          <c:idx val="0"/>
          <c:order val="0"/>
          <c:tx>
            <c:strRef>
              <c:f>IDEB!$R$17</c:f>
              <c:strCache>
                <c:ptCount val="1"/>
                <c:pt idx="0">
                  <c:v>Privada-E</c:v>
                </c:pt>
              </c:strCache>
            </c:strRef>
          </c:tx>
          <c:spPr>
            <a:ln w="28575">
              <a:solidFill>
                <a:srgbClr val="00B050"/>
              </a:solidFill>
            </a:ln>
          </c:spPr>
          <c:marker>
            <c:symbol val="circle"/>
            <c:size val="4"/>
            <c:spPr>
              <a:solidFill>
                <a:schemeClr val="bg1"/>
              </a:solidFill>
              <a:ln>
                <a:solidFill>
                  <a:srgbClr val="00B050"/>
                </a:solidFill>
              </a:ln>
            </c:spPr>
          </c:marker>
          <c:xVal>
            <c:numRef>
              <c:f>IDEB!$S$1:$X$1</c:f>
              <c:numCache>
                <c:formatCode>General</c:formatCode>
                <c:ptCount val="6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  <c:pt idx="4">
                  <c:v>2013</c:v>
                </c:pt>
                <c:pt idx="5">
                  <c:v>2021</c:v>
                </c:pt>
              </c:numCache>
            </c:numRef>
          </c:xVal>
          <c:yVal>
            <c:numRef>
              <c:f>IDEB!$S$17:$X$17</c:f>
              <c:numCache>
                <c:formatCode>0.0</c:formatCode>
                <c:ptCount val="6"/>
                <c:pt idx="1">
                  <c:v>5.8</c:v>
                </c:pt>
                <c:pt idx="2">
                  <c:v>6</c:v>
                </c:pt>
                <c:pt idx="3">
                  <c:v>6.2</c:v>
                </c:pt>
                <c:pt idx="4">
                  <c:v>6.5</c:v>
                </c:pt>
                <c:pt idx="5">
                  <c:v>7.3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IDEB!$R$18</c:f>
              <c:strCache>
                <c:ptCount val="1"/>
                <c:pt idx="0">
                  <c:v>Privada-O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7"/>
            <c:spPr>
              <a:solidFill>
                <a:sysClr val="window" lastClr="FFFFFF"/>
              </a:solidFill>
              <a:ln>
                <a:solidFill>
                  <a:srgbClr val="00B050"/>
                </a:solidFill>
              </a:ln>
            </c:spPr>
          </c:marker>
          <c:xVal>
            <c:numRef>
              <c:f>IDEB!$S$1:$X$1</c:f>
              <c:numCache>
                <c:formatCode>General</c:formatCode>
                <c:ptCount val="6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  <c:pt idx="4">
                  <c:v>2013</c:v>
                </c:pt>
                <c:pt idx="5">
                  <c:v>2021</c:v>
                </c:pt>
              </c:numCache>
            </c:numRef>
          </c:xVal>
          <c:yVal>
            <c:numRef>
              <c:f>IDEB!$S$18:$X$18</c:f>
              <c:numCache>
                <c:formatCode>0.0</c:formatCode>
                <c:ptCount val="6"/>
                <c:pt idx="0">
                  <c:v>5.8</c:v>
                </c:pt>
                <c:pt idx="1">
                  <c:v>5.8</c:v>
                </c:pt>
                <c:pt idx="2">
                  <c:v>5.9</c:v>
                </c:pt>
                <c:pt idx="3">
                  <c:v>6</c:v>
                </c:pt>
                <c:pt idx="4">
                  <c:v>5.9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IDEB!$R$19</c:f>
              <c:strCache>
                <c:ptCount val="1"/>
                <c:pt idx="0">
                  <c:v>Estadual-E</c:v>
                </c:pt>
              </c:strCache>
            </c:strRef>
          </c:tx>
          <c:spPr>
            <a:ln w="28575">
              <a:solidFill>
                <a:srgbClr val="7030A0"/>
              </a:solidFill>
            </a:ln>
          </c:spPr>
          <c:marker>
            <c:symbol val="circle"/>
            <c:size val="4"/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</c:spPr>
          </c:marker>
          <c:xVal>
            <c:numRef>
              <c:f>IDEB!$S$1:$X$1</c:f>
              <c:numCache>
                <c:formatCode>General</c:formatCode>
                <c:ptCount val="6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  <c:pt idx="4">
                  <c:v>2013</c:v>
                </c:pt>
                <c:pt idx="5">
                  <c:v>2021</c:v>
                </c:pt>
              </c:numCache>
            </c:numRef>
          </c:xVal>
          <c:yVal>
            <c:numRef>
              <c:f>IDEB!$S$19:$X$19</c:f>
              <c:numCache>
                <c:formatCode>0.0</c:formatCode>
                <c:ptCount val="6"/>
                <c:pt idx="1">
                  <c:v>3.3</c:v>
                </c:pt>
                <c:pt idx="2">
                  <c:v>3.5</c:v>
                </c:pt>
                <c:pt idx="3">
                  <c:v>3.8</c:v>
                </c:pt>
                <c:pt idx="4">
                  <c:v>4.2</c:v>
                </c:pt>
                <c:pt idx="5">
                  <c:v>5.3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IDEB!$R$20</c:f>
              <c:strCache>
                <c:ptCount val="1"/>
                <c:pt idx="0">
                  <c:v>Estadual-O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7"/>
            <c:spPr>
              <a:solidFill>
                <a:sysClr val="window" lastClr="FFFFFF"/>
              </a:solidFill>
              <a:ln>
                <a:solidFill>
                  <a:srgbClr val="7030A0"/>
                </a:solidFill>
              </a:ln>
            </c:spPr>
          </c:marker>
          <c:xVal>
            <c:numRef>
              <c:f>IDEB!$S$1:$X$1</c:f>
              <c:numCache>
                <c:formatCode>General</c:formatCode>
                <c:ptCount val="6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  <c:pt idx="4">
                  <c:v>2013</c:v>
                </c:pt>
                <c:pt idx="5">
                  <c:v>2021</c:v>
                </c:pt>
              </c:numCache>
            </c:numRef>
          </c:xVal>
          <c:yVal>
            <c:numRef>
              <c:f>IDEB!$S$20:$X$20</c:f>
              <c:numCache>
                <c:formatCode>0.0</c:formatCode>
                <c:ptCount val="6"/>
                <c:pt idx="0">
                  <c:v>3.3</c:v>
                </c:pt>
                <c:pt idx="1">
                  <c:v>3.6</c:v>
                </c:pt>
                <c:pt idx="2">
                  <c:v>3.8</c:v>
                </c:pt>
                <c:pt idx="3">
                  <c:v>3.9</c:v>
                </c:pt>
                <c:pt idx="4">
                  <c:v>4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IDEB!$R$21</c:f>
              <c:strCache>
                <c:ptCount val="1"/>
                <c:pt idx="0">
                  <c:v>Municipal-E</c:v>
                </c:pt>
              </c:strCache>
            </c:strRef>
          </c:tx>
          <c:spPr>
            <a:ln w="28575">
              <a:solidFill>
                <a:srgbClr val="FF0000"/>
              </a:solidFill>
            </a:ln>
          </c:spPr>
          <c:marker>
            <c:symbol val="circle"/>
            <c:size val="4"/>
            <c:spPr>
              <a:solidFill>
                <a:schemeClr val="bg1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IDEB!$S$1:$X$1</c:f>
              <c:numCache>
                <c:formatCode>General</c:formatCode>
                <c:ptCount val="6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  <c:pt idx="4">
                  <c:v>2013</c:v>
                </c:pt>
                <c:pt idx="5">
                  <c:v>2021</c:v>
                </c:pt>
              </c:numCache>
            </c:numRef>
          </c:xVal>
          <c:yVal>
            <c:numRef>
              <c:f>IDEB!$S$21:$X$21</c:f>
              <c:numCache>
                <c:formatCode>0.0</c:formatCode>
                <c:ptCount val="6"/>
                <c:pt idx="1">
                  <c:v>3.1</c:v>
                </c:pt>
                <c:pt idx="2">
                  <c:v>3.3</c:v>
                </c:pt>
                <c:pt idx="3">
                  <c:v>3.5</c:v>
                </c:pt>
                <c:pt idx="4">
                  <c:v>3.9</c:v>
                </c:pt>
                <c:pt idx="5">
                  <c:v>5.0999999999999996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IDEB!$R$22</c:f>
              <c:strCache>
                <c:ptCount val="1"/>
                <c:pt idx="0">
                  <c:v>Municipal-O</c:v>
                </c:pt>
              </c:strCache>
            </c:strRef>
          </c:tx>
          <c:spPr>
            <a:ln w="28575">
              <a:noFill/>
            </a:ln>
          </c:spPr>
          <c:marker>
            <c:spPr>
              <a:solidFill>
                <a:sysClr val="window" lastClr="FFFFFF"/>
              </a:solidFill>
              <a:ln>
                <a:solidFill>
                  <a:srgbClr val="FF0000"/>
                </a:solidFill>
              </a:ln>
            </c:spPr>
          </c:marker>
          <c:xVal>
            <c:numRef>
              <c:f>IDEB!$S$1:$X$1</c:f>
              <c:numCache>
                <c:formatCode>General</c:formatCode>
                <c:ptCount val="6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  <c:pt idx="4">
                  <c:v>2013</c:v>
                </c:pt>
                <c:pt idx="5">
                  <c:v>2021</c:v>
                </c:pt>
              </c:numCache>
            </c:numRef>
          </c:xVal>
          <c:yVal>
            <c:numRef>
              <c:f>IDEB!$S$22:$X$22</c:f>
              <c:numCache>
                <c:formatCode>0.0</c:formatCode>
                <c:ptCount val="6"/>
                <c:pt idx="0">
                  <c:v>3.1</c:v>
                </c:pt>
                <c:pt idx="1">
                  <c:v>3.4</c:v>
                </c:pt>
                <c:pt idx="2">
                  <c:v>3.6</c:v>
                </c:pt>
                <c:pt idx="3">
                  <c:v>3.8</c:v>
                </c:pt>
                <c:pt idx="4">
                  <c:v>3.8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23880768"/>
        <c:axId val="223881160"/>
      </c:scatterChart>
      <c:valAx>
        <c:axId val="223880768"/>
        <c:scaling>
          <c:orientation val="minMax"/>
          <c:max val="2021"/>
          <c:min val="2005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23881160"/>
        <c:crosses val="autoZero"/>
        <c:crossBetween val="midCat"/>
        <c:majorUnit val="2"/>
      </c:valAx>
      <c:valAx>
        <c:axId val="223881160"/>
        <c:scaling>
          <c:orientation val="minMax"/>
          <c:min val="3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Ideb</a:t>
                </a:r>
              </a:p>
            </c:rich>
          </c:tx>
          <c:overlay val="0"/>
        </c:title>
        <c:numFmt formatCode="0.0" sourceLinked="0"/>
        <c:majorTickMark val="out"/>
        <c:minorTickMark val="none"/>
        <c:tickLblPos val="nextTo"/>
        <c:crossAx val="223880768"/>
        <c:crosses val="autoZero"/>
        <c:crossBetween val="midCat"/>
      </c:valAx>
    </c:plotArea>
    <c:legend>
      <c:legendPos val="r"/>
      <c:overlay val="0"/>
    </c:legend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l">
              <a:defRPr sz="1600"/>
            </a:pPr>
            <a:r>
              <a:rPr lang="pt-BR" sz="1600"/>
              <a:t>Ensino</a:t>
            </a:r>
            <a:r>
              <a:rPr lang="pt-BR" sz="1600" baseline="0"/>
              <a:t> Médio</a:t>
            </a:r>
            <a:endParaRPr lang="pt-BR" sz="1600"/>
          </a:p>
        </c:rich>
      </c:tx>
      <c:layout>
        <c:manualLayout>
          <c:xMode val="edge"/>
          <c:yMode val="edge"/>
          <c:x val="0.34125699912510937"/>
          <c:y val="0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1819685039370079"/>
          <c:y val="0.12084499854184894"/>
          <c:w val="0.6150323709536305"/>
          <c:h val="0.72878062117235343"/>
        </c:manualLayout>
      </c:layout>
      <c:scatterChart>
        <c:scatterStyle val="lineMarker"/>
        <c:varyColors val="0"/>
        <c:ser>
          <c:idx val="0"/>
          <c:order val="0"/>
          <c:tx>
            <c:strRef>
              <c:f>IDEB!$R$34</c:f>
              <c:strCache>
                <c:ptCount val="1"/>
                <c:pt idx="0">
                  <c:v>Privada-E</c:v>
                </c:pt>
              </c:strCache>
            </c:strRef>
          </c:tx>
          <c:spPr>
            <a:ln w="28575">
              <a:solidFill>
                <a:srgbClr val="00B050"/>
              </a:solidFill>
            </a:ln>
          </c:spPr>
          <c:marker>
            <c:symbol val="circle"/>
            <c:size val="4"/>
            <c:spPr>
              <a:solidFill>
                <a:schemeClr val="bg1"/>
              </a:solidFill>
              <a:ln>
                <a:solidFill>
                  <a:srgbClr val="00B050"/>
                </a:solidFill>
              </a:ln>
            </c:spPr>
          </c:marker>
          <c:xVal>
            <c:numRef>
              <c:f>IDEB!$S$1:$W$1</c:f>
              <c:numCache>
                <c:formatCode>General</c:formatCode>
                <c:ptCount val="5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  <c:pt idx="4">
                  <c:v>2013</c:v>
                </c:pt>
              </c:numCache>
            </c:numRef>
          </c:xVal>
          <c:yVal>
            <c:numRef>
              <c:f>IDEB!$S$34:$W$34</c:f>
              <c:numCache>
                <c:formatCode>0.0</c:formatCode>
                <c:ptCount val="5"/>
                <c:pt idx="1">
                  <c:v>5.6</c:v>
                </c:pt>
                <c:pt idx="2">
                  <c:v>5.7</c:v>
                </c:pt>
                <c:pt idx="3">
                  <c:v>5.8</c:v>
                </c:pt>
                <c:pt idx="4">
                  <c:v>6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IDEB!$R$35</c:f>
              <c:strCache>
                <c:ptCount val="1"/>
                <c:pt idx="0">
                  <c:v>Privada-O</c:v>
                </c:pt>
              </c:strCache>
            </c:strRef>
          </c:tx>
          <c:spPr>
            <a:ln w="12700">
              <a:solidFill>
                <a:srgbClr val="00B050"/>
              </a:solidFill>
              <a:prstDash val="dash"/>
            </a:ln>
          </c:spPr>
          <c:marker>
            <c:symbol val="circle"/>
            <c:size val="7"/>
            <c:spPr>
              <a:solidFill>
                <a:sysClr val="window" lastClr="FFFFFF"/>
              </a:solidFill>
              <a:ln>
                <a:solidFill>
                  <a:srgbClr val="00B050"/>
                </a:solidFill>
              </a:ln>
            </c:spPr>
          </c:marker>
          <c:xVal>
            <c:numRef>
              <c:f>IDEB!$S$1:$W$1</c:f>
              <c:numCache>
                <c:formatCode>General</c:formatCode>
                <c:ptCount val="5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  <c:pt idx="4">
                  <c:v>2013</c:v>
                </c:pt>
              </c:numCache>
            </c:numRef>
          </c:xVal>
          <c:yVal>
            <c:numRef>
              <c:f>IDEB!$S$35:$W$35</c:f>
              <c:numCache>
                <c:formatCode>0.0</c:formatCode>
                <c:ptCount val="5"/>
                <c:pt idx="0">
                  <c:v>5.6</c:v>
                </c:pt>
                <c:pt idx="1">
                  <c:v>5.6</c:v>
                </c:pt>
                <c:pt idx="2">
                  <c:v>5.6</c:v>
                </c:pt>
                <c:pt idx="3">
                  <c:v>5.7</c:v>
                </c:pt>
                <c:pt idx="4">
                  <c:v>5.4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IDEB!$R$36</c:f>
              <c:strCache>
                <c:ptCount val="1"/>
                <c:pt idx="0">
                  <c:v>Estadual-E</c:v>
                </c:pt>
              </c:strCache>
            </c:strRef>
          </c:tx>
          <c:spPr>
            <a:ln w="28575">
              <a:solidFill>
                <a:srgbClr val="7030A0"/>
              </a:solidFill>
            </a:ln>
          </c:spPr>
          <c:marker>
            <c:symbol val="circle"/>
            <c:size val="4"/>
            <c:spPr>
              <a:solidFill>
                <a:schemeClr val="bg1"/>
              </a:solidFill>
              <a:ln>
                <a:solidFill>
                  <a:srgbClr val="7030A0"/>
                </a:solidFill>
              </a:ln>
            </c:spPr>
          </c:marker>
          <c:xVal>
            <c:numRef>
              <c:f>IDEB!$S$1:$W$1</c:f>
              <c:numCache>
                <c:formatCode>General</c:formatCode>
                <c:ptCount val="5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  <c:pt idx="4">
                  <c:v>2013</c:v>
                </c:pt>
              </c:numCache>
            </c:numRef>
          </c:xVal>
          <c:yVal>
            <c:numRef>
              <c:f>IDEB!$S$36:$W$36</c:f>
              <c:numCache>
                <c:formatCode>0.0</c:formatCode>
                <c:ptCount val="5"/>
                <c:pt idx="1">
                  <c:v>3.1</c:v>
                </c:pt>
                <c:pt idx="2">
                  <c:v>3.2</c:v>
                </c:pt>
                <c:pt idx="3">
                  <c:v>3.3</c:v>
                </c:pt>
                <c:pt idx="4">
                  <c:v>3.6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IDEB!$R$37</c:f>
              <c:strCache>
                <c:ptCount val="1"/>
                <c:pt idx="0">
                  <c:v>Estadual-O</c:v>
                </c:pt>
              </c:strCache>
            </c:strRef>
          </c:tx>
          <c:spPr>
            <a:ln w="12700">
              <a:solidFill>
                <a:srgbClr val="7030A0"/>
              </a:solidFill>
              <a:prstDash val="dash"/>
            </a:ln>
          </c:spPr>
          <c:marker>
            <c:symbol val="circle"/>
            <c:size val="7"/>
            <c:spPr>
              <a:solidFill>
                <a:sysClr val="window" lastClr="FFFFFF"/>
              </a:solidFill>
              <a:ln>
                <a:solidFill>
                  <a:srgbClr val="7030A0"/>
                </a:solidFill>
              </a:ln>
            </c:spPr>
          </c:marker>
          <c:xVal>
            <c:numRef>
              <c:f>IDEB!$S$1:$W$1</c:f>
              <c:numCache>
                <c:formatCode>General</c:formatCode>
                <c:ptCount val="5"/>
                <c:pt idx="0">
                  <c:v>2005</c:v>
                </c:pt>
                <c:pt idx="1">
                  <c:v>2007</c:v>
                </c:pt>
                <c:pt idx="2">
                  <c:v>2009</c:v>
                </c:pt>
                <c:pt idx="3">
                  <c:v>2011</c:v>
                </c:pt>
                <c:pt idx="4">
                  <c:v>2013</c:v>
                </c:pt>
              </c:numCache>
            </c:numRef>
          </c:xVal>
          <c:yVal>
            <c:numRef>
              <c:f>IDEB!$S$37:$W$37</c:f>
              <c:numCache>
                <c:formatCode>0.0</c:formatCode>
                <c:ptCount val="5"/>
                <c:pt idx="0">
                  <c:v>3</c:v>
                </c:pt>
                <c:pt idx="1">
                  <c:v>3.2</c:v>
                </c:pt>
                <c:pt idx="2">
                  <c:v>3.4</c:v>
                </c:pt>
                <c:pt idx="3">
                  <c:v>3.4</c:v>
                </c:pt>
                <c:pt idx="4">
                  <c:v>3.4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23881944"/>
        <c:axId val="223882336"/>
      </c:scatterChart>
      <c:valAx>
        <c:axId val="223881944"/>
        <c:scaling>
          <c:orientation val="minMax"/>
          <c:max val="2013"/>
          <c:min val="2005"/>
        </c:scaling>
        <c:delete val="0"/>
        <c:axPos val="b"/>
        <c:majorGridlines/>
        <c:numFmt formatCode="#,##0" sourceLinked="0"/>
        <c:majorTickMark val="out"/>
        <c:minorTickMark val="none"/>
        <c:tickLblPos val="nextTo"/>
        <c:crossAx val="223882336"/>
        <c:crosses val="autoZero"/>
        <c:crossBetween val="midCat"/>
        <c:majorUnit val="2"/>
      </c:valAx>
      <c:valAx>
        <c:axId val="223882336"/>
        <c:scaling>
          <c:orientation val="minMax"/>
          <c:min val="3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Ideb</a:t>
                </a:r>
              </a:p>
            </c:rich>
          </c:tx>
          <c:overlay val="0"/>
        </c:title>
        <c:numFmt formatCode="0.0" sourceLinked="0"/>
        <c:majorTickMark val="out"/>
        <c:minorTickMark val="none"/>
        <c:tickLblPos val="nextTo"/>
        <c:crossAx val="223881944"/>
        <c:crosses val="autoZero"/>
        <c:crossBetween val="midCat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EEC20D-DBB0-421E-B4E0-83DCAE0E75E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78E29F8-DFAF-48E4-BCF0-5A67AE85E66A}">
      <dgm:prSet phldrT="[Texto]" custT="1"/>
      <dgm:spPr>
        <a:solidFill>
          <a:schemeClr val="accent5">
            <a:alpha val="9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1800" b="1" dirty="0" smtClean="0">
              <a:solidFill>
                <a:schemeClr val="bg1"/>
              </a:solidFill>
            </a:rPr>
            <a:t>DEB</a:t>
          </a:r>
          <a:endParaRPr lang="pt-BR" sz="1800" b="1" dirty="0">
            <a:solidFill>
              <a:schemeClr val="bg1"/>
            </a:solidFill>
          </a:endParaRPr>
        </a:p>
      </dgm:t>
    </dgm:pt>
    <dgm:pt modelId="{FEB36BB9-CB92-4D16-A8AA-9C32DE8D3EFB}" type="parTrans" cxnId="{579AB1F7-C0B6-495B-8C03-3BA14CFBFBA7}">
      <dgm:prSet/>
      <dgm:spPr/>
      <dgm:t>
        <a:bodyPr/>
        <a:lstStyle/>
        <a:p>
          <a:endParaRPr lang="pt-BR" sz="1400" b="0">
            <a:solidFill>
              <a:srgbClr val="002060"/>
            </a:solidFill>
          </a:endParaRPr>
        </a:p>
      </dgm:t>
    </dgm:pt>
    <dgm:pt modelId="{6A47C6E9-5C3E-4AA3-B9A1-2A1E0969420A}" type="sibTrans" cxnId="{579AB1F7-C0B6-495B-8C03-3BA14CFBFBA7}">
      <dgm:prSet/>
      <dgm:spPr/>
      <dgm:t>
        <a:bodyPr/>
        <a:lstStyle/>
        <a:p>
          <a:endParaRPr lang="pt-BR"/>
        </a:p>
      </dgm:t>
    </dgm:pt>
    <dgm:pt modelId="{D3C27C0F-AACF-4E64-94F9-549DDFD13375}">
      <dgm:prSet phldrT="[Texto]" custT="1"/>
      <dgm:spPr>
        <a:ln>
          <a:solidFill>
            <a:srgbClr val="92D05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1400" b="1" dirty="0" err="1" smtClean="0">
              <a:solidFill>
                <a:srgbClr val="002060"/>
              </a:solidFill>
            </a:rPr>
            <a:t>Parfor-presencial</a:t>
          </a:r>
          <a:endParaRPr lang="pt-BR" sz="1400" b="1" dirty="0">
            <a:solidFill>
              <a:srgbClr val="002060"/>
            </a:solidFill>
          </a:endParaRPr>
        </a:p>
      </dgm:t>
    </dgm:pt>
    <dgm:pt modelId="{FEAC6936-1458-476C-8A87-14BE9FBC73C7}" type="parTrans" cxnId="{7311F2B0-D7F4-4636-92B7-0C45F7A0348E}">
      <dgm:prSet/>
      <dgm:spPr/>
      <dgm:t>
        <a:bodyPr/>
        <a:lstStyle/>
        <a:p>
          <a:endParaRPr lang="pt-BR" sz="1400" b="0">
            <a:solidFill>
              <a:srgbClr val="002060"/>
            </a:solidFill>
          </a:endParaRPr>
        </a:p>
      </dgm:t>
    </dgm:pt>
    <dgm:pt modelId="{8347D908-E268-48BE-A0E9-9D33863BDA1F}" type="sibTrans" cxnId="{7311F2B0-D7F4-4636-92B7-0C45F7A0348E}">
      <dgm:prSet/>
      <dgm:spPr/>
      <dgm:t>
        <a:bodyPr/>
        <a:lstStyle/>
        <a:p>
          <a:endParaRPr lang="pt-BR"/>
        </a:p>
      </dgm:t>
    </dgm:pt>
    <dgm:pt modelId="{0F6E1566-C89F-4092-BC20-641231052C42}">
      <dgm:prSet phldrT="[Texto]" custT="1"/>
      <dgm:spPr>
        <a:ln>
          <a:solidFill>
            <a:srgbClr val="FFC00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1400" b="1" dirty="0" err="1" smtClean="0">
              <a:solidFill>
                <a:srgbClr val="002060"/>
              </a:solidFill>
            </a:rPr>
            <a:t>Pibid</a:t>
          </a:r>
          <a:endParaRPr lang="pt-BR" sz="1400" b="1" dirty="0">
            <a:solidFill>
              <a:srgbClr val="002060"/>
            </a:solidFill>
          </a:endParaRPr>
        </a:p>
      </dgm:t>
    </dgm:pt>
    <dgm:pt modelId="{7B0333B1-969E-443C-BE14-8D8DC66B6DC2}" type="parTrans" cxnId="{98B8A151-9C79-476E-ABB8-45E78FD12144}">
      <dgm:prSet/>
      <dgm:spPr/>
      <dgm:t>
        <a:bodyPr/>
        <a:lstStyle/>
        <a:p>
          <a:endParaRPr lang="pt-BR" sz="1400" b="0">
            <a:solidFill>
              <a:srgbClr val="002060"/>
            </a:solidFill>
          </a:endParaRPr>
        </a:p>
      </dgm:t>
    </dgm:pt>
    <dgm:pt modelId="{6DA26B9C-B0F2-4BA8-804C-E0722AD4C7A3}" type="sibTrans" cxnId="{98B8A151-9C79-476E-ABB8-45E78FD12144}">
      <dgm:prSet/>
      <dgm:spPr/>
      <dgm:t>
        <a:bodyPr/>
        <a:lstStyle/>
        <a:p>
          <a:endParaRPr lang="pt-BR"/>
        </a:p>
      </dgm:t>
    </dgm:pt>
    <dgm:pt modelId="{8A9819EA-72B7-4DD5-A15C-634FD25AE3AA}">
      <dgm:prSet phldrT="[Texto]" custT="1"/>
      <dgm:spPr>
        <a:solidFill>
          <a:schemeClr val="accent5">
            <a:alpha val="9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1800" b="1" dirty="0" smtClean="0">
              <a:solidFill>
                <a:schemeClr val="bg1"/>
              </a:solidFill>
            </a:rPr>
            <a:t>DED</a:t>
          </a:r>
          <a:endParaRPr lang="pt-BR" sz="1800" b="1" dirty="0">
            <a:solidFill>
              <a:schemeClr val="bg1"/>
            </a:solidFill>
          </a:endParaRPr>
        </a:p>
      </dgm:t>
    </dgm:pt>
    <dgm:pt modelId="{C475F296-65CA-4027-9897-77CEF49A60D5}" type="parTrans" cxnId="{5B3562B1-F04A-4AED-B457-195E440DBB75}">
      <dgm:prSet/>
      <dgm:spPr/>
      <dgm:t>
        <a:bodyPr/>
        <a:lstStyle/>
        <a:p>
          <a:endParaRPr lang="pt-BR" sz="1400" b="0">
            <a:solidFill>
              <a:srgbClr val="002060"/>
            </a:solidFill>
          </a:endParaRPr>
        </a:p>
      </dgm:t>
    </dgm:pt>
    <dgm:pt modelId="{C0B06F19-CB3E-44F9-89E3-141A475314AB}" type="sibTrans" cxnId="{5B3562B1-F04A-4AED-B457-195E440DBB75}">
      <dgm:prSet/>
      <dgm:spPr/>
      <dgm:t>
        <a:bodyPr/>
        <a:lstStyle/>
        <a:p>
          <a:endParaRPr lang="pt-BR"/>
        </a:p>
      </dgm:t>
    </dgm:pt>
    <dgm:pt modelId="{CB228CAB-F6B7-4671-9D73-3E32CE98839F}">
      <dgm:prSet phldrT="[Texto]" custT="1"/>
      <dgm:spPr>
        <a:ln>
          <a:solidFill>
            <a:srgbClr val="92D05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1400" b="1" dirty="0" smtClean="0">
              <a:ln>
                <a:noFill/>
              </a:ln>
              <a:solidFill>
                <a:srgbClr val="002060"/>
              </a:solidFill>
            </a:rPr>
            <a:t>Parfor-EaD</a:t>
          </a:r>
          <a:endParaRPr lang="pt-BR" sz="1400" b="1" dirty="0">
            <a:ln>
              <a:noFill/>
            </a:ln>
            <a:solidFill>
              <a:srgbClr val="002060"/>
            </a:solidFill>
          </a:endParaRPr>
        </a:p>
      </dgm:t>
    </dgm:pt>
    <dgm:pt modelId="{352A3171-AED0-41E8-91CE-C4131E08742D}" type="parTrans" cxnId="{0B233604-5EAA-4E48-B56F-DA060344EAD8}">
      <dgm:prSet/>
      <dgm:spPr/>
      <dgm:t>
        <a:bodyPr/>
        <a:lstStyle/>
        <a:p>
          <a:endParaRPr lang="pt-BR" sz="1400" b="0">
            <a:solidFill>
              <a:srgbClr val="002060"/>
            </a:solidFill>
          </a:endParaRPr>
        </a:p>
      </dgm:t>
    </dgm:pt>
    <dgm:pt modelId="{74F370FF-D205-437C-932D-EDC91DA37DBB}" type="sibTrans" cxnId="{0B233604-5EAA-4E48-B56F-DA060344EAD8}">
      <dgm:prSet/>
      <dgm:spPr/>
      <dgm:t>
        <a:bodyPr/>
        <a:lstStyle/>
        <a:p>
          <a:endParaRPr lang="pt-BR"/>
        </a:p>
      </dgm:t>
    </dgm:pt>
    <dgm:pt modelId="{85A678B4-2AD3-47F0-B0D2-C351302EA073}">
      <dgm:prSet custT="1"/>
      <dgm:spPr>
        <a:ln>
          <a:solidFill>
            <a:srgbClr val="F12D57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1400" b="1" dirty="0" err="1" smtClean="0">
              <a:solidFill>
                <a:srgbClr val="002060"/>
              </a:solidFill>
            </a:rPr>
            <a:t>Profs</a:t>
          </a:r>
          <a:endParaRPr lang="pt-BR" sz="1400" b="1" dirty="0">
            <a:solidFill>
              <a:srgbClr val="002060"/>
            </a:solidFill>
          </a:endParaRPr>
        </a:p>
      </dgm:t>
    </dgm:pt>
    <dgm:pt modelId="{118EC82B-D682-4FB8-8BD6-0404F41AB676}" type="parTrans" cxnId="{3D0F20E4-E906-4879-90CD-507BF8CF9B03}">
      <dgm:prSet/>
      <dgm:spPr/>
      <dgm:t>
        <a:bodyPr/>
        <a:lstStyle/>
        <a:p>
          <a:endParaRPr lang="pt-BR" sz="1400" b="0">
            <a:solidFill>
              <a:srgbClr val="002060"/>
            </a:solidFill>
          </a:endParaRPr>
        </a:p>
      </dgm:t>
    </dgm:pt>
    <dgm:pt modelId="{8D3261BA-D877-4F7F-9C23-F25AF127775C}" type="sibTrans" cxnId="{3D0F20E4-E906-4879-90CD-507BF8CF9B03}">
      <dgm:prSet/>
      <dgm:spPr/>
      <dgm:t>
        <a:bodyPr/>
        <a:lstStyle/>
        <a:p>
          <a:endParaRPr lang="pt-BR"/>
        </a:p>
      </dgm:t>
    </dgm:pt>
    <dgm:pt modelId="{3BCA09E4-EC4A-4772-A3D8-39561FAF01A0}">
      <dgm:prSet custT="1"/>
      <dgm:spPr>
        <a:ln>
          <a:solidFill>
            <a:srgbClr val="F12D57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1400" b="1" dirty="0" smtClean="0">
              <a:solidFill>
                <a:srgbClr val="002060"/>
              </a:solidFill>
            </a:rPr>
            <a:t>Cursos de </a:t>
          </a:r>
          <a:r>
            <a:rPr lang="pt-BR" sz="1400" b="1" dirty="0" err="1" smtClean="0">
              <a:solidFill>
                <a:srgbClr val="002060"/>
              </a:solidFill>
            </a:rPr>
            <a:t>especia-lização</a:t>
          </a:r>
          <a:endParaRPr lang="pt-BR" sz="1400" b="1" dirty="0">
            <a:solidFill>
              <a:srgbClr val="002060"/>
            </a:solidFill>
          </a:endParaRPr>
        </a:p>
      </dgm:t>
    </dgm:pt>
    <dgm:pt modelId="{51A45326-3435-44E4-8E49-9691217EBAD7}" type="parTrans" cxnId="{CDB267D4-0BDE-4BE5-AC0B-69A09D1FA200}">
      <dgm:prSet/>
      <dgm:spPr/>
      <dgm:t>
        <a:bodyPr/>
        <a:lstStyle/>
        <a:p>
          <a:endParaRPr lang="pt-BR" sz="1400" b="0">
            <a:solidFill>
              <a:srgbClr val="002060"/>
            </a:solidFill>
          </a:endParaRPr>
        </a:p>
      </dgm:t>
    </dgm:pt>
    <dgm:pt modelId="{FB86A053-081B-48CD-B14C-A50DBF684DA3}" type="sibTrans" cxnId="{CDB267D4-0BDE-4BE5-AC0B-69A09D1FA200}">
      <dgm:prSet/>
      <dgm:spPr/>
      <dgm:t>
        <a:bodyPr/>
        <a:lstStyle/>
        <a:p>
          <a:endParaRPr lang="pt-BR"/>
        </a:p>
      </dgm:t>
    </dgm:pt>
    <dgm:pt modelId="{21A33F19-86DD-488B-84AD-D601233B7CCD}">
      <dgm:prSet custT="1"/>
      <dgm:spPr>
        <a:ln>
          <a:solidFill>
            <a:srgbClr val="FFC00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t-BR" sz="1400" b="1" dirty="0" err="1" smtClean="0">
              <a:solidFill>
                <a:srgbClr val="002060"/>
              </a:solidFill>
            </a:rPr>
            <a:t>Obeduc</a:t>
          </a:r>
          <a:r>
            <a:rPr lang="pt-BR" sz="1400" b="1" dirty="0" smtClean="0">
              <a:solidFill>
                <a:srgbClr val="002060"/>
              </a:solidFill>
            </a:rPr>
            <a:t>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pt-BR" sz="1400" b="1" dirty="0" smtClean="0">
              <a:solidFill>
                <a:srgbClr val="002060"/>
              </a:solidFill>
            </a:rPr>
            <a:t>Residência docente, Life,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pt-BR" sz="1400" b="1" dirty="0" smtClean="0">
              <a:solidFill>
                <a:srgbClr val="002060"/>
              </a:solidFill>
            </a:rPr>
            <a:t>Novos Talentos,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pt-BR" sz="1400" b="1" dirty="0" err="1" smtClean="0">
              <a:solidFill>
                <a:srgbClr val="002060"/>
              </a:solidFill>
            </a:rPr>
            <a:t>Prodocência</a:t>
          </a:r>
          <a:r>
            <a:rPr lang="pt-BR" sz="1400" b="1" dirty="0" smtClean="0">
              <a:solidFill>
                <a:srgbClr val="002060"/>
              </a:solidFill>
            </a:rPr>
            <a:t>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pt-BR" sz="1400" b="1" dirty="0" smtClean="0">
              <a:solidFill>
                <a:srgbClr val="002060"/>
              </a:solidFill>
            </a:rPr>
            <a:t>Olimpíadas, feiras e mostras científicas</a:t>
          </a:r>
          <a:endParaRPr lang="pt-BR" sz="1400" b="1" dirty="0">
            <a:solidFill>
              <a:srgbClr val="002060"/>
            </a:solidFill>
          </a:endParaRPr>
        </a:p>
      </dgm:t>
    </dgm:pt>
    <dgm:pt modelId="{373B998F-2506-4504-B89E-AB583E5A7BD0}" type="parTrans" cxnId="{DD853340-2200-4DA1-9374-4E7C18A9DA12}">
      <dgm:prSet/>
      <dgm:spPr/>
      <dgm:t>
        <a:bodyPr/>
        <a:lstStyle/>
        <a:p>
          <a:endParaRPr lang="pt-BR" sz="1400" b="0">
            <a:solidFill>
              <a:srgbClr val="002060"/>
            </a:solidFill>
          </a:endParaRPr>
        </a:p>
      </dgm:t>
    </dgm:pt>
    <dgm:pt modelId="{72FD8D33-D7EF-486B-83CC-112EDB8ADE67}" type="sibTrans" cxnId="{DD853340-2200-4DA1-9374-4E7C18A9DA12}">
      <dgm:prSet/>
      <dgm:spPr/>
      <dgm:t>
        <a:bodyPr/>
        <a:lstStyle/>
        <a:p>
          <a:endParaRPr lang="pt-BR"/>
        </a:p>
      </dgm:t>
    </dgm:pt>
    <dgm:pt modelId="{B8E1CE7E-3A31-4E7D-BF02-95D7E17927F7}">
      <dgm:prSet custT="1"/>
      <dgm:spPr>
        <a:ln>
          <a:solidFill>
            <a:srgbClr val="92D05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1400" b="1" dirty="0" smtClean="0">
              <a:solidFill>
                <a:srgbClr val="002060"/>
              </a:solidFill>
            </a:rPr>
            <a:t>Professor da EB</a:t>
          </a:r>
          <a:endParaRPr lang="pt-BR" sz="1400" b="1" dirty="0">
            <a:solidFill>
              <a:srgbClr val="002060"/>
            </a:solidFill>
          </a:endParaRPr>
        </a:p>
      </dgm:t>
    </dgm:pt>
    <dgm:pt modelId="{FE016BEF-F2F5-4662-8E6C-5DA03CCA53C2}" type="parTrans" cxnId="{FFB6005B-CF28-4C54-9910-1576F52C9290}">
      <dgm:prSet/>
      <dgm:spPr/>
      <dgm:t>
        <a:bodyPr/>
        <a:lstStyle/>
        <a:p>
          <a:endParaRPr lang="pt-BR"/>
        </a:p>
      </dgm:t>
    </dgm:pt>
    <dgm:pt modelId="{2A6DDE77-E8D7-40E5-9E36-EA120FDEE8EB}" type="sibTrans" cxnId="{FFB6005B-CF28-4C54-9910-1576F52C9290}">
      <dgm:prSet/>
      <dgm:spPr/>
      <dgm:t>
        <a:bodyPr/>
        <a:lstStyle/>
        <a:p>
          <a:endParaRPr lang="pt-BR"/>
        </a:p>
      </dgm:t>
    </dgm:pt>
    <dgm:pt modelId="{B1DDCC77-272A-42C7-A998-FF23040B531C}">
      <dgm:prSet/>
      <dgm:spPr>
        <a:ln>
          <a:solidFill>
            <a:srgbClr val="92D05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b="1" dirty="0" smtClean="0">
              <a:solidFill>
                <a:srgbClr val="002060"/>
              </a:solidFill>
            </a:rPr>
            <a:t>Professor da EB + Demanda Social</a:t>
          </a:r>
          <a:endParaRPr lang="pt-BR" b="1" dirty="0">
            <a:solidFill>
              <a:srgbClr val="002060"/>
            </a:solidFill>
          </a:endParaRPr>
        </a:p>
      </dgm:t>
    </dgm:pt>
    <dgm:pt modelId="{E07A7641-4940-4E3C-B232-F8A1FC460133}" type="parTrans" cxnId="{C9D1AA77-56A5-41BA-9134-4A0327C089AB}">
      <dgm:prSet/>
      <dgm:spPr/>
      <dgm:t>
        <a:bodyPr/>
        <a:lstStyle/>
        <a:p>
          <a:endParaRPr lang="pt-BR"/>
        </a:p>
      </dgm:t>
    </dgm:pt>
    <dgm:pt modelId="{E98C24F2-323C-4D24-9314-07CBF8578741}" type="sibTrans" cxnId="{C9D1AA77-56A5-41BA-9134-4A0327C089AB}">
      <dgm:prSet/>
      <dgm:spPr/>
      <dgm:t>
        <a:bodyPr/>
        <a:lstStyle/>
        <a:p>
          <a:endParaRPr lang="pt-BR"/>
        </a:p>
      </dgm:t>
    </dgm:pt>
    <dgm:pt modelId="{0688A82C-1D6C-4F4A-BE4A-59FD2BE95367}">
      <dgm:prSet/>
      <dgm:spPr>
        <a:ln>
          <a:solidFill>
            <a:srgbClr val="F12D57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b="1" dirty="0" smtClean="0">
              <a:solidFill>
                <a:srgbClr val="002060"/>
              </a:solidFill>
            </a:rPr>
            <a:t>Professor da EB + Demanda Social</a:t>
          </a:r>
          <a:endParaRPr lang="pt-BR" b="1" dirty="0">
            <a:solidFill>
              <a:srgbClr val="002060"/>
            </a:solidFill>
          </a:endParaRPr>
        </a:p>
      </dgm:t>
    </dgm:pt>
    <dgm:pt modelId="{6F237B3C-65DD-456F-B679-0D937CAE1677}" type="parTrans" cxnId="{0B799B22-C1FA-48BA-8A77-FFB00EFC4A7F}">
      <dgm:prSet/>
      <dgm:spPr/>
      <dgm:t>
        <a:bodyPr/>
        <a:lstStyle/>
        <a:p>
          <a:endParaRPr lang="pt-BR"/>
        </a:p>
      </dgm:t>
    </dgm:pt>
    <dgm:pt modelId="{31D54BF2-D473-46B4-99D9-7D97569EBF48}" type="sibTrans" cxnId="{0B799B22-C1FA-48BA-8A77-FFB00EFC4A7F}">
      <dgm:prSet/>
      <dgm:spPr/>
      <dgm:t>
        <a:bodyPr/>
        <a:lstStyle/>
        <a:p>
          <a:endParaRPr lang="pt-BR"/>
        </a:p>
      </dgm:t>
    </dgm:pt>
    <dgm:pt modelId="{FE0B1578-870B-4602-B35A-EA17C7047893}">
      <dgm:prSet/>
      <dgm:spPr>
        <a:ln>
          <a:solidFill>
            <a:srgbClr val="F12D57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b="1" smtClean="0">
              <a:solidFill>
                <a:srgbClr val="002060"/>
              </a:solidFill>
            </a:rPr>
            <a:t>Professor da EB </a:t>
          </a:r>
          <a:endParaRPr lang="pt-BR" b="1"/>
        </a:p>
      </dgm:t>
    </dgm:pt>
    <dgm:pt modelId="{7D92FBC2-8855-487C-8FE9-45C0CCADD536}" type="parTrans" cxnId="{8B014C42-B27D-4037-847A-E172727CA2FB}">
      <dgm:prSet/>
      <dgm:spPr/>
      <dgm:t>
        <a:bodyPr/>
        <a:lstStyle/>
        <a:p>
          <a:endParaRPr lang="pt-BR"/>
        </a:p>
      </dgm:t>
    </dgm:pt>
    <dgm:pt modelId="{198EF244-B673-4F45-8FB9-E0342AE4A36C}" type="sibTrans" cxnId="{8B014C42-B27D-4037-847A-E172727CA2FB}">
      <dgm:prSet/>
      <dgm:spPr/>
      <dgm:t>
        <a:bodyPr/>
        <a:lstStyle/>
        <a:p>
          <a:endParaRPr lang="pt-BR"/>
        </a:p>
      </dgm:t>
    </dgm:pt>
    <dgm:pt modelId="{9E7A38C9-FDDC-42EA-9A80-EB18E26E60D7}">
      <dgm:prSet/>
      <dgm:spPr>
        <a:ln>
          <a:solidFill>
            <a:srgbClr val="FFC00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b="1" dirty="0" smtClean="0">
              <a:solidFill>
                <a:srgbClr val="002060"/>
              </a:solidFill>
            </a:rPr>
            <a:t>Professor da EB + Licenciando</a:t>
          </a:r>
        </a:p>
      </dgm:t>
    </dgm:pt>
    <dgm:pt modelId="{EA90296F-0A6E-45EE-BBB6-6AF71CCC6D01}" type="parTrans" cxnId="{FFDBFC20-E218-4DAC-8C31-01C3C230AF00}">
      <dgm:prSet/>
      <dgm:spPr/>
      <dgm:t>
        <a:bodyPr/>
        <a:lstStyle/>
        <a:p>
          <a:endParaRPr lang="pt-BR"/>
        </a:p>
      </dgm:t>
    </dgm:pt>
    <dgm:pt modelId="{9871F795-EB82-4F4F-9B96-2BE856AD0D2B}" type="sibTrans" cxnId="{FFDBFC20-E218-4DAC-8C31-01C3C230AF00}">
      <dgm:prSet/>
      <dgm:spPr/>
      <dgm:t>
        <a:bodyPr/>
        <a:lstStyle/>
        <a:p>
          <a:endParaRPr lang="pt-BR"/>
        </a:p>
      </dgm:t>
    </dgm:pt>
    <dgm:pt modelId="{C8F8AF7A-2388-4C63-B4F4-31121B4D3EB2}">
      <dgm:prSet phldrT="[Texto]" custT="1"/>
      <dgm:spPr>
        <a:solidFill>
          <a:schemeClr val="accent5">
            <a:alpha val="90000"/>
          </a:schemeClr>
        </a:solidFill>
        <a:ln>
          <a:noFill/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1800" b="1" dirty="0" smtClean="0">
              <a:solidFill>
                <a:schemeClr val="bg1"/>
              </a:solidFill>
            </a:rPr>
            <a:t>CAPES</a:t>
          </a:r>
          <a:endParaRPr lang="pt-BR" sz="1800" b="1" dirty="0">
            <a:solidFill>
              <a:schemeClr val="bg1"/>
            </a:solidFill>
          </a:endParaRPr>
        </a:p>
      </dgm:t>
    </dgm:pt>
    <dgm:pt modelId="{0577A04D-4A79-4F98-9EEA-AA1489B7AD49}" type="sibTrans" cxnId="{0C379EE9-A0EB-43D3-AD41-ECA1FBD3495F}">
      <dgm:prSet/>
      <dgm:spPr/>
      <dgm:t>
        <a:bodyPr/>
        <a:lstStyle/>
        <a:p>
          <a:endParaRPr lang="pt-BR"/>
        </a:p>
      </dgm:t>
    </dgm:pt>
    <dgm:pt modelId="{80260E5A-0F93-469A-8F54-4C15EADDBC9C}" type="parTrans" cxnId="{0C379EE9-A0EB-43D3-AD41-ECA1FBD3495F}">
      <dgm:prSet/>
      <dgm:spPr/>
      <dgm:t>
        <a:bodyPr/>
        <a:lstStyle/>
        <a:p>
          <a:endParaRPr lang="pt-BR"/>
        </a:p>
      </dgm:t>
    </dgm:pt>
    <dgm:pt modelId="{892D1F39-5D57-4A3E-BB67-B6A074B3F218}" type="pres">
      <dgm:prSet presAssocID="{9FEEC20D-DBB0-421E-B4E0-83DCAE0E75E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F927126F-BE1A-4F72-84FB-03B886E13700}" type="pres">
      <dgm:prSet presAssocID="{C8F8AF7A-2388-4C63-B4F4-31121B4D3EB2}" presName="hierRoot1" presStyleCnt="0"/>
      <dgm:spPr/>
    </dgm:pt>
    <dgm:pt modelId="{62E61FAD-549B-48D2-82AA-C508BFDA4758}" type="pres">
      <dgm:prSet presAssocID="{C8F8AF7A-2388-4C63-B4F4-31121B4D3EB2}" presName="composite" presStyleCnt="0"/>
      <dgm:spPr/>
    </dgm:pt>
    <dgm:pt modelId="{1641B649-32EF-4862-B08B-3393B3C43A96}" type="pres">
      <dgm:prSet presAssocID="{C8F8AF7A-2388-4C63-B4F4-31121B4D3EB2}" presName="background" presStyleLbl="node0" presStyleIdx="0" presStyleCn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endParaRPr lang="pt-BR"/>
        </a:p>
      </dgm:t>
    </dgm:pt>
    <dgm:pt modelId="{8D5017D6-9C3B-4E14-B2F0-0027C103F499}" type="pres">
      <dgm:prSet presAssocID="{C8F8AF7A-2388-4C63-B4F4-31121B4D3EB2}" presName="text" presStyleLbl="fgAcc0" presStyleIdx="0" presStyleCnt="1" custLinFactY="-40047" custLinFactNeighborX="-8185" custLinFactNeighborY="-1000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7361006-9FC7-481F-8FB7-044E20D9DF71}" type="pres">
      <dgm:prSet presAssocID="{C8F8AF7A-2388-4C63-B4F4-31121B4D3EB2}" presName="hierChild2" presStyleCnt="0"/>
      <dgm:spPr/>
    </dgm:pt>
    <dgm:pt modelId="{8C311276-B8D1-4EC0-86F7-5E5456C93384}" type="pres">
      <dgm:prSet presAssocID="{FEB36BB9-CB92-4D16-A8AA-9C32DE8D3EFB}" presName="Name10" presStyleLbl="parChTrans1D2" presStyleIdx="0" presStyleCnt="2"/>
      <dgm:spPr/>
      <dgm:t>
        <a:bodyPr/>
        <a:lstStyle/>
        <a:p>
          <a:endParaRPr lang="pt-BR"/>
        </a:p>
      </dgm:t>
    </dgm:pt>
    <dgm:pt modelId="{618EC137-717B-4AEB-92E5-9C42EE22D750}" type="pres">
      <dgm:prSet presAssocID="{B78E29F8-DFAF-48E4-BCF0-5A67AE85E66A}" presName="hierRoot2" presStyleCnt="0"/>
      <dgm:spPr/>
    </dgm:pt>
    <dgm:pt modelId="{0F5515B8-0E7D-4026-A470-B6F45B8BFD89}" type="pres">
      <dgm:prSet presAssocID="{B78E29F8-DFAF-48E4-BCF0-5A67AE85E66A}" presName="composite2" presStyleCnt="0"/>
      <dgm:spPr/>
    </dgm:pt>
    <dgm:pt modelId="{FBCAE926-FFE4-4ADC-97B2-9D588F186DF6}" type="pres">
      <dgm:prSet presAssocID="{B78E29F8-DFAF-48E4-BCF0-5A67AE85E66A}" presName="background2" presStyleLbl="node2" presStyleIdx="0" presStyleCnt="2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endParaRPr lang="pt-BR"/>
        </a:p>
      </dgm:t>
    </dgm:pt>
    <dgm:pt modelId="{7F5FE50B-E92F-4365-8764-B5EC5F3210FC}" type="pres">
      <dgm:prSet presAssocID="{B78E29F8-DFAF-48E4-BCF0-5A67AE85E66A}" presName="text2" presStyleLbl="fgAcc2" presStyleIdx="0" presStyleCnt="2" custLinFactNeighborX="131" custLinFactNeighborY="-3656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2BA7CC7-6EC7-468E-B8CF-8F7E3BD0867C}" type="pres">
      <dgm:prSet presAssocID="{B78E29F8-DFAF-48E4-BCF0-5A67AE85E66A}" presName="hierChild3" presStyleCnt="0"/>
      <dgm:spPr/>
    </dgm:pt>
    <dgm:pt modelId="{23DE3DFE-AB87-4706-B0F1-BA2F18165405}" type="pres">
      <dgm:prSet presAssocID="{FEAC6936-1458-476C-8A87-14BE9FBC73C7}" presName="Name17" presStyleLbl="parChTrans1D3" presStyleIdx="0" presStyleCnt="6"/>
      <dgm:spPr/>
      <dgm:t>
        <a:bodyPr/>
        <a:lstStyle/>
        <a:p>
          <a:endParaRPr lang="pt-BR"/>
        </a:p>
      </dgm:t>
    </dgm:pt>
    <dgm:pt modelId="{51E6EAAF-0C1E-41A8-97AF-FA0ED0E5F07B}" type="pres">
      <dgm:prSet presAssocID="{D3C27C0F-AACF-4E64-94F9-549DDFD13375}" presName="hierRoot3" presStyleCnt="0"/>
      <dgm:spPr/>
    </dgm:pt>
    <dgm:pt modelId="{BE3A717B-FAB0-4745-BF74-FF8C16A13AA7}" type="pres">
      <dgm:prSet presAssocID="{D3C27C0F-AACF-4E64-94F9-549DDFD13375}" presName="composite3" presStyleCnt="0"/>
      <dgm:spPr/>
    </dgm:pt>
    <dgm:pt modelId="{44BBC51D-7289-4E7B-A187-FB8354A139B7}" type="pres">
      <dgm:prSet presAssocID="{D3C27C0F-AACF-4E64-94F9-549DDFD13375}" presName="background3" presStyleLbl="node3" presStyleIdx="0" presStyleCnt="6"/>
      <dgm:spPr>
        <a:solidFill>
          <a:srgbClr val="92D050"/>
        </a:solidFill>
      </dgm:spPr>
    </dgm:pt>
    <dgm:pt modelId="{20CBA796-85B8-42C5-902D-56EC0348B997}" type="pres">
      <dgm:prSet presAssocID="{D3C27C0F-AACF-4E64-94F9-549DDFD13375}" presName="text3" presStyleLbl="fgAcc3" presStyleIdx="0" presStyleCnt="6" custScaleY="11241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06A4480-91AC-4FAD-AFB2-31FD44A0EC12}" type="pres">
      <dgm:prSet presAssocID="{D3C27C0F-AACF-4E64-94F9-549DDFD13375}" presName="hierChild4" presStyleCnt="0"/>
      <dgm:spPr/>
    </dgm:pt>
    <dgm:pt modelId="{211E7D72-DAAC-4554-BFB3-AA1E96E3B938}" type="pres">
      <dgm:prSet presAssocID="{FE016BEF-F2F5-4662-8E6C-5DA03CCA53C2}" presName="Name23" presStyleLbl="parChTrans1D4" presStyleIdx="0" presStyleCnt="5"/>
      <dgm:spPr/>
      <dgm:t>
        <a:bodyPr/>
        <a:lstStyle/>
        <a:p>
          <a:endParaRPr lang="pt-BR"/>
        </a:p>
      </dgm:t>
    </dgm:pt>
    <dgm:pt modelId="{289AF8D1-5E3A-42D4-8B69-34561DE93CA3}" type="pres">
      <dgm:prSet presAssocID="{B8E1CE7E-3A31-4E7D-BF02-95D7E17927F7}" presName="hierRoot4" presStyleCnt="0"/>
      <dgm:spPr/>
    </dgm:pt>
    <dgm:pt modelId="{DE1F6C6E-4D8C-4B78-880B-6A48A04D8D40}" type="pres">
      <dgm:prSet presAssocID="{B8E1CE7E-3A31-4E7D-BF02-95D7E17927F7}" presName="composite4" presStyleCnt="0"/>
      <dgm:spPr/>
    </dgm:pt>
    <dgm:pt modelId="{57BA4CA5-F247-4476-87EB-FD217062E36C}" type="pres">
      <dgm:prSet presAssocID="{B8E1CE7E-3A31-4E7D-BF02-95D7E17927F7}" presName="background4" presStyleLbl="node4" presStyleIdx="0" presStyleCnt="5"/>
      <dgm:spPr>
        <a:solidFill>
          <a:srgbClr val="92D050"/>
        </a:solidFill>
      </dgm:spPr>
    </dgm:pt>
    <dgm:pt modelId="{E36BB8F8-239B-4D04-8F92-325AAB8C70C4}" type="pres">
      <dgm:prSet presAssocID="{B8E1CE7E-3A31-4E7D-BF02-95D7E17927F7}" presName="text4" presStyleLbl="fgAcc4" presStyleIdx="0" presStyleCnt="5" custLinFactNeighborY="569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3B61522-21C0-4B6B-9520-F307527B7828}" type="pres">
      <dgm:prSet presAssocID="{B8E1CE7E-3A31-4E7D-BF02-95D7E17927F7}" presName="hierChild5" presStyleCnt="0"/>
      <dgm:spPr/>
    </dgm:pt>
    <dgm:pt modelId="{389A2AE2-193E-4D42-8ADC-CB7C13F3FD9C}" type="pres">
      <dgm:prSet presAssocID="{7B0333B1-969E-443C-BE14-8D8DC66B6DC2}" presName="Name17" presStyleLbl="parChTrans1D3" presStyleIdx="1" presStyleCnt="6"/>
      <dgm:spPr/>
      <dgm:t>
        <a:bodyPr/>
        <a:lstStyle/>
        <a:p>
          <a:endParaRPr lang="pt-BR"/>
        </a:p>
      </dgm:t>
    </dgm:pt>
    <dgm:pt modelId="{043C43ED-3CD0-4B14-8D77-9071DC93862D}" type="pres">
      <dgm:prSet presAssocID="{0F6E1566-C89F-4092-BC20-641231052C42}" presName="hierRoot3" presStyleCnt="0"/>
      <dgm:spPr/>
    </dgm:pt>
    <dgm:pt modelId="{E1665B10-868C-44B9-86CC-AA105F5BD998}" type="pres">
      <dgm:prSet presAssocID="{0F6E1566-C89F-4092-BC20-641231052C42}" presName="composite3" presStyleCnt="0"/>
      <dgm:spPr/>
    </dgm:pt>
    <dgm:pt modelId="{86EE7E02-45E6-43A3-B9D1-AD07794D7E40}" type="pres">
      <dgm:prSet presAssocID="{0F6E1566-C89F-4092-BC20-641231052C42}" presName="background3" presStyleLbl="node3" presStyleIdx="1" presStyleCnt="6"/>
      <dgm:spPr>
        <a:solidFill>
          <a:srgbClr val="FFC000"/>
        </a:solidFill>
      </dgm:spPr>
    </dgm:pt>
    <dgm:pt modelId="{80EE506E-F405-433E-B4AB-A081351CD78D}" type="pres">
      <dgm:prSet presAssocID="{0F6E1566-C89F-4092-BC20-641231052C42}" presName="text3" presStyleLbl="fgAcc3" presStyleIdx="1" presStyleCnt="6" custScaleY="112415" custLinFactNeighborX="6628" custLinFactNeighborY="-110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C6B2B68-DAE5-4951-96D5-64AB2B0BB453}" type="pres">
      <dgm:prSet presAssocID="{0F6E1566-C89F-4092-BC20-641231052C42}" presName="hierChild4" presStyleCnt="0"/>
      <dgm:spPr/>
    </dgm:pt>
    <dgm:pt modelId="{6E4BD652-BD88-44C3-82AB-61FB50CAB1D6}" type="pres">
      <dgm:prSet presAssocID="{EA90296F-0A6E-45EE-BBB6-6AF71CCC6D01}" presName="Name23" presStyleLbl="parChTrans1D4" presStyleIdx="1" presStyleCnt="5"/>
      <dgm:spPr/>
      <dgm:t>
        <a:bodyPr/>
        <a:lstStyle/>
        <a:p>
          <a:endParaRPr lang="pt-BR"/>
        </a:p>
      </dgm:t>
    </dgm:pt>
    <dgm:pt modelId="{43E9DFC8-B712-4670-8FA1-CC18BD683027}" type="pres">
      <dgm:prSet presAssocID="{9E7A38C9-FDDC-42EA-9A80-EB18E26E60D7}" presName="hierRoot4" presStyleCnt="0"/>
      <dgm:spPr/>
    </dgm:pt>
    <dgm:pt modelId="{62637860-4877-4608-88E0-80612F827B0D}" type="pres">
      <dgm:prSet presAssocID="{9E7A38C9-FDDC-42EA-9A80-EB18E26E60D7}" presName="composite4" presStyleCnt="0"/>
      <dgm:spPr/>
    </dgm:pt>
    <dgm:pt modelId="{31A4B717-F31F-4EAB-8F23-C3D49AD36111}" type="pres">
      <dgm:prSet presAssocID="{9E7A38C9-FDDC-42EA-9A80-EB18E26E60D7}" presName="background4" presStyleLbl="node4" presStyleIdx="1" presStyleCnt="5"/>
      <dgm:spPr>
        <a:solidFill>
          <a:srgbClr val="FFC000"/>
        </a:solidFill>
      </dgm:spPr>
    </dgm:pt>
    <dgm:pt modelId="{7874D294-7443-4D70-A96A-ECFE0278D83E}" type="pres">
      <dgm:prSet presAssocID="{9E7A38C9-FDDC-42EA-9A80-EB18E26E60D7}" presName="text4" presStyleLbl="fgAcc4" presStyleIdx="1" presStyleCnt="5" custLinFactNeighborX="6628" custLinFactNeighborY="569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E1CF8EA-11DD-4810-9680-07371D379064}" type="pres">
      <dgm:prSet presAssocID="{9E7A38C9-FDDC-42EA-9A80-EB18E26E60D7}" presName="hierChild5" presStyleCnt="0"/>
      <dgm:spPr/>
    </dgm:pt>
    <dgm:pt modelId="{71B54E11-21D6-4EE0-97B2-71C2023F6008}" type="pres">
      <dgm:prSet presAssocID="{373B998F-2506-4504-B89E-AB583E5A7BD0}" presName="Name17" presStyleLbl="parChTrans1D3" presStyleIdx="2" presStyleCnt="6"/>
      <dgm:spPr/>
      <dgm:t>
        <a:bodyPr/>
        <a:lstStyle/>
        <a:p>
          <a:endParaRPr lang="pt-BR"/>
        </a:p>
      </dgm:t>
    </dgm:pt>
    <dgm:pt modelId="{43A7D38D-EDDF-4131-AD78-DB6F0B5ED793}" type="pres">
      <dgm:prSet presAssocID="{21A33F19-86DD-488B-84AD-D601233B7CCD}" presName="hierRoot3" presStyleCnt="0"/>
      <dgm:spPr/>
    </dgm:pt>
    <dgm:pt modelId="{652E1F58-12A4-48C4-8DAA-DB44F286DD18}" type="pres">
      <dgm:prSet presAssocID="{21A33F19-86DD-488B-84AD-D601233B7CCD}" presName="composite3" presStyleCnt="0"/>
      <dgm:spPr/>
    </dgm:pt>
    <dgm:pt modelId="{8906A53A-A773-4B22-B48B-D8761E3628A4}" type="pres">
      <dgm:prSet presAssocID="{21A33F19-86DD-488B-84AD-D601233B7CCD}" presName="background3" presStyleLbl="node3" presStyleIdx="2" presStyleCnt="6"/>
      <dgm:spPr>
        <a:solidFill>
          <a:srgbClr val="FFC000"/>
        </a:solidFill>
      </dgm:spPr>
    </dgm:pt>
    <dgm:pt modelId="{7AB69F00-93B7-46B7-B5C6-43F7A107565A}" type="pres">
      <dgm:prSet presAssocID="{21A33F19-86DD-488B-84AD-D601233B7CCD}" presName="text3" presStyleLbl="fgAcc3" presStyleIdx="2" presStyleCnt="6" custScaleX="113500" custScaleY="296456" custLinFactNeighborX="19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B8282A4-8847-4589-9D6F-F905DF0D14E6}" type="pres">
      <dgm:prSet presAssocID="{21A33F19-86DD-488B-84AD-D601233B7CCD}" presName="hierChild4" presStyleCnt="0"/>
      <dgm:spPr/>
    </dgm:pt>
    <dgm:pt modelId="{F29D90EB-2300-476B-9FA4-D86B4C990517}" type="pres">
      <dgm:prSet presAssocID="{C475F296-65CA-4027-9897-77CEF49A60D5}" presName="Name10" presStyleLbl="parChTrans1D2" presStyleIdx="1" presStyleCnt="2"/>
      <dgm:spPr/>
      <dgm:t>
        <a:bodyPr/>
        <a:lstStyle/>
        <a:p>
          <a:endParaRPr lang="pt-BR"/>
        </a:p>
      </dgm:t>
    </dgm:pt>
    <dgm:pt modelId="{AACBF782-97C1-4389-86FC-456646B09F14}" type="pres">
      <dgm:prSet presAssocID="{8A9819EA-72B7-4DD5-A15C-634FD25AE3AA}" presName="hierRoot2" presStyleCnt="0"/>
      <dgm:spPr/>
    </dgm:pt>
    <dgm:pt modelId="{AFA85C4B-8BCD-474F-8BB3-438E631941C9}" type="pres">
      <dgm:prSet presAssocID="{8A9819EA-72B7-4DD5-A15C-634FD25AE3AA}" presName="composite2" presStyleCnt="0"/>
      <dgm:spPr/>
    </dgm:pt>
    <dgm:pt modelId="{6C86D651-D4A7-428A-A976-E631A7F43601}" type="pres">
      <dgm:prSet presAssocID="{8A9819EA-72B7-4DD5-A15C-634FD25AE3AA}" presName="background2" presStyleLbl="node2" presStyleIdx="1" presStyleCnt="2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endParaRPr lang="pt-BR"/>
        </a:p>
      </dgm:t>
    </dgm:pt>
    <dgm:pt modelId="{AEEA597A-7451-454D-BD21-E03AAAC6E281}" type="pres">
      <dgm:prSet presAssocID="{8A9819EA-72B7-4DD5-A15C-634FD25AE3AA}" presName="text2" presStyleLbl="fgAcc2" presStyleIdx="1" presStyleCnt="2" custScaleY="100000" custLinFactNeighborX="899" custLinFactNeighborY="-3656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0464726-2A64-4959-B4AD-3DB1C2DE1457}" type="pres">
      <dgm:prSet presAssocID="{8A9819EA-72B7-4DD5-A15C-634FD25AE3AA}" presName="hierChild3" presStyleCnt="0"/>
      <dgm:spPr/>
    </dgm:pt>
    <dgm:pt modelId="{F969623B-9428-4BCF-9C08-2011AF32F8BB}" type="pres">
      <dgm:prSet presAssocID="{352A3171-AED0-41E8-91CE-C4131E08742D}" presName="Name17" presStyleLbl="parChTrans1D3" presStyleIdx="3" presStyleCnt="6"/>
      <dgm:spPr/>
      <dgm:t>
        <a:bodyPr/>
        <a:lstStyle/>
        <a:p>
          <a:endParaRPr lang="pt-BR"/>
        </a:p>
      </dgm:t>
    </dgm:pt>
    <dgm:pt modelId="{4B7C5832-D739-47E3-9E22-FDD39E524481}" type="pres">
      <dgm:prSet presAssocID="{CB228CAB-F6B7-4671-9D73-3E32CE98839F}" presName="hierRoot3" presStyleCnt="0"/>
      <dgm:spPr/>
    </dgm:pt>
    <dgm:pt modelId="{72454030-2265-48CE-93BF-D82222ADAFEE}" type="pres">
      <dgm:prSet presAssocID="{CB228CAB-F6B7-4671-9D73-3E32CE98839F}" presName="composite3" presStyleCnt="0"/>
      <dgm:spPr/>
    </dgm:pt>
    <dgm:pt modelId="{A13C5517-1C18-458B-B23B-250AA9251941}" type="pres">
      <dgm:prSet presAssocID="{CB228CAB-F6B7-4671-9D73-3E32CE98839F}" presName="background3" presStyleLbl="node3" presStyleIdx="3" presStyleCnt="6"/>
      <dgm:spPr>
        <a:solidFill>
          <a:srgbClr val="92D050"/>
        </a:solidFill>
      </dgm:spPr>
    </dgm:pt>
    <dgm:pt modelId="{5A26B12F-D1F5-4728-8D31-6ABE2CA22544}" type="pres">
      <dgm:prSet presAssocID="{CB228CAB-F6B7-4671-9D73-3E32CE98839F}" presName="text3" presStyleLbl="fgAcc3" presStyleIdx="3" presStyleCnt="6" custLinFactNeighborX="4580" custLinFactNeighborY="673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A3B38F2-E2BF-4207-A71A-CD232443B14A}" type="pres">
      <dgm:prSet presAssocID="{CB228CAB-F6B7-4671-9D73-3E32CE98839F}" presName="hierChild4" presStyleCnt="0"/>
      <dgm:spPr/>
    </dgm:pt>
    <dgm:pt modelId="{5EAE47A5-D246-46A8-BD53-ED9CBAE7AFF0}" type="pres">
      <dgm:prSet presAssocID="{E07A7641-4940-4E3C-B232-F8A1FC460133}" presName="Name23" presStyleLbl="parChTrans1D4" presStyleIdx="2" presStyleCnt="5"/>
      <dgm:spPr/>
      <dgm:t>
        <a:bodyPr/>
        <a:lstStyle/>
        <a:p>
          <a:endParaRPr lang="pt-BR"/>
        </a:p>
      </dgm:t>
    </dgm:pt>
    <dgm:pt modelId="{8A18CEE5-AE58-40D6-9649-4E16D60CB1BF}" type="pres">
      <dgm:prSet presAssocID="{B1DDCC77-272A-42C7-A998-FF23040B531C}" presName="hierRoot4" presStyleCnt="0"/>
      <dgm:spPr/>
    </dgm:pt>
    <dgm:pt modelId="{17D32738-E3E0-4820-9CD8-D6C8CA316AC6}" type="pres">
      <dgm:prSet presAssocID="{B1DDCC77-272A-42C7-A998-FF23040B531C}" presName="composite4" presStyleCnt="0"/>
      <dgm:spPr/>
    </dgm:pt>
    <dgm:pt modelId="{A01A71FF-8ED5-4069-BE6A-4CECD5287347}" type="pres">
      <dgm:prSet presAssocID="{B1DDCC77-272A-42C7-A998-FF23040B531C}" presName="background4" presStyleLbl="node4" presStyleIdx="2" presStyleCnt="5"/>
      <dgm:spPr>
        <a:solidFill>
          <a:srgbClr val="92D050"/>
        </a:solidFill>
      </dgm:spPr>
    </dgm:pt>
    <dgm:pt modelId="{85D6E340-F01F-4576-ACBB-D448EFDF19ED}" type="pres">
      <dgm:prSet presAssocID="{B1DDCC77-272A-42C7-A998-FF23040B531C}" presName="text4" presStyleLbl="fgAcc4" presStyleIdx="2" presStyleCnt="5" custLinFactNeighborX="4580" custLinFactNeighborY="1810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17357F0D-C18A-4920-9BC8-4BBFAF74A130}" type="pres">
      <dgm:prSet presAssocID="{B1DDCC77-272A-42C7-A998-FF23040B531C}" presName="hierChild5" presStyleCnt="0"/>
      <dgm:spPr/>
    </dgm:pt>
    <dgm:pt modelId="{95FE99D3-5BA5-4C04-BD47-1561D0E3EF81}" type="pres">
      <dgm:prSet presAssocID="{118EC82B-D682-4FB8-8BD6-0404F41AB676}" presName="Name17" presStyleLbl="parChTrans1D3" presStyleIdx="4" presStyleCnt="6"/>
      <dgm:spPr/>
      <dgm:t>
        <a:bodyPr/>
        <a:lstStyle/>
        <a:p>
          <a:endParaRPr lang="pt-BR"/>
        </a:p>
      </dgm:t>
    </dgm:pt>
    <dgm:pt modelId="{6E4F2695-BEC0-4453-B880-A2667208A6F8}" type="pres">
      <dgm:prSet presAssocID="{85A678B4-2AD3-47F0-B0D2-C351302EA073}" presName="hierRoot3" presStyleCnt="0"/>
      <dgm:spPr/>
    </dgm:pt>
    <dgm:pt modelId="{BEFD4A91-6A8D-4C9E-9B24-F4E8A5BBF5C9}" type="pres">
      <dgm:prSet presAssocID="{85A678B4-2AD3-47F0-B0D2-C351302EA073}" presName="composite3" presStyleCnt="0"/>
      <dgm:spPr/>
    </dgm:pt>
    <dgm:pt modelId="{43B1ACD4-C837-4EC7-B70C-E57884466773}" type="pres">
      <dgm:prSet presAssocID="{85A678B4-2AD3-47F0-B0D2-C351302EA073}" presName="background3" presStyleLbl="node3" presStyleIdx="4" presStyleCnt="6"/>
      <dgm:spPr>
        <a:solidFill>
          <a:srgbClr val="F12D57"/>
        </a:solidFill>
      </dgm:spPr>
    </dgm:pt>
    <dgm:pt modelId="{AF974133-26E7-4149-A462-7A3D034CF282}" type="pres">
      <dgm:prSet presAssocID="{85A678B4-2AD3-47F0-B0D2-C351302EA073}" presName="text3" presStyleLbl="fgAcc3" presStyleIdx="4" presStyleCnt="6" custScaleY="98551" custLinFactNeighborX="899" custLinFactNeighborY="818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2B7C340-2AFD-4B86-B900-04BE4808FD65}" type="pres">
      <dgm:prSet presAssocID="{85A678B4-2AD3-47F0-B0D2-C351302EA073}" presName="hierChild4" presStyleCnt="0"/>
      <dgm:spPr/>
    </dgm:pt>
    <dgm:pt modelId="{988CFE20-657F-4D14-9AF5-C61BD1DC9EF2}" type="pres">
      <dgm:prSet presAssocID="{7D92FBC2-8855-487C-8FE9-45C0CCADD536}" presName="Name23" presStyleLbl="parChTrans1D4" presStyleIdx="3" presStyleCnt="5"/>
      <dgm:spPr/>
      <dgm:t>
        <a:bodyPr/>
        <a:lstStyle/>
        <a:p>
          <a:endParaRPr lang="pt-BR"/>
        </a:p>
      </dgm:t>
    </dgm:pt>
    <dgm:pt modelId="{AB1473B5-A438-41C0-B568-F32E469E48B0}" type="pres">
      <dgm:prSet presAssocID="{FE0B1578-870B-4602-B35A-EA17C7047893}" presName="hierRoot4" presStyleCnt="0"/>
      <dgm:spPr/>
    </dgm:pt>
    <dgm:pt modelId="{1AF10319-BFA0-4836-BEC7-A4F260DB95F4}" type="pres">
      <dgm:prSet presAssocID="{FE0B1578-870B-4602-B35A-EA17C7047893}" presName="composite4" presStyleCnt="0"/>
      <dgm:spPr/>
    </dgm:pt>
    <dgm:pt modelId="{4A2F847E-3F00-41E3-8A50-E31B89E3C9C8}" type="pres">
      <dgm:prSet presAssocID="{FE0B1578-870B-4602-B35A-EA17C7047893}" presName="background4" presStyleLbl="node4" presStyleIdx="3" presStyleCnt="5"/>
      <dgm:spPr>
        <a:solidFill>
          <a:srgbClr val="F12D57"/>
        </a:solidFill>
      </dgm:spPr>
    </dgm:pt>
    <dgm:pt modelId="{044D90BD-45CD-48A2-84AE-81F9B9D7E75F}" type="pres">
      <dgm:prSet presAssocID="{FE0B1578-870B-4602-B35A-EA17C7047893}" presName="text4" presStyleLbl="fgAcc4" presStyleIdx="3" presStyleCnt="5" custLinFactNeighborX="731" custLinFactNeighborY="1955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9C8BEDF-01BF-4019-93E0-F63BF1C95570}" type="pres">
      <dgm:prSet presAssocID="{FE0B1578-870B-4602-B35A-EA17C7047893}" presName="hierChild5" presStyleCnt="0"/>
      <dgm:spPr/>
    </dgm:pt>
    <dgm:pt modelId="{F90FECA6-4C05-48D2-AACE-FD05591E0B2E}" type="pres">
      <dgm:prSet presAssocID="{51A45326-3435-44E4-8E49-9691217EBAD7}" presName="Name17" presStyleLbl="parChTrans1D3" presStyleIdx="5" presStyleCnt="6"/>
      <dgm:spPr/>
      <dgm:t>
        <a:bodyPr/>
        <a:lstStyle/>
        <a:p>
          <a:endParaRPr lang="pt-BR"/>
        </a:p>
      </dgm:t>
    </dgm:pt>
    <dgm:pt modelId="{3570DD22-33E2-44B8-91FF-DD2A4A35A5B4}" type="pres">
      <dgm:prSet presAssocID="{3BCA09E4-EC4A-4772-A3D8-39561FAF01A0}" presName="hierRoot3" presStyleCnt="0"/>
      <dgm:spPr/>
    </dgm:pt>
    <dgm:pt modelId="{8A2C5183-D9D4-4DE1-9363-34E2BF49E852}" type="pres">
      <dgm:prSet presAssocID="{3BCA09E4-EC4A-4772-A3D8-39561FAF01A0}" presName="composite3" presStyleCnt="0"/>
      <dgm:spPr/>
    </dgm:pt>
    <dgm:pt modelId="{12944517-6200-4C6E-95B5-B26CCE2666A5}" type="pres">
      <dgm:prSet presAssocID="{3BCA09E4-EC4A-4772-A3D8-39561FAF01A0}" presName="background3" presStyleLbl="node3" presStyleIdx="5" presStyleCnt="6"/>
      <dgm:spPr>
        <a:solidFill>
          <a:srgbClr val="F12D57"/>
        </a:solidFill>
      </dgm:spPr>
    </dgm:pt>
    <dgm:pt modelId="{23472408-A1FA-4935-AFDA-E6763838CFD4}" type="pres">
      <dgm:prSet presAssocID="{3BCA09E4-EC4A-4772-A3D8-39561FAF01A0}" presName="text3" presStyleLbl="fgAcc3" presStyleIdx="5" presStyleCnt="6" custLinFactNeighborY="673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DEB55C8B-76B0-4E1F-8A2B-8EB550F886AA}" type="pres">
      <dgm:prSet presAssocID="{3BCA09E4-EC4A-4772-A3D8-39561FAF01A0}" presName="hierChild4" presStyleCnt="0"/>
      <dgm:spPr/>
    </dgm:pt>
    <dgm:pt modelId="{D2B61554-B7FB-44FA-8386-2741543CE7FE}" type="pres">
      <dgm:prSet presAssocID="{6F237B3C-65DD-456F-B679-0D937CAE1677}" presName="Name23" presStyleLbl="parChTrans1D4" presStyleIdx="4" presStyleCnt="5"/>
      <dgm:spPr/>
      <dgm:t>
        <a:bodyPr/>
        <a:lstStyle/>
        <a:p>
          <a:endParaRPr lang="pt-BR"/>
        </a:p>
      </dgm:t>
    </dgm:pt>
    <dgm:pt modelId="{A14E103B-644D-40E4-A389-E2B3C9FF28B0}" type="pres">
      <dgm:prSet presAssocID="{0688A82C-1D6C-4F4A-BE4A-59FD2BE95367}" presName="hierRoot4" presStyleCnt="0"/>
      <dgm:spPr/>
    </dgm:pt>
    <dgm:pt modelId="{7901F383-4F18-44F8-8D3D-293BBFEA6686}" type="pres">
      <dgm:prSet presAssocID="{0688A82C-1D6C-4F4A-BE4A-59FD2BE95367}" presName="composite4" presStyleCnt="0"/>
      <dgm:spPr/>
    </dgm:pt>
    <dgm:pt modelId="{02571DD2-EEC8-4ED1-9F7F-3E1910D5BFAC}" type="pres">
      <dgm:prSet presAssocID="{0688A82C-1D6C-4F4A-BE4A-59FD2BE95367}" presName="background4" presStyleLbl="node4" presStyleIdx="4" presStyleCnt="5"/>
      <dgm:spPr>
        <a:solidFill>
          <a:srgbClr val="F12D57"/>
        </a:solidFill>
      </dgm:spPr>
    </dgm:pt>
    <dgm:pt modelId="{2DD9FCFC-0746-4D6F-B89C-2B43CA77A61A}" type="pres">
      <dgm:prSet presAssocID="{0688A82C-1D6C-4F4A-BE4A-59FD2BE95367}" presName="text4" presStyleLbl="fgAcc4" presStyleIdx="4" presStyleCnt="5" custLinFactNeighborY="1810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076EC3A-F435-4694-A725-FB7CDE8EF98B}" type="pres">
      <dgm:prSet presAssocID="{0688A82C-1D6C-4F4A-BE4A-59FD2BE95367}" presName="hierChild5" presStyleCnt="0"/>
      <dgm:spPr/>
    </dgm:pt>
  </dgm:ptLst>
  <dgm:cxnLst>
    <dgm:cxn modelId="{DD853340-2200-4DA1-9374-4E7C18A9DA12}" srcId="{B78E29F8-DFAF-48E4-BCF0-5A67AE85E66A}" destId="{21A33F19-86DD-488B-84AD-D601233B7CCD}" srcOrd="2" destOrd="0" parTransId="{373B998F-2506-4504-B89E-AB583E5A7BD0}" sibTransId="{72FD8D33-D7EF-486B-83CC-112EDB8ADE67}"/>
    <dgm:cxn modelId="{CC7B094C-2BA7-40FD-87AA-AA0E4260AF47}" type="presOf" srcId="{118EC82B-D682-4FB8-8BD6-0404F41AB676}" destId="{95FE99D3-5BA5-4C04-BD47-1561D0E3EF81}" srcOrd="0" destOrd="0" presId="urn:microsoft.com/office/officeart/2005/8/layout/hierarchy1"/>
    <dgm:cxn modelId="{A77577EA-2A74-4F32-8B89-9E8784CAF503}" type="presOf" srcId="{51A45326-3435-44E4-8E49-9691217EBAD7}" destId="{F90FECA6-4C05-48D2-AACE-FD05591E0B2E}" srcOrd="0" destOrd="0" presId="urn:microsoft.com/office/officeart/2005/8/layout/hierarchy1"/>
    <dgm:cxn modelId="{9C7A6B14-11A9-497B-A690-81A9F77B1EE8}" type="presOf" srcId="{C8F8AF7A-2388-4C63-B4F4-31121B4D3EB2}" destId="{8D5017D6-9C3B-4E14-B2F0-0027C103F499}" srcOrd="0" destOrd="0" presId="urn:microsoft.com/office/officeart/2005/8/layout/hierarchy1"/>
    <dgm:cxn modelId="{93FCC2DB-0454-4CA7-9424-ABD7DF762C92}" type="presOf" srcId="{0F6E1566-C89F-4092-BC20-641231052C42}" destId="{80EE506E-F405-433E-B4AB-A081351CD78D}" srcOrd="0" destOrd="0" presId="urn:microsoft.com/office/officeart/2005/8/layout/hierarchy1"/>
    <dgm:cxn modelId="{88508A07-DB03-4E9A-B501-CE0374E27D37}" type="presOf" srcId="{B1DDCC77-272A-42C7-A998-FF23040B531C}" destId="{85D6E340-F01F-4576-ACBB-D448EFDF19ED}" srcOrd="0" destOrd="0" presId="urn:microsoft.com/office/officeart/2005/8/layout/hierarchy1"/>
    <dgm:cxn modelId="{3C6556FB-9960-49B5-8CE7-D0F954B8F47E}" type="presOf" srcId="{B78E29F8-DFAF-48E4-BCF0-5A67AE85E66A}" destId="{7F5FE50B-E92F-4365-8764-B5EC5F3210FC}" srcOrd="0" destOrd="0" presId="urn:microsoft.com/office/officeart/2005/8/layout/hierarchy1"/>
    <dgm:cxn modelId="{28F7F468-0EFE-4F61-B0EB-58083681A3F2}" type="presOf" srcId="{9E7A38C9-FDDC-42EA-9A80-EB18E26E60D7}" destId="{7874D294-7443-4D70-A96A-ECFE0278D83E}" srcOrd="0" destOrd="0" presId="urn:microsoft.com/office/officeart/2005/8/layout/hierarchy1"/>
    <dgm:cxn modelId="{0AF82790-068A-44DC-BCE6-961C8C09D773}" type="presOf" srcId="{D3C27C0F-AACF-4E64-94F9-549DDFD13375}" destId="{20CBA796-85B8-42C5-902D-56EC0348B997}" srcOrd="0" destOrd="0" presId="urn:microsoft.com/office/officeart/2005/8/layout/hierarchy1"/>
    <dgm:cxn modelId="{BCD0013A-6587-499B-9E22-254B77EAA8EC}" type="presOf" srcId="{85A678B4-2AD3-47F0-B0D2-C351302EA073}" destId="{AF974133-26E7-4149-A462-7A3D034CF282}" srcOrd="0" destOrd="0" presId="urn:microsoft.com/office/officeart/2005/8/layout/hierarchy1"/>
    <dgm:cxn modelId="{585019DD-8C87-4046-AA0C-73FE27936239}" type="presOf" srcId="{21A33F19-86DD-488B-84AD-D601233B7CCD}" destId="{7AB69F00-93B7-46B7-B5C6-43F7A107565A}" srcOrd="0" destOrd="0" presId="urn:microsoft.com/office/officeart/2005/8/layout/hierarchy1"/>
    <dgm:cxn modelId="{C9D1AA77-56A5-41BA-9134-4A0327C089AB}" srcId="{CB228CAB-F6B7-4671-9D73-3E32CE98839F}" destId="{B1DDCC77-272A-42C7-A998-FF23040B531C}" srcOrd="0" destOrd="0" parTransId="{E07A7641-4940-4E3C-B232-F8A1FC460133}" sibTransId="{E98C24F2-323C-4D24-9314-07CBF8578741}"/>
    <dgm:cxn modelId="{795E4E53-6ECF-4F10-9E72-E52F32F60D27}" type="presOf" srcId="{6F237B3C-65DD-456F-B679-0D937CAE1677}" destId="{D2B61554-B7FB-44FA-8386-2741543CE7FE}" srcOrd="0" destOrd="0" presId="urn:microsoft.com/office/officeart/2005/8/layout/hierarchy1"/>
    <dgm:cxn modelId="{98B8A151-9C79-476E-ABB8-45E78FD12144}" srcId="{B78E29F8-DFAF-48E4-BCF0-5A67AE85E66A}" destId="{0F6E1566-C89F-4092-BC20-641231052C42}" srcOrd="1" destOrd="0" parTransId="{7B0333B1-969E-443C-BE14-8D8DC66B6DC2}" sibTransId="{6DA26B9C-B0F2-4BA8-804C-E0722AD4C7A3}"/>
    <dgm:cxn modelId="{0B233604-5EAA-4E48-B56F-DA060344EAD8}" srcId="{8A9819EA-72B7-4DD5-A15C-634FD25AE3AA}" destId="{CB228CAB-F6B7-4671-9D73-3E32CE98839F}" srcOrd="0" destOrd="0" parTransId="{352A3171-AED0-41E8-91CE-C4131E08742D}" sibTransId="{74F370FF-D205-437C-932D-EDC91DA37DBB}"/>
    <dgm:cxn modelId="{A93E6791-3BBB-466A-879B-9C36BA40B068}" type="presOf" srcId="{EA90296F-0A6E-45EE-BBB6-6AF71CCC6D01}" destId="{6E4BD652-BD88-44C3-82AB-61FB50CAB1D6}" srcOrd="0" destOrd="0" presId="urn:microsoft.com/office/officeart/2005/8/layout/hierarchy1"/>
    <dgm:cxn modelId="{27838D45-A578-423E-8679-D1C8D7939EA0}" type="presOf" srcId="{FE0B1578-870B-4602-B35A-EA17C7047893}" destId="{044D90BD-45CD-48A2-84AE-81F9B9D7E75F}" srcOrd="0" destOrd="0" presId="urn:microsoft.com/office/officeart/2005/8/layout/hierarchy1"/>
    <dgm:cxn modelId="{CDB267D4-0BDE-4BE5-AC0B-69A09D1FA200}" srcId="{8A9819EA-72B7-4DD5-A15C-634FD25AE3AA}" destId="{3BCA09E4-EC4A-4772-A3D8-39561FAF01A0}" srcOrd="2" destOrd="0" parTransId="{51A45326-3435-44E4-8E49-9691217EBAD7}" sibTransId="{FB86A053-081B-48CD-B14C-A50DBF684DA3}"/>
    <dgm:cxn modelId="{F0E6710F-E569-4ACF-BDC6-F6646ADA8DD4}" type="presOf" srcId="{FEB36BB9-CB92-4D16-A8AA-9C32DE8D3EFB}" destId="{8C311276-B8D1-4EC0-86F7-5E5456C93384}" srcOrd="0" destOrd="0" presId="urn:microsoft.com/office/officeart/2005/8/layout/hierarchy1"/>
    <dgm:cxn modelId="{5B8A4350-D8EF-4540-9F25-EBE5DDE817D2}" type="presOf" srcId="{373B998F-2506-4504-B89E-AB583E5A7BD0}" destId="{71B54E11-21D6-4EE0-97B2-71C2023F6008}" srcOrd="0" destOrd="0" presId="urn:microsoft.com/office/officeart/2005/8/layout/hierarchy1"/>
    <dgm:cxn modelId="{4B44DC33-0642-48D8-96C9-B2A8398E4AD8}" type="presOf" srcId="{0688A82C-1D6C-4F4A-BE4A-59FD2BE95367}" destId="{2DD9FCFC-0746-4D6F-B89C-2B43CA77A61A}" srcOrd="0" destOrd="0" presId="urn:microsoft.com/office/officeart/2005/8/layout/hierarchy1"/>
    <dgm:cxn modelId="{ABCF182D-FB7D-44AD-A313-8140FF0D0CC6}" type="presOf" srcId="{7B0333B1-969E-443C-BE14-8D8DC66B6DC2}" destId="{389A2AE2-193E-4D42-8ADC-CB7C13F3FD9C}" srcOrd="0" destOrd="0" presId="urn:microsoft.com/office/officeart/2005/8/layout/hierarchy1"/>
    <dgm:cxn modelId="{5B3562B1-F04A-4AED-B457-195E440DBB75}" srcId="{C8F8AF7A-2388-4C63-B4F4-31121B4D3EB2}" destId="{8A9819EA-72B7-4DD5-A15C-634FD25AE3AA}" srcOrd="1" destOrd="0" parTransId="{C475F296-65CA-4027-9897-77CEF49A60D5}" sibTransId="{C0B06F19-CB3E-44F9-89E3-141A475314AB}"/>
    <dgm:cxn modelId="{1716EB87-8F82-4286-9469-74A50EBEFE76}" type="presOf" srcId="{9FEEC20D-DBB0-421E-B4E0-83DCAE0E75E0}" destId="{892D1F39-5D57-4A3E-BB67-B6A074B3F218}" srcOrd="0" destOrd="0" presId="urn:microsoft.com/office/officeart/2005/8/layout/hierarchy1"/>
    <dgm:cxn modelId="{7311F2B0-D7F4-4636-92B7-0C45F7A0348E}" srcId="{B78E29F8-DFAF-48E4-BCF0-5A67AE85E66A}" destId="{D3C27C0F-AACF-4E64-94F9-549DDFD13375}" srcOrd="0" destOrd="0" parTransId="{FEAC6936-1458-476C-8A87-14BE9FBC73C7}" sibTransId="{8347D908-E268-48BE-A0E9-9D33863BDA1F}"/>
    <dgm:cxn modelId="{11293390-D22C-4FA0-B3E3-ED5EAD92E0B8}" type="presOf" srcId="{C475F296-65CA-4027-9897-77CEF49A60D5}" destId="{F29D90EB-2300-476B-9FA4-D86B4C990517}" srcOrd="0" destOrd="0" presId="urn:microsoft.com/office/officeart/2005/8/layout/hierarchy1"/>
    <dgm:cxn modelId="{8B014C42-B27D-4037-847A-E172727CA2FB}" srcId="{85A678B4-2AD3-47F0-B0D2-C351302EA073}" destId="{FE0B1578-870B-4602-B35A-EA17C7047893}" srcOrd="0" destOrd="0" parTransId="{7D92FBC2-8855-487C-8FE9-45C0CCADD536}" sibTransId="{198EF244-B673-4F45-8FB9-E0342AE4A36C}"/>
    <dgm:cxn modelId="{9D009D0E-46CD-46FC-A35B-AF9D8071EDC9}" type="presOf" srcId="{352A3171-AED0-41E8-91CE-C4131E08742D}" destId="{F969623B-9428-4BCF-9C08-2011AF32F8BB}" srcOrd="0" destOrd="0" presId="urn:microsoft.com/office/officeart/2005/8/layout/hierarchy1"/>
    <dgm:cxn modelId="{5F72B220-B707-44EB-9138-F0A462C6F371}" type="presOf" srcId="{3BCA09E4-EC4A-4772-A3D8-39561FAF01A0}" destId="{23472408-A1FA-4935-AFDA-E6763838CFD4}" srcOrd="0" destOrd="0" presId="urn:microsoft.com/office/officeart/2005/8/layout/hierarchy1"/>
    <dgm:cxn modelId="{FFB6005B-CF28-4C54-9910-1576F52C9290}" srcId="{D3C27C0F-AACF-4E64-94F9-549DDFD13375}" destId="{B8E1CE7E-3A31-4E7D-BF02-95D7E17927F7}" srcOrd="0" destOrd="0" parTransId="{FE016BEF-F2F5-4662-8E6C-5DA03CCA53C2}" sibTransId="{2A6DDE77-E8D7-40E5-9E36-EA120FDEE8EB}"/>
    <dgm:cxn modelId="{32D97EFD-DE54-4438-A9FB-58557AFE0F03}" type="presOf" srcId="{B8E1CE7E-3A31-4E7D-BF02-95D7E17927F7}" destId="{E36BB8F8-239B-4D04-8F92-325AAB8C70C4}" srcOrd="0" destOrd="0" presId="urn:microsoft.com/office/officeart/2005/8/layout/hierarchy1"/>
    <dgm:cxn modelId="{C0770309-F16F-477F-977D-530544284580}" type="presOf" srcId="{CB228CAB-F6B7-4671-9D73-3E32CE98839F}" destId="{5A26B12F-D1F5-4728-8D31-6ABE2CA22544}" srcOrd="0" destOrd="0" presId="urn:microsoft.com/office/officeart/2005/8/layout/hierarchy1"/>
    <dgm:cxn modelId="{579AB1F7-C0B6-495B-8C03-3BA14CFBFBA7}" srcId="{C8F8AF7A-2388-4C63-B4F4-31121B4D3EB2}" destId="{B78E29F8-DFAF-48E4-BCF0-5A67AE85E66A}" srcOrd="0" destOrd="0" parTransId="{FEB36BB9-CB92-4D16-A8AA-9C32DE8D3EFB}" sibTransId="{6A47C6E9-5C3E-4AA3-B9A1-2A1E0969420A}"/>
    <dgm:cxn modelId="{3D0F20E4-E906-4879-90CD-507BF8CF9B03}" srcId="{8A9819EA-72B7-4DD5-A15C-634FD25AE3AA}" destId="{85A678B4-2AD3-47F0-B0D2-C351302EA073}" srcOrd="1" destOrd="0" parTransId="{118EC82B-D682-4FB8-8BD6-0404F41AB676}" sibTransId="{8D3261BA-D877-4F7F-9C23-F25AF127775C}"/>
    <dgm:cxn modelId="{04C583EB-70A9-4F45-BBD0-C07009C8AA10}" type="presOf" srcId="{E07A7641-4940-4E3C-B232-F8A1FC460133}" destId="{5EAE47A5-D246-46A8-BD53-ED9CBAE7AFF0}" srcOrd="0" destOrd="0" presId="urn:microsoft.com/office/officeart/2005/8/layout/hierarchy1"/>
    <dgm:cxn modelId="{0C379EE9-A0EB-43D3-AD41-ECA1FBD3495F}" srcId="{9FEEC20D-DBB0-421E-B4E0-83DCAE0E75E0}" destId="{C8F8AF7A-2388-4C63-B4F4-31121B4D3EB2}" srcOrd="0" destOrd="0" parTransId="{80260E5A-0F93-469A-8F54-4C15EADDBC9C}" sibTransId="{0577A04D-4A79-4F98-9EEA-AA1489B7AD49}"/>
    <dgm:cxn modelId="{46E05086-C8AA-4F3D-8404-812253AF1731}" type="presOf" srcId="{FE016BEF-F2F5-4662-8E6C-5DA03CCA53C2}" destId="{211E7D72-DAAC-4554-BFB3-AA1E96E3B938}" srcOrd="0" destOrd="0" presId="urn:microsoft.com/office/officeart/2005/8/layout/hierarchy1"/>
    <dgm:cxn modelId="{21AA3DC4-390E-4847-88E4-EE595D8C7C51}" type="presOf" srcId="{8A9819EA-72B7-4DD5-A15C-634FD25AE3AA}" destId="{AEEA597A-7451-454D-BD21-E03AAAC6E281}" srcOrd="0" destOrd="0" presId="urn:microsoft.com/office/officeart/2005/8/layout/hierarchy1"/>
    <dgm:cxn modelId="{0B799B22-C1FA-48BA-8A77-FFB00EFC4A7F}" srcId="{3BCA09E4-EC4A-4772-A3D8-39561FAF01A0}" destId="{0688A82C-1D6C-4F4A-BE4A-59FD2BE95367}" srcOrd="0" destOrd="0" parTransId="{6F237B3C-65DD-456F-B679-0D937CAE1677}" sibTransId="{31D54BF2-D473-46B4-99D9-7D97569EBF48}"/>
    <dgm:cxn modelId="{2BA5251D-72FB-496E-8E78-103FDB0FF372}" type="presOf" srcId="{7D92FBC2-8855-487C-8FE9-45C0CCADD536}" destId="{988CFE20-657F-4D14-9AF5-C61BD1DC9EF2}" srcOrd="0" destOrd="0" presId="urn:microsoft.com/office/officeart/2005/8/layout/hierarchy1"/>
    <dgm:cxn modelId="{9710374B-B99C-4E0C-A580-E7E809E2FB7B}" type="presOf" srcId="{FEAC6936-1458-476C-8A87-14BE9FBC73C7}" destId="{23DE3DFE-AB87-4706-B0F1-BA2F18165405}" srcOrd="0" destOrd="0" presId="urn:microsoft.com/office/officeart/2005/8/layout/hierarchy1"/>
    <dgm:cxn modelId="{FFDBFC20-E218-4DAC-8C31-01C3C230AF00}" srcId="{0F6E1566-C89F-4092-BC20-641231052C42}" destId="{9E7A38C9-FDDC-42EA-9A80-EB18E26E60D7}" srcOrd="0" destOrd="0" parTransId="{EA90296F-0A6E-45EE-BBB6-6AF71CCC6D01}" sibTransId="{9871F795-EB82-4F4F-9B96-2BE856AD0D2B}"/>
    <dgm:cxn modelId="{052CC6E5-9BA4-447A-9E1C-2F5A6E22852A}" type="presParOf" srcId="{892D1F39-5D57-4A3E-BB67-B6A074B3F218}" destId="{F927126F-BE1A-4F72-84FB-03B886E13700}" srcOrd="0" destOrd="0" presId="urn:microsoft.com/office/officeart/2005/8/layout/hierarchy1"/>
    <dgm:cxn modelId="{EA67570D-5FC8-4787-8AA6-0E03B6B91E93}" type="presParOf" srcId="{F927126F-BE1A-4F72-84FB-03B886E13700}" destId="{62E61FAD-549B-48D2-82AA-C508BFDA4758}" srcOrd="0" destOrd="0" presId="urn:microsoft.com/office/officeart/2005/8/layout/hierarchy1"/>
    <dgm:cxn modelId="{244AC445-3C2C-475E-9C9E-06B2674D1EA7}" type="presParOf" srcId="{62E61FAD-549B-48D2-82AA-C508BFDA4758}" destId="{1641B649-32EF-4862-B08B-3393B3C43A96}" srcOrd="0" destOrd="0" presId="urn:microsoft.com/office/officeart/2005/8/layout/hierarchy1"/>
    <dgm:cxn modelId="{16BBB736-830C-4FD9-9F76-0BC0BFB8AB92}" type="presParOf" srcId="{62E61FAD-549B-48D2-82AA-C508BFDA4758}" destId="{8D5017D6-9C3B-4E14-B2F0-0027C103F499}" srcOrd="1" destOrd="0" presId="urn:microsoft.com/office/officeart/2005/8/layout/hierarchy1"/>
    <dgm:cxn modelId="{4BA158E6-CEF5-4E4B-82DE-640356177951}" type="presParOf" srcId="{F927126F-BE1A-4F72-84FB-03B886E13700}" destId="{37361006-9FC7-481F-8FB7-044E20D9DF71}" srcOrd="1" destOrd="0" presId="urn:microsoft.com/office/officeart/2005/8/layout/hierarchy1"/>
    <dgm:cxn modelId="{6BE20641-ED66-4DF3-8650-E89713723ACA}" type="presParOf" srcId="{37361006-9FC7-481F-8FB7-044E20D9DF71}" destId="{8C311276-B8D1-4EC0-86F7-5E5456C93384}" srcOrd="0" destOrd="0" presId="urn:microsoft.com/office/officeart/2005/8/layout/hierarchy1"/>
    <dgm:cxn modelId="{89549B67-DDC0-4F64-B663-D933AC107707}" type="presParOf" srcId="{37361006-9FC7-481F-8FB7-044E20D9DF71}" destId="{618EC137-717B-4AEB-92E5-9C42EE22D750}" srcOrd="1" destOrd="0" presId="urn:microsoft.com/office/officeart/2005/8/layout/hierarchy1"/>
    <dgm:cxn modelId="{75436874-5117-4246-B94B-6FA16F22EC36}" type="presParOf" srcId="{618EC137-717B-4AEB-92E5-9C42EE22D750}" destId="{0F5515B8-0E7D-4026-A470-B6F45B8BFD89}" srcOrd="0" destOrd="0" presId="urn:microsoft.com/office/officeart/2005/8/layout/hierarchy1"/>
    <dgm:cxn modelId="{B2D3915A-EE9F-4EEC-AB46-80CE56C9FA22}" type="presParOf" srcId="{0F5515B8-0E7D-4026-A470-B6F45B8BFD89}" destId="{FBCAE926-FFE4-4ADC-97B2-9D588F186DF6}" srcOrd="0" destOrd="0" presId="urn:microsoft.com/office/officeart/2005/8/layout/hierarchy1"/>
    <dgm:cxn modelId="{03815EDB-CF98-49EC-95EE-2AB7F30CDBB6}" type="presParOf" srcId="{0F5515B8-0E7D-4026-A470-B6F45B8BFD89}" destId="{7F5FE50B-E92F-4365-8764-B5EC5F3210FC}" srcOrd="1" destOrd="0" presId="urn:microsoft.com/office/officeart/2005/8/layout/hierarchy1"/>
    <dgm:cxn modelId="{89EDB5FC-0B23-4AF3-97EC-3EA96B31407D}" type="presParOf" srcId="{618EC137-717B-4AEB-92E5-9C42EE22D750}" destId="{F2BA7CC7-6EC7-468E-B8CF-8F7E3BD0867C}" srcOrd="1" destOrd="0" presId="urn:microsoft.com/office/officeart/2005/8/layout/hierarchy1"/>
    <dgm:cxn modelId="{5DFF4D36-95F2-447D-A805-094823110260}" type="presParOf" srcId="{F2BA7CC7-6EC7-468E-B8CF-8F7E3BD0867C}" destId="{23DE3DFE-AB87-4706-B0F1-BA2F18165405}" srcOrd="0" destOrd="0" presId="urn:microsoft.com/office/officeart/2005/8/layout/hierarchy1"/>
    <dgm:cxn modelId="{FDF6082E-9B6D-49C4-BB57-0B458051FAC5}" type="presParOf" srcId="{F2BA7CC7-6EC7-468E-B8CF-8F7E3BD0867C}" destId="{51E6EAAF-0C1E-41A8-97AF-FA0ED0E5F07B}" srcOrd="1" destOrd="0" presId="urn:microsoft.com/office/officeart/2005/8/layout/hierarchy1"/>
    <dgm:cxn modelId="{983AE61F-B69D-4F9E-BBB8-82BF13400BA8}" type="presParOf" srcId="{51E6EAAF-0C1E-41A8-97AF-FA0ED0E5F07B}" destId="{BE3A717B-FAB0-4745-BF74-FF8C16A13AA7}" srcOrd="0" destOrd="0" presId="urn:microsoft.com/office/officeart/2005/8/layout/hierarchy1"/>
    <dgm:cxn modelId="{E116B10E-E91F-4BF4-BBC7-FC2837B2A595}" type="presParOf" srcId="{BE3A717B-FAB0-4745-BF74-FF8C16A13AA7}" destId="{44BBC51D-7289-4E7B-A187-FB8354A139B7}" srcOrd="0" destOrd="0" presId="urn:microsoft.com/office/officeart/2005/8/layout/hierarchy1"/>
    <dgm:cxn modelId="{BA985CF0-1574-483D-8105-9F0D78A87670}" type="presParOf" srcId="{BE3A717B-FAB0-4745-BF74-FF8C16A13AA7}" destId="{20CBA796-85B8-42C5-902D-56EC0348B997}" srcOrd="1" destOrd="0" presId="urn:microsoft.com/office/officeart/2005/8/layout/hierarchy1"/>
    <dgm:cxn modelId="{B617D6EE-7F30-4FE6-9448-CC409756C3D2}" type="presParOf" srcId="{51E6EAAF-0C1E-41A8-97AF-FA0ED0E5F07B}" destId="{F06A4480-91AC-4FAD-AFB2-31FD44A0EC12}" srcOrd="1" destOrd="0" presId="urn:microsoft.com/office/officeart/2005/8/layout/hierarchy1"/>
    <dgm:cxn modelId="{7B730A32-B5D5-468B-8F7E-FC2852AD4E50}" type="presParOf" srcId="{F06A4480-91AC-4FAD-AFB2-31FD44A0EC12}" destId="{211E7D72-DAAC-4554-BFB3-AA1E96E3B938}" srcOrd="0" destOrd="0" presId="urn:microsoft.com/office/officeart/2005/8/layout/hierarchy1"/>
    <dgm:cxn modelId="{9F9B8EFB-F92F-4ED6-B587-983ECA36B06C}" type="presParOf" srcId="{F06A4480-91AC-4FAD-AFB2-31FD44A0EC12}" destId="{289AF8D1-5E3A-42D4-8B69-34561DE93CA3}" srcOrd="1" destOrd="0" presId="urn:microsoft.com/office/officeart/2005/8/layout/hierarchy1"/>
    <dgm:cxn modelId="{4CAD4A84-F744-4631-9A17-9C9B4540C81B}" type="presParOf" srcId="{289AF8D1-5E3A-42D4-8B69-34561DE93CA3}" destId="{DE1F6C6E-4D8C-4B78-880B-6A48A04D8D40}" srcOrd="0" destOrd="0" presId="urn:microsoft.com/office/officeart/2005/8/layout/hierarchy1"/>
    <dgm:cxn modelId="{A200E0C3-F141-4C56-85D0-1AA43545AFC1}" type="presParOf" srcId="{DE1F6C6E-4D8C-4B78-880B-6A48A04D8D40}" destId="{57BA4CA5-F247-4476-87EB-FD217062E36C}" srcOrd="0" destOrd="0" presId="urn:microsoft.com/office/officeart/2005/8/layout/hierarchy1"/>
    <dgm:cxn modelId="{FA743B81-3FBC-4373-B547-E581502D3850}" type="presParOf" srcId="{DE1F6C6E-4D8C-4B78-880B-6A48A04D8D40}" destId="{E36BB8F8-239B-4D04-8F92-325AAB8C70C4}" srcOrd="1" destOrd="0" presId="urn:microsoft.com/office/officeart/2005/8/layout/hierarchy1"/>
    <dgm:cxn modelId="{D3A0AF3E-C6DC-438D-8897-334E9DDA3C2A}" type="presParOf" srcId="{289AF8D1-5E3A-42D4-8B69-34561DE93CA3}" destId="{33B61522-21C0-4B6B-9520-F307527B7828}" srcOrd="1" destOrd="0" presId="urn:microsoft.com/office/officeart/2005/8/layout/hierarchy1"/>
    <dgm:cxn modelId="{C47F55EE-5280-4E8D-A7B6-09B84CF3FF08}" type="presParOf" srcId="{F2BA7CC7-6EC7-468E-B8CF-8F7E3BD0867C}" destId="{389A2AE2-193E-4D42-8ADC-CB7C13F3FD9C}" srcOrd="2" destOrd="0" presId="urn:microsoft.com/office/officeart/2005/8/layout/hierarchy1"/>
    <dgm:cxn modelId="{651578E3-D45D-4DA5-A7B0-84E2D3DE4747}" type="presParOf" srcId="{F2BA7CC7-6EC7-468E-B8CF-8F7E3BD0867C}" destId="{043C43ED-3CD0-4B14-8D77-9071DC93862D}" srcOrd="3" destOrd="0" presId="urn:microsoft.com/office/officeart/2005/8/layout/hierarchy1"/>
    <dgm:cxn modelId="{C0BF6728-4E4E-4524-A4F6-9CDE0F04B835}" type="presParOf" srcId="{043C43ED-3CD0-4B14-8D77-9071DC93862D}" destId="{E1665B10-868C-44B9-86CC-AA105F5BD998}" srcOrd="0" destOrd="0" presId="urn:microsoft.com/office/officeart/2005/8/layout/hierarchy1"/>
    <dgm:cxn modelId="{5ACCE0BD-EF19-41A3-A236-FCC94450E08F}" type="presParOf" srcId="{E1665B10-868C-44B9-86CC-AA105F5BD998}" destId="{86EE7E02-45E6-43A3-B9D1-AD07794D7E40}" srcOrd="0" destOrd="0" presId="urn:microsoft.com/office/officeart/2005/8/layout/hierarchy1"/>
    <dgm:cxn modelId="{FDB8BA20-335C-45FB-B420-AAA58B291B06}" type="presParOf" srcId="{E1665B10-868C-44B9-86CC-AA105F5BD998}" destId="{80EE506E-F405-433E-B4AB-A081351CD78D}" srcOrd="1" destOrd="0" presId="urn:microsoft.com/office/officeart/2005/8/layout/hierarchy1"/>
    <dgm:cxn modelId="{44B96F12-820E-43F0-826A-6721B3EADE03}" type="presParOf" srcId="{043C43ED-3CD0-4B14-8D77-9071DC93862D}" destId="{2C6B2B68-DAE5-4951-96D5-64AB2B0BB453}" srcOrd="1" destOrd="0" presId="urn:microsoft.com/office/officeart/2005/8/layout/hierarchy1"/>
    <dgm:cxn modelId="{44977A69-7259-40DD-8A1A-A12EBBA19D61}" type="presParOf" srcId="{2C6B2B68-DAE5-4951-96D5-64AB2B0BB453}" destId="{6E4BD652-BD88-44C3-82AB-61FB50CAB1D6}" srcOrd="0" destOrd="0" presId="urn:microsoft.com/office/officeart/2005/8/layout/hierarchy1"/>
    <dgm:cxn modelId="{61E5A795-8557-4B5F-A2D1-ED66C0099057}" type="presParOf" srcId="{2C6B2B68-DAE5-4951-96D5-64AB2B0BB453}" destId="{43E9DFC8-B712-4670-8FA1-CC18BD683027}" srcOrd="1" destOrd="0" presId="urn:microsoft.com/office/officeart/2005/8/layout/hierarchy1"/>
    <dgm:cxn modelId="{23A49062-F863-4B4B-B695-E9E4ED183FD1}" type="presParOf" srcId="{43E9DFC8-B712-4670-8FA1-CC18BD683027}" destId="{62637860-4877-4608-88E0-80612F827B0D}" srcOrd="0" destOrd="0" presId="urn:microsoft.com/office/officeart/2005/8/layout/hierarchy1"/>
    <dgm:cxn modelId="{291991E9-7BC0-4766-AF32-84971BFD8D1E}" type="presParOf" srcId="{62637860-4877-4608-88E0-80612F827B0D}" destId="{31A4B717-F31F-4EAB-8F23-C3D49AD36111}" srcOrd="0" destOrd="0" presId="urn:microsoft.com/office/officeart/2005/8/layout/hierarchy1"/>
    <dgm:cxn modelId="{993CC923-1436-4A1F-AC07-238F6BC050AF}" type="presParOf" srcId="{62637860-4877-4608-88E0-80612F827B0D}" destId="{7874D294-7443-4D70-A96A-ECFE0278D83E}" srcOrd="1" destOrd="0" presId="urn:microsoft.com/office/officeart/2005/8/layout/hierarchy1"/>
    <dgm:cxn modelId="{009BA1EE-98F0-4238-A63A-724343E227F3}" type="presParOf" srcId="{43E9DFC8-B712-4670-8FA1-CC18BD683027}" destId="{CE1CF8EA-11DD-4810-9680-07371D379064}" srcOrd="1" destOrd="0" presId="urn:microsoft.com/office/officeart/2005/8/layout/hierarchy1"/>
    <dgm:cxn modelId="{0CD7E258-1876-41A0-977C-EFC91DFE9E00}" type="presParOf" srcId="{F2BA7CC7-6EC7-468E-B8CF-8F7E3BD0867C}" destId="{71B54E11-21D6-4EE0-97B2-71C2023F6008}" srcOrd="4" destOrd="0" presId="urn:microsoft.com/office/officeart/2005/8/layout/hierarchy1"/>
    <dgm:cxn modelId="{3A8178D1-F835-49D5-8D61-D39ECB8640B1}" type="presParOf" srcId="{F2BA7CC7-6EC7-468E-B8CF-8F7E3BD0867C}" destId="{43A7D38D-EDDF-4131-AD78-DB6F0B5ED793}" srcOrd="5" destOrd="0" presId="urn:microsoft.com/office/officeart/2005/8/layout/hierarchy1"/>
    <dgm:cxn modelId="{E57D6457-F2D5-4517-8D15-E1B579A3474E}" type="presParOf" srcId="{43A7D38D-EDDF-4131-AD78-DB6F0B5ED793}" destId="{652E1F58-12A4-48C4-8DAA-DB44F286DD18}" srcOrd="0" destOrd="0" presId="urn:microsoft.com/office/officeart/2005/8/layout/hierarchy1"/>
    <dgm:cxn modelId="{0B4C3DA3-A13D-4D4D-B1B6-A03772C723C8}" type="presParOf" srcId="{652E1F58-12A4-48C4-8DAA-DB44F286DD18}" destId="{8906A53A-A773-4B22-B48B-D8761E3628A4}" srcOrd="0" destOrd="0" presId="urn:microsoft.com/office/officeart/2005/8/layout/hierarchy1"/>
    <dgm:cxn modelId="{BF5B8E74-DC8C-4B6C-89B5-1AD87297BBC7}" type="presParOf" srcId="{652E1F58-12A4-48C4-8DAA-DB44F286DD18}" destId="{7AB69F00-93B7-46B7-B5C6-43F7A107565A}" srcOrd="1" destOrd="0" presId="urn:microsoft.com/office/officeart/2005/8/layout/hierarchy1"/>
    <dgm:cxn modelId="{A4E375A3-2DCE-4C7D-8164-09BF1AFB8888}" type="presParOf" srcId="{43A7D38D-EDDF-4131-AD78-DB6F0B5ED793}" destId="{BB8282A4-8847-4589-9D6F-F905DF0D14E6}" srcOrd="1" destOrd="0" presId="urn:microsoft.com/office/officeart/2005/8/layout/hierarchy1"/>
    <dgm:cxn modelId="{70A16044-8ECD-46B3-BF8B-B901D4BF972F}" type="presParOf" srcId="{37361006-9FC7-481F-8FB7-044E20D9DF71}" destId="{F29D90EB-2300-476B-9FA4-D86B4C990517}" srcOrd="2" destOrd="0" presId="urn:microsoft.com/office/officeart/2005/8/layout/hierarchy1"/>
    <dgm:cxn modelId="{F43DC57B-F21A-411E-9D98-5909DB9DBA28}" type="presParOf" srcId="{37361006-9FC7-481F-8FB7-044E20D9DF71}" destId="{AACBF782-97C1-4389-86FC-456646B09F14}" srcOrd="3" destOrd="0" presId="urn:microsoft.com/office/officeart/2005/8/layout/hierarchy1"/>
    <dgm:cxn modelId="{FE15F19B-B81C-4DFE-B4D5-711167EE7504}" type="presParOf" srcId="{AACBF782-97C1-4389-86FC-456646B09F14}" destId="{AFA85C4B-8BCD-474F-8BB3-438E631941C9}" srcOrd="0" destOrd="0" presId="urn:microsoft.com/office/officeart/2005/8/layout/hierarchy1"/>
    <dgm:cxn modelId="{EC05E38E-8D42-4899-B41C-5D3E8F14B8F3}" type="presParOf" srcId="{AFA85C4B-8BCD-474F-8BB3-438E631941C9}" destId="{6C86D651-D4A7-428A-A976-E631A7F43601}" srcOrd="0" destOrd="0" presId="urn:microsoft.com/office/officeart/2005/8/layout/hierarchy1"/>
    <dgm:cxn modelId="{3F565D60-CA0C-4175-8F97-945EDCCFBBA3}" type="presParOf" srcId="{AFA85C4B-8BCD-474F-8BB3-438E631941C9}" destId="{AEEA597A-7451-454D-BD21-E03AAAC6E281}" srcOrd="1" destOrd="0" presId="urn:microsoft.com/office/officeart/2005/8/layout/hierarchy1"/>
    <dgm:cxn modelId="{AFDEA704-7919-4ACF-84C8-33D14D6B516D}" type="presParOf" srcId="{AACBF782-97C1-4389-86FC-456646B09F14}" destId="{B0464726-2A64-4959-B4AD-3DB1C2DE1457}" srcOrd="1" destOrd="0" presId="urn:microsoft.com/office/officeart/2005/8/layout/hierarchy1"/>
    <dgm:cxn modelId="{6824DC15-99A9-4514-AA97-DF632B73102B}" type="presParOf" srcId="{B0464726-2A64-4959-B4AD-3DB1C2DE1457}" destId="{F969623B-9428-4BCF-9C08-2011AF32F8BB}" srcOrd="0" destOrd="0" presId="urn:microsoft.com/office/officeart/2005/8/layout/hierarchy1"/>
    <dgm:cxn modelId="{17437440-CCE5-4F9C-B937-E41D2F9DAA4A}" type="presParOf" srcId="{B0464726-2A64-4959-B4AD-3DB1C2DE1457}" destId="{4B7C5832-D739-47E3-9E22-FDD39E524481}" srcOrd="1" destOrd="0" presId="urn:microsoft.com/office/officeart/2005/8/layout/hierarchy1"/>
    <dgm:cxn modelId="{3AC1E1E2-259A-4E59-A522-74E5D618EDD1}" type="presParOf" srcId="{4B7C5832-D739-47E3-9E22-FDD39E524481}" destId="{72454030-2265-48CE-93BF-D82222ADAFEE}" srcOrd="0" destOrd="0" presId="urn:microsoft.com/office/officeart/2005/8/layout/hierarchy1"/>
    <dgm:cxn modelId="{EA68C415-CD73-4DB1-94D7-EA2ACC847BAD}" type="presParOf" srcId="{72454030-2265-48CE-93BF-D82222ADAFEE}" destId="{A13C5517-1C18-458B-B23B-250AA9251941}" srcOrd="0" destOrd="0" presId="urn:microsoft.com/office/officeart/2005/8/layout/hierarchy1"/>
    <dgm:cxn modelId="{B50F7061-1732-47DA-849C-6DB328099CF8}" type="presParOf" srcId="{72454030-2265-48CE-93BF-D82222ADAFEE}" destId="{5A26B12F-D1F5-4728-8D31-6ABE2CA22544}" srcOrd="1" destOrd="0" presId="urn:microsoft.com/office/officeart/2005/8/layout/hierarchy1"/>
    <dgm:cxn modelId="{F421DFCE-3EDE-499D-A4E4-E7543630AC50}" type="presParOf" srcId="{4B7C5832-D739-47E3-9E22-FDD39E524481}" destId="{6A3B38F2-E2BF-4207-A71A-CD232443B14A}" srcOrd="1" destOrd="0" presId="urn:microsoft.com/office/officeart/2005/8/layout/hierarchy1"/>
    <dgm:cxn modelId="{1667E067-248E-4217-B4ED-99C56C98BA8D}" type="presParOf" srcId="{6A3B38F2-E2BF-4207-A71A-CD232443B14A}" destId="{5EAE47A5-D246-46A8-BD53-ED9CBAE7AFF0}" srcOrd="0" destOrd="0" presId="urn:microsoft.com/office/officeart/2005/8/layout/hierarchy1"/>
    <dgm:cxn modelId="{9A5E83E1-2A90-479E-8632-C3C71EE53E16}" type="presParOf" srcId="{6A3B38F2-E2BF-4207-A71A-CD232443B14A}" destId="{8A18CEE5-AE58-40D6-9649-4E16D60CB1BF}" srcOrd="1" destOrd="0" presId="urn:microsoft.com/office/officeart/2005/8/layout/hierarchy1"/>
    <dgm:cxn modelId="{08E06A41-D4E4-41AC-BE60-5485CB70F3BB}" type="presParOf" srcId="{8A18CEE5-AE58-40D6-9649-4E16D60CB1BF}" destId="{17D32738-E3E0-4820-9CD8-D6C8CA316AC6}" srcOrd="0" destOrd="0" presId="urn:microsoft.com/office/officeart/2005/8/layout/hierarchy1"/>
    <dgm:cxn modelId="{AEDC3A69-A9B1-4A55-B14E-475C371C52D8}" type="presParOf" srcId="{17D32738-E3E0-4820-9CD8-D6C8CA316AC6}" destId="{A01A71FF-8ED5-4069-BE6A-4CECD5287347}" srcOrd="0" destOrd="0" presId="urn:microsoft.com/office/officeart/2005/8/layout/hierarchy1"/>
    <dgm:cxn modelId="{68DDE157-5053-4EBE-8D35-A4A2FED1B291}" type="presParOf" srcId="{17D32738-E3E0-4820-9CD8-D6C8CA316AC6}" destId="{85D6E340-F01F-4576-ACBB-D448EFDF19ED}" srcOrd="1" destOrd="0" presId="urn:microsoft.com/office/officeart/2005/8/layout/hierarchy1"/>
    <dgm:cxn modelId="{0FDA7D70-0203-49C7-A394-205756A88AE5}" type="presParOf" srcId="{8A18CEE5-AE58-40D6-9649-4E16D60CB1BF}" destId="{17357F0D-C18A-4920-9BC8-4BBFAF74A130}" srcOrd="1" destOrd="0" presId="urn:microsoft.com/office/officeart/2005/8/layout/hierarchy1"/>
    <dgm:cxn modelId="{749F6670-50E5-45D2-B6BC-F8F1159ACFFD}" type="presParOf" srcId="{B0464726-2A64-4959-B4AD-3DB1C2DE1457}" destId="{95FE99D3-5BA5-4C04-BD47-1561D0E3EF81}" srcOrd="2" destOrd="0" presId="urn:microsoft.com/office/officeart/2005/8/layout/hierarchy1"/>
    <dgm:cxn modelId="{D98AE641-BC29-46B6-A701-81279221CEDD}" type="presParOf" srcId="{B0464726-2A64-4959-B4AD-3DB1C2DE1457}" destId="{6E4F2695-BEC0-4453-B880-A2667208A6F8}" srcOrd="3" destOrd="0" presId="urn:microsoft.com/office/officeart/2005/8/layout/hierarchy1"/>
    <dgm:cxn modelId="{D861C098-0F40-4E30-AFCE-72A3E5E9CACF}" type="presParOf" srcId="{6E4F2695-BEC0-4453-B880-A2667208A6F8}" destId="{BEFD4A91-6A8D-4C9E-9B24-F4E8A5BBF5C9}" srcOrd="0" destOrd="0" presId="urn:microsoft.com/office/officeart/2005/8/layout/hierarchy1"/>
    <dgm:cxn modelId="{048389ED-6FDF-4490-AD2A-0D95E4CA2725}" type="presParOf" srcId="{BEFD4A91-6A8D-4C9E-9B24-F4E8A5BBF5C9}" destId="{43B1ACD4-C837-4EC7-B70C-E57884466773}" srcOrd="0" destOrd="0" presId="urn:microsoft.com/office/officeart/2005/8/layout/hierarchy1"/>
    <dgm:cxn modelId="{24187F69-D78F-4608-A924-0FCA41646033}" type="presParOf" srcId="{BEFD4A91-6A8D-4C9E-9B24-F4E8A5BBF5C9}" destId="{AF974133-26E7-4149-A462-7A3D034CF282}" srcOrd="1" destOrd="0" presId="urn:microsoft.com/office/officeart/2005/8/layout/hierarchy1"/>
    <dgm:cxn modelId="{E2542B20-0C54-491A-9D72-859698435840}" type="presParOf" srcId="{6E4F2695-BEC0-4453-B880-A2667208A6F8}" destId="{62B7C340-2AFD-4B86-B900-04BE4808FD65}" srcOrd="1" destOrd="0" presId="urn:microsoft.com/office/officeart/2005/8/layout/hierarchy1"/>
    <dgm:cxn modelId="{25FB2E88-BBBE-4294-9E31-0A88EF1747E9}" type="presParOf" srcId="{62B7C340-2AFD-4B86-B900-04BE4808FD65}" destId="{988CFE20-657F-4D14-9AF5-C61BD1DC9EF2}" srcOrd="0" destOrd="0" presId="urn:microsoft.com/office/officeart/2005/8/layout/hierarchy1"/>
    <dgm:cxn modelId="{4C08F411-F4DE-4E80-AEB8-C701F849F344}" type="presParOf" srcId="{62B7C340-2AFD-4B86-B900-04BE4808FD65}" destId="{AB1473B5-A438-41C0-B568-F32E469E48B0}" srcOrd="1" destOrd="0" presId="urn:microsoft.com/office/officeart/2005/8/layout/hierarchy1"/>
    <dgm:cxn modelId="{F3F8BA93-E7FB-4826-8BBB-488B6253AF2B}" type="presParOf" srcId="{AB1473B5-A438-41C0-B568-F32E469E48B0}" destId="{1AF10319-BFA0-4836-BEC7-A4F260DB95F4}" srcOrd="0" destOrd="0" presId="urn:microsoft.com/office/officeart/2005/8/layout/hierarchy1"/>
    <dgm:cxn modelId="{A5D44B65-1E83-4B5D-9294-F77D9F2DCC78}" type="presParOf" srcId="{1AF10319-BFA0-4836-BEC7-A4F260DB95F4}" destId="{4A2F847E-3F00-41E3-8A50-E31B89E3C9C8}" srcOrd="0" destOrd="0" presId="urn:microsoft.com/office/officeart/2005/8/layout/hierarchy1"/>
    <dgm:cxn modelId="{0A8FA92E-451E-4968-B20D-174666332C69}" type="presParOf" srcId="{1AF10319-BFA0-4836-BEC7-A4F260DB95F4}" destId="{044D90BD-45CD-48A2-84AE-81F9B9D7E75F}" srcOrd="1" destOrd="0" presId="urn:microsoft.com/office/officeart/2005/8/layout/hierarchy1"/>
    <dgm:cxn modelId="{5B78992A-B7DB-463B-88B8-FA78E13A44C0}" type="presParOf" srcId="{AB1473B5-A438-41C0-B568-F32E469E48B0}" destId="{69C8BEDF-01BF-4019-93E0-F63BF1C95570}" srcOrd="1" destOrd="0" presId="urn:microsoft.com/office/officeart/2005/8/layout/hierarchy1"/>
    <dgm:cxn modelId="{8A498450-D0FC-4985-BB5E-52D491301F71}" type="presParOf" srcId="{B0464726-2A64-4959-B4AD-3DB1C2DE1457}" destId="{F90FECA6-4C05-48D2-AACE-FD05591E0B2E}" srcOrd="4" destOrd="0" presId="urn:microsoft.com/office/officeart/2005/8/layout/hierarchy1"/>
    <dgm:cxn modelId="{FC1922E1-E3A6-4BF7-B41A-E10A5EF880AE}" type="presParOf" srcId="{B0464726-2A64-4959-B4AD-3DB1C2DE1457}" destId="{3570DD22-33E2-44B8-91FF-DD2A4A35A5B4}" srcOrd="5" destOrd="0" presId="urn:microsoft.com/office/officeart/2005/8/layout/hierarchy1"/>
    <dgm:cxn modelId="{5A997D4B-A04D-4D8A-AFBD-F8A398AAEA57}" type="presParOf" srcId="{3570DD22-33E2-44B8-91FF-DD2A4A35A5B4}" destId="{8A2C5183-D9D4-4DE1-9363-34E2BF49E852}" srcOrd="0" destOrd="0" presId="urn:microsoft.com/office/officeart/2005/8/layout/hierarchy1"/>
    <dgm:cxn modelId="{6743FF52-39B0-4993-84FE-0577BEB05506}" type="presParOf" srcId="{8A2C5183-D9D4-4DE1-9363-34E2BF49E852}" destId="{12944517-6200-4C6E-95B5-B26CCE2666A5}" srcOrd="0" destOrd="0" presId="urn:microsoft.com/office/officeart/2005/8/layout/hierarchy1"/>
    <dgm:cxn modelId="{B88B310A-F24A-4F09-AABB-D72404AFDBE6}" type="presParOf" srcId="{8A2C5183-D9D4-4DE1-9363-34E2BF49E852}" destId="{23472408-A1FA-4935-AFDA-E6763838CFD4}" srcOrd="1" destOrd="0" presId="urn:microsoft.com/office/officeart/2005/8/layout/hierarchy1"/>
    <dgm:cxn modelId="{44D8A073-8C67-4454-B50F-08B05CC49FA5}" type="presParOf" srcId="{3570DD22-33E2-44B8-91FF-DD2A4A35A5B4}" destId="{DEB55C8B-76B0-4E1F-8A2B-8EB550F886AA}" srcOrd="1" destOrd="0" presId="urn:microsoft.com/office/officeart/2005/8/layout/hierarchy1"/>
    <dgm:cxn modelId="{E68657D3-1E09-471B-B31C-F9661751D612}" type="presParOf" srcId="{DEB55C8B-76B0-4E1F-8A2B-8EB550F886AA}" destId="{D2B61554-B7FB-44FA-8386-2741543CE7FE}" srcOrd="0" destOrd="0" presId="urn:microsoft.com/office/officeart/2005/8/layout/hierarchy1"/>
    <dgm:cxn modelId="{CAF97070-A6EA-4DF2-BA84-E48A7859BF24}" type="presParOf" srcId="{DEB55C8B-76B0-4E1F-8A2B-8EB550F886AA}" destId="{A14E103B-644D-40E4-A389-E2B3C9FF28B0}" srcOrd="1" destOrd="0" presId="urn:microsoft.com/office/officeart/2005/8/layout/hierarchy1"/>
    <dgm:cxn modelId="{A1527087-272C-402A-AA8B-61BB8F43665E}" type="presParOf" srcId="{A14E103B-644D-40E4-A389-E2B3C9FF28B0}" destId="{7901F383-4F18-44F8-8D3D-293BBFEA6686}" srcOrd="0" destOrd="0" presId="urn:microsoft.com/office/officeart/2005/8/layout/hierarchy1"/>
    <dgm:cxn modelId="{6132A1B9-59C5-4B21-B56A-B223D095ED60}" type="presParOf" srcId="{7901F383-4F18-44F8-8D3D-293BBFEA6686}" destId="{02571DD2-EEC8-4ED1-9F7F-3E1910D5BFAC}" srcOrd="0" destOrd="0" presId="urn:microsoft.com/office/officeart/2005/8/layout/hierarchy1"/>
    <dgm:cxn modelId="{C6ECCF3D-1D4C-4314-942C-38385CC5E52F}" type="presParOf" srcId="{7901F383-4F18-44F8-8D3D-293BBFEA6686}" destId="{2DD9FCFC-0746-4D6F-B89C-2B43CA77A61A}" srcOrd="1" destOrd="0" presId="urn:microsoft.com/office/officeart/2005/8/layout/hierarchy1"/>
    <dgm:cxn modelId="{720A66FB-DA17-47FC-B9FB-2404E8CE3EE3}" type="presParOf" srcId="{A14E103B-644D-40E4-A389-E2B3C9FF28B0}" destId="{2076EC3A-F435-4694-A725-FB7CDE8EF98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EEC20D-DBB0-421E-B4E0-83DCAE0E75E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8F8AF7A-2388-4C63-B4F4-31121B4D3EB2}">
      <dgm:prSet phldrT="[Texto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2000" b="1" dirty="0" smtClean="0">
              <a:solidFill>
                <a:srgbClr val="002060"/>
              </a:solidFill>
              <a:latin typeface="+mn-lt"/>
            </a:rPr>
            <a:t>Formação de professores da EB </a:t>
          </a:r>
          <a:r>
            <a:rPr lang="pt-BR" sz="2000" b="1" dirty="0" smtClean="0">
              <a:solidFill>
                <a:srgbClr val="FF0066"/>
              </a:solidFill>
              <a:latin typeface="+mn-lt"/>
            </a:rPr>
            <a:t>em</a:t>
          </a:r>
          <a:r>
            <a:rPr lang="pt-BR" sz="2000" b="1" dirty="0" smtClean="0">
              <a:solidFill>
                <a:srgbClr val="002060"/>
              </a:solidFill>
              <a:latin typeface="+mn-lt"/>
            </a:rPr>
            <a:t> </a:t>
          </a:r>
          <a:r>
            <a:rPr lang="pt-BR" sz="2000" b="1" dirty="0" smtClean="0">
              <a:solidFill>
                <a:srgbClr val="FF0066"/>
              </a:solidFill>
              <a:latin typeface="+mn-lt"/>
            </a:rPr>
            <a:t>serviço</a:t>
          </a:r>
          <a:endParaRPr lang="pt-BR" sz="2000" b="1" dirty="0">
            <a:solidFill>
              <a:srgbClr val="FF0066"/>
            </a:solidFill>
            <a:latin typeface="+mn-lt"/>
          </a:endParaRPr>
        </a:p>
      </dgm:t>
    </dgm:pt>
    <dgm:pt modelId="{80260E5A-0F93-469A-8F54-4C15EADDBC9C}" type="parTrans" cxnId="{0C379EE9-A0EB-43D3-AD41-ECA1FBD3495F}">
      <dgm:prSet/>
      <dgm:spPr/>
      <dgm:t>
        <a:bodyPr/>
        <a:lstStyle/>
        <a:p>
          <a:endParaRPr lang="pt-BR"/>
        </a:p>
      </dgm:t>
    </dgm:pt>
    <dgm:pt modelId="{0577A04D-4A79-4F98-9EEA-AA1489B7AD49}" type="sibTrans" cxnId="{0C379EE9-A0EB-43D3-AD41-ECA1FBD3495F}">
      <dgm:prSet/>
      <dgm:spPr/>
      <dgm:t>
        <a:bodyPr/>
        <a:lstStyle/>
        <a:p>
          <a:endParaRPr lang="pt-BR"/>
        </a:p>
      </dgm:t>
    </dgm:pt>
    <dgm:pt modelId="{B78E29F8-DFAF-48E4-BCF0-5A67AE85E66A}">
      <dgm:prSet phldrT="[Texto]" custT="1"/>
      <dgm:spPr>
        <a:solidFill>
          <a:schemeClr val="accent5"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800" b="1" dirty="0" smtClean="0">
              <a:solidFill>
                <a:schemeClr val="bg1"/>
              </a:solidFill>
              <a:latin typeface="+mn-lt"/>
            </a:rPr>
            <a:t>CAPES</a:t>
          </a:r>
          <a:endParaRPr lang="pt-BR" sz="1800" b="1" dirty="0">
            <a:solidFill>
              <a:schemeClr val="bg1"/>
            </a:solidFill>
            <a:latin typeface="+mn-lt"/>
          </a:endParaRPr>
        </a:p>
      </dgm:t>
    </dgm:pt>
    <dgm:pt modelId="{FEB36BB9-CB92-4D16-A8AA-9C32DE8D3EFB}" type="parTrans" cxnId="{579AB1F7-C0B6-495B-8C03-3BA14CFBFBA7}">
      <dgm:prSet/>
      <dgm:spPr/>
      <dgm:t>
        <a:bodyPr/>
        <a:lstStyle/>
        <a:p>
          <a:endParaRPr lang="pt-BR" sz="1200" b="0">
            <a:solidFill>
              <a:srgbClr val="002060"/>
            </a:solidFill>
            <a:latin typeface="+mn-lt"/>
          </a:endParaRPr>
        </a:p>
      </dgm:t>
    </dgm:pt>
    <dgm:pt modelId="{6A47C6E9-5C3E-4AA3-B9A1-2A1E0969420A}" type="sibTrans" cxnId="{579AB1F7-C0B6-495B-8C03-3BA14CFBFBA7}">
      <dgm:prSet/>
      <dgm:spPr/>
      <dgm:t>
        <a:bodyPr/>
        <a:lstStyle/>
        <a:p>
          <a:endParaRPr lang="pt-BR"/>
        </a:p>
      </dgm:t>
    </dgm:pt>
    <dgm:pt modelId="{D3C27C0F-AACF-4E64-94F9-549DDFD13375}">
      <dgm:prSet phldrT="[Texto]" custT="1"/>
      <dgm:spPr>
        <a:solidFill>
          <a:schemeClr val="accent5"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800" b="1" dirty="0" smtClean="0">
              <a:solidFill>
                <a:schemeClr val="bg1"/>
              </a:solidFill>
              <a:latin typeface="+mn-lt"/>
            </a:rPr>
            <a:t>DEB</a:t>
          </a:r>
          <a:endParaRPr lang="pt-BR" sz="1800" b="1" dirty="0">
            <a:solidFill>
              <a:schemeClr val="bg1"/>
            </a:solidFill>
            <a:latin typeface="+mn-lt"/>
          </a:endParaRPr>
        </a:p>
      </dgm:t>
    </dgm:pt>
    <dgm:pt modelId="{FEAC6936-1458-476C-8A87-14BE9FBC73C7}" type="parTrans" cxnId="{7311F2B0-D7F4-4636-92B7-0C45F7A0348E}">
      <dgm:prSet/>
      <dgm:spPr/>
      <dgm:t>
        <a:bodyPr/>
        <a:lstStyle/>
        <a:p>
          <a:endParaRPr lang="pt-BR" sz="1200" b="0">
            <a:solidFill>
              <a:srgbClr val="002060"/>
            </a:solidFill>
            <a:latin typeface="+mn-lt"/>
          </a:endParaRPr>
        </a:p>
      </dgm:t>
    </dgm:pt>
    <dgm:pt modelId="{8347D908-E268-48BE-A0E9-9D33863BDA1F}" type="sibTrans" cxnId="{7311F2B0-D7F4-4636-92B7-0C45F7A0348E}">
      <dgm:prSet/>
      <dgm:spPr/>
      <dgm:t>
        <a:bodyPr/>
        <a:lstStyle/>
        <a:p>
          <a:endParaRPr lang="pt-BR"/>
        </a:p>
      </dgm:t>
    </dgm:pt>
    <dgm:pt modelId="{0F6E1566-C89F-4092-BC20-641231052C42}">
      <dgm:prSet phldrT="[Texto]" custT="1"/>
      <dgm:spPr>
        <a:solidFill>
          <a:schemeClr val="accent5"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800" b="1" dirty="0" smtClean="0">
              <a:solidFill>
                <a:schemeClr val="bg1"/>
              </a:solidFill>
              <a:latin typeface="+mn-lt"/>
            </a:rPr>
            <a:t>DED</a:t>
          </a:r>
          <a:endParaRPr lang="pt-BR" sz="1800" b="1" dirty="0">
            <a:solidFill>
              <a:schemeClr val="bg1"/>
            </a:solidFill>
            <a:latin typeface="+mn-lt"/>
          </a:endParaRPr>
        </a:p>
      </dgm:t>
    </dgm:pt>
    <dgm:pt modelId="{7B0333B1-969E-443C-BE14-8D8DC66B6DC2}" type="parTrans" cxnId="{98B8A151-9C79-476E-ABB8-45E78FD12144}">
      <dgm:prSet/>
      <dgm:spPr/>
      <dgm:t>
        <a:bodyPr/>
        <a:lstStyle/>
        <a:p>
          <a:endParaRPr lang="pt-BR" sz="1200" b="0">
            <a:solidFill>
              <a:srgbClr val="002060"/>
            </a:solidFill>
            <a:latin typeface="+mn-lt"/>
          </a:endParaRPr>
        </a:p>
      </dgm:t>
    </dgm:pt>
    <dgm:pt modelId="{6DA26B9C-B0F2-4BA8-804C-E0722AD4C7A3}" type="sibTrans" cxnId="{98B8A151-9C79-476E-ABB8-45E78FD12144}">
      <dgm:prSet/>
      <dgm:spPr/>
      <dgm:t>
        <a:bodyPr/>
        <a:lstStyle/>
        <a:p>
          <a:endParaRPr lang="pt-BR"/>
        </a:p>
      </dgm:t>
    </dgm:pt>
    <dgm:pt modelId="{8A9819EA-72B7-4DD5-A15C-634FD25AE3AA}">
      <dgm:prSet phldrT="[Texto]" custT="1"/>
      <dgm:spPr>
        <a:solidFill>
          <a:schemeClr val="bg1"/>
        </a:solidFill>
        <a:ln>
          <a:solidFill>
            <a:srgbClr val="7030A0"/>
          </a:solidFill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800" b="1" dirty="0" smtClean="0">
              <a:solidFill>
                <a:srgbClr val="002060"/>
              </a:solidFill>
              <a:latin typeface="+mn-lt"/>
            </a:rPr>
            <a:t>MEC</a:t>
          </a:r>
          <a:endParaRPr lang="pt-BR" sz="1800" b="1" dirty="0">
            <a:solidFill>
              <a:srgbClr val="002060"/>
            </a:solidFill>
            <a:latin typeface="+mn-lt"/>
          </a:endParaRPr>
        </a:p>
      </dgm:t>
    </dgm:pt>
    <dgm:pt modelId="{C475F296-65CA-4027-9897-77CEF49A60D5}" type="parTrans" cxnId="{5B3562B1-F04A-4AED-B457-195E440DBB75}">
      <dgm:prSet/>
      <dgm:spPr/>
      <dgm:t>
        <a:bodyPr/>
        <a:lstStyle/>
        <a:p>
          <a:endParaRPr lang="pt-BR" sz="1200" b="0">
            <a:solidFill>
              <a:srgbClr val="002060"/>
            </a:solidFill>
            <a:latin typeface="+mn-lt"/>
          </a:endParaRPr>
        </a:p>
      </dgm:t>
    </dgm:pt>
    <dgm:pt modelId="{C0B06F19-CB3E-44F9-89E3-141A475314AB}" type="sibTrans" cxnId="{5B3562B1-F04A-4AED-B457-195E440DBB75}">
      <dgm:prSet/>
      <dgm:spPr/>
      <dgm:t>
        <a:bodyPr/>
        <a:lstStyle/>
        <a:p>
          <a:endParaRPr lang="pt-BR"/>
        </a:p>
      </dgm:t>
    </dgm:pt>
    <dgm:pt modelId="{CB228CAB-F6B7-4671-9D73-3E32CE98839F}">
      <dgm:prSet phldrT="[Texto]" custT="1"/>
      <dgm:spPr>
        <a:ln>
          <a:solidFill>
            <a:srgbClr val="7030A0"/>
          </a:solidFill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800" b="1" dirty="0" smtClean="0">
              <a:ln>
                <a:noFill/>
              </a:ln>
              <a:solidFill>
                <a:srgbClr val="002060"/>
              </a:solidFill>
              <a:latin typeface="+mn-lt"/>
            </a:rPr>
            <a:t>SEB</a:t>
          </a:r>
          <a:endParaRPr lang="pt-BR" sz="1800" b="1" dirty="0">
            <a:ln>
              <a:noFill/>
            </a:ln>
            <a:solidFill>
              <a:srgbClr val="002060"/>
            </a:solidFill>
            <a:latin typeface="+mn-lt"/>
          </a:endParaRPr>
        </a:p>
      </dgm:t>
    </dgm:pt>
    <dgm:pt modelId="{352A3171-AED0-41E8-91CE-C4131E08742D}" type="parTrans" cxnId="{0B233604-5EAA-4E48-B56F-DA060344EAD8}">
      <dgm:prSet/>
      <dgm:spPr/>
      <dgm:t>
        <a:bodyPr/>
        <a:lstStyle/>
        <a:p>
          <a:endParaRPr lang="pt-BR" sz="1200" b="0">
            <a:solidFill>
              <a:srgbClr val="002060"/>
            </a:solidFill>
            <a:latin typeface="+mn-lt"/>
          </a:endParaRPr>
        </a:p>
      </dgm:t>
    </dgm:pt>
    <dgm:pt modelId="{74F370FF-D205-437C-932D-EDC91DA37DBB}" type="sibTrans" cxnId="{0B233604-5EAA-4E48-B56F-DA060344EAD8}">
      <dgm:prSet/>
      <dgm:spPr/>
      <dgm:t>
        <a:bodyPr/>
        <a:lstStyle/>
        <a:p>
          <a:endParaRPr lang="pt-BR"/>
        </a:p>
      </dgm:t>
    </dgm:pt>
    <dgm:pt modelId="{85A678B4-2AD3-47F0-B0D2-C351302EA073}">
      <dgm:prSet custT="1"/>
      <dgm:spPr>
        <a:ln>
          <a:solidFill>
            <a:srgbClr val="7030A0"/>
          </a:solidFill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800" b="1" dirty="0" err="1" smtClean="0">
              <a:solidFill>
                <a:srgbClr val="002060"/>
              </a:solidFill>
              <a:latin typeface="+mn-lt"/>
            </a:rPr>
            <a:t>Secadi</a:t>
          </a:r>
          <a:r>
            <a:rPr lang="pt-BR" sz="1800" b="1" dirty="0" smtClean="0">
              <a:solidFill>
                <a:srgbClr val="002060"/>
              </a:solidFill>
              <a:latin typeface="+mn-lt"/>
            </a:rPr>
            <a:t> </a:t>
          </a:r>
          <a:endParaRPr lang="pt-BR" sz="1800" b="1" dirty="0">
            <a:solidFill>
              <a:srgbClr val="002060"/>
            </a:solidFill>
            <a:latin typeface="+mn-lt"/>
          </a:endParaRPr>
        </a:p>
      </dgm:t>
    </dgm:pt>
    <dgm:pt modelId="{118EC82B-D682-4FB8-8BD6-0404F41AB676}" type="parTrans" cxnId="{3D0F20E4-E906-4879-90CD-507BF8CF9B03}">
      <dgm:prSet/>
      <dgm:spPr/>
      <dgm:t>
        <a:bodyPr/>
        <a:lstStyle/>
        <a:p>
          <a:endParaRPr lang="pt-BR" sz="1200" b="0">
            <a:solidFill>
              <a:srgbClr val="002060"/>
            </a:solidFill>
            <a:latin typeface="+mn-lt"/>
          </a:endParaRPr>
        </a:p>
      </dgm:t>
    </dgm:pt>
    <dgm:pt modelId="{8D3261BA-D877-4F7F-9C23-F25AF127775C}" type="sibTrans" cxnId="{3D0F20E4-E906-4879-90CD-507BF8CF9B03}">
      <dgm:prSet/>
      <dgm:spPr/>
      <dgm:t>
        <a:bodyPr/>
        <a:lstStyle/>
        <a:p>
          <a:endParaRPr lang="pt-BR"/>
        </a:p>
      </dgm:t>
    </dgm:pt>
    <dgm:pt modelId="{B8E1CE7E-3A31-4E7D-BF02-95D7E17927F7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800" b="1" dirty="0" err="1" smtClean="0">
              <a:solidFill>
                <a:srgbClr val="002060"/>
              </a:solidFill>
              <a:latin typeface="+mn-lt"/>
            </a:rPr>
            <a:t>Parfor-presencial</a:t>
          </a:r>
          <a:endParaRPr lang="pt-BR" sz="1800" b="1" dirty="0">
            <a:solidFill>
              <a:srgbClr val="002060"/>
            </a:solidFill>
            <a:latin typeface="+mn-lt"/>
          </a:endParaRPr>
        </a:p>
      </dgm:t>
    </dgm:pt>
    <dgm:pt modelId="{FE016BEF-F2F5-4662-8E6C-5DA03CCA53C2}" type="parTrans" cxnId="{FFB6005B-CF28-4C54-9910-1576F52C9290}">
      <dgm:prSet/>
      <dgm:spPr/>
      <dgm:t>
        <a:bodyPr/>
        <a:lstStyle/>
        <a:p>
          <a:endParaRPr lang="pt-BR" sz="1200">
            <a:solidFill>
              <a:srgbClr val="002060"/>
            </a:solidFill>
            <a:latin typeface="+mn-lt"/>
          </a:endParaRPr>
        </a:p>
      </dgm:t>
    </dgm:pt>
    <dgm:pt modelId="{2A6DDE77-E8D7-40E5-9E36-EA120FDEE8EB}" type="sibTrans" cxnId="{FFB6005B-CF28-4C54-9910-1576F52C9290}">
      <dgm:prSet/>
      <dgm:spPr/>
      <dgm:t>
        <a:bodyPr/>
        <a:lstStyle/>
        <a:p>
          <a:endParaRPr lang="pt-BR"/>
        </a:p>
      </dgm:t>
    </dgm:pt>
    <dgm:pt modelId="{B1DDCC77-272A-42C7-A998-FF23040B531C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800" b="1" dirty="0" err="1" smtClean="0">
              <a:solidFill>
                <a:srgbClr val="002060"/>
              </a:solidFill>
              <a:latin typeface="+mn-lt"/>
            </a:rPr>
            <a:t>Pnaic</a:t>
          </a:r>
          <a:r>
            <a:rPr lang="pt-BR" sz="1800" b="1" dirty="0" smtClean="0">
              <a:solidFill>
                <a:srgbClr val="002060"/>
              </a:solidFill>
              <a:latin typeface="+mn-lt"/>
            </a:rPr>
            <a:t>, PEM, PME, </a:t>
          </a:r>
          <a:r>
            <a:rPr lang="pt-BR" sz="1800" b="1" dirty="0" err="1" smtClean="0">
              <a:solidFill>
                <a:srgbClr val="002060"/>
              </a:solidFill>
              <a:latin typeface="+mn-lt"/>
            </a:rPr>
            <a:t>ProEmi</a:t>
          </a:r>
          <a:endParaRPr lang="pt-BR" sz="1200" b="1" dirty="0">
            <a:solidFill>
              <a:srgbClr val="002060"/>
            </a:solidFill>
            <a:latin typeface="+mn-lt"/>
          </a:endParaRPr>
        </a:p>
      </dgm:t>
    </dgm:pt>
    <dgm:pt modelId="{E07A7641-4940-4E3C-B232-F8A1FC460133}" type="parTrans" cxnId="{C9D1AA77-56A5-41BA-9134-4A0327C089AB}">
      <dgm:prSet/>
      <dgm:spPr/>
      <dgm:t>
        <a:bodyPr/>
        <a:lstStyle/>
        <a:p>
          <a:endParaRPr lang="pt-BR" sz="1200">
            <a:solidFill>
              <a:srgbClr val="002060"/>
            </a:solidFill>
            <a:latin typeface="+mn-lt"/>
          </a:endParaRPr>
        </a:p>
      </dgm:t>
    </dgm:pt>
    <dgm:pt modelId="{E98C24F2-323C-4D24-9314-07CBF8578741}" type="sibTrans" cxnId="{C9D1AA77-56A5-41BA-9134-4A0327C089AB}">
      <dgm:prSet/>
      <dgm:spPr/>
      <dgm:t>
        <a:bodyPr/>
        <a:lstStyle/>
        <a:p>
          <a:endParaRPr lang="pt-BR"/>
        </a:p>
      </dgm:t>
    </dgm:pt>
    <dgm:pt modelId="{FE0B1578-870B-4602-B35A-EA17C7047893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t-BR" sz="1400" b="1" dirty="0" smtClean="0">
              <a:solidFill>
                <a:srgbClr val="002060"/>
              </a:solidFill>
              <a:latin typeface="+mn-lt"/>
            </a:rPr>
            <a:t>Ed. Indígena,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pt-BR" sz="1400" b="1" dirty="0" smtClean="0">
              <a:solidFill>
                <a:srgbClr val="002060"/>
              </a:solidFill>
              <a:latin typeface="+mn-lt"/>
            </a:rPr>
            <a:t>Quilombola,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pt-BR" sz="1400" b="1" dirty="0" smtClean="0">
              <a:solidFill>
                <a:srgbClr val="002060"/>
              </a:solidFill>
              <a:latin typeface="+mn-lt"/>
            </a:rPr>
            <a:t>Especial, Ambiental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pt-BR" sz="1400" b="1" dirty="0" smtClean="0">
              <a:solidFill>
                <a:srgbClr val="002060"/>
              </a:solidFill>
              <a:latin typeface="+mn-lt"/>
            </a:rPr>
            <a:t>...</a:t>
          </a:r>
          <a:endParaRPr lang="pt-BR" sz="1400" b="1" dirty="0">
            <a:solidFill>
              <a:srgbClr val="002060"/>
            </a:solidFill>
            <a:latin typeface="+mn-lt"/>
          </a:endParaRPr>
        </a:p>
      </dgm:t>
    </dgm:pt>
    <dgm:pt modelId="{7D92FBC2-8855-487C-8FE9-45C0CCADD536}" type="parTrans" cxnId="{8B014C42-B27D-4037-847A-E172727CA2FB}">
      <dgm:prSet/>
      <dgm:spPr/>
      <dgm:t>
        <a:bodyPr/>
        <a:lstStyle/>
        <a:p>
          <a:endParaRPr lang="pt-BR" sz="1200">
            <a:solidFill>
              <a:srgbClr val="002060"/>
            </a:solidFill>
            <a:latin typeface="+mn-lt"/>
          </a:endParaRPr>
        </a:p>
      </dgm:t>
    </dgm:pt>
    <dgm:pt modelId="{198EF244-B673-4F45-8FB9-E0342AE4A36C}" type="sibTrans" cxnId="{8B014C42-B27D-4037-847A-E172727CA2FB}">
      <dgm:prSet/>
      <dgm:spPr/>
      <dgm:t>
        <a:bodyPr/>
        <a:lstStyle/>
        <a:p>
          <a:endParaRPr lang="pt-BR"/>
        </a:p>
      </dgm:t>
    </dgm:pt>
    <dgm:pt modelId="{3F2EA004-3ADA-43AF-8763-37BAFC09F0C1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800" b="1" dirty="0" err="1" smtClean="0">
              <a:solidFill>
                <a:srgbClr val="002060"/>
              </a:solidFill>
              <a:latin typeface="+mn-lt"/>
            </a:rPr>
            <a:t>Pibid</a:t>
          </a:r>
          <a:endParaRPr lang="pt-BR" sz="1800" b="1" dirty="0">
            <a:solidFill>
              <a:srgbClr val="002060"/>
            </a:solidFill>
            <a:latin typeface="+mn-lt"/>
          </a:endParaRPr>
        </a:p>
      </dgm:t>
    </dgm:pt>
    <dgm:pt modelId="{1E3004B7-D88C-4342-93B8-AAC8F59CC738}" type="parTrans" cxnId="{B1B47CA1-1D5A-4A91-82BC-3B4C9BC349D4}">
      <dgm:prSet/>
      <dgm:spPr/>
      <dgm:t>
        <a:bodyPr/>
        <a:lstStyle/>
        <a:p>
          <a:endParaRPr lang="pt-BR" sz="1200">
            <a:solidFill>
              <a:srgbClr val="002060"/>
            </a:solidFill>
            <a:latin typeface="+mn-lt"/>
          </a:endParaRPr>
        </a:p>
      </dgm:t>
    </dgm:pt>
    <dgm:pt modelId="{9C975345-0869-4032-9D3D-CCED41CAC11B}" type="sibTrans" cxnId="{B1B47CA1-1D5A-4A91-82BC-3B4C9BC349D4}">
      <dgm:prSet/>
      <dgm:spPr/>
      <dgm:t>
        <a:bodyPr/>
        <a:lstStyle/>
        <a:p>
          <a:endParaRPr lang="pt-BR"/>
        </a:p>
      </dgm:t>
    </dgm:pt>
    <dgm:pt modelId="{16725FC8-729F-4EBB-807D-70C5ED055C62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800" b="1" dirty="0" smtClean="0">
              <a:solidFill>
                <a:srgbClr val="002060"/>
              </a:solidFill>
              <a:latin typeface="+mn-lt"/>
            </a:rPr>
            <a:t>Parfor-EaD</a:t>
          </a:r>
          <a:endParaRPr lang="pt-BR" sz="1800" b="1" dirty="0">
            <a:solidFill>
              <a:srgbClr val="002060"/>
            </a:solidFill>
            <a:latin typeface="+mn-lt"/>
          </a:endParaRPr>
        </a:p>
      </dgm:t>
    </dgm:pt>
    <dgm:pt modelId="{0440056E-939B-441E-8FB2-04B9094544B5}" type="parTrans" cxnId="{007B4D2F-C0F7-47EA-BC20-82D79B80C2AE}">
      <dgm:prSet/>
      <dgm:spPr/>
      <dgm:t>
        <a:bodyPr/>
        <a:lstStyle/>
        <a:p>
          <a:endParaRPr lang="pt-BR" sz="1200">
            <a:solidFill>
              <a:srgbClr val="002060"/>
            </a:solidFill>
            <a:latin typeface="+mn-lt"/>
          </a:endParaRPr>
        </a:p>
      </dgm:t>
    </dgm:pt>
    <dgm:pt modelId="{124A42F2-AC09-4C2D-BFF6-BAE252B4FBCD}" type="sibTrans" cxnId="{007B4D2F-C0F7-47EA-BC20-82D79B80C2AE}">
      <dgm:prSet/>
      <dgm:spPr/>
      <dgm:t>
        <a:bodyPr/>
        <a:lstStyle/>
        <a:p>
          <a:endParaRPr lang="pt-BR"/>
        </a:p>
      </dgm:t>
    </dgm:pt>
    <dgm:pt modelId="{287319F9-78C2-476E-9F6E-37CE2865498B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200" b="1" dirty="0" err="1" smtClean="0">
              <a:solidFill>
                <a:srgbClr val="002060"/>
              </a:solidFill>
              <a:latin typeface="+mn-lt"/>
            </a:rPr>
            <a:t>Profs</a:t>
          </a:r>
          <a:r>
            <a:rPr lang="pt-BR" sz="1200" b="1" dirty="0" smtClean="0">
              <a:solidFill>
                <a:srgbClr val="002060"/>
              </a:solidFill>
              <a:latin typeface="+mn-lt"/>
            </a:rPr>
            <a:t> e especializações em Ensino </a:t>
          </a:r>
          <a:endParaRPr lang="pt-BR" sz="1200" b="1" dirty="0">
            <a:solidFill>
              <a:srgbClr val="002060"/>
            </a:solidFill>
            <a:latin typeface="+mn-lt"/>
          </a:endParaRPr>
        </a:p>
      </dgm:t>
    </dgm:pt>
    <dgm:pt modelId="{444A65CF-57CB-4E1A-B240-029D222B297D}" type="parTrans" cxnId="{926C768E-A13A-4087-A9F6-6C96D69F6B9C}">
      <dgm:prSet/>
      <dgm:spPr/>
      <dgm:t>
        <a:bodyPr/>
        <a:lstStyle/>
        <a:p>
          <a:endParaRPr lang="pt-BR" sz="1200">
            <a:solidFill>
              <a:srgbClr val="002060"/>
            </a:solidFill>
            <a:latin typeface="+mn-lt"/>
          </a:endParaRPr>
        </a:p>
      </dgm:t>
    </dgm:pt>
    <dgm:pt modelId="{A91BBE5E-181D-48F4-902B-695C72962468}" type="sibTrans" cxnId="{926C768E-A13A-4087-A9F6-6C96D69F6B9C}">
      <dgm:prSet/>
      <dgm:spPr/>
      <dgm:t>
        <a:bodyPr/>
        <a:lstStyle/>
        <a:p>
          <a:endParaRPr lang="pt-BR"/>
        </a:p>
      </dgm:t>
    </dgm:pt>
    <dgm:pt modelId="{892D1F39-5D57-4A3E-BB67-B6A074B3F218}" type="pres">
      <dgm:prSet presAssocID="{9FEEC20D-DBB0-421E-B4E0-83DCAE0E75E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F927126F-BE1A-4F72-84FB-03B886E13700}" type="pres">
      <dgm:prSet presAssocID="{C8F8AF7A-2388-4C63-B4F4-31121B4D3EB2}" presName="hierRoot1" presStyleCnt="0"/>
      <dgm:spPr/>
    </dgm:pt>
    <dgm:pt modelId="{62E61FAD-549B-48D2-82AA-C508BFDA4758}" type="pres">
      <dgm:prSet presAssocID="{C8F8AF7A-2388-4C63-B4F4-31121B4D3EB2}" presName="composite" presStyleCnt="0"/>
      <dgm:spPr/>
    </dgm:pt>
    <dgm:pt modelId="{1641B649-32EF-4862-B08B-3393B3C43A96}" type="pres">
      <dgm:prSet presAssocID="{C8F8AF7A-2388-4C63-B4F4-31121B4D3EB2}" presName="background" presStyleLbl="node0" presStyleIdx="0" presStyleCnt="1"/>
      <dgm:spPr/>
    </dgm:pt>
    <dgm:pt modelId="{8D5017D6-9C3B-4E14-B2F0-0027C103F499}" type="pres">
      <dgm:prSet presAssocID="{C8F8AF7A-2388-4C63-B4F4-31121B4D3EB2}" presName="text" presStyleLbl="fgAcc0" presStyleIdx="0" presStyleCnt="1" custScaleX="412360" custLinFactNeighborX="-15472" custLinFactNeighborY="-7240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7361006-9FC7-481F-8FB7-044E20D9DF71}" type="pres">
      <dgm:prSet presAssocID="{C8F8AF7A-2388-4C63-B4F4-31121B4D3EB2}" presName="hierChild2" presStyleCnt="0"/>
      <dgm:spPr/>
    </dgm:pt>
    <dgm:pt modelId="{8C311276-B8D1-4EC0-86F7-5E5456C93384}" type="pres">
      <dgm:prSet presAssocID="{FEB36BB9-CB92-4D16-A8AA-9C32DE8D3EFB}" presName="Name10" presStyleLbl="parChTrans1D2" presStyleIdx="0" presStyleCnt="2"/>
      <dgm:spPr/>
      <dgm:t>
        <a:bodyPr/>
        <a:lstStyle/>
        <a:p>
          <a:endParaRPr lang="pt-BR"/>
        </a:p>
      </dgm:t>
    </dgm:pt>
    <dgm:pt modelId="{618EC137-717B-4AEB-92E5-9C42EE22D750}" type="pres">
      <dgm:prSet presAssocID="{B78E29F8-DFAF-48E4-BCF0-5A67AE85E66A}" presName="hierRoot2" presStyleCnt="0"/>
      <dgm:spPr/>
    </dgm:pt>
    <dgm:pt modelId="{0F5515B8-0E7D-4026-A470-B6F45B8BFD89}" type="pres">
      <dgm:prSet presAssocID="{B78E29F8-DFAF-48E4-BCF0-5A67AE85E66A}" presName="composite2" presStyleCnt="0"/>
      <dgm:spPr/>
    </dgm:pt>
    <dgm:pt modelId="{FBCAE926-FFE4-4ADC-97B2-9D588F186DF6}" type="pres">
      <dgm:prSet presAssocID="{B78E29F8-DFAF-48E4-BCF0-5A67AE85E66A}" presName="background2" presStyleLbl="node2" presStyleIdx="0" presStyleCnt="2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endParaRPr lang="pt-BR"/>
        </a:p>
      </dgm:t>
    </dgm:pt>
    <dgm:pt modelId="{7F5FE50B-E92F-4365-8764-B5EC5F3210FC}" type="pres">
      <dgm:prSet presAssocID="{B78E29F8-DFAF-48E4-BCF0-5A67AE85E66A}" presName="text2" presStyleLbl="fgAcc2" presStyleIdx="0" presStyleCnt="2" custScaleY="72274" custLinFactNeighborX="131" custLinFactNeighborY="-3052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2BA7CC7-6EC7-468E-B8CF-8F7E3BD0867C}" type="pres">
      <dgm:prSet presAssocID="{B78E29F8-DFAF-48E4-BCF0-5A67AE85E66A}" presName="hierChild3" presStyleCnt="0"/>
      <dgm:spPr/>
    </dgm:pt>
    <dgm:pt modelId="{23DE3DFE-AB87-4706-B0F1-BA2F18165405}" type="pres">
      <dgm:prSet presAssocID="{FEAC6936-1458-476C-8A87-14BE9FBC73C7}" presName="Name17" presStyleLbl="parChTrans1D3" presStyleIdx="0" presStyleCnt="4"/>
      <dgm:spPr/>
      <dgm:t>
        <a:bodyPr/>
        <a:lstStyle/>
        <a:p>
          <a:endParaRPr lang="pt-BR"/>
        </a:p>
      </dgm:t>
    </dgm:pt>
    <dgm:pt modelId="{51E6EAAF-0C1E-41A8-97AF-FA0ED0E5F07B}" type="pres">
      <dgm:prSet presAssocID="{D3C27C0F-AACF-4E64-94F9-549DDFD13375}" presName="hierRoot3" presStyleCnt="0"/>
      <dgm:spPr/>
    </dgm:pt>
    <dgm:pt modelId="{BE3A717B-FAB0-4745-BF74-FF8C16A13AA7}" type="pres">
      <dgm:prSet presAssocID="{D3C27C0F-AACF-4E64-94F9-549DDFD13375}" presName="composite3" presStyleCnt="0"/>
      <dgm:spPr/>
    </dgm:pt>
    <dgm:pt modelId="{44BBC51D-7289-4E7B-A187-FB8354A139B7}" type="pres">
      <dgm:prSet presAssocID="{D3C27C0F-AACF-4E64-94F9-549DDFD13375}" presName="background3" presStyleLbl="node3" presStyleIdx="0" presStyleCnt="4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endParaRPr lang="pt-BR"/>
        </a:p>
      </dgm:t>
    </dgm:pt>
    <dgm:pt modelId="{20CBA796-85B8-42C5-902D-56EC0348B997}" type="pres">
      <dgm:prSet presAssocID="{D3C27C0F-AACF-4E64-94F9-549DDFD13375}" presName="text3" presStyleLbl="fgAcc3" presStyleIdx="0" presStyleCnt="4" custScaleY="74175" custLinFactNeighborX="-4403" custLinFactNeighborY="-446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06A4480-91AC-4FAD-AFB2-31FD44A0EC12}" type="pres">
      <dgm:prSet presAssocID="{D3C27C0F-AACF-4E64-94F9-549DDFD13375}" presName="hierChild4" presStyleCnt="0"/>
      <dgm:spPr/>
    </dgm:pt>
    <dgm:pt modelId="{211E7D72-DAAC-4554-BFB3-AA1E96E3B938}" type="pres">
      <dgm:prSet presAssocID="{FE016BEF-F2F5-4662-8E6C-5DA03CCA53C2}" presName="Name23" presStyleLbl="parChTrans1D4" presStyleIdx="0" presStyleCnt="6"/>
      <dgm:spPr/>
      <dgm:t>
        <a:bodyPr/>
        <a:lstStyle/>
        <a:p>
          <a:endParaRPr lang="pt-BR"/>
        </a:p>
      </dgm:t>
    </dgm:pt>
    <dgm:pt modelId="{289AF8D1-5E3A-42D4-8B69-34561DE93CA3}" type="pres">
      <dgm:prSet presAssocID="{B8E1CE7E-3A31-4E7D-BF02-95D7E17927F7}" presName="hierRoot4" presStyleCnt="0"/>
      <dgm:spPr/>
    </dgm:pt>
    <dgm:pt modelId="{DE1F6C6E-4D8C-4B78-880B-6A48A04D8D40}" type="pres">
      <dgm:prSet presAssocID="{B8E1CE7E-3A31-4E7D-BF02-95D7E17927F7}" presName="composite4" presStyleCnt="0"/>
      <dgm:spPr/>
    </dgm:pt>
    <dgm:pt modelId="{57BA4CA5-F247-4476-87EB-FD217062E36C}" type="pres">
      <dgm:prSet presAssocID="{B8E1CE7E-3A31-4E7D-BF02-95D7E17927F7}" presName="background4" presStyleLbl="node4" presStyleIdx="0" presStyleCnt="6"/>
      <dgm:spPr>
        <a:solidFill>
          <a:srgbClr val="92D050"/>
        </a:solidFill>
      </dgm:spPr>
    </dgm:pt>
    <dgm:pt modelId="{E36BB8F8-239B-4D04-8F92-325AAB8C70C4}" type="pres">
      <dgm:prSet presAssocID="{B8E1CE7E-3A31-4E7D-BF02-95D7E17927F7}" presName="text4" presStyleLbl="fgAcc4" presStyleIdx="0" presStyleCnt="6" custLinFactNeighborY="17279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3B61522-21C0-4B6B-9520-F307527B7828}" type="pres">
      <dgm:prSet presAssocID="{B8E1CE7E-3A31-4E7D-BF02-95D7E17927F7}" presName="hierChild5" presStyleCnt="0"/>
      <dgm:spPr/>
    </dgm:pt>
    <dgm:pt modelId="{64250827-6499-4ABA-98FF-21C7E8DAB5A8}" type="pres">
      <dgm:prSet presAssocID="{1E3004B7-D88C-4342-93B8-AAC8F59CC738}" presName="Name23" presStyleLbl="parChTrans1D4" presStyleIdx="1" presStyleCnt="6"/>
      <dgm:spPr/>
      <dgm:t>
        <a:bodyPr/>
        <a:lstStyle/>
        <a:p>
          <a:endParaRPr lang="pt-BR"/>
        </a:p>
      </dgm:t>
    </dgm:pt>
    <dgm:pt modelId="{CA597D99-6265-4AD6-A588-266ED0B3D5EE}" type="pres">
      <dgm:prSet presAssocID="{3F2EA004-3ADA-43AF-8763-37BAFC09F0C1}" presName="hierRoot4" presStyleCnt="0"/>
      <dgm:spPr/>
    </dgm:pt>
    <dgm:pt modelId="{FAE32721-CACE-4B72-9A0B-713D3601741A}" type="pres">
      <dgm:prSet presAssocID="{3F2EA004-3ADA-43AF-8763-37BAFC09F0C1}" presName="composite4" presStyleCnt="0"/>
      <dgm:spPr/>
    </dgm:pt>
    <dgm:pt modelId="{AD960A95-BCA3-4456-BBD0-12E404FADEAF}" type="pres">
      <dgm:prSet presAssocID="{3F2EA004-3ADA-43AF-8763-37BAFC09F0C1}" presName="background4" presStyleLbl="node4" presStyleIdx="1" presStyleCnt="6"/>
      <dgm:spPr>
        <a:solidFill>
          <a:srgbClr val="FFC000"/>
        </a:solidFill>
      </dgm:spPr>
    </dgm:pt>
    <dgm:pt modelId="{3FBCC355-1EA4-4156-A869-212DEA55C7F3}" type="pres">
      <dgm:prSet presAssocID="{3F2EA004-3ADA-43AF-8763-37BAFC09F0C1}" presName="text4" presStyleLbl="fgAcc4" presStyleIdx="1" presStyleCnt="6" custLinFactNeighborY="17279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D081F04-8A4D-4472-8836-9DC968150755}" type="pres">
      <dgm:prSet presAssocID="{3F2EA004-3ADA-43AF-8763-37BAFC09F0C1}" presName="hierChild5" presStyleCnt="0"/>
      <dgm:spPr/>
    </dgm:pt>
    <dgm:pt modelId="{389A2AE2-193E-4D42-8ADC-CB7C13F3FD9C}" type="pres">
      <dgm:prSet presAssocID="{7B0333B1-969E-443C-BE14-8D8DC66B6DC2}" presName="Name17" presStyleLbl="parChTrans1D3" presStyleIdx="1" presStyleCnt="4"/>
      <dgm:spPr/>
      <dgm:t>
        <a:bodyPr/>
        <a:lstStyle/>
        <a:p>
          <a:endParaRPr lang="pt-BR"/>
        </a:p>
      </dgm:t>
    </dgm:pt>
    <dgm:pt modelId="{043C43ED-3CD0-4B14-8D77-9071DC93862D}" type="pres">
      <dgm:prSet presAssocID="{0F6E1566-C89F-4092-BC20-641231052C42}" presName="hierRoot3" presStyleCnt="0"/>
      <dgm:spPr/>
    </dgm:pt>
    <dgm:pt modelId="{E1665B10-868C-44B9-86CC-AA105F5BD998}" type="pres">
      <dgm:prSet presAssocID="{0F6E1566-C89F-4092-BC20-641231052C42}" presName="composite3" presStyleCnt="0"/>
      <dgm:spPr/>
    </dgm:pt>
    <dgm:pt modelId="{86EE7E02-45E6-43A3-B9D1-AD07794D7E40}" type="pres">
      <dgm:prSet presAssocID="{0F6E1566-C89F-4092-BC20-641231052C42}" presName="background3" presStyleLbl="node3" presStyleIdx="1" presStyleCnt="4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endParaRPr lang="pt-BR"/>
        </a:p>
      </dgm:t>
    </dgm:pt>
    <dgm:pt modelId="{80EE506E-F405-433E-B4AB-A081351CD78D}" type="pres">
      <dgm:prSet presAssocID="{0F6E1566-C89F-4092-BC20-641231052C42}" presName="text3" presStyleLbl="fgAcc3" presStyleIdx="1" presStyleCnt="4" custScaleY="74176" custLinFactNeighborY="-407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C6B2B68-DAE5-4951-96D5-64AB2B0BB453}" type="pres">
      <dgm:prSet presAssocID="{0F6E1566-C89F-4092-BC20-641231052C42}" presName="hierChild4" presStyleCnt="0"/>
      <dgm:spPr/>
    </dgm:pt>
    <dgm:pt modelId="{1011D299-AE97-43C7-AFAC-57395130648F}" type="pres">
      <dgm:prSet presAssocID="{0440056E-939B-441E-8FB2-04B9094544B5}" presName="Name23" presStyleLbl="parChTrans1D4" presStyleIdx="2" presStyleCnt="6"/>
      <dgm:spPr/>
      <dgm:t>
        <a:bodyPr/>
        <a:lstStyle/>
        <a:p>
          <a:endParaRPr lang="pt-BR"/>
        </a:p>
      </dgm:t>
    </dgm:pt>
    <dgm:pt modelId="{F45BCEAE-4DCD-4E04-AB93-847A83772EDB}" type="pres">
      <dgm:prSet presAssocID="{16725FC8-729F-4EBB-807D-70C5ED055C62}" presName="hierRoot4" presStyleCnt="0"/>
      <dgm:spPr/>
    </dgm:pt>
    <dgm:pt modelId="{5D483663-8009-4626-9460-3EDF0518C75D}" type="pres">
      <dgm:prSet presAssocID="{16725FC8-729F-4EBB-807D-70C5ED055C62}" presName="composite4" presStyleCnt="0"/>
      <dgm:spPr/>
    </dgm:pt>
    <dgm:pt modelId="{E471EE86-BC8B-4C8F-B58D-9F11C826B89A}" type="pres">
      <dgm:prSet presAssocID="{16725FC8-729F-4EBB-807D-70C5ED055C62}" presName="background4" presStyleLbl="node4" presStyleIdx="2" presStyleCnt="6"/>
      <dgm:spPr>
        <a:solidFill>
          <a:srgbClr val="92D050"/>
        </a:solidFill>
      </dgm:spPr>
    </dgm:pt>
    <dgm:pt modelId="{97B9D979-A519-40D9-B151-3D37E0DBEE04}" type="pres">
      <dgm:prSet presAssocID="{16725FC8-729F-4EBB-807D-70C5ED055C62}" presName="text4" presStyleLbl="fgAcc4" presStyleIdx="2" presStyleCnt="6" custLinFactNeighborY="1727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3C651FD-4220-4FBB-91B8-2D206BDE4FA5}" type="pres">
      <dgm:prSet presAssocID="{16725FC8-729F-4EBB-807D-70C5ED055C62}" presName="hierChild5" presStyleCnt="0"/>
      <dgm:spPr/>
    </dgm:pt>
    <dgm:pt modelId="{B5335044-4B9B-4F91-AB92-9B3BE7E18C8D}" type="pres">
      <dgm:prSet presAssocID="{444A65CF-57CB-4E1A-B240-029D222B297D}" presName="Name23" presStyleLbl="parChTrans1D4" presStyleIdx="3" presStyleCnt="6"/>
      <dgm:spPr/>
      <dgm:t>
        <a:bodyPr/>
        <a:lstStyle/>
        <a:p>
          <a:endParaRPr lang="pt-BR"/>
        </a:p>
      </dgm:t>
    </dgm:pt>
    <dgm:pt modelId="{FC07F9D3-920B-453B-BE26-12F23994401A}" type="pres">
      <dgm:prSet presAssocID="{287319F9-78C2-476E-9F6E-37CE2865498B}" presName="hierRoot4" presStyleCnt="0"/>
      <dgm:spPr/>
    </dgm:pt>
    <dgm:pt modelId="{7209FA97-CBE8-4CBA-96BD-832B674F0EAA}" type="pres">
      <dgm:prSet presAssocID="{287319F9-78C2-476E-9F6E-37CE2865498B}" presName="composite4" presStyleCnt="0"/>
      <dgm:spPr/>
    </dgm:pt>
    <dgm:pt modelId="{45646764-48E7-4BF6-A2DA-1B2193EF5C9F}" type="pres">
      <dgm:prSet presAssocID="{287319F9-78C2-476E-9F6E-37CE2865498B}" presName="background4" presStyleLbl="node4" presStyleIdx="3" presStyleCnt="6"/>
      <dgm:spPr>
        <a:solidFill>
          <a:srgbClr val="F12D57"/>
        </a:solidFill>
        <a:ln>
          <a:solidFill>
            <a:srgbClr val="F12D57"/>
          </a:solidFill>
        </a:ln>
      </dgm:spPr>
    </dgm:pt>
    <dgm:pt modelId="{926B6CF6-9C2D-4C5A-BFB2-8F9E745A811B}" type="pres">
      <dgm:prSet presAssocID="{287319F9-78C2-476E-9F6E-37CE2865498B}" presName="text4" presStyleLbl="fgAcc4" presStyleIdx="3" presStyleCnt="6" custScaleX="115121" custLinFactNeighborY="1727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2D36E62-1E90-4C1C-8896-7CA44254ED4E}" type="pres">
      <dgm:prSet presAssocID="{287319F9-78C2-476E-9F6E-37CE2865498B}" presName="hierChild5" presStyleCnt="0"/>
      <dgm:spPr/>
    </dgm:pt>
    <dgm:pt modelId="{F29D90EB-2300-476B-9FA4-D86B4C990517}" type="pres">
      <dgm:prSet presAssocID="{C475F296-65CA-4027-9897-77CEF49A60D5}" presName="Name10" presStyleLbl="parChTrans1D2" presStyleIdx="1" presStyleCnt="2"/>
      <dgm:spPr/>
      <dgm:t>
        <a:bodyPr/>
        <a:lstStyle/>
        <a:p>
          <a:endParaRPr lang="pt-BR"/>
        </a:p>
      </dgm:t>
    </dgm:pt>
    <dgm:pt modelId="{AACBF782-97C1-4389-86FC-456646B09F14}" type="pres">
      <dgm:prSet presAssocID="{8A9819EA-72B7-4DD5-A15C-634FD25AE3AA}" presName="hierRoot2" presStyleCnt="0"/>
      <dgm:spPr/>
    </dgm:pt>
    <dgm:pt modelId="{AFA85C4B-8BCD-474F-8BB3-438E631941C9}" type="pres">
      <dgm:prSet presAssocID="{8A9819EA-72B7-4DD5-A15C-634FD25AE3AA}" presName="composite2" presStyleCnt="0"/>
      <dgm:spPr/>
    </dgm:pt>
    <dgm:pt modelId="{6C86D651-D4A7-428A-A976-E631A7F43601}" type="pres">
      <dgm:prSet presAssocID="{8A9819EA-72B7-4DD5-A15C-634FD25AE3AA}" presName="background2" presStyleLbl="node2" presStyleIdx="1" presStyleCnt="2"/>
      <dgm:spPr>
        <a:solidFill>
          <a:srgbClr val="7030A0"/>
        </a:solidFill>
      </dgm:spPr>
    </dgm:pt>
    <dgm:pt modelId="{AEEA597A-7451-454D-BD21-E03AAAC6E281}" type="pres">
      <dgm:prSet presAssocID="{8A9819EA-72B7-4DD5-A15C-634FD25AE3AA}" presName="text2" presStyleLbl="fgAcc2" presStyleIdx="1" presStyleCnt="2" custScaleY="67017" custLinFactNeighborX="-1197" custLinFactNeighborY="-33129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0464726-2A64-4959-B4AD-3DB1C2DE1457}" type="pres">
      <dgm:prSet presAssocID="{8A9819EA-72B7-4DD5-A15C-634FD25AE3AA}" presName="hierChild3" presStyleCnt="0"/>
      <dgm:spPr/>
    </dgm:pt>
    <dgm:pt modelId="{F969623B-9428-4BCF-9C08-2011AF32F8BB}" type="pres">
      <dgm:prSet presAssocID="{352A3171-AED0-41E8-91CE-C4131E08742D}" presName="Name17" presStyleLbl="parChTrans1D3" presStyleIdx="2" presStyleCnt="4"/>
      <dgm:spPr/>
      <dgm:t>
        <a:bodyPr/>
        <a:lstStyle/>
        <a:p>
          <a:endParaRPr lang="pt-BR"/>
        </a:p>
      </dgm:t>
    </dgm:pt>
    <dgm:pt modelId="{4B7C5832-D739-47E3-9E22-FDD39E524481}" type="pres">
      <dgm:prSet presAssocID="{CB228CAB-F6B7-4671-9D73-3E32CE98839F}" presName="hierRoot3" presStyleCnt="0"/>
      <dgm:spPr/>
    </dgm:pt>
    <dgm:pt modelId="{72454030-2265-48CE-93BF-D82222ADAFEE}" type="pres">
      <dgm:prSet presAssocID="{CB228CAB-F6B7-4671-9D73-3E32CE98839F}" presName="composite3" presStyleCnt="0"/>
      <dgm:spPr/>
    </dgm:pt>
    <dgm:pt modelId="{A13C5517-1C18-458B-B23B-250AA9251941}" type="pres">
      <dgm:prSet presAssocID="{CB228CAB-F6B7-4671-9D73-3E32CE98839F}" presName="background3" presStyleLbl="node3" presStyleIdx="2" presStyleCnt="4"/>
      <dgm:spPr>
        <a:solidFill>
          <a:srgbClr val="7030A0"/>
        </a:solidFill>
      </dgm:spPr>
    </dgm:pt>
    <dgm:pt modelId="{5A26B12F-D1F5-4728-8D31-6ABE2CA22544}" type="pres">
      <dgm:prSet presAssocID="{CB228CAB-F6B7-4671-9D73-3E32CE98839F}" presName="text3" presStyleLbl="fgAcc3" presStyleIdx="2" presStyleCnt="4" custScaleY="86257" custLinFactNeighborX="4580" custLinFactNeighborY="367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A3B38F2-E2BF-4207-A71A-CD232443B14A}" type="pres">
      <dgm:prSet presAssocID="{CB228CAB-F6B7-4671-9D73-3E32CE98839F}" presName="hierChild4" presStyleCnt="0"/>
      <dgm:spPr/>
    </dgm:pt>
    <dgm:pt modelId="{5EAE47A5-D246-46A8-BD53-ED9CBAE7AFF0}" type="pres">
      <dgm:prSet presAssocID="{E07A7641-4940-4E3C-B232-F8A1FC460133}" presName="Name23" presStyleLbl="parChTrans1D4" presStyleIdx="4" presStyleCnt="6"/>
      <dgm:spPr/>
      <dgm:t>
        <a:bodyPr/>
        <a:lstStyle/>
        <a:p>
          <a:endParaRPr lang="pt-BR"/>
        </a:p>
      </dgm:t>
    </dgm:pt>
    <dgm:pt modelId="{8A18CEE5-AE58-40D6-9649-4E16D60CB1BF}" type="pres">
      <dgm:prSet presAssocID="{B1DDCC77-272A-42C7-A998-FF23040B531C}" presName="hierRoot4" presStyleCnt="0"/>
      <dgm:spPr/>
    </dgm:pt>
    <dgm:pt modelId="{17D32738-E3E0-4820-9CD8-D6C8CA316AC6}" type="pres">
      <dgm:prSet presAssocID="{B1DDCC77-272A-42C7-A998-FF23040B531C}" presName="composite4" presStyleCnt="0"/>
      <dgm:spPr/>
    </dgm:pt>
    <dgm:pt modelId="{A01A71FF-8ED5-4069-BE6A-4CECD5287347}" type="pres">
      <dgm:prSet presAssocID="{B1DDCC77-272A-42C7-A998-FF23040B531C}" presName="background4" presStyleLbl="node4" presStyleIdx="4" presStyleCnt="6"/>
      <dgm:spPr>
        <a:solidFill>
          <a:srgbClr val="F12D57"/>
        </a:solidFill>
      </dgm:spPr>
    </dgm:pt>
    <dgm:pt modelId="{85D6E340-F01F-4576-ACBB-D448EFDF19ED}" type="pres">
      <dgm:prSet presAssocID="{B1DDCC77-272A-42C7-A998-FF23040B531C}" presName="text4" presStyleLbl="fgAcc4" presStyleIdx="4" presStyleCnt="6" custScaleY="179648" custLinFactNeighborX="4580" custLinFactNeighborY="378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17357F0D-C18A-4920-9BC8-4BBFAF74A130}" type="pres">
      <dgm:prSet presAssocID="{B1DDCC77-272A-42C7-A998-FF23040B531C}" presName="hierChild5" presStyleCnt="0"/>
      <dgm:spPr/>
    </dgm:pt>
    <dgm:pt modelId="{95FE99D3-5BA5-4C04-BD47-1561D0E3EF81}" type="pres">
      <dgm:prSet presAssocID="{118EC82B-D682-4FB8-8BD6-0404F41AB676}" presName="Name17" presStyleLbl="parChTrans1D3" presStyleIdx="3" presStyleCnt="4"/>
      <dgm:spPr/>
      <dgm:t>
        <a:bodyPr/>
        <a:lstStyle/>
        <a:p>
          <a:endParaRPr lang="pt-BR"/>
        </a:p>
      </dgm:t>
    </dgm:pt>
    <dgm:pt modelId="{6E4F2695-BEC0-4453-B880-A2667208A6F8}" type="pres">
      <dgm:prSet presAssocID="{85A678B4-2AD3-47F0-B0D2-C351302EA073}" presName="hierRoot3" presStyleCnt="0"/>
      <dgm:spPr/>
    </dgm:pt>
    <dgm:pt modelId="{BEFD4A91-6A8D-4C9E-9B24-F4E8A5BBF5C9}" type="pres">
      <dgm:prSet presAssocID="{85A678B4-2AD3-47F0-B0D2-C351302EA073}" presName="composite3" presStyleCnt="0"/>
      <dgm:spPr/>
    </dgm:pt>
    <dgm:pt modelId="{43B1ACD4-C837-4EC7-B70C-E57884466773}" type="pres">
      <dgm:prSet presAssocID="{85A678B4-2AD3-47F0-B0D2-C351302EA073}" presName="background3" presStyleLbl="node3" presStyleIdx="3" presStyleCnt="4"/>
      <dgm:spPr>
        <a:solidFill>
          <a:srgbClr val="7030A0"/>
        </a:solidFill>
      </dgm:spPr>
    </dgm:pt>
    <dgm:pt modelId="{AF974133-26E7-4149-A462-7A3D034CF282}" type="pres">
      <dgm:prSet presAssocID="{85A678B4-2AD3-47F0-B0D2-C351302EA073}" presName="text3" presStyleLbl="fgAcc3" presStyleIdx="3" presStyleCnt="4" custScaleY="79432" custLinFactNeighborX="899" custLinFactNeighborY="367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2B7C340-2AFD-4B86-B900-04BE4808FD65}" type="pres">
      <dgm:prSet presAssocID="{85A678B4-2AD3-47F0-B0D2-C351302EA073}" presName="hierChild4" presStyleCnt="0"/>
      <dgm:spPr/>
    </dgm:pt>
    <dgm:pt modelId="{988CFE20-657F-4D14-9AF5-C61BD1DC9EF2}" type="pres">
      <dgm:prSet presAssocID="{7D92FBC2-8855-487C-8FE9-45C0CCADD536}" presName="Name23" presStyleLbl="parChTrans1D4" presStyleIdx="5" presStyleCnt="6"/>
      <dgm:spPr/>
      <dgm:t>
        <a:bodyPr/>
        <a:lstStyle/>
        <a:p>
          <a:endParaRPr lang="pt-BR"/>
        </a:p>
      </dgm:t>
    </dgm:pt>
    <dgm:pt modelId="{AB1473B5-A438-41C0-B568-F32E469E48B0}" type="pres">
      <dgm:prSet presAssocID="{FE0B1578-870B-4602-B35A-EA17C7047893}" presName="hierRoot4" presStyleCnt="0"/>
      <dgm:spPr/>
    </dgm:pt>
    <dgm:pt modelId="{1AF10319-BFA0-4836-BEC7-A4F260DB95F4}" type="pres">
      <dgm:prSet presAssocID="{FE0B1578-870B-4602-B35A-EA17C7047893}" presName="composite4" presStyleCnt="0"/>
      <dgm:spPr/>
    </dgm:pt>
    <dgm:pt modelId="{4A2F847E-3F00-41E3-8A50-E31B89E3C9C8}" type="pres">
      <dgm:prSet presAssocID="{FE0B1578-870B-4602-B35A-EA17C7047893}" presName="background4" presStyleLbl="node4" presStyleIdx="5" presStyleCnt="6"/>
      <dgm:spPr>
        <a:solidFill>
          <a:srgbClr val="F12D57"/>
        </a:solidFill>
      </dgm:spPr>
    </dgm:pt>
    <dgm:pt modelId="{044D90BD-45CD-48A2-84AE-81F9B9D7E75F}" type="pres">
      <dgm:prSet presAssocID="{FE0B1578-870B-4602-B35A-EA17C7047893}" presName="text4" presStyleLbl="fgAcc4" presStyleIdx="5" presStyleCnt="6" custScaleY="197949" custLinFactNeighborY="788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9C8BEDF-01BF-4019-93E0-F63BF1C95570}" type="pres">
      <dgm:prSet presAssocID="{FE0B1578-870B-4602-B35A-EA17C7047893}" presName="hierChild5" presStyleCnt="0"/>
      <dgm:spPr/>
    </dgm:pt>
  </dgm:ptLst>
  <dgm:cxnLst>
    <dgm:cxn modelId="{AF494241-D885-4E89-B264-79753FF768A7}" type="presOf" srcId="{D3C27C0F-AACF-4E64-94F9-549DDFD13375}" destId="{20CBA796-85B8-42C5-902D-56EC0348B997}" srcOrd="0" destOrd="0" presId="urn:microsoft.com/office/officeart/2005/8/layout/hierarchy1"/>
    <dgm:cxn modelId="{33C6E66D-D95B-4BD1-947C-632E10C0AEF7}" type="presOf" srcId="{85A678B4-2AD3-47F0-B0D2-C351302EA073}" destId="{AF974133-26E7-4149-A462-7A3D034CF282}" srcOrd="0" destOrd="0" presId="urn:microsoft.com/office/officeart/2005/8/layout/hierarchy1"/>
    <dgm:cxn modelId="{C1303E5C-BCED-4E1B-B4CD-4E54CA01E234}" type="presOf" srcId="{16725FC8-729F-4EBB-807D-70C5ED055C62}" destId="{97B9D979-A519-40D9-B151-3D37E0DBEE04}" srcOrd="0" destOrd="0" presId="urn:microsoft.com/office/officeart/2005/8/layout/hierarchy1"/>
    <dgm:cxn modelId="{FA5D8DFD-E338-4C8B-873A-C7DC0A924DCE}" type="presOf" srcId="{352A3171-AED0-41E8-91CE-C4131E08742D}" destId="{F969623B-9428-4BCF-9C08-2011AF32F8BB}" srcOrd="0" destOrd="0" presId="urn:microsoft.com/office/officeart/2005/8/layout/hierarchy1"/>
    <dgm:cxn modelId="{899D26B7-194A-4AEF-BAD2-209324D1CDF3}" type="presOf" srcId="{8A9819EA-72B7-4DD5-A15C-634FD25AE3AA}" destId="{AEEA597A-7451-454D-BD21-E03AAAC6E281}" srcOrd="0" destOrd="0" presId="urn:microsoft.com/office/officeart/2005/8/layout/hierarchy1"/>
    <dgm:cxn modelId="{08DFFB5D-D4BF-4675-8D41-C72C2AB33B96}" type="presOf" srcId="{E07A7641-4940-4E3C-B232-F8A1FC460133}" destId="{5EAE47A5-D246-46A8-BD53-ED9CBAE7AFF0}" srcOrd="0" destOrd="0" presId="urn:microsoft.com/office/officeart/2005/8/layout/hierarchy1"/>
    <dgm:cxn modelId="{999B51ED-944E-4A88-B79E-1547CBA8658D}" type="presOf" srcId="{0440056E-939B-441E-8FB2-04B9094544B5}" destId="{1011D299-AE97-43C7-AFAC-57395130648F}" srcOrd="0" destOrd="0" presId="urn:microsoft.com/office/officeart/2005/8/layout/hierarchy1"/>
    <dgm:cxn modelId="{08C8F5ED-0A8C-44C3-8C7C-0275600AC14F}" type="presOf" srcId="{118EC82B-D682-4FB8-8BD6-0404F41AB676}" destId="{95FE99D3-5BA5-4C04-BD47-1561D0E3EF81}" srcOrd="0" destOrd="0" presId="urn:microsoft.com/office/officeart/2005/8/layout/hierarchy1"/>
    <dgm:cxn modelId="{C32057A4-1508-4FED-88C0-12FD3A8A5E47}" type="presOf" srcId="{B1DDCC77-272A-42C7-A998-FF23040B531C}" destId="{85D6E340-F01F-4576-ACBB-D448EFDF19ED}" srcOrd="0" destOrd="0" presId="urn:microsoft.com/office/officeart/2005/8/layout/hierarchy1"/>
    <dgm:cxn modelId="{516F3973-813A-4231-8C8B-CF0D08E39BAF}" type="presOf" srcId="{FE0B1578-870B-4602-B35A-EA17C7047893}" destId="{044D90BD-45CD-48A2-84AE-81F9B9D7E75F}" srcOrd="0" destOrd="0" presId="urn:microsoft.com/office/officeart/2005/8/layout/hierarchy1"/>
    <dgm:cxn modelId="{DDA446D7-9819-4984-98BD-52B15741EE0E}" type="presOf" srcId="{444A65CF-57CB-4E1A-B240-029D222B297D}" destId="{B5335044-4B9B-4F91-AB92-9B3BE7E18C8D}" srcOrd="0" destOrd="0" presId="urn:microsoft.com/office/officeart/2005/8/layout/hierarchy1"/>
    <dgm:cxn modelId="{60260720-E519-4F7B-8392-5EC0EBB1D657}" type="presOf" srcId="{FEAC6936-1458-476C-8A87-14BE9FBC73C7}" destId="{23DE3DFE-AB87-4706-B0F1-BA2F18165405}" srcOrd="0" destOrd="0" presId="urn:microsoft.com/office/officeart/2005/8/layout/hierarchy1"/>
    <dgm:cxn modelId="{7311F2B0-D7F4-4636-92B7-0C45F7A0348E}" srcId="{B78E29F8-DFAF-48E4-BCF0-5A67AE85E66A}" destId="{D3C27C0F-AACF-4E64-94F9-549DDFD13375}" srcOrd="0" destOrd="0" parTransId="{FEAC6936-1458-476C-8A87-14BE9FBC73C7}" sibTransId="{8347D908-E268-48BE-A0E9-9D33863BDA1F}"/>
    <dgm:cxn modelId="{579AB1F7-C0B6-495B-8C03-3BA14CFBFBA7}" srcId="{C8F8AF7A-2388-4C63-B4F4-31121B4D3EB2}" destId="{B78E29F8-DFAF-48E4-BCF0-5A67AE85E66A}" srcOrd="0" destOrd="0" parTransId="{FEB36BB9-CB92-4D16-A8AA-9C32DE8D3EFB}" sibTransId="{6A47C6E9-5C3E-4AA3-B9A1-2A1E0969420A}"/>
    <dgm:cxn modelId="{3C17A2BF-B256-4337-8F7D-219012089431}" type="presOf" srcId="{FEB36BB9-CB92-4D16-A8AA-9C32DE8D3EFB}" destId="{8C311276-B8D1-4EC0-86F7-5E5456C93384}" srcOrd="0" destOrd="0" presId="urn:microsoft.com/office/officeart/2005/8/layout/hierarchy1"/>
    <dgm:cxn modelId="{C9D1AA77-56A5-41BA-9134-4A0327C089AB}" srcId="{CB228CAB-F6B7-4671-9D73-3E32CE98839F}" destId="{B1DDCC77-272A-42C7-A998-FF23040B531C}" srcOrd="0" destOrd="0" parTransId="{E07A7641-4940-4E3C-B232-F8A1FC460133}" sibTransId="{E98C24F2-323C-4D24-9314-07CBF8578741}"/>
    <dgm:cxn modelId="{965D3568-4081-49EF-A228-63780FD1C364}" type="presOf" srcId="{B78E29F8-DFAF-48E4-BCF0-5A67AE85E66A}" destId="{7F5FE50B-E92F-4365-8764-B5EC5F3210FC}" srcOrd="0" destOrd="0" presId="urn:microsoft.com/office/officeart/2005/8/layout/hierarchy1"/>
    <dgm:cxn modelId="{0C379EE9-A0EB-43D3-AD41-ECA1FBD3495F}" srcId="{9FEEC20D-DBB0-421E-B4E0-83DCAE0E75E0}" destId="{C8F8AF7A-2388-4C63-B4F4-31121B4D3EB2}" srcOrd="0" destOrd="0" parTransId="{80260E5A-0F93-469A-8F54-4C15EADDBC9C}" sibTransId="{0577A04D-4A79-4F98-9EEA-AA1489B7AD49}"/>
    <dgm:cxn modelId="{15766579-8A9D-4D57-BF5B-3BAE4F3E3489}" type="presOf" srcId="{287319F9-78C2-476E-9F6E-37CE2865498B}" destId="{926B6CF6-9C2D-4C5A-BFB2-8F9E745A811B}" srcOrd="0" destOrd="0" presId="urn:microsoft.com/office/officeart/2005/8/layout/hierarchy1"/>
    <dgm:cxn modelId="{5B3562B1-F04A-4AED-B457-195E440DBB75}" srcId="{C8F8AF7A-2388-4C63-B4F4-31121B4D3EB2}" destId="{8A9819EA-72B7-4DD5-A15C-634FD25AE3AA}" srcOrd="1" destOrd="0" parTransId="{C475F296-65CA-4027-9897-77CEF49A60D5}" sibTransId="{C0B06F19-CB3E-44F9-89E3-141A475314AB}"/>
    <dgm:cxn modelId="{E72F528D-BF42-4B28-B11E-CCBF92259B85}" type="presOf" srcId="{7D92FBC2-8855-487C-8FE9-45C0CCADD536}" destId="{988CFE20-657F-4D14-9AF5-C61BD1DC9EF2}" srcOrd="0" destOrd="0" presId="urn:microsoft.com/office/officeart/2005/8/layout/hierarchy1"/>
    <dgm:cxn modelId="{93DA09D4-77A7-43FB-BF34-A262870AAD2E}" type="presOf" srcId="{3F2EA004-3ADA-43AF-8763-37BAFC09F0C1}" destId="{3FBCC355-1EA4-4156-A869-212DEA55C7F3}" srcOrd="0" destOrd="0" presId="urn:microsoft.com/office/officeart/2005/8/layout/hierarchy1"/>
    <dgm:cxn modelId="{6C08FB6A-5CE6-405C-94BE-CA107968219C}" type="presOf" srcId="{FE016BEF-F2F5-4662-8E6C-5DA03CCA53C2}" destId="{211E7D72-DAAC-4554-BFB3-AA1E96E3B938}" srcOrd="0" destOrd="0" presId="urn:microsoft.com/office/officeart/2005/8/layout/hierarchy1"/>
    <dgm:cxn modelId="{F23C4E6F-EF4C-475F-8326-D7321B366D01}" type="presOf" srcId="{0F6E1566-C89F-4092-BC20-641231052C42}" destId="{80EE506E-F405-433E-B4AB-A081351CD78D}" srcOrd="0" destOrd="0" presId="urn:microsoft.com/office/officeart/2005/8/layout/hierarchy1"/>
    <dgm:cxn modelId="{3D0F20E4-E906-4879-90CD-507BF8CF9B03}" srcId="{8A9819EA-72B7-4DD5-A15C-634FD25AE3AA}" destId="{85A678B4-2AD3-47F0-B0D2-C351302EA073}" srcOrd="1" destOrd="0" parTransId="{118EC82B-D682-4FB8-8BD6-0404F41AB676}" sibTransId="{8D3261BA-D877-4F7F-9C23-F25AF127775C}"/>
    <dgm:cxn modelId="{FFB6005B-CF28-4C54-9910-1576F52C9290}" srcId="{D3C27C0F-AACF-4E64-94F9-549DDFD13375}" destId="{B8E1CE7E-3A31-4E7D-BF02-95D7E17927F7}" srcOrd="0" destOrd="0" parTransId="{FE016BEF-F2F5-4662-8E6C-5DA03CCA53C2}" sibTransId="{2A6DDE77-E8D7-40E5-9E36-EA120FDEE8EB}"/>
    <dgm:cxn modelId="{B1B47CA1-1D5A-4A91-82BC-3B4C9BC349D4}" srcId="{D3C27C0F-AACF-4E64-94F9-549DDFD13375}" destId="{3F2EA004-3ADA-43AF-8763-37BAFC09F0C1}" srcOrd="1" destOrd="0" parTransId="{1E3004B7-D88C-4342-93B8-AAC8F59CC738}" sibTransId="{9C975345-0869-4032-9D3D-CCED41CAC11B}"/>
    <dgm:cxn modelId="{62709199-18DE-4743-8034-C637F2DFB7C2}" type="presOf" srcId="{B8E1CE7E-3A31-4E7D-BF02-95D7E17927F7}" destId="{E36BB8F8-239B-4D04-8F92-325AAB8C70C4}" srcOrd="0" destOrd="0" presId="urn:microsoft.com/office/officeart/2005/8/layout/hierarchy1"/>
    <dgm:cxn modelId="{AF20DB32-6734-431B-9FE2-BC69B17F3D98}" type="presOf" srcId="{1E3004B7-D88C-4342-93B8-AAC8F59CC738}" destId="{64250827-6499-4ABA-98FF-21C7E8DAB5A8}" srcOrd="0" destOrd="0" presId="urn:microsoft.com/office/officeart/2005/8/layout/hierarchy1"/>
    <dgm:cxn modelId="{0B233604-5EAA-4E48-B56F-DA060344EAD8}" srcId="{8A9819EA-72B7-4DD5-A15C-634FD25AE3AA}" destId="{CB228CAB-F6B7-4671-9D73-3E32CE98839F}" srcOrd="0" destOrd="0" parTransId="{352A3171-AED0-41E8-91CE-C4131E08742D}" sibTransId="{74F370FF-D205-437C-932D-EDC91DA37DBB}"/>
    <dgm:cxn modelId="{A1AC061E-E7FE-4BED-8DEC-06A1D025ACCC}" type="presOf" srcId="{C8F8AF7A-2388-4C63-B4F4-31121B4D3EB2}" destId="{8D5017D6-9C3B-4E14-B2F0-0027C103F499}" srcOrd="0" destOrd="0" presId="urn:microsoft.com/office/officeart/2005/8/layout/hierarchy1"/>
    <dgm:cxn modelId="{007B4D2F-C0F7-47EA-BC20-82D79B80C2AE}" srcId="{0F6E1566-C89F-4092-BC20-641231052C42}" destId="{16725FC8-729F-4EBB-807D-70C5ED055C62}" srcOrd="0" destOrd="0" parTransId="{0440056E-939B-441E-8FB2-04B9094544B5}" sibTransId="{124A42F2-AC09-4C2D-BFF6-BAE252B4FBCD}"/>
    <dgm:cxn modelId="{A031422C-6133-4342-95C0-B07A6064421B}" type="presOf" srcId="{9FEEC20D-DBB0-421E-B4E0-83DCAE0E75E0}" destId="{892D1F39-5D57-4A3E-BB67-B6A074B3F218}" srcOrd="0" destOrd="0" presId="urn:microsoft.com/office/officeart/2005/8/layout/hierarchy1"/>
    <dgm:cxn modelId="{926C768E-A13A-4087-A9F6-6C96D69F6B9C}" srcId="{0F6E1566-C89F-4092-BC20-641231052C42}" destId="{287319F9-78C2-476E-9F6E-37CE2865498B}" srcOrd="1" destOrd="0" parTransId="{444A65CF-57CB-4E1A-B240-029D222B297D}" sibTransId="{A91BBE5E-181D-48F4-902B-695C72962468}"/>
    <dgm:cxn modelId="{95160928-D1C0-49E6-A987-41763E2B8EBE}" type="presOf" srcId="{7B0333B1-969E-443C-BE14-8D8DC66B6DC2}" destId="{389A2AE2-193E-4D42-8ADC-CB7C13F3FD9C}" srcOrd="0" destOrd="0" presId="urn:microsoft.com/office/officeart/2005/8/layout/hierarchy1"/>
    <dgm:cxn modelId="{98B8A151-9C79-476E-ABB8-45E78FD12144}" srcId="{B78E29F8-DFAF-48E4-BCF0-5A67AE85E66A}" destId="{0F6E1566-C89F-4092-BC20-641231052C42}" srcOrd="1" destOrd="0" parTransId="{7B0333B1-969E-443C-BE14-8D8DC66B6DC2}" sibTransId="{6DA26B9C-B0F2-4BA8-804C-E0722AD4C7A3}"/>
    <dgm:cxn modelId="{8B014C42-B27D-4037-847A-E172727CA2FB}" srcId="{85A678B4-2AD3-47F0-B0D2-C351302EA073}" destId="{FE0B1578-870B-4602-B35A-EA17C7047893}" srcOrd="0" destOrd="0" parTransId="{7D92FBC2-8855-487C-8FE9-45C0CCADD536}" sibTransId="{198EF244-B673-4F45-8FB9-E0342AE4A36C}"/>
    <dgm:cxn modelId="{78AF00F4-F1BB-48C1-8DE8-9AF6402EAB1D}" type="presOf" srcId="{C475F296-65CA-4027-9897-77CEF49A60D5}" destId="{F29D90EB-2300-476B-9FA4-D86B4C990517}" srcOrd="0" destOrd="0" presId="urn:microsoft.com/office/officeart/2005/8/layout/hierarchy1"/>
    <dgm:cxn modelId="{D2E6387A-22C6-4622-95B0-8145B5E58F9C}" type="presOf" srcId="{CB228CAB-F6B7-4671-9D73-3E32CE98839F}" destId="{5A26B12F-D1F5-4728-8D31-6ABE2CA22544}" srcOrd="0" destOrd="0" presId="urn:microsoft.com/office/officeart/2005/8/layout/hierarchy1"/>
    <dgm:cxn modelId="{83DA47A5-52F3-4A86-A298-C3D0CEFAF463}" type="presParOf" srcId="{892D1F39-5D57-4A3E-BB67-B6A074B3F218}" destId="{F927126F-BE1A-4F72-84FB-03B886E13700}" srcOrd="0" destOrd="0" presId="urn:microsoft.com/office/officeart/2005/8/layout/hierarchy1"/>
    <dgm:cxn modelId="{7FFE7485-FB5E-49E2-8F05-1399EB4F577A}" type="presParOf" srcId="{F927126F-BE1A-4F72-84FB-03B886E13700}" destId="{62E61FAD-549B-48D2-82AA-C508BFDA4758}" srcOrd="0" destOrd="0" presId="urn:microsoft.com/office/officeart/2005/8/layout/hierarchy1"/>
    <dgm:cxn modelId="{93A1A878-2700-49B3-9686-4DAD231003A7}" type="presParOf" srcId="{62E61FAD-549B-48D2-82AA-C508BFDA4758}" destId="{1641B649-32EF-4862-B08B-3393B3C43A96}" srcOrd="0" destOrd="0" presId="urn:microsoft.com/office/officeart/2005/8/layout/hierarchy1"/>
    <dgm:cxn modelId="{2560FC70-203A-4939-86A2-116D30B23831}" type="presParOf" srcId="{62E61FAD-549B-48D2-82AA-C508BFDA4758}" destId="{8D5017D6-9C3B-4E14-B2F0-0027C103F499}" srcOrd="1" destOrd="0" presId="urn:microsoft.com/office/officeart/2005/8/layout/hierarchy1"/>
    <dgm:cxn modelId="{5C87A0A0-E85E-4FF7-BE6C-2DCB27A3E151}" type="presParOf" srcId="{F927126F-BE1A-4F72-84FB-03B886E13700}" destId="{37361006-9FC7-481F-8FB7-044E20D9DF71}" srcOrd="1" destOrd="0" presId="urn:microsoft.com/office/officeart/2005/8/layout/hierarchy1"/>
    <dgm:cxn modelId="{2CDA09DA-2CF5-4F13-944E-15B8CEAA36F0}" type="presParOf" srcId="{37361006-9FC7-481F-8FB7-044E20D9DF71}" destId="{8C311276-B8D1-4EC0-86F7-5E5456C93384}" srcOrd="0" destOrd="0" presId="urn:microsoft.com/office/officeart/2005/8/layout/hierarchy1"/>
    <dgm:cxn modelId="{9F3F0838-4728-467F-8A24-4FF3DAFC145F}" type="presParOf" srcId="{37361006-9FC7-481F-8FB7-044E20D9DF71}" destId="{618EC137-717B-4AEB-92E5-9C42EE22D750}" srcOrd="1" destOrd="0" presId="urn:microsoft.com/office/officeart/2005/8/layout/hierarchy1"/>
    <dgm:cxn modelId="{963A347A-23B9-407B-A046-ED7FE84FD73F}" type="presParOf" srcId="{618EC137-717B-4AEB-92E5-9C42EE22D750}" destId="{0F5515B8-0E7D-4026-A470-B6F45B8BFD89}" srcOrd="0" destOrd="0" presId="urn:microsoft.com/office/officeart/2005/8/layout/hierarchy1"/>
    <dgm:cxn modelId="{B8601C25-C962-423F-A01F-AD57ACE21CEA}" type="presParOf" srcId="{0F5515B8-0E7D-4026-A470-B6F45B8BFD89}" destId="{FBCAE926-FFE4-4ADC-97B2-9D588F186DF6}" srcOrd="0" destOrd="0" presId="urn:microsoft.com/office/officeart/2005/8/layout/hierarchy1"/>
    <dgm:cxn modelId="{4B6FEF9B-CDF2-48A8-8B97-9CB5FBDF07CD}" type="presParOf" srcId="{0F5515B8-0E7D-4026-A470-B6F45B8BFD89}" destId="{7F5FE50B-E92F-4365-8764-B5EC5F3210FC}" srcOrd="1" destOrd="0" presId="urn:microsoft.com/office/officeart/2005/8/layout/hierarchy1"/>
    <dgm:cxn modelId="{1D532428-8AD1-48A1-AD36-F99D558253D2}" type="presParOf" srcId="{618EC137-717B-4AEB-92E5-9C42EE22D750}" destId="{F2BA7CC7-6EC7-468E-B8CF-8F7E3BD0867C}" srcOrd="1" destOrd="0" presId="urn:microsoft.com/office/officeart/2005/8/layout/hierarchy1"/>
    <dgm:cxn modelId="{438E21A6-EFC3-401D-B149-0071FC69B2FF}" type="presParOf" srcId="{F2BA7CC7-6EC7-468E-B8CF-8F7E3BD0867C}" destId="{23DE3DFE-AB87-4706-B0F1-BA2F18165405}" srcOrd="0" destOrd="0" presId="urn:microsoft.com/office/officeart/2005/8/layout/hierarchy1"/>
    <dgm:cxn modelId="{1E7F0910-B742-442F-996D-80D58F904D9D}" type="presParOf" srcId="{F2BA7CC7-6EC7-468E-B8CF-8F7E3BD0867C}" destId="{51E6EAAF-0C1E-41A8-97AF-FA0ED0E5F07B}" srcOrd="1" destOrd="0" presId="urn:microsoft.com/office/officeart/2005/8/layout/hierarchy1"/>
    <dgm:cxn modelId="{3823E36B-81A8-43D9-BA0B-9353DC76069C}" type="presParOf" srcId="{51E6EAAF-0C1E-41A8-97AF-FA0ED0E5F07B}" destId="{BE3A717B-FAB0-4745-BF74-FF8C16A13AA7}" srcOrd="0" destOrd="0" presId="urn:microsoft.com/office/officeart/2005/8/layout/hierarchy1"/>
    <dgm:cxn modelId="{7FDCEBD9-2E38-40E4-8C32-F1C7ABAC3035}" type="presParOf" srcId="{BE3A717B-FAB0-4745-BF74-FF8C16A13AA7}" destId="{44BBC51D-7289-4E7B-A187-FB8354A139B7}" srcOrd="0" destOrd="0" presId="urn:microsoft.com/office/officeart/2005/8/layout/hierarchy1"/>
    <dgm:cxn modelId="{14CD096B-43DA-42DF-948B-3314E09F6EF4}" type="presParOf" srcId="{BE3A717B-FAB0-4745-BF74-FF8C16A13AA7}" destId="{20CBA796-85B8-42C5-902D-56EC0348B997}" srcOrd="1" destOrd="0" presId="urn:microsoft.com/office/officeart/2005/8/layout/hierarchy1"/>
    <dgm:cxn modelId="{F3224F3B-0531-43DE-B9B9-38C47C72E8DF}" type="presParOf" srcId="{51E6EAAF-0C1E-41A8-97AF-FA0ED0E5F07B}" destId="{F06A4480-91AC-4FAD-AFB2-31FD44A0EC12}" srcOrd="1" destOrd="0" presId="urn:microsoft.com/office/officeart/2005/8/layout/hierarchy1"/>
    <dgm:cxn modelId="{DA4D0074-D3E6-4EEE-914E-2A7CED8B11CE}" type="presParOf" srcId="{F06A4480-91AC-4FAD-AFB2-31FD44A0EC12}" destId="{211E7D72-DAAC-4554-BFB3-AA1E96E3B938}" srcOrd="0" destOrd="0" presId="urn:microsoft.com/office/officeart/2005/8/layout/hierarchy1"/>
    <dgm:cxn modelId="{64A98012-B018-4502-A940-C20DB88D5B46}" type="presParOf" srcId="{F06A4480-91AC-4FAD-AFB2-31FD44A0EC12}" destId="{289AF8D1-5E3A-42D4-8B69-34561DE93CA3}" srcOrd="1" destOrd="0" presId="urn:microsoft.com/office/officeart/2005/8/layout/hierarchy1"/>
    <dgm:cxn modelId="{54734F7F-D89F-4B61-802E-D6AA43D51271}" type="presParOf" srcId="{289AF8D1-5E3A-42D4-8B69-34561DE93CA3}" destId="{DE1F6C6E-4D8C-4B78-880B-6A48A04D8D40}" srcOrd="0" destOrd="0" presId="urn:microsoft.com/office/officeart/2005/8/layout/hierarchy1"/>
    <dgm:cxn modelId="{973F1829-18D0-40B4-9C81-F0B4B0E64767}" type="presParOf" srcId="{DE1F6C6E-4D8C-4B78-880B-6A48A04D8D40}" destId="{57BA4CA5-F247-4476-87EB-FD217062E36C}" srcOrd="0" destOrd="0" presId="urn:microsoft.com/office/officeart/2005/8/layout/hierarchy1"/>
    <dgm:cxn modelId="{DBF637A4-7B12-430D-A396-72382B67AEF6}" type="presParOf" srcId="{DE1F6C6E-4D8C-4B78-880B-6A48A04D8D40}" destId="{E36BB8F8-239B-4D04-8F92-325AAB8C70C4}" srcOrd="1" destOrd="0" presId="urn:microsoft.com/office/officeart/2005/8/layout/hierarchy1"/>
    <dgm:cxn modelId="{EA08F2C1-3BD9-4A75-B31E-705ABDA91AC8}" type="presParOf" srcId="{289AF8D1-5E3A-42D4-8B69-34561DE93CA3}" destId="{33B61522-21C0-4B6B-9520-F307527B7828}" srcOrd="1" destOrd="0" presId="urn:microsoft.com/office/officeart/2005/8/layout/hierarchy1"/>
    <dgm:cxn modelId="{DC38380B-5BC0-4FBD-BCAC-B09B76540D16}" type="presParOf" srcId="{F06A4480-91AC-4FAD-AFB2-31FD44A0EC12}" destId="{64250827-6499-4ABA-98FF-21C7E8DAB5A8}" srcOrd="2" destOrd="0" presId="urn:microsoft.com/office/officeart/2005/8/layout/hierarchy1"/>
    <dgm:cxn modelId="{C8E4444D-1D1E-44DF-822C-E40F20251ED9}" type="presParOf" srcId="{F06A4480-91AC-4FAD-AFB2-31FD44A0EC12}" destId="{CA597D99-6265-4AD6-A588-266ED0B3D5EE}" srcOrd="3" destOrd="0" presId="urn:microsoft.com/office/officeart/2005/8/layout/hierarchy1"/>
    <dgm:cxn modelId="{E32522A7-5003-450D-9BC4-6B7E2EAA5E8E}" type="presParOf" srcId="{CA597D99-6265-4AD6-A588-266ED0B3D5EE}" destId="{FAE32721-CACE-4B72-9A0B-713D3601741A}" srcOrd="0" destOrd="0" presId="urn:microsoft.com/office/officeart/2005/8/layout/hierarchy1"/>
    <dgm:cxn modelId="{6F3F341E-5DD3-4C17-A54E-43A6A66D4766}" type="presParOf" srcId="{FAE32721-CACE-4B72-9A0B-713D3601741A}" destId="{AD960A95-BCA3-4456-BBD0-12E404FADEAF}" srcOrd="0" destOrd="0" presId="urn:microsoft.com/office/officeart/2005/8/layout/hierarchy1"/>
    <dgm:cxn modelId="{4DF95171-E378-4FE5-8614-396D825B432A}" type="presParOf" srcId="{FAE32721-CACE-4B72-9A0B-713D3601741A}" destId="{3FBCC355-1EA4-4156-A869-212DEA55C7F3}" srcOrd="1" destOrd="0" presId="urn:microsoft.com/office/officeart/2005/8/layout/hierarchy1"/>
    <dgm:cxn modelId="{09D77DE1-D6FC-4662-B22E-3AA50964A5F9}" type="presParOf" srcId="{CA597D99-6265-4AD6-A588-266ED0B3D5EE}" destId="{CD081F04-8A4D-4472-8836-9DC968150755}" srcOrd="1" destOrd="0" presId="urn:microsoft.com/office/officeart/2005/8/layout/hierarchy1"/>
    <dgm:cxn modelId="{6BDB8B16-55F9-4DD5-9B71-C6D6E2285E0C}" type="presParOf" srcId="{F2BA7CC7-6EC7-468E-B8CF-8F7E3BD0867C}" destId="{389A2AE2-193E-4D42-8ADC-CB7C13F3FD9C}" srcOrd="2" destOrd="0" presId="urn:microsoft.com/office/officeart/2005/8/layout/hierarchy1"/>
    <dgm:cxn modelId="{225C604B-6B75-47DE-8B6D-1CE247DEA06F}" type="presParOf" srcId="{F2BA7CC7-6EC7-468E-B8CF-8F7E3BD0867C}" destId="{043C43ED-3CD0-4B14-8D77-9071DC93862D}" srcOrd="3" destOrd="0" presId="urn:microsoft.com/office/officeart/2005/8/layout/hierarchy1"/>
    <dgm:cxn modelId="{1AA70EA9-888D-4A35-A85F-28ADCABB8799}" type="presParOf" srcId="{043C43ED-3CD0-4B14-8D77-9071DC93862D}" destId="{E1665B10-868C-44B9-86CC-AA105F5BD998}" srcOrd="0" destOrd="0" presId="urn:microsoft.com/office/officeart/2005/8/layout/hierarchy1"/>
    <dgm:cxn modelId="{9BDA725A-CF99-4C20-8F50-B60F774F9DA4}" type="presParOf" srcId="{E1665B10-868C-44B9-86CC-AA105F5BD998}" destId="{86EE7E02-45E6-43A3-B9D1-AD07794D7E40}" srcOrd="0" destOrd="0" presId="urn:microsoft.com/office/officeart/2005/8/layout/hierarchy1"/>
    <dgm:cxn modelId="{B5502185-0B8A-4AE2-8AF2-52CA8D989A4F}" type="presParOf" srcId="{E1665B10-868C-44B9-86CC-AA105F5BD998}" destId="{80EE506E-F405-433E-B4AB-A081351CD78D}" srcOrd="1" destOrd="0" presId="urn:microsoft.com/office/officeart/2005/8/layout/hierarchy1"/>
    <dgm:cxn modelId="{9A3C20DB-9227-4D9D-9698-A90239F2935A}" type="presParOf" srcId="{043C43ED-3CD0-4B14-8D77-9071DC93862D}" destId="{2C6B2B68-DAE5-4951-96D5-64AB2B0BB453}" srcOrd="1" destOrd="0" presId="urn:microsoft.com/office/officeart/2005/8/layout/hierarchy1"/>
    <dgm:cxn modelId="{C138D602-6EF6-4CCD-A4F6-6BB4338114BA}" type="presParOf" srcId="{2C6B2B68-DAE5-4951-96D5-64AB2B0BB453}" destId="{1011D299-AE97-43C7-AFAC-57395130648F}" srcOrd="0" destOrd="0" presId="urn:microsoft.com/office/officeart/2005/8/layout/hierarchy1"/>
    <dgm:cxn modelId="{3C3E4BE8-1FF3-4EB4-B9FE-3416A0D02AE1}" type="presParOf" srcId="{2C6B2B68-DAE5-4951-96D5-64AB2B0BB453}" destId="{F45BCEAE-4DCD-4E04-AB93-847A83772EDB}" srcOrd="1" destOrd="0" presId="urn:microsoft.com/office/officeart/2005/8/layout/hierarchy1"/>
    <dgm:cxn modelId="{098AA70C-4E94-4447-9C37-F27FF332CC98}" type="presParOf" srcId="{F45BCEAE-4DCD-4E04-AB93-847A83772EDB}" destId="{5D483663-8009-4626-9460-3EDF0518C75D}" srcOrd="0" destOrd="0" presId="urn:microsoft.com/office/officeart/2005/8/layout/hierarchy1"/>
    <dgm:cxn modelId="{0DA7882D-DBA2-4231-B828-AC445DA2272F}" type="presParOf" srcId="{5D483663-8009-4626-9460-3EDF0518C75D}" destId="{E471EE86-BC8B-4C8F-B58D-9F11C826B89A}" srcOrd="0" destOrd="0" presId="urn:microsoft.com/office/officeart/2005/8/layout/hierarchy1"/>
    <dgm:cxn modelId="{C4A8AF7C-CCEE-4ECE-AA76-6215AE44B67B}" type="presParOf" srcId="{5D483663-8009-4626-9460-3EDF0518C75D}" destId="{97B9D979-A519-40D9-B151-3D37E0DBEE04}" srcOrd="1" destOrd="0" presId="urn:microsoft.com/office/officeart/2005/8/layout/hierarchy1"/>
    <dgm:cxn modelId="{91D7F57A-28BE-444B-8E3B-609DAB18F2E4}" type="presParOf" srcId="{F45BCEAE-4DCD-4E04-AB93-847A83772EDB}" destId="{73C651FD-4220-4FBB-91B8-2D206BDE4FA5}" srcOrd="1" destOrd="0" presId="urn:microsoft.com/office/officeart/2005/8/layout/hierarchy1"/>
    <dgm:cxn modelId="{F31884D0-490D-4FBD-9198-84812D0B2E16}" type="presParOf" srcId="{2C6B2B68-DAE5-4951-96D5-64AB2B0BB453}" destId="{B5335044-4B9B-4F91-AB92-9B3BE7E18C8D}" srcOrd="2" destOrd="0" presId="urn:microsoft.com/office/officeart/2005/8/layout/hierarchy1"/>
    <dgm:cxn modelId="{C734ADC6-379C-437A-8724-C6970B270905}" type="presParOf" srcId="{2C6B2B68-DAE5-4951-96D5-64AB2B0BB453}" destId="{FC07F9D3-920B-453B-BE26-12F23994401A}" srcOrd="3" destOrd="0" presId="urn:microsoft.com/office/officeart/2005/8/layout/hierarchy1"/>
    <dgm:cxn modelId="{4E52D0D0-BA4C-491D-A0A8-8986C4131564}" type="presParOf" srcId="{FC07F9D3-920B-453B-BE26-12F23994401A}" destId="{7209FA97-CBE8-4CBA-96BD-832B674F0EAA}" srcOrd="0" destOrd="0" presId="urn:microsoft.com/office/officeart/2005/8/layout/hierarchy1"/>
    <dgm:cxn modelId="{E777E9B6-FE45-418E-9F4E-599B368DE898}" type="presParOf" srcId="{7209FA97-CBE8-4CBA-96BD-832B674F0EAA}" destId="{45646764-48E7-4BF6-A2DA-1B2193EF5C9F}" srcOrd="0" destOrd="0" presId="urn:microsoft.com/office/officeart/2005/8/layout/hierarchy1"/>
    <dgm:cxn modelId="{B7572E09-E482-44EC-9B0A-1908F04E95AF}" type="presParOf" srcId="{7209FA97-CBE8-4CBA-96BD-832B674F0EAA}" destId="{926B6CF6-9C2D-4C5A-BFB2-8F9E745A811B}" srcOrd="1" destOrd="0" presId="urn:microsoft.com/office/officeart/2005/8/layout/hierarchy1"/>
    <dgm:cxn modelId="{14B2C36D-AA0B-4442-82C4-D044F8953F14}" type="presParOf" srcId="{FC07F9D3-920B-453B-BE26-12F23994401A}" destId="{82D36E62-1E90-4C1C-8896-7CA44254ED4E}" srcOrd="1" destOrd="0" presId="urn:microsoft.com/office/officeart/2005/8/layout/hierarchy1"/>
    <dgm:cxn modelId="{DC2F16A0-FCDA-45FA-A326-FE1F46267E5A}" type="presParOf" srcId="{37361006-9FC7-481F-8FB7-044E20D9DF71}" destId="{F29D90EB-2300-476B-9FA4-D86B4C990517}" srcOrd="2" destOrd="0" presId="urn:microsoft.com/office/officeart/2005/8/layout/hierarchy1"/>
    <dgm:cxn modelId="{13B4B701-4F0D-4570-87C8-479C3BCF5845}" type="presParOf" srcId="{37361006-9FC7-481F-8FB7-044E20D9DF71}" destId="{AACBF782-97C1-4389-86FC-456646B09F14}" srcOrd="3" destOrd="0" presId="urn:microsoft.com/office/officeart/2005/8/layout/hierarchy1"/>
    <dgm:cxn modelId="{8DA0DA93-A8A6-4568-A8AE-A158923FC74A}" type="presParOf" srcId="{AACBF782-97C1-4389-86FC-456646B09F14}" destId="{AFA85C4B-8BCD-474F-8BB3-438E631941C9}" srcOrd="0" destOrd="0" presId="urn:microsoft.com/office/officeart/2005/8/layout/hierarchy1"/>
    <dgm:cxn modelId="{B50048E6-12F8-471A-A84E-DE2349930E4C}" type="presParOf" srcId="{AFA85C4B-8BCD-474F-8BB3-438E631941C9}" destId="{6C86D651-D4A7-428A-A976-E631A7F43601}" srcOrd="0" destOrd="0" presId="urn:microsoft.com/office/officeart/2005/8/layout/hierarchy1"/>
    <dgm:cxn modelId="{2B937761-8454-4A5B-8B0C-4A5063B4DA5A}" type="presParOf" srcId="{AFA85C4B-8BCD-474F-8BB3-438E631941C9}" destId="{AEEA597A-7451-454D-BD21-E03AAAC6E281}" srcOrd="1" destOrd="0" presId="urn:microsoft.com/office/officeart/2005/8/layout/hierarchy1"/>
    <dgm:cxn modelId="{471DB08C-67D4-4920-8094-1D15C65725BB}" type="presParOf" srcId="{AACBF782-97C1-4389-86FC-456646B09F14}" destId="{B0464726-2A64-4959-B4AD-3DB1C2DE1457}" srcOrd="1" destOrd="0" presId="urn:microsoft.com/office/officeart/2005/8/layout/hierarchy1"/>
    <dgm:cxn modelId="{2CAE6B59-89F1-42CA-870E-4577F74AC2A8}" type="presParOf" srcId="{B0464726-2A64-4959-B4AD-3DB1C2DE1457}" destId="{F969623B-9428-4BCF-9C08-2011AF32F8BB}" srcOrd="0" destOrd="0" presId="urn:microsoft.com/office/officeart/2005/8/layout/hierarchy1"/>
    <dgm:cxn modelId="{FF95D8F3-9975-449C-A39D-508C5E307621}" type="presParOf" srcId="{B0464726-2A64-4959-B4AD-3DB1C2DE1457}" destId="{4B7C5832-D739-47E3-9E22-FDD39E524481}" srcOrd="1" destOrd="0" presId="urn:microsoft.com/office/officeart/2005/8/layout/hierarchy1"/>
    <dgm:cxn modelId="{738DCC25-7BFA-4B21-8E9F-058BE3364A6D}" type="presParOf" srcId="{4B7C5832-D739-47E3-9E22-FDD39E524481}" destId="{72454030-2265-48CE-93BF-D82222ADAFEE}" srcOrd="0" destOrd="0" presId="urn:microsoft.com/office/officeart/2005/8/layout/hierarchy1"/>
    <dgm:cxn modelId="{0C31EAF8-D71D-49A1-90BB-F09FD26C7CE2}" type="presParOf" srcId="{72454030-2265-48CE-93BF-D82222ADAFEE}" destId="{A13C5517-1C18-458B-B23B-250AA9251941}" srcOrd="0" destOrd="0" presId="urn:microsoft.com/office/officeart/2005/8/layout/hierarchy1"/>
    <dgm:cxn modelId="{D32AA108-FEFA-431A-8425-77089E4DD98C}" type="presParOf" srcId="{72454030-2265-48CE-93BF-D82222ADAFEE}" destId="{5A26B12F-D1F5-4728-8D31-6ABE2CA22544}" srcOrd="1" destOrd="0" presId="urn:microsoft.com/office/officeart/2005/8/layout/hierarchy1"/>
    <dgm:cxn modelId="{3EE1E59A-DD83-41E0-B44A-359FCA913A63}" type="presParOf" srcId="{4B7C5832-D739-47E3-9E22-FDD39E524481}" destId="{6A3B38F2-E2BF-4207-A71A-CD232443B14A}" srcOrd="1" destOrd="0" presId="urn:microsoft.com/office/officeart/2005/8/layout/hierarchy1"/>
    <dgm:cxn modelId="{6B4F0024-7590-4E57-A68D-91207D949F48}" type="presParOf" srcId="{6A3B38F2-E2BF-4207-A71A-CD232443B14A}" destId="{5EAE47A5-D246-46A8-BD53-ED9CBAE7AFF0}" srcOrd="0" destOrd="0" presId="urn:microsoft.com/office/officeart/2005/8/layout/hierarchy1"/>
    <dgm:cxn modelId="{A40F62A5-C846-4443-8FA6-1CA51B464640}" type="presParOf" srcId="{6A3B38F2-E2BF-4207-A71A-CD232443B14A}" destId="{8A18CEE5-AE58-40D6-9649-4E16D60CB1BF}" srcOrd="1" destOrd="0" presId="urn:microsoft.com/office/officeart/2005/8/layout/hierarchy1"/>
    <dgm:cxn modelId="{C5678260-F264-4F50-A2A1-C7E39F40CD25}" type="presParOf" srcId="{8A18CEE5-AE58-40D6-9649-4E16D60CB1BF}" destId="{17D32738-E3E0-4820-9CD8-D6C8CA316AC6}" srcOrd="0" destOrd="0" presId="urn:microsoft.com/office/officeart/2005/8/layout/hierarchy1"/>
    <dgm:cxn modelId="{20F56D3F-D1A5-434E-B9DE-B1B3BC4F4173}" type="presParOf" srcId="{17D32738-E3E0-4820-9CD8-D6C8CA316AC6}" destId="{A01A71FF-8ED5-4069-BE6A-4CECD5287347}" srcOrd="0" destOrd="0" presId="urn:microsoft.com/office/officeart/2005/8/layout/hierarchy1"/>
    <dgm:cxn modelId="{A0510D1D-8BDF-4BB1-9794-5CECDEA4E108}" type="presParOf" srcId="{17D32738-E3E0-4820-9CD8-D6C8CA316AC6}" destId="{85D6E340-F01F-4576-ACBB-D448EFDF19ED}" srcOrd="1" destOrd="0" presId="urn:microsoft.com/office/officeart/2005/8/layout/hierarchy1"/>
    <dgm:cxn modelId="{5800F75E-E6CE-40AF-A975-CEA14D9C7FB6}" type="presParOf" srcId="{8A18CEE5-AE58-40D6-9649-4E16D60CB1BF}" destId="{17357F0D-C18A-4920-9BC8-4BBFAF74A130}" srcOrd="1" destOrd="0" presId="urn:microsoft.com/office/officeart/2005/8/layout/hierarchy1"/>
    <dgm:cxn modelId="{91D7B74E-11F3-4BA9-A91B-4E9D553874DD}" type="presParOf" srcId="{B0464726-2A64-4959-B4AD-3DB1C2DE1457}" destId="{95FE99D3-5BA5-4C04-BD47-1561D0E3EF81}" srcOrd="2" destOrd="0" presId="urn:microsoft.com/office/officeart/2005/8/layout/hierarchy1"/>
    <dgm:cxn modelId="{6D1138C6-B075-4DE4-8F66-0858667FEF6E}" type="presParOf" srcId="{B0464726-2A64-4959-B4AD-3DB1C2DE1457}" destId="{6E4F2695-BEC0-4453-B880-A2667208A6F8}" srcOrd="3" destOrd="0" presId="urn:microsoft.com/office/officeart/2005/8/layout/hierarchy1"/>
    <dgm:cxn modelId="{B6374A0D-15D5-4B3B-B8F1-1318594DDB23}" type="presParOf" srcId="{6E4F2695-BEC0-4453-B880-A2667208A6F8}" destId="{BEFD4A91-6A8D-4C9E-9B24-F4E8A5BBF5C9}" srcOrd="0" destOrd="0" presId="urn:microsoft.com/office/officeart/2005/8/layout/hierarchy1"/>
    <dgm:cxn modelId="{1D7EC61F-93B4-47EC-99A7-6647867AA231}" type="presParOf" srcId="{BEFD4A91-6A8D-4C9E-9B24-F4E8A5BBF5C9}" destId="{43B1ACD4-C837-4EC7-B70C-E57884466773}" srcOrd="0" destOrd="0" presId="urn:microsoft.com/office/officeart/2005/8/layout/hierarchy1"/>
    <dgm:cxn modelId="{FC194EA4-1F5E-46A8-987E-EEF1DBD0E57E}" type="presParOf" srcId="{BEFD4A91-6A8D-4C9E-9B24-F4E8A5BBF5C9}" destId="{AF974133-26E7-4149-A462-7A3D034CF282}" srcOrd="1" destOrd="0" presId="urn:microsoft.com/office/officeart/2005/8/layout/hierarchy1"/>
    <dgm:cxn modelId="{8170D578-ED94-4748-82FB-CA81D63AFFD9}" type="presParOf" srcId="{6E4F2695-BEC0-4453-B880-A2667208A6F8}" destId="{62B7C340-2AFD-4B86-B900-04BE4808FD65}" srcOrd="1" destOrd="0" presId="urn:microsoft.com/office/officeart/2005/8/layout/hierarchy1"/>
    <dgm:cxn modelId="{39E9C1D5-E084-4F0B-804B-1C6C4D78DA5A}" type="presParOf" srcId="{62B7C340-2AFD-4B86-B900-04BE4808FD65}" destId="{988CFE20-657F-4D14-9AF5-C61BD1DC9EF2}" srcOrd="0" destOrd="0" presId="urn:microsoft.com/office/officeart/2005/8/layout/hierarchy1"/>
    <dgm:cxn modelId="{9259823C-B6A4-41E3-A20B-8965D51842B5}" type="presParOf" srcId="{62B7C340-2AFD-4B86-B900-04BE4808FD65}" destId="{AB1473B5-A438-41C0-B568-F32E469E48B0}" srcOrd="1" destOrd="0" presId="urn:microsoft.com/office/officeart/2005/8/layout/hierarchy1"/>
    <dgm:cxn modelId="{B72F1842-6E85-46D2-8919-154176BF7691}" type="presParOf" srcId="{AB1473B5-A438-41C0-B568-F32E469E48B0}" destId="{1AF10319-BFA0-4836-BEC7-A4F260DB95F4}" srcOrd="0" destOrd="0" presId="urn:microsoft.com/office/officeart/2005/8/layout/hierarchy1"/>
    <dgm:cxn modelId="{3DF84654-91A5-4568-A910-178D55204355}" type="presParOf" srcId="{1AF10319-BFA0-4836-BEC7-A4F260DB95F4}" destId="{4A2F847E-3F00-41E3-8A50-E31B89E3C9C8}" srcOrd="0" destOrd="0" presId="urn:microsoft.com/office/officeart/2005/8/layout/hierarchy1"/>
    <dgm:cxn modelId="{A8A202DA-2A49-4EC7-9DE0-47F2181631A6}" type="presParOf" srcId="{1AF10319-BFA0-4836-BEC7-A4F260DB95F4}" destId="{044D90BD-45CD-48A2-84AE-81F9B9D7E75F}" srcOrd="1" destOrd="0" presId="urn:microsoft.com/office/officeart/2005/8/layout/hierarchy1"/>
    <dgm:cxn modelId="{ECDE03A0-9E69-4FA2-AAB9-6F92DC213DF5}" type="presParOf" srcId="{AB1473B5-A438-41C0-B568-F32E469E48B0}" destId="{69C8BEDF-01BF-4019-93E0-F63BF1C9557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FEEC20D-DBB0-421E-B4E0-83DCAE0E75E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8F8AF7A-2388-4C63-B4F4-31121B4D3EB2}">
      <dgm:prSet phldrT="[Texto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800" b="1" dirty="0" smtClean="0">
              <a:solidFill>
                <a:srgbClr val="002060"/>
              </a:solidFill>
              <a:latin typeface="+mn-lt"/>
            </a:rPr>
            <a:t>Formação de professores para a Educação Básica</a:t>
          </a:r>
          <a:endParaRPr lang="pt-BR" sz="1800" b="1" dirty="0">
            <a:solidFill>
              <a:srgbClr val="002060"/>
            </a:solidFill>
            <a:latin typeface="+mn-lt"/>
          </a:endParaRPr>
        </a:p>
      </dgm:t>
    </dgm:pt>
    <dgm:pt modelId="{80260E5A-0F93-469A-8F54-4C15EADDBC9C}" type="parTrans" cxnId="{0C379EE9-A0EB-43D3-AD41-ECA1FBD3495F}">
      <dgm:prSet/>
      <dgm:spPr/>
      <dgm:t>
        <a:bodyPr/>
        <a:lstStyle/>
        <a:p>
          <a:endParaRPr lang="pt-BR"/>
        </a:p>
      </dgm:t>
    </dgm:pt>
    <dgm:pt modelId="{0577A04D-4A79-4F98-9EEA-AA1489B7AD49}" type="sibTrans" cxnId="{0C379EE9-A0EB-43D3-AD41-ECA1FBD3495F}">
      <dgm:prSet/>
      <dgm:spPr/>
      <dgm:t>
        <a:bodyPr/>
        <a:lstStyle/>
        <a:p>
          <a:endParaRPr lang="pt-BR"/>
        </a:p>
      </dgm:t>
    </dgm:pt>
    <dgm:pt modelId="{B78E29F8-DFAF-48E4-BCF0-5A67AE85E66A}">
      <dgm:prSet phldrT="[Texto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600" b="1" dirty="0" smtClean="0">
              <a:solidFill>
                <a:srgbClr val="002060"/>
              </a:solidFill>
              <a:latin typeface="+mn-lt"/>
            </a:rPr>
            <a:t>Formação </a:t>
          </a:r>
          <a:r>
            <a:rPr lang="pt-BR" sz="1600" b="1" dirty="0" smtClean="0">
              <a:solidFill>
                <a:srgbClr val="FF0000"/>
              </a:solidFill>
              <a:latin typeface="+mn-lt"/>
            </a:rPr>
            <a:t>em Serviço</a:t>
          </a:r>
          <a:endParaRPr lang="pt-BR" sz="1600" b="1" dirty="0">
            <a:solidFill>
              <a:srgbClr val="FF0000"/>
            </a:solidFill>
            <a:latin typeface="+mn-lt"/>
          </a:endParaRPr>
        </a:p>
      </dgm:t>
    </dgm:pt>
    <dgm:pt modelId="{FEB36BB9-CB92-4D16-A8AA-9C32DE8D3EFB}" type="parTrans" cxnId="{579AB1F7-C0B6-495B-8C03-3BA14CFBFBA7}">
      <dgm:prSet/>
      <dgm:spPr/>
      <dgm:t>
        <a:bodyPr/>
        <a:lstStyle/>
        <a:p>
          <a:endParaRPr lang="pt-BR" sz="1600" b="1">
            <a:solidFill>
              <a:srgbClr val="002060"/>
            </a:solidFill>
            <a:latin typeface="+mn-lt"/>
          </a:endParaRPr>
        </a:p>
      </dgm:t>
    </dgm:pt>
    <dgm:pt modelId="{6A47C6E9-5C3E-4AA3-B9A1-2A1E0969420A}" type="sibTrans" cxnId="{579AB1F7-C0B6-495B-8C03-3BA14CFBFBA7}">
      <dgm:prSet/>
      <dgm:spPr/>
      <dgm:t>
        <a:bodyPr/>
        <a:lstStyle/>
        <a:p>
          <a:endParaRPr lang="pt-BR"/>
        </a:p>
      </dgm:t>
    </dgm:pt>
    <dgm:pt modelId="{D3C27C0F-AACF-4E64-94F9-549DDFD13375}">
      <dgm:prSet phldrT="[Texto]" custT="1"/>
      <dgm:spPr>
        <a:solidFill>
          <a:schemeClr val="accent5">
            <a:alpha val="90000"/>
          </a:schemeClr>
        </a:solidFill>
        <a:ln>
          <a:solidFill>
            <a:srgbClr val="5F96A9"/>
          </a:solidFill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600" b="1" dirty="0" smtClean="0">
              <a:solidFill>
                <a:schemeClr val="bg1"/>
              </a:solidFill>
              <a:latin typeface="+mn-lt"/>
            </a:rPr>
            <a:t>CAPES</a:t>
          </a:r>
          <a:endParaRPr lang="pt-BR" sz="1600" b="1" dirty="0">
            <a:solidFill>
              <a:schemeClr val="bg1"/>
            </a:solidFill>
            <a:latin typeface="+mn-lt"/>
          </a:endParaRPr>
        </a:p>
      </dgm:t>
    </dgm:pt>
    <dgm:pt modelId="{FEAC6936-1458-476C-8A87-14BE9FBC73C7}" type="parTrans" cxnId="{7311F2B0-D7F4-4636-92B7-0C45F7A0348E}">
      <dgm:prSet/>
      <dgm:spPr/>
      <dgm:t>
        <a:bodyPr/>
        <a:lstStyle/>
        <a:p>
          <a:endParaRPr lang="pt-BR" sz="1600" b="1">
            <a:solidFill>
              <a:srgbClr val="002060"/>
            </a:solidFill>
            <a:latin typeface="+mn-lt"/>
          </a:endParaRPr>
        </a:p>
      </dgm:t>
    </dgm:pt>
    <dgm:pt modelId="{8347D908-E268-48BE-A0E9-9D33863BDA1F}" type="sibTrans" cxnId="{7311F2B0-D7F4-4636-92B7-0C45F7A0348E}">
      <dgm:prSet/>
      <dgm:spPr/>
      <dgm:t>
        <a:bodyPr/>
        <a:lstStyle/>
        <a:p>
          <a:endParaRPr lang="pt-BR"/>
        </a:p>
      </dgm:t>
    </dgm:pt>
    <dgm:pt modelId="{0F6E1566-C89F-4092-BC20-641231052C42}">
      <dgm:prSet phldrT="[Texto]" custT="1"/>
      <dgm:spPr>
        <a:ln>
          <a:solidFill>
            <a:srgbClr val="7030A0"/>
          </a:solidFill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600" b="1" dirty="0" smtClean="0">
              <a:solidFill>
                <a:srgbClr val="002060"/>
              </a:solidFill>
              <a:latin typeface="+mn-lt"/>
            </a:rPr>
            <a:t>MEC</a:t>
          </a:r>
        </a:p>
        <a:p>
          <a:r>
            <a:rPr lang="pt-BR" sz="1600" b="1" dirty="0" smtClean="0">
              <a:solidFill>
                <a:srgbClr val="002060"/>
              </a:solidFill>
              <a:latin typeface="+mn-lt"/>
            </a:rPr>
            <a:t>SEB e </a:t>
          </a:r>
          <a:r>
            <a:rPr lang="pt-BR" sz="1600" b="1" dirty="0" err="1" smtClean="0">
              <a:solidFill>
                <a:srgbClr val="002060"/>
              </a:solidFill>
              <a:latin typeface="+mn-lt"/>
            </a:rPr>
            <a:t>Secadi</a:t>
          </a:r>
          <a:endParaRPr lang="pt-BR" sz="1600" b="1" dirty="0">
            <a:solidFill>
              <a:srgbClr val="002060"/>
            </a:solidFill>
            <a:latin typeface="+mn-lt"/>
          </a:endParaRPr>
        </a:p>
      </dgm:t>
    </dgm:pt>
    <dgm:pt modelId="{7B0333B1-969E-443C-BE14-8D8DC66B6DC2}" type="parTrans" cxnId="{98B8A151-9C79-476E-ABB8-45E78FD12144}">
      <dgm:prSet/>
      <dgm:spPr/>
      <dgm:t>
        <a:bodyPr/>
        <a:lstStyle/>
        <a:p>
          <a:endParaRPr lang="pt-BR" sz="1600" b="1">
            <a:solidFill>
              <a:srgbClr val="002060"/>
            </a:solidFill>
            <a:latin typeface="+mn-lt"/>
          </a:endParaRPr>
        </a:p>
      </dgm:t>
    </dgm:pt>
    <dgm:pt modelId="{6DA26B9C-B0F2-4BA8-804C-E0722AD4C7A3}" type="sibTrans" cxnId="{98B8A151-9C79-476E-ABB8-45E78FD12144}">
      <dgm:prSet/>
      <dgm:spPr/>
      <dgm:t>
        <a:bodyPr/>
        <a:lstStyle/>
        <a:p>
          <a:endParaRPr lang="pt-BR"/>
        </a:p>
      </dgm:t>
    </dgm:pt>
    <dgm:pt modelId="{8A9819EA-72B7-4DD5-A15C-634FD25AE3AA}">
      <dgm:prSet phldrT="[Texto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600" b="1" dirty="0" smtClean="0">
              <a:solidFill>
                <a:srgbClr val="002060"/>
              </a:solidFill>
              <a:latin typeface="+mn-lt"/>
            </a:rPr>
            <a:t>Formação Regular</a:t>
          </a:r>
          <a:endParaRPr lang="pt-BR" sz="1600" b="1" dirty="0">
            <a:solidFill>
              <a:srgbClr val="002060"/>
            </a:solidFill>
            <a:latin typeface="+mn-lt"/>
          </a:endParaRPr>
        </a:p>
      </dgm:t>
    </dgm:pt>
    <dgm:pt modelId="{C475F296-65CA-4027-9897-77CEF49A60D5}" type="parTrans" cxnId="{5B3562B1-F04A-4AED-B457-195E440DBB75}">
      <dgm:prSet/>
      <dgm:spPr/>
      <dgm:t>
        <a:bodyPr/>
        <a:lstStyle/>
        <a:p>
          <a:endParaRPr lang="pt-BR" sz="1600" b="1">
            <a:solidFill>
              <a:srgbClr val="002060"/>
            </a:solidFill>
            <a:latin typeface="+mn-lt"/>
          </a:endParaRPr>
        </a:p>
      </dgm:t>
    </dgm:pt>
    <dgm:pt modelId="{C0B06F19-CB3E-44F9-89E3-141A475314AB}" type="sibTrans" cxnId="{5B3562B1-F04A-4AED-B457-195E440DBB75}">
      <dgm:prSet/>
      <dgm:spPr/>
      <dgm:t>
        <a:bodyPr/>
        <a:lstStyle/>
        <a:p>
          <a:endParaRPr lang="pt-BR"/>
        </a:p>
      </dgm:t>
    </dgm:pt>
    <dgm:pt modelId="{CB228CAB-F6B7-4671-9D73-3E32CE98839F}">
      <dgm:prSet phldrT="[Texto]" custT="1"/>
      <dgm:spPr>
        <a:ln>
          <a:solidFill>
            <a:srgbClr val="7030A0"/>
          </a:solidFill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600" b="1" dirty="0" smtClean="0">
              <a:ln>
                <a:noFill/>
              </a:ln>
              <a:solidFill>
                <a:srgbClr val="002060"/>
              </a:solidFill>
              <a:latin typeface="+mn-lt"/>
            </a:rPr>
            <a:t>MEC</a:t>
          </a:r>
        </a:p>
        <a:p>
          <a:r>
            <a:rPr lang="pt-BR" sz="1600" b="1" dirty="0" err="1" smtClean="0">
              <a:ln>
                <a:noFill/>
              </a:ln>
              <a:solidFill>
                <a:srgbClr val="002060"/>
              </a:solidFill>
              <a:latin typeface="+mn-lt"/>
            </a:rPr>
            <a:t>Sesu</a:t>
          </a:r>
          <a:endParaRPr lang="pt-BR" sz="1600" b="1" dirty="0">
            <a:ln>
              <a:noFill/>
            </a:ln>
            <a:solidFill>
              <a:srgbClr val="002060"/>
            </a:solidFill>
            <a:latin typeface="+mn-lt"/>
          </a:endParaRPr>
        </a:p>
      </dgm:t>
    </dgm:pt>
    <dgm:pt modelId="{352A3171-AED0-41E8-91CE-C4131E08742D}" type="parTrans" cxnId="{0B233604-5EAA-4E48-B56F-DA060344EAD8}">
      <dgm:prSet/>
      <dgm:spPr/>
      <dgm:t>
        <a:bodyPr/>
        <a:lstStyle/>
        <a:p>
          <a:endParaRPr lang="pt-BR" sz="1600" b="1">
            <a:solidFill>
              <a:srgbClr val="002060"/>
            </a:solidFill>
            <a:latin typeface="+mn-lt"/>
          </a:endParaRPr>
        </a:p>
      </dgm:t>
    </dgm:pt>
    <dgm:pt modelId="{74F370FF-D205-437C-932D-EDC91DA37DBB}" type="sibTrans" cxnId="{0B233604-5EAA-4E48-B56F-DA060344EAD8}">
      <dgm:prSet/>
      <dgm:spPr/>
      <dgm:t>
        <a:bodyPr/>
        <a:lstStyle/>
        <a:p>
          <a:endParaRPr lang="pt-BR"/>
        </a:p>
      </dgm:t>
    </dgm:pt>
    <dgm:pt modelId="{85A678B4-2AD3-47F0-B0D2-C351302EA073}">
      <dgm:prSet custT="1"/>
      <dgm:spPr>
        <a:solidFill>
          <a:schemeClr val="accent5">
            <a:alpha val="90000"/>
          </a:schemeClr>
        </a:solidFill>
        <a:ln>
          <a:solidFill>
            <a:srgbClr val="5F96A9"/>
          </a:solidFill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600" b="1" dirty="0" smtClean="0">
              <a:solidFill>
                <a:schemeClr val="bg1"/>
              </a:solidFill>
              <a:latin typeface="+mn-lt"/>
            </a:rPr>
            <a:t>CAPES </a:t>
          </a:r>
          <a:endParaRPr lang="pt-BR" sz="1600" b="1" dirty="0">
            <a:solidFill>
              <a:schemeClr val="bg1"/>
            </a:solidFill>
            <a:latin typeface="+mn-lt"/>
          </a:endParaRPr>
        </a:p>
      </dgm:t>
    </dgm:pt>
    <dgm:pt modelId="{118EC82B-D682-4FB8-8BD6-0404F41AB676}" type="parTrans" cxnId="{3D0F20E4-E906-4879-90CD-507BF8CF9B03}">
      <dgm:prSet/>
      <dgm:spPr/>
      <dgm:t>
        <a:bodyPr/>
        <a:lstStyle/>
        <a:p>
          <a:endParaRPr lang="pt-BR" sz="1600" b="1">
            <a:solidFill>
              <a:srgbClr val="002060"/>
            </a:solidFill>
            <a:latin typeface="+mn-lt"/>
          </a:endParaRPr>
        </a:p>
      </dgm:t>
    </dgm:pt>
    <dgm:pt modelId="{8D3261BA-D877-4F7F-9C23-F25AF127775C}" type="sibTrans" cxnId="{3D0F20E4-E906-4879-90CD-507BF8CF9B03}">
      <dgm:prSet/>
      <dgm:spPr/>
      <dgm:t>
        <a:bodyPr/>
        <a:lstStyle/>
        <a:p>
          <a:endParaRPr lang="pt-BR"/>
        </a:p>
      </dgm:t>
    </dgm:pt>
    <dgm:pt modelId="{B8E1CE7E-3A31-4E7D-BF02-95D7E17927F7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600" b="1" dirty="0" smtClean="0">
              <a:solidFill>
                <a:srgbClr val="002060"/>
              </a:solidFill>
              <a:latin typeface="+mn-lt"/>
            </a:rPr>
            <a:t>Formação inicial presencial e EaD</a:t>
          </a:r>
          <a:endParaRPr lang="pt-BR" sz="1600" b="1" dirty="0">
            <a:solidFill>
              <a:srgbClr val="002060"/>
            </a:solidFill>
            <a:latin typeface="+mn-lt"/>
          </a:endParaRPr>
        </a:p>
      </dgm:t>
    </dgm:pt>
    <dgm:pt modelId="{FE016BEF-F2F5-4662-8E6C-5DA03CCA53C2}" type="parTrans" cxnId="{FFB6005B-CF28-4C54-9910-1576F52C9290}">
      <dgm:prSet/>
      <dgm:spPr/>
      <dgm:t>
        <a:bodyPr/>
        <a:lstStyle/>
        <a:p>
          <a:endParaRPr lang="pt-BR" sz="1600" b="1">
            <a:solidFill>
              <a:srgbClr val="002060"/>
            </a:solidFill>
            <a:latin typeface="+mn-lt"/>
          </a:endParaRPr>
        </a:p>
      </dgm:t>
    </dgm:pt>
    <dgm:pt modelId="{2A6DDE77-E8D7-40E5-9E36-EA120FDEE8EB}" type="sibTrans" cxnId="{FFB6005B-CF28-4C54-9910-1576F52C9290}">
      <dgm:prSet/>
      <dgm:spPr/>
      <dgm:t>
        <a:bodyPr/>
        <a:lstStyle/>
        <a:p>
          <a:endParaRPr lang="pt-BR"/>
        </a:p>
      </dgm:t>
    </dgm:pt>
    <dgm:pt modelId="{B1DDCC77-272A-42C7-A998-FF23040B531C}">
      <dgm:prSet custT="1"/>
      <dgm:spPr>
        <a:ln>
          <a:solidFill>
            <a:srgbClr val="92D050"/>
          </a:solidFill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endParaRPr lang="pt-BR" sz="1600" b="1" dirty="0" smtClean="0">
            <a:solidFill>
              <a:srgbClr val="002060"/>
            </a:solidFill>
            <a:latin typeface="+mn-lt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pt-BR" sz="1600" b="1" dirty="0" smtClean="0">
              <a:solidFill>
                <a:srgbClr val="002060"/>
              </a:solidFill>
              <a:latin typeface="+mn-lt"/>
            </a:rPr>
            <a:t>Formação </a:t>
          </a:r>
        </a:p>
        <a:p>
          <a:pPr>
            <a:lnSpc>
              <a:spcPct val="90000"/>
            </a:lnSpc>
            <a:spcAft>
              <a:spcPct val="35000"/>
            </a:spcAft>
          </a:pPr>
          <a:r>
            <a:rPr lang="pt-BR" sz="1600" b="1" dirty="0" smtClean="0">
              <a:solidFill>
                <a:srgbClr val="002060"/>
              </a:solidFill>
              <a:latin typeface="+mn-lt"/>
            </a:rPr>
            <a:t>Inicial</a:t>
          </a:r>
        </a:p>
        <a:p>
          <a:pPr>
            <a:lnSpc>
              <a:spcPct val="90000"/>
            </a:lnSpc>
            <a:spcAft>
              <a:spcPct val="35000"/>
            </a:spcAft>
          </a:pPr>
          <a:endParaRPr lang="pt-BR" sz="1600" b="1" dirty="0">
            <a:solidFill>
              <a:srgbClr val="002060"/>
            </a:solidFill>
            <a:latin typeface="+mn-lt"/>
          </a:endParaRPr>
        </a:p>
      </dgm:t>
    </dgm:pt>
    <dgm:pt modelId="{E07A7641-4940-4E3C-B232-F8A1FC460133}" type="parTrans" cxnId="{C9D1AA77-56A5-41BA-9134-4A0327C089AB}">
      <dgm:prSet/>
      <dgm:spPr/>
      <dgm:t>
        <a:bodyPr/>
        <a:lstStyle/>
        <a:p>
          <a:endParaRPr lang="pt-BR" sz="1600" b="1">
            <a:solidFill>
              <a:srgbClr val="002060"/>
            </a:solidFill>
            <a:latin typeface="+mn-lt"/>
          </a:endParaRPr>
        </a:p>
      </dgm:t>
    </dgm:pt>
    <dgm:pt modelId="{E98C24F2-323C-4D24-9314-07CBF8578741}" type="sibTrans" cxnId="{C9D1AA77-56A5-41BA-9134-4A0327C089AB}">
      <dgm:prSet/>
      <dgm:spPr/>
      <dgm:t>
        <a:bodyPr/>
        <a:lstStyle/>
        <a:p>
          <a:endParaRPr lang="pt-BR"/>
        </a:p>
      </dgm:t>
    </dgm:pt>
    <dgm:pt modelId="{FE0B1578-870B-4602-B35A-EA17C7047893}">
      <dgm:prSet custT="1"/>
      <dgm:spPr>
        <a:ln>
          <a:solidFill>
            <a:srgbClr val="F12D57"/>
          </a:solidFill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600" b="1" dirty="0" smtClean="0">
              <a:solidFill>
                <a:srgbClr val="002060"/>
              </a:solidFill>
              <a:latin typeface="+mn-lt"/>
            </a:rPr>
            <a:t>Mestrado Acadêmico e Profissional Doutorado</a:t>
          </a:r>
          <a:endParaRPr lang="pt-BR" sz="1600" b="1" dirty="0">
            <a:solidFill>
              <a:srgbClr val="002060"/>
            </a:solidFill>
            <a:latin typeface="+mn-lt"/>
          </a:endParaRPr>
        </a:p>
      </dgm:t>
    </dgm:pt>
    <dgm:pt modelId="{7D92FBC2-8855-487C-8FE9-45C0CCADD536}" type="parTrans" cxnId="{8B014C42-B27D-4037-847A-E172727CA2FB}">
      <dgm:prSet/>
      <dgm:spPr/>
      <dgm:t>
        <a:bodyPr/>
        <a:lstStyle/>
        <a:p>
          <a:endParaRPr lang="pt-BR" sz="1600" b="1">
            <a:solidFill>
              <a:srgbClr val="002060"/>
            </a:solidFill>
            <a:latin typeface="+mn-lt"/>
          </a:endParaRPr>
        </a:p>
      </dgm:t>
    </dgm:pt>
    <dgm:pt modelId="{198EF244-B673-4F45-8FB9-E0342AE4A36C}" type="sibTrans" cxnId="{8B014C42-B27D-4037-847A-E172727CA2FB}">
      <dgm:prSet/>
      <dgm:spPr/>
      <dgm:t>
        <a:bodyPr/>
        <a:lstStyle/>
        <a:p>
          <a:endParaRPr lang="pt-BR"/>
        </a:p>
      </dgm:t>
    </dgm:pt>
    <dgm:pt modelId="{3F2EA004-3ADA-43AF-8763-37BAFC09F0C1}">
      <dgm:prSet custT="1"/>
      <dgm:spPr>
        <a:ln>
          <a:solidFill>
            <a:srgbClr val="F12D57"/>
          </a:solidFill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600" b="1" dirty="0" smtClean="0">
              <a:solidFill>
                <a:srgbClr val="002060"/>
              </a:solidFill>
              <a:latin typeface="+mn-lt"/>
            </a:rPr>
            <a:t>Especializações</a:t>
          </a:r>
        </a:p>
        <a:p>
          <a:r>
            <a:rPr lang="pt-BR" sz="1600" b="1" dirty="0" err="1" smtClean="0">
              <a:solidFill>
                <a:srgbClr val="002060"/>
              </a:solidFill>
              <a:latin typeface="+mn-lt"/>
            </a:rPr>
            <a:t>Profs</a:t>
          </a:r>
          <a:endParaRPr lang="pt-BR" sz="1600" b="1" dirty="0">
            <a:solidFill>
              <a:srgbClr val="002060"/>
            </a:solidFill>
            <a:latin typeface="+mn-lt"/>
          </a:endParaRPr>
        </a:p>
      </dgm:t>
    </dgm:pt>
    <dgm:pt modelId="{1E3004B7-D88C-4342-93B8-AAC8F59CC738}" type="parTrans" cxnId="{B1B47CA1-1D5A-4A91-82BC-3B4C9BC349D4}">
      <dgm:prSet/>
      <dgm:spPr/>
      <dgm:t>
        <a:bodyPr/>
        <a:lstStyle/>
        <a:p>
          <a:endParaRPr lang="pt-BR" sz="1600" b="1">
            <a:solidFill>
              <a:srgbClr val="002060"/>
            </a:solidFill>
            <a:latin typeface="+mn-lt"/>
          </a:endParaRPr>
        </a:p>
      </dgm:t>
    </dgm:pt>
    <dgm:pt modelId="{9C975345-0869-4032-9D3D-CCED41CAC11B}" type="sibTrans" cxnId="{B1B47CA1-1D5A-4A91-82BC-3B4C9BC349D4}">
      <dgm:prSet/>
      <dgm:spPr/>
      <dgm:t>
        <a:bodyPr/>
        <a:lstStyle/>
        <a:p>
          <a:endParaRPr lang="pt-BR"/>
        </a:p>
      </dgm:t>
    </dgm:pt>
    <dgm:pt modelId="{287319F9-78C2-476E-9F6E-37CE2865498B}">
      <dgm:prSet custT="1"/>
      <dgm:spPr>
        <a:ln>
          <a:solidFill>
            <a:srgbClr val="F12D57"/>
          </a:solidFill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pt-BR" sz="1600" b="1" dirty="0" smtClean="0">
              <a:solidFill>
                <a:srgbClr val="002060"/>
              </a:solidFill>
              <a:latin typeface="+mn-lt"/>
            </a:rPr>
            <a:t>Extensão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pt-BR" sz="1600" b="1" dirty="0" smtClean="0">
              <a:solidFill>
                <a:srgbClr val="002060"/>
              </a:solidFill>
              <a:latin typeface="+mn-lt"/>
            </a:rPr>
            <a:t>Aperfeiçoamento e Especialização</a:t>
          </a:r>
          <a:endParaRPr lang="pt-BR" sz="1600" b="1" dirty="0">
            <a:solidFill>
              <a:srgbClr val="002060"/>
            </a:solidFill>
            <a:latin typeface="+mn-lt"/>
          </a:endParaRPr>
        </a:p>
      </dgm:t>
    </dgm:pt>
    <dgm:pt modelId="{444A65CF-57CB-4E1A-B240-029D222B297D}" type="parTrans" cxnId="{926C768E-A13A-4087-A9F6-6C96D69F6B9C}">
      <dgm:prSet/>
      <dgm:spPr/>
      <dgm:t>
        <a:bodyPr/>
        <a:lstStyle/>
        <a:p>
          <a:endParaRPr lang="pt-BR" sz="1600" b="1">
            <a:solidFill>
              <a:srgbClr val="002060"/>
            </a:solidFill>
            <a:latin typeface="+mn-lt"/>
          </a:endParaRPr>
        </a:p>
      </dgm:t>
    </dgm:pt>
    <dgm:pt modelId="{A91BBE5E-181D-48F4-902B-695C72962468}" type="sibTrans" cxnId="{926C768E-A13A-4087-A9F6-6C96D69F6B9C}">
      <dgm:prSet/>
      <dgm:spPr/>
      <dgm:t>
        <a:bodyPr/>
        <a:lstStyle/>
        <a:p>
          <a:endParaRPr lang="pt-BR"/>
        </a:p>
      </dgm:t>
    </dgm:pt>
    <dgm:pt modelId="{92CFECD4-88E8-4164-8D95-35583300109C}">
      <dgm:prSet custT="1"/>
      <dgm:spPr>
        <a:ln>
          <a:solidFill>
            <a:srgbClr val="FFC000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pt-BR" sz="1600" b="1" dirty="0" err="1" smtClean="0">
              <a:solidFill>
                <a:srgbClr val="002060"/>
              </a:solidFill>
              <a:latin typeface="+mn-lt"/>
            </a:rPr>
            <a:t>Pibid</a:t>
          </a:r>
          <a:endParaRPr lang="pt-BR" sz="1600" b="1" dirty="0">
            <a:solidFill>
              <a:srgbClr val="002060"/>
            </a:solidFill>
            <a:latin typeface="+mn-lt"/>
          </a:endParaRPr>
        </a:p>
      </dgm:t>
    </dgm:pt>
    <dgm:pt modelId="{A3CCB000-4B0D-4975-9430-DD541D8E3D3A}" type="parTrans" cxnId="{6E7B3AD8-37D2-4CD8-8673-728EA8589986}">
      <dgm:prSet/>
      <dgm:spPr>
        <a:noFill/>
        <a:ln>
          <a:solidFill>
            <a:schemeClr val="bg1"/>
          </a:solidFill>
        </a:ln>
      </dgm:spPr>
      <dgm:t>
        <a:bodyPr/>
        <a:lstStyle/>
        <a:p>
          <a:endParaRPr lang="pt-BR" sz="1600" b="1">
            <a:latin typeface="+mn-lt"/>
          </a:endParaRPr>
        </a:p>
      </dgm:t>
    </dgm:pt>
    <dgm:pt modelId="{E08543A1-9A00-4CC7-9829-2E2B61C78272}" type="sibTrans" cxnId="{6E7B3AD8-37D2-4CD8-8673-728EA8589986}">
      <dgm:prSet/>
      <dgm:spPr/>
      <dgm:t>
        <a:bodyPr/>
        <a:lstStyle/>
        <a:p>
          <a:endParaRPr lang="pt-BR"/>
        </a:p>
      </dgm:t>
    </dgm:pt>
    <dgm:pt modelId="{892D1F39-5D57-4A3E-BB67-B6A074B3F218}" type="pres">
      <dgm:prSet presAssocID="{9FEEC20D-DBB0-421E-B4E0-83DCAE0E75E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F927126F-BE1A-4F72-84FB-03B886E13700}" type="pres">
      <dgm:prSet presAssocID="{C8F8AF7A-2388-4C63-B4F4-31121B4D3EB2}" presName="hierRoot1" presStyleCnt="0"/>
      <dgm:spPr/>
    </dgm:pt>
    <dgm:pt modelId="{62E61FAD-549B-48D2-82AA-C508BFDA4758}" type="pres">
      <dgm:prSet presAssocID="{C8F8AF7A-2388-4C63-B4F4-31121B4D3EB2}" presName="composite" presStyleCnt="0"/>
      <dgm:spPr/>
    </dgm:pt>
    <dgm:pt modelId="{1641B649-32EF-4862-B08B-3393B3C43A96}" type="pres">
      <dgm:prSet presAssocID="{C8F8AF7A-2388-4C63-B4F4-31121B4D3EB2}" presName="background" presStyleLbl="node0" presStyleIdx="0" presStyleCnt="1"/>
      <dgm:spPr/>
    </dgm:pt>
    <dgm:pt modelId="{8D5017D6-9C3B-4E14-B2F0-0027C103F499}" type="pres">
      <dgm:prSet presAssocID="{C8F8AF7A-2388-4C63-B4F4-31121B4D3EB2}" presName="text" presStyleLbl="fgAcc0" presStyleIdx="0" presStyleCnt="1" custScaleX="339141" custScaleY="49793" custLinFactNeighborX="-15472" custLinFactNeighborY="-2572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7361006-9FC7-481F-8FB7-044E20D9DF71}" type="pres">
      <dgm:prSet presAssocID="{C8F8AF7A-2388-4C63-B4F4-31121B4D3EB2}" presName="hierChild2" presStyleCnt="0"/>
      <dgm:spPr/>
    </dgm:pt>
    <dgm:pt modelId="{8C311276-B8D1-4EC0-86F7-5E5456C93384}" type="pres">
      <dgm:prSet presAssocID="{FEB36BB9-CB92-4D16-A8AA-9C32DE8D3EFB}" presName="Name10" presStyleLbl="parChTrans1D2" presStyleIdx="0" presStyleCnt="2"/>
      <dgm:spPr/>
      <dgm:t>
        <a:bodyPr/>
        <a:lstStyle/>
        <a:p>
          <a:endParaRPr lang="pt-BR"/>
        </a:p>
      </dgm:t>
    </dgm:pt>
    <dgm:pt modelId="{618EC137-717B-4AEB-92E5-9C42EE22D750}" type="pres">
      <dgm:prSet presAssocID="{B78E29F8-DFAF-48E4-BCF0-5A67AE85E66A}" presName="hierRoot2" presStyleCnt="0"/>
      <dgm:spPr/>
    </dgm:pt>
    <dgm:pt modelId="{0F5515B8-0E7D-4026-A470-B6F45B8BFD89}" type="pres">
      <dgm:prSet presAssocID="{B78E29F8-DFAF-48E4-BCF0-5A67AE85E66A}" presName="composite2" presStyleCnt="0"/>
      <dgm:spPr/>
    </dgm:pt>
    <dgm:pt modelId="{FBCAE926-FFE4-4ADC-97B2-9D588F186DF6}" type="pres">
      <dgm:prSet presAssocID="{B78E29F8-DFAF-48E4-BCF0-5A67AE85E66A}" presName="background2" presStyleLbl="node2" presStyleIdx="0" presStyleCnt="2"/>
      <dgm:spPr/>
    </dgm:pt>
    <dgm:pt modelId="{7F5FE50B-E92F-4365-8764-B5EC5F3210FC}" type="pres">
      <dgm:prSet presAssocID="{B78E29F8-DFAF-48E4-BCF0-5A67AE85E66A}" presName="text2" presStyleLbl="fgAcc2" presStyleIdx="0" presStyleCnt="2" custScaleX="156672" custScaleY="72274" custLinFactNeighborX="-7753" custLinFactNeighborY="-775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2BA7CC7-6EC7-468E-B8CF-8F7E3BD0867C}" type="pres">
      <dgm:prSet presAssocID="{B78E29F8-DFAF-48E4-BCF0-5A67AE85E66A}" presName="hierChild3" presStyleCnt="0"/>
      <dgm:spPr/>
    </dgm:pt>
    <dgm:pt modelId="{23DE3DFE-AB87-4706-B0F1-BA2F18165405}" type="pres">
      <dgm:prSet presAssocID="{FEAC6936-1458-476C-8A87-14BE9FBC73C7}" presName="Name17" presStyleLbl="parChTrans1D3" presStyleIdx="0" presStyleCnt="4"/>
      <dgm:spPr/>
      <dgm:t>
        <a:bodyPr/>
        <a:lstStyle/>
        <a:p>
          <a:endParaRPr lang="pt-BR"/>
        </a:p>
      </dgm:t>
    </dgm:pt>
    <dgm:pt modelId="{51E6EAAF-0C1E-41A8-97AF-FA0ED0E5F07B}" type="pres">
      <dgm:prSet presAssocID="{D3C27C0F-AACF-4E64-94F9-549DDFD13375}" presName="hierRoot3" presStyleCnt="0"/>
      <dgm:spPr/>
    </dgm:pt>
    <dgm:pt modelId="{BE3A717B-FAB0-4745-BF74-FF8C16A13AA7}" type="pres">
      <dgm:prSet presAssocID="{D3C27C0F-AACF-4E64-94F9-549DDFD13375}" presName="composite3" presStyleCnt="0"/>
      <dgm:spPr/>
    </dgm:pt>
    <dgm:pt modelId="{44BBC51D-7289-4E7B-A187-FB8354A139B7}" type="pres">
      <dgm:prSet presAssocID="{D3C27C0F-AACF-4E64-94F9-549DDFD13375}" presName="background3" presStyleLbl="node3" presStyleIdx="0" presStyleCnt="4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endParaRPr lang="pt-BR"/>
        </a:p>
      </dgm:t>
    </dgm:pt>
    <dgm:pt modelId="{20CBA796-85B8-42C5-902D-56EC0348B997}" type="pres">
      <dgm:prSet presAssocID="{D3C27C0F-AACF-4E64-94F9-549DDFD13375}" presName="text3" presStyleLbl="fgAcc3" presStyleIdx="0" presStyleCnt="4" custScaleY="74175" custLinFactNeighborX="-10176" custLinFactNeighborY="-446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06A4480-91AC-4FAD-AFB2-31FD44A0EC12}" type="pres">
      <dgm:prSet presAssocID="{D3C27C0F-AACF-4E64-94F9-549DDFD13375}" presName="hierChild4" presStyleCnt="0"/>
      <dgm:spPr/>
    </dgm:pt>
    <dgm:pt modelId="{211E7D72-DAAC-4554-BFB3-AA1E96E3B938}" type="pres">
      <dgm:prSet presAssocID="{FE016BEF-F2F5-4662-8E6C-5DA03CCA53C2}" presName="Name23" presStyleLbl="parChTrans1D4" presStyleIdx="0" presStyleCnt="6"/>
      <dgm:spPr/>
      <dgm:t>
        <a:bodyPr/>
        <a:lstStyle/>
        <a:p>
          <a:endParaRPr lang="pt-BR"/>
        </a:p>
      </dgm:t>
    </dgm:pt>
    <dgm:pt modelId="{289AF8D1-5E3A-42D4-8B69-34561DE93CA3}" type="pres">
      <dgm:prSet presAssocID="{B8E1CE7E-3A31-4E7D-BF02-95D7E17927F7}" presName="hierRoot4" presStyleCnt="0"/>
      <dgm:spPr/>
    </dgm:pt>
    <dgm:pt modelId="{DE1F6C6E-4D8C-4B78-880B-6A48A04D8D40}" type="pres">
      <dgm:prSet presAssocID="{B8E1CE7E-3A31-4E7D-BF02-95D7E17927F7}" presName="composite4" presStyleCnt="0"/>
      <dgm:spPr/>
    </dgm:pt>
    <dgm:pt modelId="{57BA4CA5-F247-4476-87EB-FD217062E36C}" type="pres">
      <dgm:prSet presAssocID="{B8E1CE7E-3A31-4E7D-BF02-95D7E17927F7}" presName="background4" presStyleLbl="node4" presStyleIdx="0" presStyleCnt="6"/>
      <dgm:spPr>
        <a:solidFill>
          <a:srgbClr val="92D050"/>
        </a:solidFill>
      </dgm:spPr>
    </dgm:pt>
    <dgm:pt modelId="{E36BB8F8-239B-4D04-8F92-325AAB8C70C4}" type="pres">
      <dgm:prSet presAssocID="{B8E1CE7E-3A31-4E7D-BF02-95D7E17927F7}" presName="text4" presStyleLbl="fgAcc4" presStyleIdx="0" presStyleCnt="6" custScaleX="98523" custScaleY="86730" custLinFactNeighborX="-4148" custLinFactNeighborY="423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3B61522-21C0-4B6B-9520-F307527B7828}" type="pres">
      <dgm:prSet presAssocID="{B8E1CE7E-3A31-4E7D-BF02-95D7E17927F7}" presName="hierChild5" presStyleCnt="0"/>
      <dgm:spPr/>
    </dgm:pt>
    <dgm:pt modelId="{E9B8EF3B-6744-4C9A-98BF-B8EFEC5F10E4}" type="pres">
      <dgm:prSet presAssocID="{A3CCB000-4B0D-4975-9430-DD541D8E3D3A}" presName="Name23" presStyleLbl="parChTrans1D4" presStyleIdx="1" presStyleCnt="6"/>
      <dgm:spPr/>
      <dgm:t>
        <a:bodyPr/>
        <a:lstStyle/>
        <a:p>
          <a:endParaRPr lang="pt-BR"/>
        </a:p>
      </dgm:t>
    </dgm:pt>
    <dgm:pt modelId="{44CD445E-1FFF-4149-99E8-02B380E1D5D4}" type="pres">
      <dgm:prSet presAssocID="{92CFECD4-88E8-4164-8D95-35583300109C}" presName="hierRoot4" presStyleCnt="0"/>
      <dgm:spPr/>
    </dgm:pt>
    <dgm:pt modelId="{DC7D0CC1-0A35-482F-AABB-882C69DC0A37}" type="pres">
      <dgm:prSet presAssocID="{92CFECD4-88E8-4164-8D95-35583300109C}" presName="composite4" presStyleCnt="0"/>
      <dgm:spPr/>
    </dgm:pt>
    <dgm:pt modelId="{DD2D6D36-E616-441A-9D18-70F6EA82255E}" type="pres">
      <dgm:prSet presAssocID="{92CFECD4-88E8-4164-8D95-35583300109C}" presName="background4" presStyleLbl="node4" presStyleIdx="1" presStyleCnt="6"/>
      <dgm:spPr>
        <a:solidFill>
          <a:srgbClr val="FFC000"/>
        </a:solidFill>
      </dgm:spPr>
    </dgm:pt>
    <dgm:pt modelId="{55574B02-3944-401C-8140-CECA44CB05DC}" type="pres">
      <dgm:prSet presAssocID="{92CFECD4-88E8-4164-8D95-35583300109C}" presName="text4" presStyleLbl="fgAcc4" presStyleIdx="1" presStyleCnt="6" custScaleY="59427" custLinFactX="175395" custLinFactNeighborX="200000" custLinFactNeighborY="2651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A7A25DB4-403E-459F-9B38-5C0BC9E5E636}" type="pres">
      <dgm:prSet presAssocID="{92CFECD4-88E8-4164-8D95-35583300109C}" presName="hierChild5" presStyleCnt="0"/>
      <dgm:spPr/>
    </dgm:pt>
    <dgm:pt modelId="{64250827-6499-4ABA-98FF-21C7E8DAB5A8}" type="pres">
      <dgm:prSet presAssocID="{1E3004B7-D88C-4342-93B8-AAC8F59CC738}" presName="Name23" presStyleLbl="parChTrans1D4" presStyleIdx="2" presStyleCnt="6"/>
      <dgm:spPr/>
      <dgm:t>
        <a:bodyPr/>
        <a:lstStyle/>
        <a:p>
          <a:endParaRPr lang="pt-BR"/>
        </a:p>
      </dgm:t>
    </dgm:pt>
    <dgm:pt modelId="{CA597D99-6265-4AD6-A588-266ED0B3D5EE}" type="pres">
      <dgm:prSet presAssocID="{3F2EA004-3ADA-43AF-8763-37BAFC09F0C1}" presName="hierRoot4" presStyleCnt="0"/>
      <dgm:spPr/>
    </dgm:pt>
    <dgm:pt modelId="{FAE32721-CACE-4B72-9A0B-713D3601741A}" type="pres">
      <dgm:prSet presAssocID="{3F2EA004-3ADA-43AF-8763-37BAFC09F0C1}" presName="composite4" presStyleCnt="0"/>
      <dgm:spPr/>
    </dgm:pt>
    <dgm:pt modelId="{AD960A95-BCA3-4456-BBD0-12E404FADEAF}" type="pres">
      <dgm:prSet presAssocID="{3F2EA004-3ADA-43AF-8763-37BAFC09F0C1}" presName="background4" presStyleLbl="node4" presStyleIdx="2" presStyleCnt="6"/>
      <dgm:spPr>
        <a:solidFill>
          <a:srgbClr val="F12D57"/>
        </a:solidFill>
      </dgm:spPr>
    </dgm:pt>
    <dgm:pt modelId="{3FBCC355-1EA4-4156-A869-212DEA55C7F3}" type="pres">
      <dgm:prSet presAssocID="{3F2EA004-3ADA-43AF-8763-37BAFC09F0C1}" presName="text4" presStyleLbl="fgAcc4" presStyleIdx="2" presStyleCnt="6" custScaleX="104347" custScaleY="82363" custLinFactNeighborX="-10453" custLinFactNeighborY="423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D081F04-8A4D-4472-8836-9DC968150755}" type="pres">
      <dgm:prSet presAssocID="{3F2EA004-3ADA-43AF-8763-37BAFC09F0C1}" presName="hierChild5" presStyleCnt="0"/>
      <dgm:spPr/>
    </dgm:pt>
    <dgm:pt modelId="{389A2AE2-193E-4D42-8ADC-CB7C13F3FD9C}" type="pres">
      <dgm:prSet presAssocID="{7B0333B1-969E-443C-BE14-8D8DC66B6DC2}" presName="Name17" presStyleLbl="parChTrans1D3" presStyleIdx="1" presStyleCnt="4"/>
      <dgm:spPr/>
      <dgm:t>
        <a:bodyPr/>
        <a:lstStyle/>
        <a:p>
          <a:endParaRPr lang="pt-BR"/>
        </a:p>
      </dgm:t>
    </dgm:pt>
    <dgm:pt modelId="{043C43ED-3CD0-4B14-8D77-9071DC93862D}" type="pres">
      <dgm:prSet presAssocID="{0F6E1566-C89F-4092-BC20-641231052C42}" presName="hierRoot3" presStyleCnt="0"/>
      <dgm:spPr/>
    </dgm:pt>
    <dgm:pt modelId="{E1665B10-868C-44B9-86CC-AA105F5BD998}" type="pres">
      <dgm:prSet presAssocID="{0F6E1566-C89F-4092-BC20-641231052C42}" presName="composite3" presStyleCnt="0"/>
      <dgm:spPr/>
    </dgm:pt>
    <dgm:pt modelId="{86EE7E02-45E6-43A3-B9D1-AD07794D7E40}" type="pres">
      <dgm:prSet presAssocID="{0F6E1566-C89F-4092-BC20-641231052C42}" presName="background3" presStyleLbl="node3" presStyleIdx="1" presStyleCnt="4"/>
      <dgm:spPr>
        <a:solidFill>
          <a:srgbClr val="7030A0"/>
        </a:solidFill>
      </dgm:spPr>
    </dgm:pt>
    <dgm:pt modelId="{80EE506E-F405-433E-B4AB-A081351CD78D}" type="pres">
      <dgm:prSet presAssocID="{0F6E1566-C89F-4092-BC20-641231052C42}" presName="text3" presStyleLbl="fgAcc3" presStyleIdx="1" presStyleCnt="4" custScaleY="91392" custLinFactNeighborX="-3313" custLinFactNeighborY="-479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C6B2B68-DAE5-4951-96D5-64AB2B0BB453}" type="pres">
      <dgm:prSet presAssocID="{0F6E1566-C89F-4092-BC20-641231052C42}" presName="hierChild4" presStyleCnt="0"/>
      <dgm:spPr/>
    </dgm:pt>
    <dgm:pt modelId="{B5335044-4B9B-4F91-AB92-9B3BE7E18C8D}" type="pres">
      <dgm:prSet presAssocID="{444A65CF-57CB-4E1A-B240-029D222B297D}" presName="Name23" presStyleLbl="parChTrans1D4" presStyleIdx="3" presStyleCnt="6"/>
      <dgm:spPr/>
      <dgm:t>
        <a:bodyPr/>
        <a:lstStyle/>
        <a:p>
          <a:endParaRPr lang="pt-BR"/>
        </a:p>
      </dgm:t>
    </dgm:pt>
    <dgm:pt modelId="{FC07F9D3-920B-453B-BE26-12F23994401A}" type="pres">
      <dgm:prSet presAssocID="{287319F9-78C2-476E-9F6E-37CE2865498B}" presName="hierRoot4" presStyleCnt="0"/>
      <dgm:spPr/>
    </dgm:pt>
    <dgm:pt modelId="{7209FA97-CBE8-4CBA-96BD-832B674F0EAA}" type="pres">
      <dgm:prSet presAssocID="{287319F9-78C2-476E-9F6E-37CE2865498B}" presName="composite4" presStyleCnt="0"/>
      <dgm:spPr/>
    </dgm:pt>
    <dgm:pt modelId="{45646764-48E7-4BF6-A2DA-1B2193EF5C9F}" type="pres">
      <dgm:prSet presAssocID="{287319F9-78C2-476E-9F6E-37CE2865498B}" presName="background4" presStyleLbl="node4" presStyleIdx="3" presStyleCnt="6"/>
      <dgm:spPr>
        <a:solidFill>
          <a:srgbClr val="F12D57"/>
        </a:solidFill>
        <a:ln>
          <a:solidFill>
            <a:srgbClr val="F12D57"/>
          </a:solidFill>
        </a:ln>
      </dgm:spPr>
      <dgm:t>
        <a:bodyPr/>
        <a:lstStyle/>
        <a:p>
          <a:endParaRPr lang="pt-BR"/>
        </a:p>
      </dgm:t>
    </dgm:pt>
    <dgm:pt modelId="{926B6CF6-9C2D-4C5A-BFB2-8F9E745A811B}" type="pres">
      <dgm:prSet presAssocID="{287319F9-78C2-476E-9F6E-37CE2865498B}" presName="text4" presStyleLbl="fgAcc4" presStyleIdx="3" presStyleCnt="6" custScaleX="115121" custScaleY="74528" custLinFactNeighborX="-3855" custLinFactNeighborY="-1489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2D36E62-1E90-4C1C-8896-7CA44254ED4E}" type="pres">
      <dgm:prSet presAssocID="{287319F9-78C2-476E-9F6E-37CE2865498B}" presName="hierChild5" presStyleCnt="0"/>
      <dgm:spPr/>
    </dgm:pt>
    <dgm:pt modelId="{F29D90EB-2300-476B-9FA4-D86B4C990517}" type="pres">
      <dgm:prSet presAssocID="{C475F296-65CA-4027-9897-77CEF49A60D5}" presName="Name10" presStyleLbl="parChTrans1D2" presStyleIdx="1" presStyleCnt="2"/>
      <dgm:spPr/>
      <dgm:t>
        <a:bodyPr/>
        <a:lstStyle/>
        <a:p>
          <a:endParaRPr lang="pt-BR"/>
        </a:p>
      </dgm:t>
    </dgm:pt>
    <dgm:pt modelId="{AACBF782-97C1-4389-86FC-456646B09F14}" type="pres">
      <dgm:prSet presAssocID="{8A9819EA-72B7-4DD5-A15C-634FD25AE3AA}" presName="hierRoot2" presStyleCnt="0"/>
      <dgm:spPr/>
    </dgm:pt>
    <dgm:pt modelId="{AFA85C4B-8BCD-474F-8BB3-438E631941C9}" type="pres">
      <dgm:prSet presAssocID="{8A9819EA-72B7-4DD5-A15C-634FD25AE3AA}" presName="composite2" presStyleCnt="0"/>
      <dgm:spPr/>
    </dgm:pt>
    <dgm:pt modelId="{6C86D651-D4A7-428A-A976-E631A7F43601}" type="pres">
      <dgm:prSet presAssocID="{8A9819EA-72B7-4DD5-A15C-634FD25AE3AA}" presName="background2" presStyleLbl="node2" presStyleIdx="1" presStyleCnt="2"/>
      <dgm:spPr/>
    </dgm:pt>
    <dgm:pt modelId="{AEEA597A-7451-454D-BD21-E03AAAC6E281}" type="pres">
      <dgm:prSet presAssocID="{8A9819EA-72B7-4DD5-A15C-634FD25AE3AA}" presName="text2" presStyleLbl="fgAcc2" presStyleIdx="1" presStyleCnt="2" custScaleX="171444" custScaleY="67017" custLinFactNeighborX="899" custLinFactNeighborY="-883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0464726-2A64-4959-B4AD-3DB1C2DE1457}" type="pres">
      <dgm:prSet presAssocID="{8A9819EA-72B7-4DD5-A15C-634FD25AE3AA}" presName="hierChild3" presStyleCnt="0"/>
      <dgm:spPr/>
    </dgm:pt>
    <dgm:pt modelId="{F969623B-9428-4BCF-9C08-2011AF32F8BB}" type="pres">
      <dgm:prSet presAssocID="{352A3171-AED0-41E8-91CE-C4131E08742D}" presName="Name17" presStyleLbl="parChTrans1D3" presStyleIdx="2" presStyleCnt="4"/>
      <dgm:spPr/>
      <dgm:t>
        <a:bodyPr/>
        <a:lstStyle/>
        <a:p>
          <a:endParaRPr lang="pt-BR"/>
        </a:p>
      </dgm:t>
    </dgm:pt>
    <dgm:pt modelId="{4B7C5832-D739-47E3-9E22-FDD39E524481}" type="pres">
      <dgm:prSet presAssocID="{CB228CAB-F6B7-4671-9D73-3E32CE98839F}" presName="hierRoot3" presStyleCnt="0"/>
      <dgm:spPr/>
    </dgm:pt>
    <dgm:pt modelId="{72454030-2265-48CE-93BF-D82222ADAFEE}" type="pres">
      <dgm:prSet presAssocID="{CB228CAB-F6B7-4671-9D73-3E32CE98839F}" presName="composite3" presStyleCnt="0"/>
      <dgm:spPr/>
    </dgm:pt>
    <dgm:pt modelId="{A13C5517-1C18-458B-B23B-250AA9251941}" type="pres">
      <dgm:prSet presAssocID="{CB228CAB-F6B7-4671-9D73-3E32CE98839F}" presName="background3" presStyleLbl="node3" presStyleIdx="2" presStyleCnt="4"/>
      <dgm:spPr>
        <a:solidFill>
          <a:srgbClr val="7030A0"/>
        </a:solidFill>
      </dgm:spPr>
    </dgm:pt>
    <dgm:pt modelId="{5A26B12F-D1F5-4728-8D31-6ABE2CA22544}" type="pres">
      <dgm:prSet presAssocID="{CB228CAB-F6B7-4671-9D73-3E32CE98839F}" presName="text3" presStyleLbl="fgAcc3" presStyleIdx="2" presStyleCnt="4" custScaleY="85243" custLinFactNeighborX="4580" custLinFactNeighborY="842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A3B38F2-E2BF-4207-A71A-CD232443B14A}" type="pres">
      <dgm:prSet presAssocID="{CB228CAB-F6B7-4671-9D73-3E32CE98839F}" presName="hierChild4" presStyleCnt="0"/>
      <dgm:spPr/>
    </dgm:pt>
    <dgm:pt modelId="{5EAE47A5-D246-46A8-BD53-ED9CBAE7AFF0}" type="pres">
      <dgm:prSet presAssocID="{E07A7641-4940-4E3C-B232-F8A1FC460133}" presName="Name23" presStyleLbl="parChTrans1D4" presStyleIdx="4" presStyleCnt="6"/>
      <dgm:spPr/>
      <dgm:t>
        <a:bodyPr/>
        <a:lstStyle/>
        <a:p>
          <a:endParaRPr lang="pt-BR"/>
        </a:p>
      </dgm:t>
    </dgm:pt>
    <dgm:pt modelId="{8A18CEE5-AE58-40D6-9649-4E16D60CB1BF}" type="pres">
      <dgm:prSet presAssocID="{B1DDCC77-272A-42C7-A998-FF23040B531C}" presName="hierRoot4" presStyleCnt="0"/>
      <dgm:spPr/>
    </dgm:pt>
    <dgm:pt modelId="{17D32738-E3E0-4820-9CD8-D6C8CA316AC6}" type="pres">
      <dgm:prSet presAssocID="{B1DDCC77-272A-42C7-A998-FF23040B531C}" presName="composite4" presStyleCnt="0"/>
      <dgm:spPr/>
    </dgm:pt>
    <dgm:pt modelId="{A01A71FF-8ED5-4069-BE6A-4CECD5287347}" type="pres">
      <dgm:prSet presAssocID="{B1DDCC77-272A-42C7-A998-FF23040B531C}" presName="background4" presStyleLbl="node4" presStyleIdx="4" presStyleCnt="6"/>
      <dgm:spPr>
        <a:solidFill>
          <a:srgbClr val="92D050"/>
        </a:solidFill>
        <a:ln>
          <a:solidFill>
            <a:srgbClr val="92D050"/>
          </a:solidFill>
        </a:ln>
      </dgm:spPr>
    </dgm:pt>
    <dgm:pt modelId="{85D6E340-F01F-4576-ACBB-D448EFDF19ED}" type="pres">
      <dgm:prSet presAssocID="{B1DDCC77-272A-42C7-A998-FF23040B531C}" presName="text4" presStyleLbl="fgAcc4" presStyleIdx="4" presStyleCnt="6" custScaleY="86991" custLinFactNeighborX="4580" custLinFactNeighborY="1083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17357F0D-C18A-4920-9BC8-4BBFAF74A130}" type="pres">
      <dgm:prSet presAssocID="{B1DDCC77-272A-42C7-A998-FF23040B531C}" presName="hierChild5" presStyleCnt="0"/>
      <dgm:spPr/>
    </dgm:pt>
    <dgm:pt modelId="{95FE99D3-5BA5-4C04-BD47-1561D0E3EF81}" type="pres">
      <dgm:prSet presAssocID="{118EC82B-D682-4FB8-8BD6-0404F41AB676}" presName="Name17" presStyleLbl="parChTrans1D3" presStyleIdx="3" presStyleCnt="4"/>
      <dgm:spPr/>
      <dgm:t>
        <a:bodyPr/>
        <a:lstStyle/>
        <a:p>
          <a:endParaRPr lang="pt-BR"/>
        </a:p>
      </dgm:t>
    </dgm:pt>
    <dgm:pt modelId="{6E4F2695-BEC0-4453-B880-A2667208A6F8}" type="pres">
      <dgm:prSet presAssocID="{85A678B4-2AD3-47F0-B0D2-C351302EA073}" presName="hierRoot3" presStyleCnt="0"/>
      <dgm:spPr/>
    </dgm:pt>
    <dgm:pt modelId="{BEFD4A91-6A8D-4C9E-9B24-F4E8A5BBF5C9}" type="pres">
      <dgm:prSet presAssocID="{85A678B4-2AD3-47F0-B0D2-C351302EA073}" presName="composite3" presStyleCnt="0"/>
      <dgm:spPr/>
    </dgm:pt>
    <dgm:pt modelId="{43B1ACD4-C837-4EC7-B70C-E57884466773}" type="pres">
      <dgm:prSet presAssocID="{85A678B4-2AD3-47F0-B0D2-C351302EA073}" presName="background3" presStyleLbl="node3" presStyleIdx="3" presStyleCnt="4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endParaRPr lang="pt-BR"/>
        </a:p>
      </dgm:t>
    </dgm:pt>
    <dgm:pt modelId="{AF974133-26E7-4149-A462-7A3D034CF282}" type="pres">
      <dgm:prSet presAssocID="{85A678B4-2AD3-47F0-B0D2-C351302EA073}" presName="text3" presStyleLbl="fgAcc3" presStyleIdx="3" presStyleCnt="4" custScaleY="79432" custLinFactNeighborX="363" custLinFactNeighborY="8189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2B7C340-2AFD-4B86-B900-04BE4808FD65}" type="pres">
      <dgm:prSet presAssocID="{85A678B4-2AD3-47F0-B0D2-C351302EA073}" presName="hierChild4" presStyleCnt="0"/>
      <dgm:spPr/>
    </dgm:pt>
    <dgm:pt modelId="{988CFE20-657F-4D14-9AF5-C61BD1DC9EF2}" type="pres">
      <dgm:prSet presAssocID="{7D92FBC2-8855-487C-8FE9-45C0CCADD536}" presName="Name23" presStyleLbl="parChTrans1D4" presStyleIdx="5" presStyleCnt="6"/>
      <dgm:spPr/>
      <dgm:t>
        <a:bodyPr/>
        <a:lstStyle/>
        <a:p>
          <a:endParaRPr lang="pt-BR"/>
        </a:p>
      </dgm:t>
    </dgm:pt>
    <dgm:pt modelId="{AB1473B5-A438-41C0-B568-F32E469E48B0}" type="pres">
      <dgm:prSet presAssocID="{FE0B1578-870B-4602-B35A-EA17C7047893}" presName="hierRoot4" presStyleCnt="0"/>
      <dgm:spPr/>
    </dgm:pt>
    <dgm:pt modelId="{1AF10319-BFA0-4836-BEC7-A4F260DB95F4}" type="pres">
      <dgm:prSet presAssocID="{FE0B1578-870B-4602-B35A-EA17C7047893}" presName="composite4" presStyleCnt="0"/>
      <dgm:spPr/>
    </dgm:pt>
    <dgm:pt modelId="{4A2F847E-3F00-41E3-8A50-E31B89E3C9C8}" type="pres">
      <dgm:prSet presAssocID="{FE0B1578-870B-4602-B35A-EA17C7047893}" presName="background4" presStyleLbl="node4" presStyleIdx="5" presStyleCnt="6"/>
      <dgm:spPr>
        <a:solidFill>
          <a:srgbClr val="F12D57"/>
        </a:solidFill>
      </dgm:spPr>
    </dgm:pt>
    <dgm:pt modelId="{044D90BD-45CD-48A2-84AE-81F9B9D7E75F}" type="pres">
      <dgm:prSet presAssocID="{FE0B1578-870B-4602-B35A-EA17C7047893}" presName="text4" presStyleLbl="fgAcc4" presStyleIdx="5" presStyleCnt="6" custScaleY="88373" custLinFactNeighborY="788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9C8BEDF-01BF-4019-93E0-F63BF1C95570}" type="pres">
      <dgm:prSet presAssocID="{FE0B1578-870B-4602-B35A-EA17C7047893}" presName="hierChild5" presStyleCnt="0"/>
      <dgm:spPr/>
    </dgm:pt>
  </dgm:ptLst>
  <dgm:cxnLst>
    <dgm:cxn modelId="{5C3F886D-01DE-4367-BBA1-091C9B22C981}" type="presOf" srcId="{8A9819EA-72B7-4DD5-A15C-634FD25AE3AA}" destId="{AEEA597A-7451-454D-BD21-E03AAAC6E281}" srcOrd="0" destOrd="0" presId="urn:microsoft.com/office/officeart/2005/8/layout/hierarchy1"/>
    <dgm:cxn modelId="{0AACF381-6030-45D9-BEDE-A691BA8EC5CE}" type="presOf" srcId="{287319F9-78C2-476E-9F6E-37CE2865498B}" destId="{926B6CF6-9C2D-4C5A-BFB2-8F9E745A811B}" srcOrd="0" destOrd="0" presId="urn:microsoft.com/office/officeart/2005/8/layout/hierarchy1"/>
    <dgm:cxn modelId="{3D97E84A-41A6-434F-94CA-446CB4AA8470}" type="presOf" srcId="{118EC82B-D682-4FB8-8BD6-0404F41AB676}" destId="{95FE99D3-5BA5-4C04-BD47-1561D0E3EF81}" srcOrd="0" destOrd="0" presId="urn:microsoft.com/office/officeart/2005/8/layout/hierarchy1"/>
    <dgm:cxn modelId="{A46A4BB8-F86A-41EC-8A9A-88644547F1FD}" type="presOf" srcId="{0F6E1566-C89F-4092-BC20-641231052C42}" destId="{80EE506E-F405-433E-B4AB-A081351CD78D}" srcOrd="0" destOrd="0" presId="urn:microsoft.com/office/officeart/2005/8/layout/hierarchy1"/>
    <dgm:cxn modelId="{A1F2A898-4BFF-4CCC-87C8-61BC9862DD1B}" type="presOf" srcId="{3F2EA004-3ADA-43AF-8763-37BAFC09F0C1}" destId="{3FBCC355-1EA4-4156-A869-212DEA55C7F3}" srcOrd="0" destOrd="0" presId="urn:microsoft.com/office/officeart/2005/8/layout/hierarchy1"/>
    <dgm:cxn modelId="{B3F0B6E0-CAD0-4C21-BA9D-3E0671B6F04F}" type="presOf" srcId="{444A65CF-57CB-4E1A-B240-029D222B297D}" destId="{B5335044-4B9B-4F91-AB92-9B3BE7E18C8D}" srcOrd="0" destOrd="0" presId="urn:microsoft.com/office/officeart/2005/8/layout/hierarchy1"/>
    <dgm:cxn modelId="{7311F2B0-D7F4-4636-92B7-0C45F7A0348E}" srcId="{B78E29F8-DFAF-48E4-BCF0-5A67AE85E66A}" destId="{D3C27C0F-AACF-4E64-94F9-549DDFD13375}" srcOrd="0" destOrd="0" parTransId="{FEAC6936-1458-476C-8A87-14BE9FBC73C7}" sibTransId="{8347D908-E268-48BE-A0E9-9D33863BDA1F}"/>
    <dgm:cxn modelId="{579AB1F7-C0B6-495B-8C03-3BA14CFBFBA7}" srcId="{C8F8AF7A-2388-4C63-B4F4-31121B4D3EB2}" destId="{B78E29F8-DFAF-48E4-BCF0-5A67AE85E66A}" srcOrd="0" destOrd="0" parTransId="{FEB36BB9-CB92-4D16-A8AA-9C32DE8D3EFB}" sibTransId="{6A47C6E9-5C3E-4AA3-B9A1-2A1E0969420A}"/>
    <dgm:cxn modelId="{C9D1AA77-56A5-41BA-9134-4A0327C089AB}" srcId="{CB228CAB-F6B7-4671-9D73-3E32CE98839F}" destId="{B1DDCC77-272A-42C7-A998-FF23040B531C}" srcOrd="0" destOrd="0" parTransId="{E07A7641-4940-4E3C-B232-F8A1FC460133}" sibTransId="{E98C24F2-323C-4D24-9314-07CBF8578741}"/>
    <dgm:cxn modelId="{CDDCC960-8A98-46EB-8416-3636CCC3AAE5}" type="presOf" srcId="{7D92FBC2-8855-487C-8FE9-45C0CCADD536}" destId="{988CFE20-657F-4D14-9AF5-C61BD1DC9EF2}" srcOrd="0" destOrd="0" presId="urn:microsoft.com/office/officeart/2005/8/layout/hierarchy1"/>
    <dgm:cxn modelId="{0C379EE9-A0EB-43D3-AD41-ECA1FBD3495F}" srcId="{9FEEC20D-DBB0-421E-B4E0-83DCAE0E75E0}" destId="{C8F8AF7A-2388-4C63-B4F4-31121B4D3EB2}" srcOrd="0" destOrd="0" parTransId="{80260E5A-0F93-469A-8F54-4C15EADDBC9C}" sibTransId="{0577A04D-4A79-4F98-9EEA-AA1489B7AD49}"/>
    <dgm:cxn modelId="{5B3562B1-F04A-4AED-B457-195E440DBB75}" srcId="{C8F8AF7A-2388-4C63-B4F4-31121B4D3EB2}" destId="{8A9819EA-72B7-4DD5-A15C-634FD25AE3AA}" srcOrd="1" destOrd="0" parTransId="{C475F296-65CA-4027-9897-77CEF49A60D5}" sibTransId="{C0B06F19-CB3E-44F9-89E3-141A475314AB}"/>
    <dgm:cxn modelId="{93BD3C96-F6EB-4980-B5E5-F164783ED355}" type="presOf" srcId="{7B0333B1-969E-443C-BE14-8D8DC66B6DC2}" destId="{389A2AE2-193E-4D42-8ADC-CB7C13F3FD9C}" srcOrd="0" destOrd="0" presId="urn:microsoft.com/office/officeart/2005/8/layout/hierarchy1"/>
    <dgm:cxn modelId="{FA07AF86-7BCB-4915-8FEF-02A9BC8DD7BA}" type="presOf" srcId="{85A678B4-2AD3-47F0-B0D2-C351302EA073}" destId="{AF974133-26E7-4149-A462-7A3D034CF282}" srcOrd="0" destOrd="0" presId="urn:microsoft.com/office/officeart/2005/8/layout/hierarchy1"/>
    <dgm:cxn modelId="{600C93C4-7F48-487E-B729-8391E8D19488}" type="presOf" srcId="{B1DDCC77-272A-42C7-A998-FF23040B531C}" destId="{85D6E340-F01F-4576-ACBB-D448EFDF19ED}" srcOrd="0" destOrd="0" presId="urn:microsoft.com/office/officeart/2005/8/layout/hierarchy1"/>
    <dgm:cxn modelId="{6E7B3AD8-37D2-4CD8-8673-728EA8589986}" srcId="{B8E1CE7E-3A31-4E7D-BF02-95D7E17927F7}" destId="{92CFECD4-88E8-4164-8D95-35583300109C}" srcOrd="0" destOrd="0" parTransId="{A3CCB000-4B0D-4975-9430-DD541D8E3D3A}" sibTransId="{E08543A1-9A00-4CC7-9829-2E2B61C78272}"/>
    <dgm:cxn modelId="{5563A0D0-5E5C-43B0-9966-8F8CD19EC767}" type="presOf" srcId="{92CFECD4-88E8-4164-8D95-35583300109C}" destId="{55574B02-3944-401C-8140-CECA44CB05DC}" srcOrd="0" destOrd="0" presId="urn:microsoft.com/office/officeart/2005/8/layout/hierarchy1"/>
    <dgm:cxn modelId="{3D0F20E4-E906-4879-90CD-507BF8CF9B03}" srcId="{8A9819EA-72B7-4DD5-A15C-634FD25AE3AA}" destId="{85A678B4-2AD3-47F0-B0D2-C351302EA073}" srcOrd="1" destOrd="0" parTransId="{118EC82B-D682-4FB8-8BD6-0404F41AB676}" sibTransId="{8D3261BA-D877-4F7F-9C23-F25AF127775C}"/>
    <dgm:cxn modelId="{FFB6005B-CF28-4C54-9910-1576F52C9290}" srcId="{D3C27C0F-AACF-4E64-94F9-549DDFD13375}" destId="{B8E1CE7E-3A31-4E7D-BF02-95D7E17927F7}" srcOrd="0" destOrd="0" parTransId="{FE016BEF-F2F5-4662-8E6C-5DA03CCA53C2}" sibTransId="{2A6DDE77-E8D7-40E5-9E36-EA120FDEE8EB}"/>
    <dgm:cxn modelId="{A35ACFA6-AD8C-4E9E-95A3-D93BF8159442}" type="presOf" srcId="{D3C27C0F-AACF-4E64-94F9-549DDFD13375}" destId="{20CBA796-85B8-42C5-902D-56EC0348B997}" srcOrd="0" destOrd="0" presId="urn:microsoft.com/office/officeart/2005/8/layout/hierarchy1"/>
    <dgm:cxn modelId="{B1B47CA1-1D5A-4A91-82BC-3B4C9BC349D4}" srcId="{D3C27C0F-AACF-4E64-94F9-549DDFD13375}" destId="{3F2EA004-3ADA-43AF-8763-37BAFC09F0C1}" srcOrd="1" destOrd="0" parTransId="{1E3004B7-D88C-4342-93B8-AAC8F59CC738}" sibTransId="{9C975345-0869-4032-9D3D-CCED41CAC11B}"/>
    <dgm:cxn modelId="{CD9117A4-6ABB-4AC2-9ABC-FD6B457643C3}" type="presOf" srcId="{1E3004B7-D88C-4342-93B8-AAC8F59CC738}" destId="{64250827-6499-4ABA-98FF-21C7E8DAB5A8}" srcOrd="0" destOrd="0" presId="urn:microsoft.com/office/officeart/2005/8/layout/hierarchy1"/>
    <dgm:cxn modelId="{50B3FE35-B955-4D2B-8A07-0E72D9416698}" type="presOf" srcId="{FE016BEF-F2F5-4662-8E6C-5DA03CCA53C2}" destId="{211E7D72-DAAC-4554-BFB3-AA1E96E3B938}" srcOrd="0" destOrd="0" presId="urn:microsoft.com/office/officeart/2005/8/layout/hierarchy1"/>
    <dgm:cxn modelId="{436425C1-13B4-4C38-A483-4BDD3BB2F7DE}" type="presOf" srcId="{FE0B1578-870B-4602-B35A-EA17C7047893}" destId="{044D90BD-45CD-48A2-84AE-81F9B9D7E75F}" srcOrd="0" destOrd="0" presId="urn:microsoft.com/office/officeart/2005/8/layout/hierarchy1"/>
    <dgm:cxn modelId="{C295AC5D-04F1-4DB3-B0FD-DC5393D4BA1B}" type="presOf" srcId="{C8F8AF7A-2388-4C63-B4F4-31121B4D3EB2}" destId="{8D5017D6-9C3B-4E14-B2F0-0027C103F499}" srcOrd="0" destOrd="0" presId="urn:microsoft.com/office/officeart/2005/8/layout/hierarchy1"/>
    <dgm:cxn modelId="{9A80DD14-3FD6-4F45-9CF1-D78C79BBFA8F}" type="presOf" srcId="{9FEEC20D-DBB0-421E-B4E0-83DCAE0E75E0}" destId="{892D1F39-5D57-4A3E-BB67-B6A074B3F218}" srcOrd="0" destOrd="0" presId="urn:microsoft.com/office/officeart/2005/8/layout/hierarchy1"/>
    <dgm:cxn modelId="{56FC0762-9105-4001-828D-ABC0050F8132}" type="presOf" srcId="{FEB36BB9-CB92-4D16-A8AA-9C32DE8D3EFB}" destId="{8C311276-B8D1-4EC0-86F7-5E5456C93384}" srcOrd="0" destOrd="0" presId="urn:microsoft.com/office/officeart/2005/8/layout/hierarchy1"/>
    <dgm:cxn modelId="{0B233604-5EAA-4E48-B56F-DA060344EAD8}" srcId="{8A9819EA-72B7-4DD5-A15C-634FD25AE3AA}" destId="{CB228CAB-F6B7-4671-9D73-3E32CE98839F}" srcOrd="0" destOrd="0" parTransId="{352A3171-AED0-41E8-91CE-C4131E08742D}" sibTransId="{74F370FF-D205-437C-932D-EDC91DA37DBB}"/>
    <dgm:cxn modelId="{4F7EA003-15B8-4324-BF6B-AA330F33CCA1}" type="presOf" srcId="{B78E29F8-DFAF-48E4-BCF0-5A67AE85E66A}" destId="{7F5FE50B-E92F-4365-8764-B5EC5F3210FC}" srcOrd="0" destOrd="0" presId="urn:microsoft.com/office/officeart/2005/8/layout/hierarchy1"/>
    <dgm:cxn modelId="{067DEC25-8C41-42E2-8F43-715E4D37BA52}" type="presOf" srcId="{CB228CAB-F6B7-4671-9D73-3E32CE98839F}" destId="{5A26B12F-D1F5-4728-8D31-6ABE2CA22544}" srcOrd="0" destOrd="0" presId="urn:microsoft.com/office/officeart/2005/8/layout/hierarchy1"/>
    <dgm:cxn modelId="{C66A84D3-0EC3-426B-9417-76AEF41336AB}" type="presOf" srcId="{B8E1CE7E-3A31-4E7D-BF02-95D7E17927F7}" destId="{E36BB8F8-239B-4D04-8F92-325AAB8C70C4}" srcOrd="0" destOrd="0" presId="urn:microsoft.com/office/officeart/2005/8/layout/hierarchy1"/>
    <dgm:cxn modelId="{926C768E-A13A-4087-A9F6-6C96D69F6B9C}" srcId="{0F6E1566-C89F-4092-BC20-641231052C42}" destId="{287319F9-78C2-476E-9F6E-37CE2865498B}" srcOrd="0" destOrd="0" parTransId="{444A65CF-57CB-4E1A-B240-029D222B297D}" sibTransId="{A91BBE5E-181D-48F4-902B-695C72962468}"/>
    <dgm:cxn modelId="{EBC0185D-9C7B-4D23-9C87-3DA507C6416A}" type="presOf" srcId="{A3CCB000-4B0D-4975-9430-DD541D8E3D3A}" destId="{E9B8EF3B-6744-4C9A-98BF-B8EFEC5F10E4}" srcOrd="0" destOrd="0" presId="urn:microsoft.com/office/officeart/2005/8/layout/hierarchy1"/>
    <dgm:cxn modelId="{2B57E929-2B10-4C09-BE76-07063E7F6F99}" type="presOf" srcId="{C475F296-65CA-4027-9897-77CEF49A60D5}" destId="{F29D90EB-2300-476B-9FA4-D86B4C990517}" srcOrd="0" destOrd="0" presId="urn:microsoft.com/office/officeart/2005/8/layout/hierarchy1"/>
    <dgm:cxn modelId="{98B8A151-9C79-476E-ABB8-45E78FD12144}" srcId="{B78E29F8-DFAF-48E4-BCF0-5A67AE85E66A}" destId="{0F6E1566-C89F-4092-BC20-641231052C42}" srcOrd="1" destOrd="0" parTransId="{7B0333B1-969E-443C-BE14-8D8DC66B6DC2}" sibTransId="{6DA26B9C-B0F2-4BA8-804C-E0722AD4C7A3}"/>
    <dgm:cxn modelId="{8B014C42-B27D-4037-847A-E172727CA2FB}" srcId="{85A678B4-2AD3-47F0-B0D2-C351302EA073}" destId="{FE0B1578-870B-4602-B35A-EA17C7047893}" srcOrd="0" destOrd="0" parTransId="{7D92FBC2-8855-487C-8FE9-45C0CCADD536}" sibTransId="{198EF244-B673-4F45-8FB9-E0342AE4A36C}"/>
    <dgm:cxn modelId="{9A5D7815-A291-4E72-AF95-533BD3EE2D6D}" type="presOf" srcId="{FEAC6936-1458-476C-8A87-14BE9FBC73C7}" destId="{23DE3DFE-AB87-4706-B0F1-BA2F18165405}" srcOrd="0" destOrd="0" presId="urn:microsoft.com/office/officeart/2005/8/layout/hierarchy1"/>
    <dgm:cxn modelId="{BB6678D4-5B91-40A5-A6B7-A8BE7A8BE7A6}" type="presOf" srcId="{352A3171-AED0-41E8-91CE-C4131E08742D}" destId="{F969623B-9428-4BCF-9C08-2011AF32F8BB}" srcOrd="0" destOrd="0" presId="urn:microsoft.com/office/officeart/2005/8/layout/hierarchy1"/>
    <dgm:cxn modelId="{75780C25-6CCF-4E70-AE9C-964E47A1FA37}" type="presOf" srcId="{E07A7641-4940-4E3C-B232-F8A1FC460133}" destId="{5EAE47A5-D246-46A8-BD53-ED9CBAE7AFF0}" srcOrd="0" destOrd="0" presId="urn:microsoft.com/office/officeart/2005/8/layout/hierarchy1"/>
    <dgm:cxn modelId="{5BC8D623-0E86-4C0B-87DF-53DC05DE0372}" type="presParOf" srcId="{892D1F39-5D57-4A3E-BB67-B6A074B3F218}" destId="{F927126F-BE1A-4F72-84FB-03B886E13700}" srcOrd="0" destOrd="0" presId="urn:microsoft.com/office/officeart/2005/8/layout/hierarchy1"/>
    <dgm:cxn modelId="{0F5AE0AA-8761-4099-B554-D8C088385DFA}" type="presParOf" srcId="{F927126F-BE1A-4F72-84FB-03B886E13700}" destId="{62E61FAD-549B-48D2-82AA-C508BFDA4758}" srcOrd="0" destOrd="0" presId="urn:microsoft.com/office/officeart/2005/8/layout/hierarchy1"/>
    <dgm:cxn modelId="{49E8D858-83E6-410B-9BA3-D495EBDE2758}" type="presParOf" srcId="{62E61FAD-549B-48D2-82AA-C508BFDA4758}" destId="{1641B649-32EF-4862-B08B-3393B3C43A96}" srcOrd="0" destOrd="0" presId="urn:microsoft.com/office/officeart/2005/8/layout/hierarchy1"/>
    <dgm:cxn modelId="{B242BE04-2CC2-42DE-8BA7-F68C37BACDE5}" type="presParOf" srcId="{62E61FAD-549B-48D2-82AA-C508BFDA4758}" destId="{8D5017D6-9C3B-4E14-B2F0-0027C103F499}" srcOrd="1" destOrd="0" presId="urn:microsoft.com/office/officeart/2005/8/layout/hierarchy1"/>
    <dgm:cxn modelId="{B787D4C7-F3D5-4AD8-9FED-A34B1A6A0F94}" type="presParOf" srcId="{F927126F-BE1A-4F72-84FB-03B886E13700}" destId="{37361006-9FC7-481F-8FB7-044E20D9DF71}" srcOrd="1" destOrd="0" presId="urn:microsoft.com/office/officeart/2005/8/layout/hierarchy1"/>
    <dgm:cxn modelId="{2B7FEA34-85F8-47F1-9AC4-FFF1A24DA2E9}" type="presParOf" srcId="{37361006-9FC7-481F-8FB7-044E20D9DF71}" destId="{8C311276-B8D1-4EC0-86F7-5E5456C93384}" srcOrd="0" destOrd="0" presId="urn:microsoft.com/office/officeart/2005/8/layout/hierarchy1"/>
    <dgm:cxn modelId="{358C1717-FC85-46F5-B72F-FB07A63CDE46}" type="presParOf" srcId="{37361006-9FC7-481F-8FB7-044E20D9DF71}" destId="{618EC137-717B-4AEB-92E5-9C42EE22D750}" srcOrd="1" destOrd="0" presId="urn:microsoft.com/office/officeart/2005/8/layout/hierarchy1"/>
    <dgm:cxn modelId="{3C5ECEE1-E5EA-4C09-8949-5467CD5D3EEA}" type="presParOf" srcId="{618EC137-717B-4AEB-92E5-9C42EE22D750}" destId="{0F5515B8-0E7D-4026-A470-B6F45B8BFD89}" srcOrd="0" destOrd="0" presId="urn:microsoft.com/office/officeart/2005/8/layout/hierarchy1"/>
    <dgm:cxn modelId="{8928B77B-EE22-4183-B12B-8F4FA2107B37}" type="presParOf" srcId="{0F5515B8-0E7D-4026-A470-B6F45B8BFD89}" destId="{FBCAE926-FFE4-4ADC-97B2-9D588F186DF6}" srcOrd="0" destOrd="0" presId="urn:microsoft.com/office/officeart/2005/8/layout/hierarchy1"/>
    <dgm:cxn modelId="{8827B24A-EA02-4FC8-AA25-E5EFD5963CDC}" type="presParOf" srcId="{0F5515B8-0E7D-4026-A470-B6F45B8BFD89}" destId="{7F5FE50B-E92F-4365-8764-B5EC5F3210FC}" srcOrd="1" destOrd="0" presId="urn:microsoft.com/office/officeart/2005/8/layout/hierarchy1"/>
    <dgm:cxn modelId="{3CE6368D-DC57-469B-A412-13D7A752E62D}" type="presParOf" srcId="{618EC137-717B-4AEB-92E5-9C42EE22D750}" destId="{F2BA7CC7-6EC7-468E-B8CF-8F7E3BD0867C}" srcOrd="1" destOrd="0" presId="urn:microsoft.com/office/officeart/2005/8/layout/hierarchy1"/>
    <dgm:cxn modelId="{C739A376-C2C7-42A1-B577-EAFC84CEE2D3}" type="presParOf" srcId="{F2BA7CC7-6EC7-468E-B8CF-8F7E3BD0867C}" destId="{23DE3DFE-AB87-4706-B0F1-BA2F18165405}" srcOrd="0" destOrd="0" presId="urn:microsoft.com/office/officeart/2005/8/layout/hierarchy1"/>
    <dgm:cxn modelId="{73426683-8351-4DD1-BB00-5D57B250A10F}" type="presParOf" srcId="{F2BA7CC7-6EC7-468E-B8CF-8F7E3BD0867C}" destId="{51E6EAAF-0C1E-41A8-97AF-FA0ED0E5F07B}" srcOrd="1" destOrd="0" presId="urn:microsoft.com/office/officeart/2005/8/layout/hierarchy1"/>
    <dgm:cxn modelId="{23B780D7-B162-4BB5-8847-4AEDD852DD18}" type="presParOf" srcId="{51E6EAAF-0C1E-41A8-97AF-FA0ED0E5F07B}" destId="{BE3A717B-FAB0-4745-BF74-FF8C16A13AA7}" srcOrd="0" destOrd="0" presId="urn:microsoft.com/office/officeart/2005/8/layout/hierarchy1"/>
    <dgm:cxn modelId="{5C71050A-41E4-432E-9D68-DD1FA32D7962}" type="presParOf" srcId="{BE3A717B-FAB0-4745-BF74-FF8C16A13AA7}" destId="{44BBC51D-7289-4E7B-A187-FB8354A139B7}" srcOrd="0" destOrd="0" presId="urn:microsoft.com/office/officeart/2005/8/layout/hierarchy1"/>
    <dgm:cxn modelId="{C736FAA9-1B5B-4C7B-AD26-396C3CC3D5EF}" type="presParOf" srcId="{BE3A717B-FAB0-4745-BF74-FF8C16A13AA7}" destId="{20CBA796-85B8-42C5-902D-56EC0348B997}" srcOrd="1" destOrd="0" presId="urn:microsoft.com/office/officeart/2005/8/layout/hierarchy1"/>
    <dgm:cxn modelId="{C1859BED-6BB3-48EE-A149-FF5219F430C1}" type="presParOf" srcId="{51E6EAAF-0C1E-41A8-97AF-FA0ED0E5F07B}" destId="{F06A4480-91AC-4FAD-AFB2-31FD44A0EC12}" srcOrd="1" destOrd="0" presId="urn:microsoft.com/office/officeart/2005/8/layout/hierarchy1"/>
    <dgm:cxn modelId="{9FDCECEF-F907-42F8-A34B-7C6C5AB63EB7}" type="presParOf" srcId="{F06A4480-91AC-4FAD-AFB2-31FD44A0EC12}" destId="{211E7D72-DAAC-4554-BFB3-AA1E96E3B938}" srcOrd="0" destOrd="0" presId="urn:microsoft.com/office/officeart/2005/8/layout/hierarchy1"/>
    <dgm:cxn modelId="{1468C7D4-D17D-456E-9F2C-BB8EED79373D}" type="presParOf" srcId="{F06A4480-91AC-4FAD-AFB2-31FD44A0EC12}" destId="{289AF8D1-5E3A-42D4-8B69-34561DE93CA3}" srcOrd="1" destOrd="0" presId="urn:microsoft.com/office/officeart/2005/8/layout/hierarchy1"/>
    <dgm:cxn modelId="{561E1789-7BBA-449C-A42C-A69C7C97493C}" type="presParOf" srcId="{289AF8D1-5E3A-42D4-8B69-34561DE93CA3}" destId="{DE1F6C6E-4D8C-4B78-880B-6A48A04D8D40}" srcOrd="0" destOrd="0" presId="urn:microsoft.com/office/officeart/2005/8/layout/hierarchy1"/>
    <dgm:cxn modelId="{0827F88C-A054-47F9-84D6-CF6D7EC9FD59}" type="presParOf" srcId="{DE1F6C6E-4D8C-4B78-880B-6A48A04D8D40}" destId="{57BA4CA5-F247-4476-87EB-FD217062E36C}" srcOrd="0" destOrd="0" presId="urn:microsoft.com/office/officeart/2005/8/layout/hierarchy1"/>
    <dgm:cxn modelId="{FEFC6216-E264-4435-852B-109AF11D6ECE}" type="presParOf" srcId="{DE1F6C6E-4D8C-4B78-880B-6A48A04D8D40}" destId="{E36BB8F8-239B-4D04-8F92-325AAB8C70C4}" srcOrd="1" destOrd="0" presId="urn:microsoft.com/office/officeart/2005/8/layout/hierarchy1"/>
    <dgm:cxn modelId="{E46F03FD-9B8E-4A79-8FFD-DC5272E1FB54}" type="presParOf" srcId="{289AF8D1-5E3A-42D4-8B69-34561DE93CA3}" destId="{33B61522-21C0-4B6B-9520-F307527B7828}" srcOrd="1" destOrd="0" presId="urn:microsoft.com/office/officeart/2005/8/layout/hierarchy1"/>
    <dgm:cxn modelId="{330E8989-05AA-487E-86AB-B4F690B67490}" type="presParOf" srcId="{33B61522-21C0-4B6B-9520-F307527B7828}" destId="{E9B8EF3B-6744-4C9A-98BF-B8EFEC5F10E4}" srcOrd="0" destOrd="0" presId="urn:microsoft.com/office/officeart/2005/8/layout/hierarchy1"/>
    <dgm:cxn modelId="{5AFA48D8-A470-45CD-9488-4766EF3FD30D}" type="presParOf" srcId="{33B61522-21C0-4B6B-9520-F307527B7828}" destId="{44CD445E-1FFF-4149-99E8-02B380E1D5D4}" srcOrd="1" destOrd="0" presId="urn:microsoft.com/office/officeart/2005/8/layout/hierarchy1"/>
    <dgm:cxn modelId="{B995594C-0956-4F7D-8B17-F15EC0070E9E}" type="presParOf" srcId="{44CD445E-1FFF-4149-99E8-02B380E1D5D4}" destId="{DC7D0CC1-0A35-482F-AABB-882C69DC0A37}" srcOrd="0" destOrd="0" presId="urn:microsoft.com/office/officeart/2005/8/layout/hierarchy1"/>
    <dgm:cxn modelId="{01959E73-006B-4287-BCD5-C7062F9E6257}" type="presParOf" srcId="{DC7D0CC1-0A35-482F-AABB-882C69DC0A37}" destId="{DD2D6D36-E616-441A-9D18-70F6EA82255E}" srcOrd="0" destOrd="0" presId="urn:microsoft.com/office/officeart/2005/8/layout/hierarchy1"/>
    <dgm:cxn modelId="{9B73E7A5-9759-4545-A318-72D4BFD100D0}" type="presParOf" srcId="{DC7D0CC1-0A35-482F-AABB-882C69DC0A37}" destId="{55574B02-3944-401C-8140-CECA44CB05DC}" srcOrd="1" destOrd="0" presId="urn:microsoft.com/office/officeart/2005/8/layout/hierarchy1"/>
    <dgm:cxn modelId="{546250F4-DB72-4466-A054-C57FD0557C3C}" type="presParOf" srcId="{44CD445E-1FFF-4149-99E8-02B380E1D5D4}" destId="{A7A25DB4-403E-459F-9B38-5C0BC9E5E636}" srcOrd="1" destOrd="0" presId="urn:microsoft.com/office/officeart/2005/8/layout/hierarchy1"/>
    <dgm:cxn modelId="{1DD672F5-B274-4AE4-A0DC-1CA9A3DF62B2}" type="presParOf" srcId="{F06A4480-91AC-4FAD-AFB2-31FD44A0EC12}" destId="{64250827-6499-4ABA-98FF-21C7E8DAB5A8}" srcOrd="2" destOrd="0" presId="urn:microsoft.com/office/officeart/2005/8/layout/hierarchy1"/>
    <dgm:cxn modelId="{721AE4ED-4D98-4BEE-A115-C00F19CF044F}" type="presParOf" srcId="{F06A4480-91AC-4FAD-AFB2-31FD44A0EC12}" destId="{CA597D99-6265-4AD6-A588-266ED0B3D5EE}" srcOrd="3" destOrd="0" presId="urn:microsoft.com/office/officeart/2005/8/layout/hierarchy1"/>
    <dgm:cxn modelId="{82CAD616-92D2-435C-A123-EEA60E2F26F2}" type="presParOf" srcId="{CA597D99-6265-4AD6-A588-266ED0B3D5EE}" destId="{FAE32721-CACE-4B72-9A0B-713D3601741A}" srcOrd="0" destOrd="0" presId="urn:microsoft.com/office/officeart/2005/8/layout/hierarchy1"/>
    <dgm:cxn modelId="{590F2A88-0A01-4234-8B21-4B276D337F3F}" type="presParOf" srcId="{FAE32721-CACE-4B72-9A0B-713D3601741A}" destId="{AD960A95-BCA3-4456-BBD0-12E404FADEAF}" srcOrd="0" destOrd="0" presId="urn:microsoft.com/office/officeart/2005/8/layout/hierarchy1"/>
    <dgm:cxn modelId="{524D9F1D-E688-4481-A21D-60F616EA95E6}" type="presParOf" srcId="{FAE32721-CACE-4B72-9A0B-713D3601741A}" destId="{3FBCC355-1EA4-4156-A869-212DEA55C7F3}" srcOrd="1" destOrd="0" presId="urn:microsoft.com/office/officeart/2005/8/layout/hierarchy1"/>
    <dgm:cxn modelId="{C3CB2CCC-0A3E-48CD-839E-0C7FB9F8778E}" type="presParOf" srcId="{CA597D99-6265-4AD6-A588-266ED0B3D5EE}" destId="{CD081F04-8A4D-4472-8836-9DC968150755}" srcOrd="1" destOrd="0" presId="urn:microsoft.com/office/officeart/2005/8/layout/hierarchy1"/>
    <dgm:cxn modelId="{77DEEA40-1E1A-46E0-9C37-938A5D0F6C03}" type="presParOf" srcId="{F2BA7CC7-6EC7-468E-B8CF-8F7E3BD0867C}" destId="{389A2AE2-193E-4D42-8ADC-CB7C13F3FD9C}" srcOrd="2" destOrd="0" presId="urn:microsoft.com/office/officeart/2005/8/layout/hierarchy1"/>
    <dgm:cxn modelId="{A5243B5E-FF19-46AC-B887-1DBB0210BCFB}" type="presParOf" srcId="{F2BA7CC7-6EC7-468E-B8CF-8F7E3BD0867C}" destId="{043C43ED-3CD0-4B14-8D77-9071DC93862D}" srcOrd="3" destOrd="0" presId="urn:microsoft.com/office/officeart/2005/8/layout/hierarchy1"/>
    <dgm:cxn modelId="{97022BF3-01AE-45A5-A311-BC755C63D6B2}" type="presParOf" srcId="{043C43ED-3CD0-4B14-8D77-9071DC93862D}" destId="{E1665B10-868C-44B9-86CC-AA105F5BD998}" srcOrd="0" destOrd="0" presId="urn:microsoft.com/office/officeart/2005/8/layout/hierarchy1"/>
    <dgm:cxn modelId="{1E858D1F-0649-4A70-B1EE-4CFA6159DB38}" type="presParOf" srcId="{E1665B10-868C-44B9-86CC-AA105F5BD998}" destId="{86EE7E02-45E6-43A3-B9D1-AD07794D7E40}" srcOrd="0" destOrd="0" presId="urn:microsoft.com/office/officeart/2005/8/layout/hierarchy1"/>
    <dgm:cxn modelId="{DD79EB2C-6A4E-4CC6-AA28-254ED3524B0F}" type="presParOf" srcId="{E1665B10-868C-44B9-86CC-AA105F5BD998}" destId="{80EE506E-F405-433E-B4AB-A081351CD78D}" srcOrd="1" destOrd="0" presId="urn:microsoft.com/office/officeart/2005/8/layout/hierarchy1"/>
    <dgm:cxn modelId="{86589EC8-AD7D-4940-B520-B01F778B2C20}" type="presParOf" srcId="{043C43ED-3CD0-4B14-8D77-9071DC93862D}" destId="{2C6B2B68-DAE5-4951-96D5-64AB2B0BB453}" srcOrd="1" destOrd="0" presId="urn:microsoft.com/office/officeart/2005/8/layout/hierarchy1"/>
    <dgm:cxn modelId="{7DC424BA-0966-4BE1-90E4-8BF633600746}" type="presParOf" srcId="{2C6B2B68-DAE5-4951-96D5-64AB2B0BB453}" destId="{B5335044-4B9B-4F91-AB92-9B3BE7E18C8D}" srcOrd="0" destOrd="0" presId="urn:microsoft.com/office/officeart/2005/8/layout/hierarchy1"/>
    <dgm:cxn modelId="{75DCADF4-2515-4C62-B265-37442A184941}" type="presParOf" srcId="{2C6B2B68-DAE5-4951-96D5-64AB2B0BB453}" destId="{FC07F9D3-920B-453B-BE26-12F23994401A}" srcOrd="1" destOrd="0" presId="urn:microsoft.com/office/officeart/2005/8/layout/hierarchy1"/>
    <dgm:cxn modelId="{4DAD4BA1-7E24-4983-91F1-D624DE1F1178}" type="presParOf" srcId="{FC07F9D3-920B-453B-BE26-12F23994401A}" destId="{7209FA97-CBE8-4CBA-96BD-832B674F0EAA}" srcOrd="0" destOrd="0" presId="urn:microsoft.com/office/officeart/2005/8/layout/hierarchy1"/>
    <dgm:cxn modelId="{08E95069-8B49-4718-850C-BC98CDE363B0}" type="presParOf" srcId="{7209FA97-CBE8-4CBA-96BD-832B674F0EAA}" destId="{45646764-48E7-4BF6-A2DA-1B2193EF5C9F}" srcOrd="0" destOrd="0" presId="urn:microsoft.com/office/officeart/2005/8/layout/hierarchy1"/>
    <dgm:cxn modelId="{3EC38D56-201E-474C-AA38-4DC4BBAF9ADA}" type="presParOf" srcId="{7209FA97-CBE8-4CBA-96BD-832B674F0EAA}" destId="{926B6CF6-9C2D-4C5A-BFB2-8F9E745A811B}" srcOrd="1" destOrd="0" presId="urn:microsoft.com/office/officeart/2005/8/layout/hierarchy1"/>
    <dgm:cxn modelId="{C7598E3D-6423-40E9-9C0B-775E6685A438}" type="presParOf" srcId="{FC07F9D3-920B-453B-BE26-12F23994401A}" destId="{82D36E62-1E90-4C1C-8896-7CA44254ED4E}" srcOrd="1" destOrd="0" presId="urn:microsoft.com/office/officeart/2005/8/layout/hierarchy1"/>
    <dgm:cxn modelId="{3C5BED14-2809-4DC7-9476-6A5F9A189F8A}" type="presParOf" srcId="{37361006-9FC7-481F-8FB7-044E20D9DF71}" destId="{F29D90EB-2300-476B-9FA4-D86B4C990517}" srcOrd="2" destOrd="0" presId="urn:microsoft.com/office/officeart/2005/8/layout/hierarchy1"/>
    <dgm:cxn modelId="{7BFB9435-0453-483E-9DFF-3A91E69E3027}" type="presParOf" srcId="{37361006-9FC7-481F-8FB7-044E20D9DF71}" destId="{AACBF782-97C1-4389-86FC-456646B09F14}" srcOrd="3" destOrd="0" presId="urn:microsoft.com/office/officeart/2005/8/layout/hierarchy1"/>
    <dgm:cxn modelId="{8AFC7126-9045-4453-B4C0-58218E15161B}" type="presParOf" srcId="{AACBF782-97C1-4389-86FC-456646B09F14}" destId="{AFA85C4B-8BCD-474F-8BB3-438E631941C9}" srcOrd="0" destOrd="0" presId="urn:microsoft.com/office/officeart/2005/8/layout/hierarchy1"/>
    <dgm:cxn modelId="{561A1D63-8184-4A45-92A0-B6FC0181682A}" type="presParOf" srcId="{AFA85C4B-8BCD-474F-8BB3-438E631941C9}" destId="{6C86D651-D4A7-428A-A976-E631A7F43601}" srcOrd="0" destOrd="0" presId="urn:microsoft.com/office/officeart/2005/8/layout/hierarchy1"/>
    <dgm:cxn modelId="{86977214-8CFD-4595-BFCF-E344C079D6E4}" type="presParOf" srcId="{AFA85C4B-8BCD-474F-8BB3-438E631941C9}" destId="{AEEA597A-7451-454D-BD21-E03AAAC6E281}" srcOrd="1" destOrd="0" presId="urn:microsoft.com/office/officeart/2005/8/layout/hierarchy1"/>
    <dgm:cxn modelId="{C33A2108-D06B-4BA4-9EE0-6BE033EE75C5}" type="presParOf" srcId="{AACBF782-97C1-4389-86FC-456646B09F14}" destId="{B0464726-2A64-4959-B4AD-3DB1C2DE1457}" srcOrd="1" destOrd="0" presId="urn:microsoft.com/office/officeart/2005/8/layout/hierarchy1"/>
    <dgm:cxn modelId="{20DCFB78-9E38-4D74-8CDB-C8E909C432C4}" type="presParOf" srcId="{B0464726-2A64-4959-B4AD-3DB1C2DE1457}" destId="{F969623B-9428-4BCF-9C08-2011AF32F8BB}" srcOrd="0" destOrd="0" presId="urn:microsoft.com/office/officeart/2005/8/layout/hierarchy1"/>
    <dgm:cxn modelId="{05FC51D8-A4D7-4728-B866-DE7811642D38}" type="presParOf" srcId="{B0464726-2A64-4959-B4AD-3DB1C2DE1457}" destId="{4B7C5832-D739-47E3-9E22-FDD39E524481}" srcOrd="1" destOrd="0" presId="urn:microsoft.com/office/officeart/2005/8/layout/hierarchy1"/>
    <dgm:cxn modelId="{61E053E6-0EF4-4A0F-BDCF-6BEFD4AB7FA4}" type="presParOf" srcId="{4B7C5832-D739-47E3-9E22-FDD39E524481}" destId="{72454030-2265-48CE-93BF-D82222ADAFEE}" srcOrd="0" destOrd="0" presId="urn:microsoft.com/office/officeart/2005/8/layout/hierarchy1"/>
    <dgm:cxn modelId="{69C76729-9010-4182-A2F7-5FE821886D4F}" type="presParOf" srcId="{72454030-2265-48CE-93BF-D82222ADAFEE}" destId="{A13C5517-1C18-458B-B23B-250AA9251941}" srcOrd="0" destOrd="0" presId="urn:microsoft.com/office/officeart/2005/8/layout/hierarchy1"/>
    <dgm:cxn modelId="{8EE80BCA-C639-4423-84C6-8D7E9807AB8F}" type="presParOf" srcId="{72454030-2265-48CE-93BF-D82222ADAFEE}" destId="{5A26B12F-D1F5-4728-8D31-6ABE2CA22544}" srcOrd="1" destOrd="0" presId="urn:microsoft.com/office/officeart/2005/8/layout/hierarchy1"/>
    <dgm:cxn modelId="{B3157951-52CE-4F53-9EA0-32A2CFCD2F83}" type="presParOf" srcId="{4B7C5832-D739-47E3-9E22-FDD39E524481}" destId="{6A3B38F2-E2BF-4207-A71A-CD232443B14A}" srcOrd="1" destOrd="0" presId="urn:microsoft.com/office/officeart/2005/8/layout/hierarchy1"/>
    <dgm:cxn modelId="{AF3D94C8-DEE3-4B68-9EE4-4082CA801ED2}" type="presParOf" srcId="{6A3B38F2-E2BF-4207-A71A-CD232443B14A}" destId="{5EAE47A5-D246-46A8-BD53-ED9CBAE7AFF0}" srcOrd="0" destOrd="0" presId="urn:microsoft.com/office/officeart/2005/8/layout/hierarchy1"/>
    <dgm:cxn modelId="{04BE26FC-F64D-4F04-88AD-BE24D38243C0}" type="presParOf" srcId="{6A3B38F2-E2BF-4207-A71A-CD232443B14A}" destId="{8A18CEE5-AE58-40D6-9649-4E16D60CB1BF}" srcOrd="1" destOrd="0" presId="urn:microsoft.com/office/officeart/2005/8/layout/hierarchy1"/>
    <dgm:cxn modelId="{D04D79A3-6A0C-45F8-8F77-D615E4C6301C}" type="presParOf" srcId="{8A18CEE5-AE58-40D6-9649-4E16D60CB1BF}" destId="{17D32738-E3E0-4820-9CD8-D6C8CA316AC6}" srcOrd="0" destOrd="0" presId="urn:microsoft.com/office/officeart/2005/8/layout/hierarchy1"/>
    <dgm:cxn modelId="{908A854A-B804-4C8E-83C2-B0DA72ED4ADA}" type="presParOf" srcId="{17D32738-E3E0-4820-9CD8-D6C8CA316AC6}" destId="{A01A71FF-8ED5-4069-BE6A-4CECD5287347}" srcOrd="0" destOrd="0" presId="urn:microsoft.com/office/officeart/2005/8/layout/hierarchy1"/>
    <dgm:cxn modelId="{F3ECADCB-E217-4C44-B5CE-6B4E22D50A2A}" type="presParOf" srcId="{17D32738-E3E0-4820-9CD8-D6C8CA316AC6}" destId="{85D6E340-F01F-4576-ACBB-D448EFDF19ED}" srcOrd="1" destOrd="0" presId="urn:microsoft.com/office/officeart/2005/8/layout/hierarchy1"/>
    <dgm:cxn modelId="{046A94EA-77E7-41DF-9CCD-52F3E2E5BC12}" type="presParOf" srcId="{8A18CEE5-AE58-40D6-9649-4E16D60CB1BF}" destId="{17357F0D-C18A-4920-9BC8-4BBFAF74A130}" srcOrd="1" destOrd="0" presId="urn:microsoft.com/office/officeart/2005/8/layout/hierarchy1"/>
    <dgm:cxn modelId="{317DEDC2-20C9-4BC1-9032-4C855BE4542C}" type="presParOf" srcId="{B0464726-2A64-4959-B4AD-3DB1C2DE1457}" destId="{95FE99D3-5BA5-4C04-BD47-1561D0E3EF81}" srcOrd="2" destOrd="0" presId="urn:microsoft.com/office/officeart/2005/8/layout/hierarchy1"/>
    <dgm:cxn modelId="{C747EABF-A8A1-4BC4-A802-E02A80DD0B92}" type="presParOf" srcId="{B0464726-2A64-4959-B4AD-3DB1C2DE1457}" destId="{6E4F2695-BEC0-4453-B880-A2667208A6F8}" srcOrd="3" destOrd="0" presId="urn:microsoft.com/office/officeart/2005/8/layout/hierarchy1"/>
    <dgm:cxn modelId="{224AC859-F9D4-4B38-8D50-9E396DB5C658}" type="presParOf" srcId="{6E4F2695-BEC0-4453-B880-A2667208A6F8}" destId="{BEFD4A91-6A8D-4C9E-9B24-F4E8A5BBF5C9}" srcOrd="0" destOrd="0" presId="urn:microsoft.com/office/officeart/2005/8/layout/hierarchy1"/>
    <dgm:cxn modelId="{38B595EB-43BB-4E3B-ADCD-23378ABB4D65}" type="presParOf" srcId="{BEFD4A91-6A8D-4C9E-9B24-F4E8A5BBF5C9}" destId="{43B1ACD4-C837-4EC7-B70C-E57884466773}" srcOrd="0" destOrd="0" presId="urn:microsoft.com/office/officeart/2005/8/layout/hierarchy1"/>
    <dgm:cxn modelId="{8B2F5D4E-E1A4-4BB8-8C58-63FF8271C104}" type="presParOf" srcId="{BEFD4A91-6A8D-4C9E-9B24-F4E8A5BBF5C9}" destId="{AF974133-26E7-4149-A462-7A3D034CF282}" srcOrd="1" destOrd="0" presId="urn:microsoft.com/office/officeart/2005/8/layout/hierarchy1"/>
    <dgm:cxn modelId="{8B9FAD36-6DEE-4E69-8CB3-F83378E652B0}" type="presParOf" srcId="{6E4F2695-BEC0-4453-B880-A2667208A6F8}" destId="{62B7C340-2AFD-4B86-B900-04BE4808FD65}" srcOrd="1" destOrd="0" presId="urn:microsoft.com/office/officeart/2005/8/layout/hierarchy1"/>
    <dgm:cxn modelId="{AB5AE709-76E4-49B1-AD04-892268D8B426}" type="presParOf" srcId="{62B7C340-2AFD-4B86-B900-04BE4808FD65}" destId="{988CFE20-657F-4D14-9AF5-C61BD1DC9EF2}" srcOrd="0" destOrd="0" presId="urn:microsoft.com/office/officeart/2005/8/layout/hierarchy1"/>
    <dgm:cxn modelId="{A5FD5B34-0AE3-48C6-84DF-6F8FA80022D7}" type="presParOf" srcId="{62B7C340-2AFD-4B86-B900-04BE4808FD65}" destId="{AB1473B5-A438-41C0-B568-F32E469E48B0}" srcOrd="1" destOrd="0" presId="urn:microsoft.com/office/officeart/2005/8/layout/hierarchy1"/>
    <dgm:cxn modelId="{6CE646D4-449E-4C19-9D79-9E9B62C2A102}" type="presParOf" srcId="{AB1473B5-A438-41C0-B568-F32E469E48B0}" destId="{1AF10319-BFA0-4836-BEC7-A4F260DB95F4}" srcOrd="0" destOrd="0" presId="urn:microsoft.com/office/officeart/2005/8/layout/hierarchy1"/>
    <dgm:cxn modelId="{F4A731DC-980E-44F2-AA47-A350869715F4}" type="presParOf" srcId="{1AF10319-BFA0-4836-BEC7-A4F260DB95F4}" destId="{4A2F847E-3F00-41E3-8A50-E31B89E3C9C8}" srcOrd="0" destOrd="0" presId="urn:microsoft.com/office/officeart/2005/8/layout/hierarchy1"/>
    <dgm:cxn modelId="{BEE02609-969A-4307-86E6-0F2591371480}" type="presParOf" srcId="{1AF10319-BFA0-4836-BEC7-A4F260DB95F4}" destId="{044D90BD-45CD-48A2-84AE-81F9B9D7E75F}" srcOrd="1" destOrd="0" presId="urn:microsoft.com/office/officeart/2005/8/layout/hierarchy1"/>
    <dgm:cxn modelId="{F10181A0-BB59-4FD4-8C8D-3C74E8644082}" type="presParOf" srcId="{AB1473B5-A438-41C0-B568-F32E469E48B0}" destId="{69C8BEDF-01BF-4019-93E0-F63BF1C9557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EEC20D-DBB0-421E-B4E0-83DCAE0E75E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D1A82197-03BF-4A19-BFFC-7A88F34EB3BE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800" b="1" dirty="0" smtClean="0">
              <a:solidFill>
                <a:srgbClr val="002060"/>
              </a:solidFill>
              <a:latin typeface="+mn-lt"/>
            </a:rPr>
            <a:t>Instituições de Ensino Superior - IES</a:t>
          </a:r>
          <a:endParaRPr lang="pt-BR" sz="1800" b="1" dirty="0">
            <a:solidFill>
              <a:srgbClr val="002060"/>
            </a:solidFill>
            <a:latin typeface="+mn-lt"/>
          </a:endParaRPr>
        </a:p>
      </dgm:t>
    </dgm:pt>
    <dgm:pt modelId="{DE66843B-111E-470A-9B18-FA74C6E6C5F1}" type="parTrans" cxnId="{103A7403-9C4B-475F-AF5A-66C3DEF3A732}">
      <dgm:prSet/>
      <dgm:spPr/>
      <dgm:t>
        <a:bodyPr/>
        <a:lstStyle/>
        <a:p>
          <a:endParaRPr lang="pt-BR" sz="1400">
            <a:solidFill>
              <a:srgbClr val="002060"/>
            </a:solidFill>
            <a:latin typeface="+mn-lt"/>
          </a:endParaRPr>
        </a:p>
      </dgm:t>
    </dgm:pt>
    <dgm:pt modelId="{D348ED7D-C312-4A05-ABB8-266810623B8F}" type="sibTrans" cxnId="{103A7403-9C4B-475F-AF5A-66C3DEF3A732}">
      <dgm:prSet/>
      <dgm:spPr/>
      <dgm:t>
        <a:bodyPr/>
        <a:lstStyle/>
        <a:p>
          <a:endParaRPr lang="pt-BR"/>
        </a:p>
      </dgm:t>
    </dgm:pt>
    <dgm:pt modelId="{80871D96-3586-4D88-AC6E-CB792D956535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400" dirty="0" smtClean="0">
              <a:solidFill>
                <a:srgbClr val="002060"/>
              </a:solidFill>
              <a:latin typeface="+mn-lt"/>
            </a:rPr>
            <a:t>Pró-Reitoria de Graduação (Ensino)</a:t>
          </a:r>
          <a:endParaRPr lang="pt-BR" sz="1400" dirty="0">
            <a:solidFill>
              <a:srgbClr val="002060"/>
            </a:solidFill>
            <a:latin typeface="+mn-lt"/>
          </a:endParaRPr>
        </a:p>
      </dgm:t>
    </dgm:pt>
    <dgm:pt modelId="{325EB2A1-08CD-4EED-86EE-AE0C15D92BBE}" type="parTrans" cxnId="{7248BAF6-1C0B-480A-B13A-8D8EBFE13F07}">
      <dgm:prSet/>
      <dgm:spPr/>
      <dgm:t>
        <a:bodyPr/>
        <a:lstStyle/>
        <a:p>
          <a:endParaRPr lang="pt-BR" sz="1400">
            <a:solidFill>
              <a:srgbClr val="002060"/>
            </a:solidFill>
            <a:latin typeface="+mn-lt"/>
          </a:endParaRPr>
        </a:p>
      </dgm:t>
    </dgm:pt>
    <dgm:pt modelId="{F9FD4704-18F6-4A23-83EB-FEF915B0F8F6}" type="sibTrans" cxnId="{7248BAF6-1C0B-480A-B13A-8D8EBFE13F07}">
      <dgm:prSet/>
      <dgm:spPr/>
      <dgm:t>
        <a:bodyPr/>
        <a:lstStyle/>
        <a:p>
          <a:endParaRPr lang="pt-BR"/>
        </a:p>
      </dgm:t>
    </dgm:pt>
    <dgm:pt modelId="{1626D089-4E0D-4D0F-8195-ACFBA02926C6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400" dirty="0" smtClean="0">
              <a:solidFill>
                <a:srgbClr val="002060"/>
              </a:solidFill>
              <a:latin typeface="+mn-lt"/>
            </a:rPr>
            <a:t>Pró-Reitoria de Pós-Graduação e Pesquisa</a:t>
          </a:r>
          <a:endParaRPr lang="pt-BR" sz="1400" dirty="0">
            <a:solidFill>
              <a:srgbClr val="002060"/>
            </a:solidFill>
            <a:latin typeface="+mn-lt"/>
          </a:endParaRPr>
        </a:p>
      </dgm:t>
    </dgm:pt>
    <dgm:pt modelId="{32105CA6-8C5C-4779-8A2B-72E167F4CAD2}" type="parTrans" cxnId="{4127A25A-712F-4591-AD74-0BA2A1F3D0A3}">
      <dgm:prSet/>
      <dgm:spPr/>
      <dgm:t>
        <a:bodyPr/>
        <a:lstStyle/>
        <a:p>
          <a:endParaRPr lang="pt-BR" sz="1400">
            <a:solidFill>
              <a:srgbClr val="002060"/>
            </a:solidFill>
            <a:latin typeface="+mn-lt"/>
          </a:endParaRPr>
        </a:p>
      </dgm:t>
    </dgm:pt>
    <dgm:pt modelId="{78E7F329-6E70-4901-9383-5FAF75EF4A2A}" type="sibTrans" cxnId="{4127A25A-712F-4591-AD74-0BA2A1F3D0A3}">
      <dgm:prSet/>
      <dgm:spPr/>
      <dgm:t>
        <a:bodyPr/>
        <a:lstStyle/>
        <a:p>
          <a:endParaRPr lang="pt-BR"/>
        </a:p>
      </dgm:t>
    </dgm:pt>
    <dgm:pt modelId="{453497CA-BF26-4A95-9740-AC95DA5B206A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400" dirty="0" smtClean="0">
              <a:solidFill>
                <a:srgbClr val="002060"/>
              </a:solidFill>
              <a:latin typeface="+mn-lt"/>
            </a:rPr>
            <a:t>Pró-Reitoria de Extensão</a:t>
          </a:r>
          <a:endParaRPr lang="pt-BR" sz="1400" dirty="0">
            <a:solidFill>
              <a:srgbClr val="002060"/>
            </a:solidFill>
            <a:latin typeface="+mn-lt"/>
          </a:endParaRPr>
        </a:p>
      </dgm:t>
    </dgm:pt>
    <dgm:pt modelId="{21CA6256-1F36-497A-BCB7-E9E7ACC3F935}" type="parTrans" cxnId="{488D1847-E57A-493B-9C6F-B2042C0FCE08}">
      <dgm:prSet/>
      <dgm:spPr/>
      <dgm:t>
        <a:bodyPr/>
        <a:lstStyle/>
        <a:p>
          <a:endParaRPr lang="pt-BR" sz="1400">
            <a:solidFill>
              <a:srgbClr val="002060"/>
            </a:solidFill>
            <a:latin typeface="+mn-lt"/>
          </a:endParaRPr>
        </a:p>
      </dgm:t>
    </dgm:pt>
    <dgm:pt modelId="{15532798-BF56-43E3-AE7E-41ECE1AA1C4C}" type="sibTrans" cxnId="{488D1847-E57A-493B-9C6F-B2042C0FCE08}">
      <dgm:prSet/>
      <dgm:spPr/>
      <dgm:t>
        <a:bodyPr/>
        <a:lstStyle/>
        <a:p>
          <a:endParaRPr lang="pt-BR"/>
        </a:p>
      </dgm:t>
    </dgm:pt>
    <dgm:pt modelId="{99039E68-8DD2-4E6C-9AAC-68AC0C69569D}">
      <dgm:prSet custT="1"/>
      <dgm:spPr>
        <a:ln>
          <a:solidFill>
            <a:srgbClr val="92D050"/>
          </a:solidFill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400" b="1" dirty="0" smtClean="0">
              <a:solidFill>
                <a:srgbClr val="002060"/>
              </a:solidFill>
              <a:latin typeface="+mn-lt"/>
            </a:rPr>
            <a:t>MEC-</a:t>
          </a:r>
          <a:r>
            <a:rPr lang="pt-BR" sz="1400" b="1" dirty="0" err="1" smtClean="0">
              <a:solidFill>
                <a:srgbClr val="002060"/>
              </a:solidFill>
              <a:latin typeface="+mn-lt"/>
            </a:rPr>
            <a:t>Sesu</a:t>
          </a:r>
          <a:r>
            <a:rPr lang="pt-BR" sz="1400" b="1" dirty="0" smtClean="0">
              <a:solidFill>
                <a:srgbClr val="002060"/>
              </a:solidFill>
              <a:latin typeface="+mn-lt"/>
            </a:rPr>
            <a:t>: Licenciaturas “regulares”</a:t>
          </a:r>
        </a:p>
        <a:p>
          <a:r>
            <a:rPr lang="pt-BR" sz="1400" b="1" dirty="0" smtClean="0">
              <a:solidFill>
                <a:srgbClr val="FF0000"/>
              </a:solidFill>
              <a:latin typeface="+mn-lt"/>
            </a:rPr>
            <a:t>Capes-DEB: Parfor-P, Pibid</a:t>
          </a:r>
        </a:p>
        <a:p>
          <a:r>
            <a:rPr lang="pt-BR" sz="1400" b="1" dirty="0" smtClean="0">
              <a:solidFill>
                <a:srgbClr val="FF0000"/>
              </a:solidFill>
              <a:latin typeface="+mn-lt"/>
            </a:rPr>
            <a:t>Capes-DEB:  Parfor-EaD </a:t>
          </a:r>
        </a:p>
      </dgm:t>
    </dgm:pt>
    <dgm:pt modelId="{C27F3844-574C-4183-B84C-D4A6FD2D593D}" type="parTrans" cxnId="{5C586B1B-E61A-40CA-BBB5-1627BB683343}">
      <dgm:prSet/>
      <dgm:spPr/>
      <dgm:t>
        <a:bodyPr/>
        <a:lstStyle/>
        <a:p>
          <a:endParaRPr lang="pt-BR" sz="1400">
            <a:solidFill>
              <a:srgbClr val="002060"/>
            </a:solidFill>
            <a:latin typeface="+mn-lt"/>
          </a:endParaRPr>
        </a:p>
      </dgm:t>
    </dgm:pt>
    <dgm:pt modelId="{2297BB50-1165-45DF-8B03-D52D622CC114}" type="sibTrans" cxnId="{5C586B1B-E61A-40CA-BBB5-1627BB683343}">
      <dgm:prSet/>
      <dgm:spPr/>
      <dgm:t>
        <a:bodyPr/>
        <a:lstStyle/>
        <a:p>
          <a:endParaRPr lang="pt-BR"/>
        </a:p>
      </dgm:t>
    </dgm:pt>
    <dgm:pt modelId="{DDAC32AB-A569-4D3A-9A2D-82718AE43D6B}">
      <dgm:prSet custT="1"/>
      <dgm:spPr>
        <a:ln>
          <a:solidFill>
            <a:srgbClr val="F12D57"/>
          </a:solidFill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400" b="1" dirty="0" smtClean="0">
              <a:solidFill>
                <a:srgbClr val="FF0000"/>
              </a:solidFill>
              <a:latin typeface="+mn-lt"/>
            </a:rPr>
            <a:t>MEC-SEB: PNAIC, PEM, PME, </a:t>
          </a:r>
          <a:r>
            <a:rPr lang="pt-BR" sz="1400" b="1" dirty="0" err="1" smtClean="0">
              <a:solidFill>
                <a:srgbClr val="FF0000"/>
              </a:solidFill>
              <a:latin typeface="+mn-lt"/>
            </a:rPr>
            <a:t>ProEmi</a:t>
          </a:r>
          <a:endParaRPr lang="pt-BR" sz="1400" b="1" dirty="0" smtClean="0">
            <a:solidFill>
              <a:srgbClr val="FF0000"/>
            </a:solidFill>
            <a:latin typeface="+mn-lt"/>
          </a:endParaRPr>
        </a:p>
        <a:p>
          <a:r>
            <a:rPr lang="pt-BR" sz="1400" b="1" dirty="0" smtClean="0">
              <a:solidFill>
                <a:srgbClr val="FF0000"/>
              </a:solidFill>
              <a:latin typeface="+mn-lt"/>
            </a:rPr>
            <a:t>MEC-</a:t>
          </a:r>
          <a:r>
            <a:rPr lang="pt-BR" sz="1400" b="1" dirty="0" err="1" smtClean="0">
              <a:solidFill>
                <a:srgbClr val="FF0000"/>
              </a:solidFill>
              <a:latin typeface="+mn-lt"/>
            </a:rPr>
            <a:t>Secadi</a:t>
          </a:r>
          <a:r>
            <a:rPr lang="pt-BR" sz="1400" b="1" dirty="0" smtClean="0">
              <a:solidFill>
                <a:srgbClr val="FF0000"/>
              </a:solidFill>
              <a:latin typeface="+mn-lt"/>
            </a:rPr>
            <a:t>: Extensão, aperfeiçoamento e especialização</a:t>
          </a:r>
          <a:endParaRPr lang="pt-BR" sz="1400" b="1" dirty="0">
            <a:solidFill>
              <a:srgbClr val="FF0000"/>
            </a:solidFill>
            <a:latin typeface="+mn-lt"/>
          </a:endParaRPr>
        </a:p>
      </dgm:t>
    </dgm:pt>
    <dgm:pt modelId="{EB8A25FF-4960-4727-9CB5-D113F78EC561}" type="parTrans" cxnId="{E8E5169B-5A61-4CB1-A9E2-79C932549242}">
      <dgm:prSet/>
      <dgm:spPr/>
      <dgm:t>
        <a:bodyPr/>
        <a:lstStyle/>
        <a:p>
          <a:endParaRPr lang="pt-BR" sz="1400">
            <a:solidFill>
              <a:srgbClr val="002060"/>
            </a:solidFill>
            <a:latin typeface="+mn-lt"/>
          </a:endParaRPr>
        </a:p>
      </dgm:t>
    </dgm:pt>
    <dgm:pt modelId="{0C076305-1E8A-4D46-9801-6F1DA01FF6CB}" type="sibTrans" cxnId="{E8E5169B-5A61-4CB1-A9E2-79C932549242}">
      <dgm:prSet/>
      <dgm:spPr/>
      <dgm:t>
        <a:bodyPr/>
        <a:lstStyle/>
        <a:p>
          <a:endParaRPr lang="pt-BR"/>
        </a:p>
      </dgm:t>
    </dgm:pt>
    <dgm:pt modelId="{21798939-28B1-4895-97EF-E63099012FF4}">
      <dgm:prSet custT="1"/>
      <dgm:spPr>
        <a:ln>
          <a:solidFill>
            <a:srgbClr val="F12D57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sz="1200" b="1" dirty="0" smtClean="0">
              <a:solidFill>
                <a:srgbClr val="002060"/>
              </a:solidFill>
            </a:rPr>
            <a:t>Capes: Mestrados e doutorados “regulares” (DAV, DPB),</a:t>
          </a:r>
        </a:p>
        <a:p>
          <a:r>
            <a:rPr lang="pt-BR" sz="1200" b="1" dirty="0" smtClean="0">
              <a:solidFill>
                <a:srgbClr val="FF0000"/>
              </a:solidFill>
            </a:rPr>
            <a:t>Capes-DED: </a:t>
          </a:r>
          <a:r>
            <a:rPr lang="pt-BR" sz="1200" b="1" dirty="0" err="1" smtClean="0">
              <a:solidFill>
                <a:srgbClr val="FF0000"/>
              </a:solidFill>
            </a:rPr>
            <a:t>Profs</a:t>
          </a:r>
          <a:r>
            <a:rPr lang="pt-BR" sz="1200" b="1" dirty="0" smtClean="0">
              <a:solidFill>
                <a:srgbClr val="FF0000"/>
              </a:solidFill>
            </a:rPr>
            <a:t> e Especializações</a:t>
          </a:r>
          <a:endParaRPr lang="pt-BR" sz="1200" b="1" dirty="0">
            <a:solidFill>
              <a:srgbClr val="FF0000"/>
            </a:solidFill>
          </a:endParaRPr>
        </a:p>
      </dgm:t>
    </dgm:pt>
    <dgm:pt modelId="{6C1C5B3E-C784-4D12-900D-9C4A13A7386C}" type="parTrans" cxnId="{BF9A074D-995C-42FF-ADE0-F25CBBA3341D}">
      <dgm:prSet/>
      <dgm:spPr/>
      <dgm:t>
        <a:bodyPr/>
        <a:lstStyle/>
        <a:p>
          <a:endParaRPr lang="pt-BR"/>
        </a:p>
      </dgm:t>
    </dgm:pt>
    <dgm:pt modelId="{3F49A557-FB42-4927-AD30-E6F42D50F08C}" type="sibTrans" cxnId="{BF9A074D-995C-42FF-ADE0-F25CBBA3341D}">
      <dgm:prSet/>
      <dgm:spPr/>
      <dgm:t>
        <a:bodyPr/>
        <a:lstStyle/>
        <a:p>
          <a:endParaRPr lang="pt-BR"/>
        </a:p>
      </dgm:t>
    </dgm:pt>
    <dgm:pt modelId="{892D1F39-5D57-4A3E-BB67-B6A074B3F218}" type="pres">
      <dgm:prSet presAssocID="{9FEEC20D-DBB0-421E-B4E0-83DCAE0E75E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8876C7FD-4DF2-4828-89DD-7585CEF465A7}" type="pres">
      <dgm:prSet presAssocID="{D1A82197-03BF-4A19-BFFC-7A88F34EB3BE}" presName="hierRoot1" presStyleCnt="0"/>
      <dgm:spPr/>
    </dgm:pt>
    <dgm:pt modelId="{A6178539-3219-41E3-BD60-7448965A3EBE}" type="pres">
      <dgm:prSet presAssocID="{D1A82197-03BF-4A19-BFFC-7A88F34EB3BE}" presName="composite" presStyleCnt="0"/>
      <dgm:spPr/>
    </dgm:pt>
    <dgm:pt modelId="{07B48420-6F74-4B76-82FC-5A1D59BCFD1D}" type="pres">
      <dgm:prSet presAssocID="{D1A82197-03BF-4A19-BFFC-7A88F34EB3BE}" presName="background" presStyleLbl="node0" presStyleIdx="0" presStyleCnt="1"/>
      <dgm:spPr/>
    </dgm:pt>
    <dgm:pt modelId="{FB209B12-6B1B-41A4-8E62-E2B315122D1D}" type="pres">
      <dgm:prSet presAssocID="{D1A82197-03BF-4A19-BFFC-7A88F34EB3BE}" presName="text" presStyleLbl="fgAcc0" presStyleIdx="0" presStyleCnt="1" custScaleX="175417" custScaleY="60414" custLinFactNeighborY="-544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98B9996-A6B8-48E8-8BA7-37EE4AACEAF2}" type="pres">
      <dgm:prSet presAssocID="{D1A82197-03BF-4A19-BFFC-7A88F34EB3BE}" presName="hierChild2" presStyleCnt="0"/>
      <dgm:spPr/>
    </dgm:pt>
    <dgm:pt modelId="{9B5CE6F3-B7C0-4C77-B356-984B563D7B41}" type="pres">
      <dgm:prSet presAssocID="{325EB2A1-08CD-4EED-86EE-AE0C15D92BBE}" presName="Name10" presStyleLbl="parChTrans1D2" presStyleIdx="0" presStyleCnt="3"/>
      <dgm:spPr/>
      <dgm:t>
        <a:bodyPr/>
        <a:lstStyle/>
        <a:p>
          <a:endParaRPr lang="pt-BR"/>
        </a:p>
      </dgm:t>
    </dgm:pt>
    <dgm:pt modelId="{0D74B223-EAEF-49BA-AEFA-AB67CA609601}" type="pres">
      <dgm:prSet presAssocID="{80871D96-3586-4D88-AC6E-CB792D956535}" presName="hierRoot2" presStyleCnt="0"/>
      <dgm:spPr/>
    </dgm:pt>
    <dgm:pt modelId="{0BD140FE-6492-43C2-9F83-B65CDF0E66D4}" type="pres">
      <dgm:prSet presAssocID="{80871D96-3586-4D88-AC6E-CB792D956535}" presName="composite2" presStyleCnt="0"/>
      <dgm:spPr/>
    </dgm:pt>
    <dgm:pt modelId="{8E542A02-62F7-495F-B0C6-55909EE4185C}" type="pres">
      <dgm:prSet presAssocID="{80871D96-3586-4D88-AC6E-CB792D956535}" presName="background2" presStyleLbl="node2" presStyleIdx="0" presStyleCnt="3"/>
      <dgm:spPr/>
    </dgm:pt>
    <dgm:pt modelId="{60ED5013-240C-4475-A6C5-496E0CDD4AF5}" type="pres">
      <dgm:prSet presAssocID="{80871D96-3586-4D88-AC6E-CB792D956535}" presName="text2" presStyleLbl="fgAcc2" presStyleIdx="0" presStyleCnt="3" custScaleX="180773" custScaleY="55824" custLinFactNeighborY="825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520175C-9EF2-4D1D-AF90-CA265B60E5A5}" type="pres">
      <dgm:prSet presAssocID="{80871D96-3586-4D88-AC6E-CB792D956535}" presName="hierChild3" presStyleCnt="0"/>
      <dgm:spPr/>
    </dgm:pt>
    <dgm:pt modelId="{F827B597-3667-48A3-91F8-7CC8B1AFF85A}" type="pres">
      <dgm:prSet presAssocID="{C27F3844-574C-4183-B84C-D4A6FD2D593D}" presName="Name17" presStyleLbl="parChTrans1D3" presStyleIdx="0" presStyleCnt="3"/>
      <dgm:spPr/>
      <dgm:t>
        <a:bodyPr/>
        <a:lstStyle/>
        <a:p>
          <a:endParaRPr lang="pt-BR"/>
        </a:p>
      </dgm:t>
    </dgm:pt>
    <dgm:pt modelId="{6BA4ABE0-2143-4370-B64C-8106249EFE2E}" type="pres">
      <dgm:prSet presAssocID="{99039E68-8DD2-4E6C-9AAC-68AC0C69569D}" presName="hierRoot3" presStyleCnt="0"/>
      <dgm:spPr/>
    </dgm:pt>
    <dgm:pt modelId="{D4B9E319-B9F0-4ADD-95CA-0EC5B82A599B}" type="pres">
      <dgm:prSet presAssocID="{99039E68-8DD2-4E6C-9AAC-68AC0C69569D}" presName="composite3" presStyleCnt="0"/>
      <dgm:spPr/>
    </dgm:pt>
    <dgm:pt modelId="{A66B2FBE-8976-4D0A-85C5-6F45A0DD7FF7}" type="pres">
      <dgm:prSet presAssocID="{99039E68-8DD2-4E6C-9AAC-68AC0C69569D}" presName="background3" presStyleLbl="node3" presStyleIdx="0" presStyleCnt="3"/>
      <dgm:spPr>
        <a:solidFill>
          <a:srgbClr val="92D050"/>
        </a:solidFill>
      </dgm:spPr>
      <dgm:t>
        <a:bodyPr/>
        <a:lstStyle/>
        <a:p>
          <a:endParaRPr lang="pt-BR"/>
        </a:p>
      </dgm:t>
    </dgm:pt>
    <dgm:pt modelId="{F9B2E3E9-495E-40D0-BF93-BBCA283E6321}" type="pres">
      <dgm:prSet presAssocID="{99039E68-8DD2-4E6C-9AAC-68AC0C69569D}" presName="text3" presStyleLbl="fgAcc3" presStyleIdx="0" presStyleCnt="3" custScaleX="180773" custLinFactNeighborY="2291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AF33D6A-4F63-4804-9FB2-0A9BF5775CFD}" type="pres">
      <dgm:prSet presAssocID="{99039E68-8DD2-4E6C-9AAC-68AC0C69569D}" presName="hierChild4" presStyleCnt="0"/>
      <dgm:spPr/>
    </dgm:pt>
    <dgm:pt modelId="{A97F0D24-A166-4E74-A4DD-D02C37C29D60}" type="pres">
      <dgm:prSet presAssocID="{32105CA6-8C5C-4779-8A2B-72E167F4CAD2}" presName="Name10" presStyleLbl="parChTrans1D2" presStyleIdx="1" presStyleCnt="3"/>
      <dgm:spPr/>
      <dgm:t>
        <a:bodyPr/>
        <a:lstStyle/>
        <a:p>
          <a:endParaRPr lang="pt-BR"/>
        </a:p>
      </dgm:t>
    </dgm:pt>
    <dgm:pt modelId="{80B1058B-AC1F-4A17-8941-C80B0605F787}" type="pres">
      <dgm:prSet presAssocID="{1626D089-4E0D-4D0F-8195-ACFBA02926C6}" presName="hierRoot2" presStyleCnt="0"/>
      <dgm:spPr/>
    </dgm:pt>
    <dgm:pt modelId="{51EEA044-FA15-4125-989C-8A5672F3D55B}" type="pres">
      <dgm:prSet presAssocID="{1626D089-4E0D-4D0F-8195-ACFBA02926C6}" presName="composite2" presStyleCnt="0"/>
      <dgm:spPr/>
    </dgm:pt>
    <dgm:pt modelId="{EE207E39-7BFA-475C-BFCE-3C241A9F2549}" type="pres">
      <dgm:prSet presAssocID="{1626D089-4E0D-4D0F-8195-ACFBA02926C6}" presName="background2" presStyleLbl="node2" presStyleIdx="1" presStyleCnt="3"/>
      <dgm:spPr/>
    </dgm:pt>
    <dgm:pt modelId="{0219EE48-2249-4AD7-8703-DC59D0DB2953}" type="pres">
      <dgm:prSet presAssocID="{1626D089-4E0D-4D0F-8195-ACFBA02926C6}" presName="text2" presStyleLbl="fgAcc2" presStyleIdx="1" presStyleCnt="3" custScaleX="176576" custScaleY="55824" custLinFactNeighborX="360" custLinFactNeighborY="825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C344979-B4D6-4064-AF78-47E932895804}" type="pres">
      <dgm:prSet presAssocID="{1626D089-4E0D-4D0F-8195-ACFBA02926C6}" presName="hierChild3" presStyleCnt="0"/>
      <dgm:spPr/>
    </dgm:pt>
    <dgm:pt modelId="{CAB37146-D2FB-4F68-91D1-CAE4D07CAC03}" type="pres">
      <dgm:prSet presAssocID="{6C1C5B3E-C784-4D12-900D-9C4A13A7386C}" presName="Name17" presStyleLbl="parChTrans1D3" presStyleIdx="1" presStyleCnt="3"/>
      <dgm:spPr/>
      <dgm:t>
        <a:bodyPr/>
        <a:lstStyle/>
        <a:p>
          <a:endParaRPr lang="pt-BR"/>
        </a:p>
      </dgm:t>
    </dgm:pt>
    <dgm:pt modelId="{27FE4102-92C1-4FDB-979A-1EC1594E17E3}" type="pres">
      <dgm:prSet presAssocID="{21798939-28B1-4895-97EF-E63099012FF4}" presName="hierRoot3" presStyleCnt="0"/>
      <dgm:spPr/>
    </dgm:pt>
    <dgm:pt modelId="{1C9E3A2B-C84C-4E3B-997E-C50AC3B9AC6B}" type="pres">
      <dgm:prSet presAssocID="{21798939-28B1-4895-97EF-E63099012FF4}" presName="composite3" presStyleCnt="0"/>
      <dgm:spPr/>
    </dgm:pt>
    <dgm:pt modelId="{473E3516-8183-4074-AEF8-66FC7FF35640}" type="pres">
      <dgm:prSet presAssocID="{21798939-28B1-4895-97EF-E63099012FF4}" presName="background3" presStyleLbl="node3" presStyleIdx="1" presStyleCnt="3"/>
      <dgm:spPr>
        <a:solidFill>
          <a:srgbClr val="FF6699"/>
        </a:solidFill>
      </dgm:spPr>
      <dgm:t>
        <a:bodyPr/>
        <a:lstStyle/>
        <a:p>
          <a:endParaRPr lang="pt-BR"/>
        </a:p>
      </dgm:t>
    </dgm:pt>
    <dgm:pt modelId="{413E8BC9-4AA0-4CC2-B30A-BD739B3CDB3B}" type="pres">
      <dgm:prSet presAssocID="{21798939-28B1-4895-97EF-E63099012FF4}" presName="text3" presStyleLbl="fgAcc3" presStyleIdx="1" presStyleCnt="3" custScaleX="194937" custLinFactNeighborX="-216" custLinFactNeighborY="2608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BDC18D0-E1DB-4EB5-97C8-A8BA62C9865D}" type="pres">
      <dgm:prSet presAssocID="{21798939-28B1-4895-97EF-E63099012FF4}" presName="hierChild4" presStyleCnt="0"/>
      <dgm:spPr/>
    </dgm:pt>
    <dgm:pt modelId="{4F7833B0-C2AD-43E4-A246-69E5DD7C18C8}" type="pres">
      <dgm:prSet presAssocID="{21CA6256-1F36-497A-BCB7-E9E7ACC3F935}" presName="Name10" presStyleLbl="parChTrans1D2" presStyleIdx="2" presStyleCnt="3"/>
      <dgm:spPr/>
      <dgm:t>
        <a:bodyPr/>
        <a:lstStyle/>
        <a:p>
          <a:endParaRPr lang="pt-BR"/>
        </a:p>
      </dgm:t>
    </dgm:pt>
    <dgm:pt modelId="{195BE4D0-DDE1-489A-835D-F04C8370F7AE}" type="pres">
      <dgm:prSet presAssocID="{453497CA-BF26-4A95-9740-AC95DA5B206A}" presName="hierRoot2" presStyleCnt="0"/>
      <dgm:spPr/>
    </dgm:pt>
    <dgm:pt modelId="{72AE63FF-B3E0-4EA0-A170-86768B698BC9}" type="pres">
      <dgm:prSet presAssocID="{453497CA-BF26-4A95-9740-AC95DA5B206A}" presName="composite2" presStyleCnt="0"/>
      <dgm:spPr/>
    </dgm:pt>
    <dgm:pt modelId="{13A82108-7343-49EE-A4B2-B84303127481}" type="pres">
      <dgm:prSet presAssocID="{453497CA-BF26-4A95-9740-AC95DA5B206A}" presName="background2" presStyleLbl="node2" presStyleIdx="2" presStyleCnt="3"/>
      <dgm:spPr/>
    </dgm:pt>
    <dgm:pt modelId="{D976BED5-778E-4612-9852-D2CC88AF8891}" type="pres">
      <dgm:prSet presAssocID="{453497CA-BF26-4A95-9740-AC95DA5B206A}" presName="text2" presStyleLbl="fgAcc2" presStyleIdx="2" presStyleCnt="3" custScaleX="173133" custScaleY="55824" custLinFactNeighborY="825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A54368A-60EF-4B9B-976E-AB69B3411C93}" type="pres">
      <dgm:prSet presAssocID="{453497CA-BF26-4A95-9740-AC95DA5B206A}" presName="hierChild3" presStyleCnt="0"/>
      <dgm:spPr/>
    </dgm:pt>
    <dgm:pt modelId="{D10B4BD2-FF28-43ED-8AF7-B0E9B7A86A11}" type="pres">
      <dgm:prSet presAssocID="{EB8A25FF-4960-4727-9CB5-D113F78EC561}" presName="Name17" presStyleLbl="parChTrans1D3" presStyleIdx="2" presStyleCnt="3"/>
      <dgm:spPr/>
      <dgm:t>
        <a:bodyPr/>
        <a:lstStyle/>
        <a:p>
          <a:endParaRPr lang="pt-BR"/>
        </a:p>
      </dgm:t>
    </dgm:pt>
    <dgm:pt modelId="{814B97FB-E526-44EF-A52B-EE6FDB8E0DED}" type="pres">
      <dgm:prSet presAssocID="{DDAC32AB-A569-4D3A-9A2D-82718AE43D6B}" presName="hierRoot3" presStyleCnt="0"/>
      <dgm:spPr/>
    </dgm:pt>
    <dgm:pt modelId="{16EA20DE-E37B-4A64-95E0-364B7C0D3A84}" type="pres">
      <dgm:prSet presAssocID="{DDAC32AB-A569-4D3A-9A2D-82718AE43D6B}" presName="composite3" presStyleCnt="0"/>
      <dgm:spPr/>
    </dgm:pt>
    <dgm:pt modelId="{A78FAABD-80DD-47F4-80DD-E475380BAA1B}" type="pres">
      <dgm:prSet presAssocID="{DDAC32AB-A569-4D3A-9A2D-82718AE43D6B}" presName="background3" presStyleLbl="node3" presStyleIdx="2" presStyleCnt="3"/>
      <dgm:spPr>
        <a:solidFill>
          <a:srgbClr val="FF6699"/>
        </a:solidFill>
      </dgm:spPr>
      <dgm:t>
        <a:bodyPr/>
        <a:lstStyle/>
        <a:p>
          <a:endParaRPr lang="pt-BR"/>
        </a:p>
      </dgm:t>
    </dgm:pt>
    <dgm:pt modelId="{6F23B34E-5607-4D39-916B-BCC9BF0D37E1}" type="pres">
      <dgm:prSet presAssocID="{DDAC32AB-A569-4D3A-9A2D-82718AE43D6B}" presName="text3" presStyleLbl="fgAcc3" presStyleIdx="2" presStyleCnt="3" custScaleX="190839" custLinFactNeighborY="2291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AB0D9773-6DA3-4E7D-8E3F-3AB35E0D6704}" type="pres">
      <dgm:prSet presAssocID="{DDAC32AB-A569-4D3A-9A2D-82718AE43D6B}" presName="hierChild4" presStyleCnt="0"/>
      <dgm:spPr/>
    </dgm:pt>
  </dgm:ptLst>
  <dgm:cxnLst>
    <dgm:cxn modelId="{1EEEF3E9-9A24-4BD5-95D8-BBF57B6AED42}" type="presOf" srcId="{1626D089-4E0D-4D0F-8195-ACFBA02926C6}" destId="{0219EE48-2249-4AD7-8703-DC59D0DB2953}" srcOrd="0" destOrd="0" presId="urn:microsoft.com/office/officeart/2005/8/layout/hierarchy1"/>
    <dgm:cxn modelId="{030C4323-9FAA-4435-B629-DB72C8990668}" type="presOf" srcId="{80871D96-3586-4D88-AC6E-CB792D956535}" destId="{60ED5013-240C-4475-A6C5-496E0CDD4AF5}" srcOrd="0" destOrd="0" presId="urn:microsoft.com/office/officeart/2005/8/layout/hierarchy1"/>
    <dgm:cxn modelId="{D7F22770-C6ED-4CFA-B151-D95236D397B2}" type="presOf" srcId="{21798939-28B1-4895-97EF-E63099012FF4}" destId="{413E8BC9-4AA0-4CC2-B30A-BD739B3CDB3B}" srcOrd="0" destOrd="0" presId="urn:microsoft.com/office/officeart/2005/8/layout/hierarchy1"/>
    <dgm:cxn modelId="{5C586B1B-E61A-40CA-BBB5-1627BB683343}" srcId="{80871D96-3586-4D88-AC6E-CB792D956535}" destId="{99039E68-8DD2-4E6C-9AAC-68AC0C69569D}" srcOrd="0" destOrd="0" parTransId="{C27F3844-574C-4183-B84C-D4A6FD2D593D}" sibTransId="{2297BB50-1165-45DF-8B03-D52D622CC114}"/>
    <dgm:cxn modelId="{4127A25A-712F-4591-AD74-0BA2A1F3D0A3}" srcId="{D1A82197-03BF-4A19-BFFC-7A88F34EB3BE}" destId="{1626D089-4E0D-4D0F-8195-ACFBA02926C6}" srcOrd="1" destOrd="0" parTransId="{32105CA6-8C5C-4779-8A2B-72E167F4CAD2}" sibTransId="{78E7F329-6E70-4901-9383-5FAF75EF4A2A}"/>
    <dgm:cxn modelId="{2B3C9C04-B376-42F7-BB7C-D32BDD64C076}" type="presOf" srcId="{9FEEC20D-DBB0-421E-B4E0-83DCAE0E75E0}" destId="{892D1F39-5D57-4A3E-BB67-B6A074B3F218}" srcOrd="0" destOrd="0" presId="urn:microsoft.com/office/officeart/2005/8/layout/hierarchy1"/>
    <dgm:cxn modelId="{34A84113-5833-4BB5-8CAB-A27F910582C7}" type="presOf" srcId="{DDAC32AB-A569-4D3A-9A2D-82718AE43D6B}" destId="{6F23B34E-5607-4D39-916B-BCC9BF0D37E1}" srcOrd="0" destOrd="0" presId="urn:microsoft.com/office/officeart/2005/8/layout/hierarchy1"/>
    <dgm:cxn modelId="{A321512B-5BFB-41A4-A510-9B82D851BA0C}" type="presOf" srcId="{453497CA-BF26-4A95-9740-AC95DA5B206A}" destId="{D976BED5-778E-4612-9852-D2CC88AF8891}" srcOrd="0" destOrd="0" presId="urn:microsoft.com/office/officeart/2005/8/layout/hierarchy1"/>
    <dgm:cxn modelId="{9675CFF4-E6BB-4E83-A206-587481D80F9B}" type="presOf" srcId="{C27F3844-574C-4183-B84C-D4A6FD2D593D}" destId="{F827B597-3667-48A3-91F8-7CC8B1AFF85A}" srcOrd="0" destOrd="0" presId="urn:microsoft.com/office/officeart/2005/8/layout/hierarchy1"/>
    <dgm:cxn modelId="{7248BAF6-1C0B-480A-B13A-8D8EBFE13F07}" srcId="{D1A82197-03BF-4A19-BFFC-7A88F34EB3BE}" destId="{80871D96-3586-4D88-AC6E-CB792D956535}" srcOrd="0" destOrd="0" parTransId="{325EB2A1-08CD-4EED-86EE-AE0C15D92BBE}" sibTransId="{F9FD4704-18F6-4A23-83EB-FEF915B0F8F6}"/>
    <dgm:cxn modelId="{488D1847-E57A-493B-9C6F-B2042C0FCE08}" srcId="{D1A82197-03BF-4A19-BFFC-7A88F34EB3BE}" destId="{453497CA-BF26-4A95-9740-AC95DA5B206A}" srcOrd="2" destOrd="0" parTransId="{21CA6256-1F36-497A-BCB7-E9E7ACC3F935}" sibTransId="{15532798-BF56-43E3-AE7E-41ECE1AA1C4C}"/>
    <dgm:cxn modelId="{35FFB14D-948E-4B2B-BA0C-3C12E2108B0B}" type="presOf" srcId="{32105CA6-8C5C-4779-8A2B-72E167F4CAD2}" destId="{A97F0D24-A166-4E74-A4DD-D02C37C29D60}" srcOrd="0" destOrd="0" presId="urn:microsoft.com/office/officeart/2005/8/layout/hierarchy1"/>
    <dgm:cxn modelId="{EABE4E45-70B1-41E7-8F7C-71F7D13E773F}" type="presOf" srcId="{99039E68-8DD2-4E6C-9AAC-68AC0C69569D}" destId="{F9B2E3E9-495E-40D0-BF93-BBCA283E6321}" srcOrd="0" destOrd="0" presId="urn:microsoft.com/office/officeart/2005/8/layout/hierarchy1"/>
    <dgm:cxn modelId="{C2855547-649C-4806-955F-71EE5B365ACE}" type="presOf" srcId="{21CA6256-1F36-497A-BCB7-E9E7ACC3F935}" destId="{4F7833B0-C2AD-43E4-A246-69E5DD7C18C8}" srcOrd="0" destOrd="0" presId="urn:microsoft.com/office/officeart/2005/8/layout/hierarchy1"/>
    <dgm:cxn modelId="{537EC09E-E7B3-4F13-8F93-B0078E865943}" type="presOf" srcId="{6C1C5B3E-C784-4D12-900D-9C4A13A7386C}" destId="{CAB37146-D2FB-4F68-91D1-CAE4D07CAC03}" srcOrd="0" destOrd="0" presId="urn:microsoft.com/office/officeart/2005/8/layout/hierarchy1"/>
    <dgm:cxn modelId="{E8E5169B-5A61-4CB1-A9E2-79C932549242}" srcId="{453497CA-BF26-4A95-9740-AC95DA5B206A}" destId="{DDAC32AB-A569-4D3A-9A2D-82718AE43D6B}" srcOrd="0" destOrd="0" parTransId="{EB8A25FF-4960-4727-9CB5-D113F78EC561}" sibTransId="{0C076305-1E8A-4D46-9801-6F1DA01FF6CB}"/>
    <dgm:cxn modelId="{F06F1C48-AA58-4725-96C2-A06D0618D929}" type="presOf" srcId="{EB8A25FF-4960-4727-9CB5-D113F78EC561}" destId="{D10B4BD2-FF28-43ED-8AF7-B0E9B7A86A11}" srcOrd="0" destOrd="0" presId="urn:microsoft.com/office/officeart/2005/8/layout/hierarchy1"/>
    <dgm:cxn modelId="{901CD9FD-ADF4-47F1-9632-7D1E4485D106}" type="presOf" srcId="{D1A82197-03BF-4A19-BFFC-7A88F34EB3BE}" destId="{FB209B12-6B1B-41A4-8E62-E2B315122D1D}" srcOrd="0" destOrd="0" presId="urn:microsoft.com/office/officeart/2005/8/layout/hierarchy1"/>
    <dgm:cxn modelId="{103A7403-9C4B-475F-AF5A-66C3DEF3A732}" srcId="{9FEEC20D-DBB0-421E-B4E0-83DCAE0E75E0}" destId="{D1A82197-03BF-4A19-BFFC-7A88F34EB3BE}" srcOrd="0" destOrd="0" parTransId="{DE66843B-111E-470A-9B18-FA74C6E6C5F1}" sibTransId="{D348ED7D-C312-4A05-ABB8-266810623B8F}"/>
    <dgm:cxn modelId="{BF9A074D-995C-42FF-ADE0-F25CBBA3341D}" srcId="{1626D089-4E0D-4D0F-8195-ACFBA02926C6}" destId="{21798939-28B1-4895-97EF-E63099012FF4}" srcOrd="0" destOrd="0" parTransId="{6C1C5B3E-C784-4D12-900D-9C4A13A7386C}" sibTransId="{3F49A557-FB42-4927-AD30-E6F42D50F08C}"/>
    <dgm:cxn modelId="{69EB06FD-F7BD-4681-825A-B63152C15DAC}" type="presOf" srcId="{325EB2A1-08CD-4EED-86EE-AE0C15D92BBE}" destId="{9B5CE6F3-B7C0-4C77-B356-984B563D7B41}" srcOrd="0" destOrd="0" presId="urn:microsoft.com/office/officeart/2005/8/layout/hierarchy1"/>
    <dgm:cxn modelId="{AD28F445-E840-4567-B8B8-F5DF84D93449}" type="presParOf" srcId="{892D1F39-5D57-4A3E-BB67-B6A074B3F218}" destId="{8876C7FD-4DF2-4828-89DD-7585CEF465A7}" srcOrd="0" destOrd="0" presId="urn:microsoft.com/office/officeart/2005/8/layout/hierarchy1"/>
    <dgm:cxn modelId="{E155BD28-806F-4D4E-8D7C-7249A1B9C363}" type="presParOf" srcId="{8876C7FD-4DF2-4828-89DD-7585CEF465A7}" destId="{A6178539-3219-41E3-BD60-7448965A3EBE}" srcOrd="0" destOrd="0" presId="urn:microsoft.com/office/officeart/2005/8/layout/hierarchy1"/>
    <dgm:cxn modelId="{1A652825-F6DE-4BF2-86B4-6C8D09F78E41}" type="presParOf" srcId="{A6178539-3219-41E3-BD60-7448965A3EBE}" destId="{07B48420-6F74-4B76-82FC-5A1D59BCFD1D}" srcOrd="0" destOrd="0" presId="urn:microsoft.com/office/officeart/2005/8/layout/hierarchy1"/>
    <dgm:cxn modelId="{9A50A3E4-3AD4-494E-B8BB-BD5E39631741}" type="presParOf" srcId="{A6178539-3219-41E3-BD60-7448965A3EBE}" destId="{FB209B12-6B1B-41A4-8E62-E2B315122D1D}" srcOrd="1" destOrd="0" presId="urn:microsoft.com/office/officeart/2005/8/layout/hierarchy1"/>
    <dgm:cxn modelId="{57232DB2-4981-499E-B9A6-CE66AD9A4BF2}" type="presParOf" srcId="{8876C7FD-4DF2-4828-89DD-7585CEF465A7}" destId="{B98B9996-A6B8-48E8-8BA7-37EE4AACEAF2}" srcOrd="1" destOrd="0" presId="urn:microsoft.com/office/officeart/2005/8/layout/hierarchy1"/>
    <dgm:cxn modelId="{212B8F24-F529-4C56-8F88-F0DAA4522997}" type="presParOf" srcId="{B98B9996-A6B8-48E8-8BA7-37EE4AACEAF2}" destId="{9B5CE6F3-B7C0-4C77-B356-984B563D7B41}" srcOrd="0" destOrd="0" presId="urn:microsoft.com/office/officeart/2005/8/layout/hierarchy1"/>
    <dgm:cxn modelId="{EBCEC2C8-CBAE-441B-A909-008A19C239A1}" type="presParOf" srcId="{B98B9996-A6B8-48E8-8BA7-37EE4AACEAF2}" destId="{0D74B223-EAEF-49BA-AEFA-AB67CA609601}" srcOrd="1" destOrd="0" presId="urn:microsoft.com/office/officeart/2005/8/layout/hierarchy1"/>
    <dgm:cxn modelId="{15BDE642-F3A1-4212-9EE8-8B7FC30AFEEB}" type="presParOf" srcId="{0D74B223-EAEF-49BA-AEFA-AB67CA609601}" destId="{0BD140FE-6492-43C2-9F83-B65CDF0E66D4}" srcOrd="0" destOrd="0" presId="urn:microsoft.com/office/officeart/2005/8/layout/hierarchy1"/>
    <dgm:cxn modelId="{39B52889-6174-4A09-94C1-CAFBEE7C0122}" type="presParOf" srcId="{0BD140FE-6492-43C2-9F83-B65CDF0E66D4}" destId="{8E542A02-62F7-495F-B0C6-55909EE4185C}" srcOrd="0" destOrd="0" presId="urn:microsoft.com/office/officeart/2005/8/layout/hierarchy1"/>
    <dgm:cxn modelId="{74B98A92-5A59-42FB-9682-D577E72F1C87}" type="presParOf" srcId="{0BD140FE-6492-43C2-9F83-B65CDF0E66D4}" destId="{60ED5013-240C-4475-A6C5-496E0CDD4AF5}" srcOrd="1" destOrd="0" presId="urn:microsoft.com/office/officeart/2005/8/layout/hierarchy1"/>
    <dgm:cxn modelId="{98DCD69E-8BEA-42AF-8B9A-3EFC042AE4CF}" type="presParOf" srcId="{0D74B223-EAEF-49BA-AEFA-AB67CA609601}" destId="{4520175C-9EF2-4D1D-AF90-CA265B60E5A5}" srcOrd="1" destOrd="0" presId="urn:microsoft.com/office/officeart/2005/8/layout/hierarchy1"/>
    <dgm:cxn modelId="{48AE3F39-23A2-40FA-8491-749E2E4CFFB1}" type="presParOf" srcId="{4520175C-9EF2-4D1D-AF90-CA265B60E5A5}" destId="{F827B597-3667-48A3-91F8-7CC8B1AFF85A}" srcOrd="0" destOrd="0" presId="urn:microsoft.com/office/officeart/2005/8/layout/hierarchy1"/>
    <dgm:cxn modelId="{1C02F809-C888-4574-BAFF-D17FBD8D07B5}" type="presParOf" srcId="{4520175C-9EF2-4D1D-AF90-CA265B60E5A5}" destId="{6BA4ABE0-2143-4370-B64C-8106249EFE2E}" srcOrd="1" destOrd="0" presId="urn:microsoft.com/office/officeart/2005/8/layout/hierarchy1"/>
    <dgm:cxn modelId="{8095B5C3-935F-4C28-965D-305D98B49828}" type="presParOf" srcId="{6BA4ABE0-2143-4370-B64C-8106249EFE2E}" destId="{D4B9E319-B9F0-4ADD-95CA-0EC5B82A599B}" srcOrd="0" destOrd="0" presId="urn:microsoft.com/office/officeart/2005/8/layout/hierarchy1"/>
    <dgm:cxn modelId="{2D3EAECE-9027-4C2A-9688-8ED6C0D1D8FE}" type="presParOf" srcId="{D4B9E319-B9F0-4ADD-95CA-0EC5B82A599B}" destId="{A66B2FBE-8976-4D0A-85C5-6F45A0DD7FF7}" srcOrd="0" destOrd="0" presId="urn:microsoft.com/office/officeart/2005/8/layout/hierarchy1"/>
    <dgm:cxn modelId="{F41DEA77-C2A1-46B5-8F7E-C64E0293A6CA}" type="presParOf" srcId="{D4B9E319-B9F0-4ADD-95CA-0EC5B82A599B}" destId="{F9B2E3E9-495E-40D0-BF93-BBCA283E6321}" srcOrd="1" destOrd="0" presId="urn:microsoft.com/office/officeart/2005/8/layout/hierarchy1"/>
    <dgm:cxn modelId="{98E8E6CD-CB8E-4C25-B62A-D471FDB2D249}" type="presParOf" srcId="{6BA4ABE0-2143-4370-B64C-8106249EFE2E}" destId="{4AF33D6A-4F63-4804-9FB2-0A9BF5775CFD}" srcOrd="1" destOrd="0" presId="urn:microsoft.com/office/officeart/2005/8/layout/hierarchy1"/>
    <dgm:cxn modelId="{CFDF0E7F-EBAF-4C60-80C4-D040ADDB5125}" type="presParOf" srcId="{B98B9996-A6B8-48E8-8BA7-37EE4AACEAF2}" destId="{A97F0D24-A166-4E74-A4DD-D02C37C29D60}" srcOrd="2" destOrd="0" presId="urn:microsoft.com/office/officeart/2005/8/layout/hierarchy1"/>
    <dgm:cxn modelId="{F126D6A9-6E22-43DE-B22E-4BD703519955}" type="presParOf" srcId="{B98B9996-A6B8-48E8-8BA7-37EE4AACEAF2}" destId="{80B1058B-AC1F-4A17-8941-C80B0605F787}" srcOrd="3" destOrd="0" presId="urn:microsoft.com/office/officeart/2005/8/layout/hierarchy1"/>
    <dgm:cxn modelId="{4A591C00-56C5-44A5-92AC-8727498624A8}" type="presParOf" srcId="{80B1058B-AC1F-4A17-8941-C80B0605F787}" destId="{51EEA044-FA15-4125-989C-8A5672F3D55B}" srcOrd="0" destOrd="0" presId="urn:microsoft.com/office/officeart/2005/8/layout/hierarchy1"/>
    <dgm:cxn modelId="{DB1DEB76-00F2-4755-B18D-8B7D08DF5D28}" type="presParOf" srcId="{51EEA044-FA15-4125-989C-8A5672F3D55B}" destId="{EE207E39-7BFA-475C-BFCE-3C241A9F2549}" srcOrd="0" destOrd="0" presId="urn:microsoft.com/office/officeart/2005/8/layout/hierarchy1"/>
    <dgm:cxn modelId="{252DD18A-5DAD-46BA-ACFA-ACD2F638ECDA}" type="presParOf" srcId="{51EEA044-FA15-4125-989C-8A5672F3D55B}" destId="{0219EE48-2249-4AD7-8703-DC59D0DB2953}" srcOrd="1" destOrd="0" presId="urn:microsoft.com/office/officeart/2005/8/layout/hierarchy1"/>
    <dgm:cxn modelId="{BFBAC0B6-7B1C-476C-B41F-E6C304F6B9F9}" type="presParOf" srcId="{80B1058B-AC1F-4A17-8941-C80B0605F787}" destId="{6C344979-B4D6-4064-AF78-47E932895804}" srcOrd="1" destOrd="0" presId="urn:microsoft.com/office/officeart/2005/8/layout/hierarchy1"/>
    <dgm:cxn modelId="{B784E149-8BD7-40DA-89FF-D36123229136}" type="presParOf" srcId="{6C344979-B4D6-4064-AF78-47E932895804}" destId="{CAB37146-D2FB-4F68-91D1-CAE4D07CAC03}" srcOrd="0" destOrd="0" presId="urn:microsoft.com/office/officeart/2005/8/layout/hierarchy1"/>
    <dgm:cxn modelId="{DE92CD8D-08D4-4206-98EA-B5E10F3CDDFE}" type="presParOf" srcId="{6C344979-B4D6-4064-AF78-47E932895804}" destId="{27FE4102-92C1-4FDB-979A-1EC1594E17E3}" srcOrd="1" destOrd="0" presId="urn:microsoft.com/office/officeart/2005/8/layout/hierarchy1"/>
    <dgm:cxn modelId="{58DF97E6-B888-4CBB-89B3-5EE8BDA2E08A}" type="presParOf" srcId="{27FE4102-92C1-4FDB-979A-1EC1594E17E3}" destId="{1C9E3A2B-C84C-4E3B-997E-C50AC3B9AC6B}" srcOrd="0" destOrd="0" presId="urn:microsoft.com/office/officeart/2005/8/layout/hierarchy1"/>
    <dgm:cxn modelId="{5AB76B17-5D13-4827-B180-AB3D84BA28BA}" type="presParOf" srcId="{1C9E3A2B-C84C-4E3B-997E-C50AC3B9AC6B}" destId="{473E3516-8183-4074-AEF8-66FC7FF35640}" srcOrd="0" destOrd="0" presId="urn:microsoft.com/office/officeart/2005/8/layout/hierarchy1"/>
    <dgm:cxn modelId="{FF27C7F5-4131-4ED1-BCC4-D5544038C184}" type="presParOf" srcId="{1C9E3A2B-C84C-4E3B-997E-C50AC3B9AC6B}" destId="{413E8BC9-4AA0-4CC2-B30A-BD739B3CDB3B}" srcOrd="1" destOrd="0" presId="urn:microsoft.com/office/officeart/2005/8/layout/hierarchy1"/>
    <dgm:cxn modelId="{C6BC055F-F167-48D4-AB53-2A6F0D22CDEB}" type="presParOf" srcId="{27FE4102-92C1-4FDB-979A-1EC1594E17E3}" destId="{2BDC18D0-E1DB-4EB5-97C8-A8BA62C9865D}" srcOrd="1" destOrd="0" presId="urn:microsoft.com/office/officeart/2005/8/layout/hierarchy1"/>
    <dgm:cxn modelId="{C53B44DF-4FCC-473D-A069-2ACEFB8C14D8}" type="presParOf" srcId="{B98B9996-A6B8-48E8-8BA7-37EE4AACEAF2}" destId="{4F7833B0-C2AD-43E4-A246-69E5DD7C18C8}" srcOrd="4" destOrd="0" presId="urn:microsoft.com/office/officeart/2005/8/layout/hierarchy1"/>
    <dgm:cxn modelId="{C7EE8313-17E0-44AC-B3CB-226229B77EA7}" type="presParOf" srcId="{B98B9996-A6B8-48E8-8BA7-37EE4AACEAF2}" destId="{195BE4D0-DDE1-489A-835D-F04C8370F7AE}" srcOrd="5" destOrd="0" presId="urn:microsoft.com/office/officeart/2005/8/layout/hierarchy1"/>
    <dgm:cxn modelId="{55DFF8DC-E477-4483-9DE7-6AB4F00AA553}" type="presParOf" srcId="{195BE4D0-DDE1-489A-835D-F04C8370F7AE}" destId="{72AE63FF-B3E0-4EA0-A170-86768B698BC9}" srcOrd="0" destOrd="0" presId="urn:microsoft.com/office/officeart/2005/8/layout/hierarchy1"/>
    <dgm:cxn modelId="{26108F5A-DC34-4AC9-AC8B-CDA9BC88BD1D}" type="presParOf" srcId="{72AE63FF-B3E0-4EA0-A170-86768B698BC9}" destId="{13A82108-7343-49EE-A4B2-B84303127481}" srcOrd="0" destOrd="0" presId="urn:microsoft.com/office/officeart/2005/8/layout/hierarchy1"/>
    <dgm:cxn modelId="{CE08EE46-4D11-4453-916D-EF49B25F544A}" type="presParOf" srcId="{72AE63FF-B3E0-4EA0-A170-86768B698BC9}" destId="{D976BED5-778E-4612-9852-D2CC88AF8891}" srcOrd="1" destOrd="0" presId="urn:microsoft.com/office/officeart/2005/8/layout/hierarchy1"/>
    <dgm:cxn modelId="{161928C5-87D5-47AD-8252-AD703F15167B}" type="presParOf" srcId="{195BE4D0-DDE1-489A-835D-F04C8370F7AE}" destId="{EA54368A-60EF-4B9B-976E-AB69B3411C93}" srcOrd="1" destOrd="0" presId="urn:microsoft.com/office/officeart/2005/8/layout/hierarchy1"/>
    <dgm:cxn modelId="{68196331-9DFE-4E2A-8566-CE62F2650365}" type="presParOf" srcId="{EA54368A-60EF-4B9B-976E-AB69B3411C93}" destId="{D10B4BD2-FF28-43ED-8AF7-B0E9B7A86A11}" srcOrd="0" destOrd="0" presId="urn:microsoft.com/office/officeart/2005/8/layout/hierarchy1"/>
    <dgm:cxn modelId="{6C2A9AEE-A5BE-472A-B80B-B47ED3F28171}" type="presParOf" srcId="{EA54368A-60EF-4B9B-976E-AB69B3411C93}" destId="{814B97FB-E526-44EF-A52B-EE6FDB8E0DED}" srcOrd="1" destOrd="0" presId="urn:microsoft.com/office/officeart/2005/8/layout/hierarchy1"/>
    <dgm:cxn modelId="{61E2AC8F-255B-4F80-9EE0-C49D23418799}" type="presParOf" srcId="{814B97FB-E526-44EF-A52B-EE6FDB8E0DED}" destId="{16EA20DE-E37B-4A64-95E0-364B7C0D3A84}" srcOrd="0" destOrd="0" presId="urn:microsoft.com/office/officeart/2005/8/layout/hierarchy1"/>
    <dgm:cxn modelId="{3E0612F6-F934-4B19-9148-D5A8E7728BAC}" type="presParOf" srcId="{16EA20DE-E37B-4A64-95E0-364B7C0D3A84}" destId="{A78FAABD-80DD-47F4-80DD-E475380BAA1B}" srcOrd="0" destOrd="0" presId="urn:microsoft.com/office/officeart/2005/8/layout/hierarchy1"/>
    <dgm:cxn modelId="{B43EF327-38D5-40AC-AFBA-5FF6861C890F}" type="presParOf" srcId="{16EA20DE-E37B-4A64-95E0-364B7C0D3A84}" destId="{6F23B34E-5607-4D39-916B-BCC9BF0D37E1}" srcOrd="1" destOrd="0" presId="urn:microsoft.com/office/officeart/2005/8/layout/hierarchy1"/>
    <dgm:cxn modelId="{450D191B-E242-4CB3-8569-47A97B7BCACC}" type="presParOf" srcId="{814B97FB-E526-44EF-A52B-EE6FDB8E0DED}" destId="{AB0D9773-6DA3-4E7D-8E3F-3AB35E0D670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BC59735-AA1E-4A65-A52D-B8017D53E444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FBC4AD67-F7A6-4AC2-A3B8-8B35E93FD3A0}">
      <dgm:prSet phldrT="[Texto]"/>
      <dgm:spPr>
        <a:noFill/>
      </dgm:spPr>
      <dgm:t>
        <a:bodyPr/>
        <a:lstStyle/>
        <a:p>
          <a:r>
            <a:rPr lang="pt-BR" b="1" dirty="0" smtClean="0">
              <a:solidFill>
                <a:srgbClr val="002060"/>
              </a:solidFill>
            </a:rPr>
            <a:t>Educação Básica</a:t>
          </a:r>
          <a:endParaRPr lang="pt-BR" b="1" dirty="0">
            <a:solidFill>
              <a:srgbClr val="002060"/>
            </a:solidFill>
          </a:endParaRPr>
        </a:p>
      </dgm:t>
    </dgm:pt>
    <dgm:pt modelId="{295DA4EC-F5E1-43FB-A587-BFE1CE217346}" type="parTrans" cxnId="{3DB8F8EA-FAFA-4F06-97F3-AFFDA72CB2B9}">
      <dgm:prSet/>
      <dgm:spPr/>
      <dgm:t>
        <a:bodyPr/>
        <a:lstStyle/>
        <a:p>
          <a:endParaRPr lang="pt-BR"/>
        </a:p>
      </dgm:t>
    </dgm:pt>
    <dgm:pt modelId="{435C4AA2-356A-47B7-A2A4-1781E361A626}" type="sibTrans" cxnId="{3DB8F8EA-FAFA-4F06-97F3-AFFDA72CB2B9}">
      <dgm:prSet/>
      <dgm:spPr/>
      <dgm:t>
        <a:bodyPr/>
        <a:lstStyle/>
        <a:p>
          <a:endParaRPr lang="pt-BR"/>
        </a:p>
      </dgm:t>
    </dgm:pt>
    <dgm:pt modelId="{EE3CB53E-1000-411F-83FD-B2C531DFB1BB}">
      <dgm:prSet phldrT="[Texto]"/>
      <dgm:spPr/>
      <dgm:t>
        <a:bodyPr/>
        <a:lstStyle/>
        <a:p>
          <a:r>
            <a:rPr lang="pt-BR" b="1" dirty="0" smtClean="0">
              <a:solidFill>
                <a:srgbClr val="002060"/>
              </a:solidFill>
            </a:rPr>
            <a:t>Licenciatura</a:t>
          </a:r>
          <a:endParaRPr lang="pt-BR" b="1" dirty="0">
            <a:solidFill>
              <a:srgbClr val="002060"/>
            </a:solidFill>
          </a:endParaRPr>
        </a:p>
      </dgm:t>
    </dgm:pt>
    <dgm:pt modelId="{114E1AB2-357C-4381-AE23-6F3CA89A4A23}" type="parTrans" cxnId="{B86735C2-A83D-4ADF-A715-DC505FE70C9B}">
      <dgm:prSet/>
      <dgm:spPr/>
      <dgm:t>
        <a:bodyPr/>
        <a:lstStyle/>
        <a:p>
          <a:endParaRPr lang="pt-BR"/>
        </a:p>
      </dgm:t>
    </dgm:pt>
    <dgm:pt modelId="{0A5966FC-35A0-4ECD-95A3-8E6BABE8613C}" type="sibTrans" cxnId="{B86735C2-A83D-4ADF-A715-DC505FE70C9B}">
      <dgm:prSet/>
      <dgm:spPr/>
      <dgm:t>
        <a:bodyPr/>
        <a:lstStyle/>
        <a:p>
          <a:endParaRPr lang="pt-BR"/>
        </a:p>
      </dgm:t>
    </dgm:pt>
    <dgm:pt modelId="{578A8155-8973-4CE0-BCFB-2E05BF1B086F}">
      <dgm:prSet phldrT="[Texto]"/>
      <dgm:spPr/>
      <dgm:t>
        <a:bodyPr/>
        <a:lstStyle/>
        <a:p>
          <a:r>
            <a:rPr lang="pt-BR" b="1" dirty="0" smtClean="0">
              <a:solidFill>
                <a:srgbClr val="002060"/>
              </a:solidFill>
            </a:rPr>
            <a:t>Mestrados profissionais </a:t>
          </a:r>
          <a:endParaRPr lang="pt-BR" b="1" dirty="0">
            <a:solidFill>
              <a:srgbClr val="002060"/>
            </a:solidFill>
          </a:endParaRPr>
        </a:p>
      </dgm:t>
    </dgm:pt>
    <dgm:pt modelId="{E1C9AE9B-411C-46AB-B2BB-2C451DCD4284}" type="parTrans" cxnId="{E9BF4633-9609-4EFE-B18B-F3F4A91270F7}">
      <dgm:prSet/>
      <dgm:spPr/>
      <dgm:t>
        <a:bodyPr/>
        <a:lstStyle/>
        <a:p>
          <a:endParaRPr lang="pt-BR"/>
        </a:p>
      </dgm:t>
    </dgm:pt>
    <dgm:pt modelId="{918E991F-9F98-4E0F-957C-6A1D093CC2BB}" type="sibTrans" cxnId="{E9BF4633-9609-4EFE-B18B-F3F4A91270F7}">
      <dgm:prSet/>
      <dgm:spPr/>
      <dgm:t>
        <a:bodyPr/>
        <a:lstStyle/>
        <a:p>
          <a:endParaRPr lang="pt-BR"/>
        </a:p>
      </dgm:t>
    </dgm:pt>
    <dgm:pt modelId="{07BE42FA-70D4-4E1F-AA7C-20C98BEBAADC}" type="pres">
      <dgm:prSet presAssocID="{0BC59735-AA1E-4A65-A52D-B8017D53E444}" presName="arrowDiagram" presStyleCnt="0">
        <dgm:presLayoutVars>
          <dgm:chMax val="5"/>
          <dgm:dir/>
          <dgm:resizeHandles val="exact"/>
        </dgm:presLayoutVars>
      </dgm:prSet>
      <dgm:spPr/>
    </dgm:pt>
    <dgm:pt modelId="{15833CAA-4E84-4F82-88EF-CFBF177190B4}" type="pres">
      <dgm:prSet presAssocID="{0BC59735-AA1E-4A65-A52D-B8017D53E444}" presName="arrow" presStyleLbl="bgShp" presStyleIdx="0" presStyleCn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B755FC18-A968-4C01-AE9F-B6B19BB1A27E}" type="pres">
      <dgm:prSet presAssocID="{0BC59735-AA1E-4A65-A52D-B8017D53E444}" presName="arrowDiagram3" presStyleCnt="0"/>
      <dgm:spPr/>
    </dgm:pt>
    <dgm:pt modelId="{BB50110A-95C6-4AF0-AB31-66FB5D0F57B3}" type="pres">
      <dgm:prSet presAssocID="{FBC4AD67-F7A6-4AC2-A3B8-8B35E93FD3A0}" presName="bullet3a" presStyleLbl="node1" presStyleIdx="0" presStyleCnt="3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392B30F7-6039-4FFC-BBF2-BE5A33D3B216}" type="pres">
      <dgm:prSet presAssocID="{FBC4AD67-F7A6-4AC2-A3B8-8B35E93FD3A0}" presName="textBox3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A3C80F5-DA8A-4000-88B4-81C5F9302F28}" type="pres">
      <dgm:prSet presAssocID="{EE3CB53E-1000-411F-83FD-B2C531DFB1BB}" presName="bullet3b" presStyleLbl="node1" presStyleIdx="1" presStyleCnt="3"/>
      <dgm:spPr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DC181CE5-04EF-42C6-AB6A-6A2BD1587328}" type="pres">
      <dgm:prSet presAssocID="{EE3CB53E-1000-411F-83FD-B2C531DFB1BB}" presName="textBox3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9255E4F-AA09-4F39-9B29-79DF9373CFA9}" type="pres">
      <dgm:prSet presAssocID="{578A8155-8973-4CE0-BCFB-2E05BF1B086F}" presName="bullet3c" presStyleLbl="node1" presStyleIdx="2" presStyleCnt="3"/>
      <dgm:spPr>
        <a:solidFill>
          <a:srgbClr val="00206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C0A90E26-DC54-4CB7-BCAB-B762B9EC5B5D}" type="pres">
      <dgm:prSet presAssocID="{578A8155-8973-4CE0-BCFB-2E05BF1B086F}" presName="textBox3c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DB8F8EA-FAFA-4F06-97F3-AFFDA72CB2B9}" srcId="{0BC59735-AA1E-4A65-A52D-B8017D53E444}" destId="{FBC4AD67-F7A6-4AC2-A3B8-8B35E93FD3A0}" srcOrd="0" destOrd="0" parTransId="{295DA4EC-F5E1-43FB-A587-BFE1CE217346}" sibTransId="{435C4AA2-356A-47B7-A2A4-1781E361A626}"/>
    <dgm:cxn modelId="{E9BF4633-9609-4EFE-B18B-F3F4A91270F7}" srcId="{0BC59735-AA1E-4A65-A52D-B8017D53E444}" destId="{578A8155-8973-4CE0-BCFB-2E05BF1B086F}" srcOrd="2" destOrd="0" parTransId="{E1C9AE9B-411C-46AB-B2BB-2C451DCD4284}" sibTransId="{918E991F-9F98-4E0F-957C-6A1D093CC2BB}"/>
    <dgm:cxn modelId="{D0D45B86-E434-4DE3-9FF9-46151D133B48}" type="presOf" srcId="{578A8155-8973-4CE0-BCFB-2E05BF1B086F}" destId="{C0A90E26-DC54-4CB7-BCAB-B762B9EC5B5D}" srcOrd="0" destOrd="0" presId="urn:microsoft.com/office/officeart/2005/8/layout/arrow2"/>
    <dgm:cxn modelId="{B86735C2-A83D-4ADF-A715-DC505FE70C9B}" srcId="{0BC59735-AA1E-4A65-A52D-B8017D53E444}" destId="{EE3CB53E-1000-411F-83FD-B2C531DFB1BB}" srcOrd="1" destOrd="0" parTransId="{114E1AB2-357C-4381-AE23-6F3CA89A4A23}" sibTransId="{0A5966FC-35A0-4ECD-95A3-8E6BABE8613C}"/>
    <dgm:cxn modelId="{697E20A8-04F1-4540-98EB-E7A9D232A34F}" type="presOf" srcId="{0BC59735-AA1E-4A65-A52D-B8017D53E444}" destId="{07BE42FA-70D4-4E1F-AA7C-20C98BEBAADC}" srcOrd="0" destOrd="0" presId="urn:microsoft.com/office/officeart/2005/8/layout/arrow2"/>
    <dgm:cxn modelId="{22EC0277-26C8-4AAE-9B6C-0A34F8DFF842}" type="presOf" srcId="{EE3CB53E-1000-411F-83FD-B2C531DFB1BB}" destId="{DC181CE5-04EF-42C6-AB6A-6A2BD1587328}" srcOrd="0" destOrd="0" presId="urn:microsoft.com/office/officeart/2005/8/layout/arrow2"/>
    <dgm:cxn modelId="{3A701B8B-0F08-4EC4-BB1B-8980C911DAB3}" type="presOf" srcId="{FBC4AD67-F7A6-4AC2-A3B8-8B35E93FD3A0}" destId="{392B30F7-6039-4FFC-BBF2-BE5A33D3B216}" srcOrd="0" destOrd="0" presId="urn:microsoft.com/office/officeart/2005/8/layout/arrow2"/>
    <dgm:cxn modelId="{80B96AEB-8C48-4A45-90A4-3EA1A743B6CF}" type="presParOf" srcId="{07BE42FA-70D4-4E1F-AA7C-20C98BEBAADC}" destId="{15833CAA-4E84-4F82-88EF-CFBF177190B4}" srcOrd="0" destOrd="0" presId="urn:microsoft.com/office/officeart/2005/8/layout/arrow2"/>
    <dgm:cxn modelId="{68F8AC69-DE91-49E7-93E4-5A645AD100EF}" type="presParOf" srcId="{07BE42FA-70D4-4E1F-AA7C-20C98BEBAADC}" destId="{B755FC18-A968-4C01-AE9F-B6B19BB1A27E}" srcOrd="1" destOrd="0" presId="urn:microsoft.com/office/officeart/2005/8/layout/arrow2"/>
    <dgm:cxn modelId="{E536C1B7-C840-4A21-89E8-EC1962E4A718}" type="presParOf" srcId="{B755FC18-A968-4C01-AE9F-B6B19BB1A27E}" destId="{BB50110A-95C6-4AF0-AB31-66FB5D0F57B3}" srcOrd="0" destOrd="0" presId="urn:microsoft.com/office/officeart/2005/8/layout/arrow2"/>
    <dgm:cxn modelId="{6F35BC1F-B78B-4669-BC09-45CD02A85105}" type="presParOf" srcId="{B755FC18-A968-4C01-AE9F-B6B19BB1A27E}" destId="{392B30F7-6039-4FFC-BBF2-BE5A33D3B216}" srcOrd="1" destOrd="0" presId="urn:microsoft.com/office/officeart/2005/8/layout/arrow2"/>
    <dgm:cxn modelId="{9AA5E6C1-B598-4FCA-A554-28CBB63DDFEF}" type="presParOf" srcId="{B755FC18-A968-4C01-AE9F-B6B19BB1A27E}" destId="{CA3C80F5-DA8A-4000-88B4-81C5F9302F28}" srcOrd="2" destOrd="0" presId="urn:microsoft.com/office/officeart/2005/8/layout/arrow2"/>
    <dgm:cxn modelId="{6B840E3C-C068-475C-956B-A33582CCB992}" type="presParOf" srcId="{B755FC18-A968-4C01-AE9F-B6B19BB1A27E}" destId="{DC181CE5-04EF-42C6-AB6A-6A2BD1587328}" srcOrd="3" destOrd="0" presId="urn:microsoft.com/office/officeart/2005/8/layout/arrow2"/>
    <dgm:cxn modelId="{3402D718-89A8-4594-A1B8-5E8D5347E377}" type="presParOf" srcId="{B755FC18-A968-4C01-AE9F-B6B19BB1A27E}" destId="{99255E4F-AA09-4F39-9B29-79DF9373CFA9}" srcOrd="4" destOrd="0" presId="urn:microsoft.com/office/officeart/2005/8/layout/arrow2"/>
    <dgm:cxn modelId="{D6FF9DAE-3B4B-47EC-88B6-610204B60263}" type="presParOf" srcId="{B755FC18-A968-4C01-AE9F-B6B19BB1A27E}" destId="{C0A90E26-DC54-4CB7-BCAB-B762B9EC5B5D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6B62480-A5C9-4D9D-A43B-9A62D5B9DA88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34551DE-B631-4920-AF2D-1DFAD34AF7F7}">
      <dgm:prSet phldrT="[Texto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pt-BR" sz="3200" b="1" dirty="0" smtClean="0">
              <a:solidFill>
                <a:srgbClr val="FF6699"/>
              </a:solidFill>
            </a:rPr>
            <a:t>Base Nacional Comum - BNC</a:t>
          </a:r>
          <a:endParaRPr lang="pt-BR" sz="3200" b="1" dirty="0">
            <a:solidFill>
              <a:srgbClr val="FF6699"/>
            </a:solidFill>
          </a:endParaRPr>
        </a:p>
      </dgm:t>
    </dgm:pt>
    <dgm:pt modelId="{C22DF38B-B059-4B19-AD56-FD85D4537048}" type="sibTrans" cxnId="{71906B18-C103-4B70-BEC9-011E120D7D0C}">
      <dgm:prSet/>
      <dgm:spPr/>
      <dgm:t>
        <a:bodyPr/>
        <a:lstStyle/>
        <a:p>
          <a:endParaRPr lang="pt-BR"/>
        </a:p>
      </dgm:t>
    </dgm:pt>
    <dgm:pt modelId="{B82A3CFC-7644-4D1E-A492-BA4C9F9FA274}" type="parTrans" cxnId="{71906B18-C103-4B70-BEC9-011E120D7D0C}">
      <dgm:prSet/>
      <dgm:spPr/>
      <dgm:t>
        <a:bodyPr/>
        <a:lstStyle/>
        <a:p>
          <a:endParaRPr lang="pt-BR"/>
        </a:p>
      </dgm:t>
    </dgm:pt>
    <dgm:pt modelId="{65DEE425-E7E9-4225-B3AA-0891FE8C4C48}" type="pres">
      <dgm:prSet presAssocID="{D6B62480-A5C9-4D9D-A43B-9A62D5B9DA88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pt-BR"/>
        </a:p>
      </dgm:t>
    </dgm:pt>
    <dgm:pt modelId="{060175B6-C967-4F0F-BC99-4CB00AD01C2A}" type="pres">
      <dgm:prSet presAssocID="{D6B62480-A5C9-4D9D-A43B-9A62D5B9DA88}" presName="arrowNode" presStyleLbl="node1" presStyleIdx="0" presStyleCnt="1" custAng="6715108" custLinFactNeighborX="-31649" custLinFactNeighborY="863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  <dgm:pt modelId="{4170F31B-FA56-4175-B3A5-9C684EE5DE84}" type="pres">
      <dgm:prSet presAssocID="{A34551DE-B631-4920-AF2D-1DFAD34AF7F7}" presName="txNode1" presStyleLbl="revTx" presStyleIdx="0" presStyleCnt="1" custScaleX="350636" custScaleY="91639" custLinFactY="236074" custLinFactNeighborX="10824" custLinFactNeighborY="3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6273DED-0654-4D83-84B0-7D9B12085291}" type="presOf" srcId="{A34551DE-B631-4920-AF2D-1DFAD34AF7F7}" destId="{4170F31B-FA56-4175-B3A5-9C684EE5DE84}" srcOrd="0" destOrd="0" presId="urn:microsoft.com/office/officeart/2009/3/layout/DescendingProcess"/>
    <dgm:cxn modelId="{00B69AE5-B4AC-4199-A3E9-1B581F75F520}" type="presOf" srcId="{D6B62480-A5C9-4D9D-A43B-9A62D5B9DA88}" destId="{65DEE425-E7E9-4225-B3AA-0891FE8C4C48}" srcOrd="0" destOrd="0" presId="urn:microsoft.com/office/officeart/2009/3/layout/DescendingProcess"/>
    <dgm:cxn modelId="{71906B18-C103-4B70-BEC9-011E120D7D0C}" srcId="{D6B62480-A5C9-4D9D-A43B-9A62D5B9DA88}" destId="{A34551DE-B631-4920-AF2D-1DFAD34AF7F7}" srcOrd="0" destOrd="0" parTransId="{B82A3CFC-7644-4D1E-A492-BA4C9F9FA274}" sibTransId="{C22DF38B-B059-4B19-AD56-FD85D4537048}"/>
    <dgm:cxn modelId="{F2F1C286-3DEF-4375-B6DD-5632B38B5B33}" type="presParOf" srcId="{65DEE425-E7E9-4225-B3AA-0891FE8C4C48}" destId="{060175B6-C967-4F0F-BC99-4CB00AD01C2A}" srcOrd="0" destOrd="0" presId="urn:microsoft.com/office/officeart/2009/3/layout/DescendingProcess"/>
    <dgm:cxn modelId="{555EDEB8-ADDC-400B-951B-F88A50715D17}" type="presParOf" srcId="{65DEE425-E7E9-4225-B3AA-0891FE8C4C48}" destId="{4170F31B-FA56-4175-B3A5-9C684EE5DE84}" srcOrd="1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BE9DB59-E5C3-445C-816C-3EEC0EFB0B6C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F8F5856A-82BF-430D-BCEF-371DDE86B489}">
      <dgm:prSet phldrT="[Texto]" custT="1"/>
      <dgm:spPr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800" b="1" dirty="0" err="1" smtClean="0">
              <a:solidFill>
                <a:srgbClr val="002060"/>
              </a:solidFill>
            </a:rPr>
            <a:t>Licen-ciatura</a:t>
          </a:r>
          <a:endParaRPr lang="pt-BR" sz="1800" b="1" dirty="0">
            <a:solidFill>
              <a:srgbClr val="002060"/>
            </a:solidFill>
          </a:endParaRPr>
        </a:p>
      </dgm:t>
    </dgm:pt>
    <dgm:pt modelId="{9433E023-0889-42B0-945C-D6BB51828EE9}" type="parTrans" cxnId="{57AA01AC-DDFD-425B-8320-0F60933990CB}">
      <dgm:prSet/>
      <dgm:spPr/>
      <dgm:t>
        <a:bodyPr/>
        <a:lstStyle/>
        <a:p>
          <a:endParaRPr lang="pt-BR"/>
        </a:p>
      </dgm:t>
    </dgm:pt>
    <dgm:pt modelId="{6FC2ED1E-D657-4951-AE50-E2B5AE48ED84}" type="sibTrans" cxnId="{57AA01AC-DDFD-425B-8320-0F60933990CB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pt-BR" sz="1400" b="1"/>
        </a:p>
      </dgm:t>
    </dgm:pt>
    <dgm:pt modelId="{DA61B584-8420-4957-B0D0-9993A4CF6B7A}">
      <dgm:prSet phldrT="[Texto]" custT="1"/>
      <dgm:spPr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800" b="1" dirty="0" err="1" smtClean="0">
              <a:solidFill>
                <a:srgbClr val="002060"/>
              </a:solidFill>
            </a:rPr>
            <a:t>Especiali-zação</a:t>
          </a:r>
          <a:endParaRPr lang="pt-BR" sz="1800" b="1" dirty="0">
            <a:solidFill>
              <a:srgbClr val="002060"/>
            </a:solidFill>
          </a:endParaRPr>
        </a:p>
      </dgm:t>
    </dgm:pt>
    <dgm:pt modelId="{BA3D3E63-2FC0-4DA3-B897-3B483AED21A9}" type="parTrans" cxnId="{F1145FFE-84EC-44B1-B232-270410ED9576}">
      <dgm:prSet/>
      <dgm:spPr/>
      <dgm:t>
        <a:bodyPr/>
        <a:lstStyle/>
        <a:p>
          <a:endParaRPr lang="pt-BR"/>
        </a:p>
      </dgm:t>
    </dgm:pt>
    <dgm:pt modelId="{3C5EFCEF-698C-46D8-B80F-EB2A2035D8B4}" type="sibTrans" cxnId="{F1145FFE-84EC-44B1-B232-270410ED9576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pt-BR" sz="1400" b="1"/>
        </a:p>
      </dgm:t>
    </dgm:pt>
    <dgm:pt modelId="{68413220-4B91-4ED8-A447-DA3D1CAFA7F3}">
      <dgm:prSet phldrT="[Texto]" custT="1"/>
      <dgm:spPr>
        <a:solidFill>
          <a:schemeClr val="accent1">
            <a:lumMod val="75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800" b="1" dirty="0" err="1" smtClean="0"/>
            <a:t>Mes-trado</a:t>
          </a:r>
          <a:endParaRPr lang="pt-BR" sz="1800" b="1" dirty="0"/>
        </a:p>
      </dgm:t>
    </dgm:pt>
    <dgm:pt modelId="{6DF1A890-D298-4A52-A98C-BEAAD89C947F}" type="parTrans" cxnId="{14799499-C56E-4D2B-A995-EB6B025502F8}">
      <dgm:prSet/>
      <dgm:spPr/>
      <dgm:t>
        <a:bodyPr/>
        <a:lstStyle/>
        <a:p>
          <a:endParaRPr lang="pt-BR"/>
        </a:p>
      </dgm:t>
    </dgm:pt>
    <dgm:pt modelId="{A58F1DCF-E27A-48B1-B75D-AD52E9DE6F19}" type="sibTrans" cxnId="{14799499-C56E-4D2B-A995-EB6B025502F8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pt-BR" sz="1400" b="1"/>
        </a:p>
      </dgm:t>
    </dgm:pt>
    <dgm:pt modelId="{C75F0312-A90D-4143-ABAA-19AD652CE434}">
      <dgm:prSet phldrT="[Texto]" custT="1"/>
      <dgm:spPr>
        <a:solidFill>
          <a:srgbClr val="00206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800" b="1" dirty="0" err="1" smtClean="0"/>
            <a:t>Douto-rado</a:t>
          </a:r>
          <a:endParaRPr lang="pt-BR" sz="1800" b="1" dirty="0"/>
        </a:p>
      </dgm:t>
    </dgm:pt>
    <dgm:pt modelId="{947906D8-0C65-4231-8A6C-F8BC53599966}" type="parTrans" cxnId="{A93FCA0B-49A8-423E-9D8B-2605576E4DC2}">
      <dgm:prSet/>
      <dgm:spPr/>
      <dgm:t>
        <a:bodyPr/>
        <a:lstStyle/>
        <a:p>
          <a:endParaRPr lang="pt-BR"/>
        </a:p>
      </dgm:t>
    </dgm:pt>
    <dgm:pt modelId="{3F29D952-9E26-4B5F-B9CD-83DB1C901A59}" type="sibTrans" cxnId="{A93FCA0B-49A8-423E-9D8B-2605576E4DC2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pt-BR" sz="1400" b="1"/>
        </a:p>
      </dgm:t>
    </dgm:pt>
    <dgm:pt modelId="{A2F58F0E-8273-4A7D-8CD4-76158243B17E}">
      <dgm:prSet phldrT="[Texto]" custT="1"/>
      <dgm:spPr>
        <a:solidFill>
          <a:schemeClr val="tx2">
            <a:lumMod val="20000"/>
            <a:lumOff val="8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pt-BR" sz="1800" b="1" dirty="0" smtClean="0">
              <a:solidFill>
                <a:srgbClr val="002060"/>
              </a:solidFill>
            </a:rPr>
            <a:t>Educação Básica</a:t>
          </a:r>
          <a:endParaRPr lang="pt-BR" sz="1800" b="1" dirty="0">
            <a:solidFill>
              <a:srgbClr val="002060"/>
            </a:solidFill>
          </a:endParaRPr>
        </a:p>
      </dgm:t>
    </dgm:pt>
    <dgm:pt modelId="{3DF7C286-7321-44E2-93B2-FF6BD7FACB18}" type="parTrans" cxnId="{C16B46BC-10D6-427F-997C-AA1C051B920C}">
      <dgm:prSet/>
      <dgm:spPr/>
      <dgm:t>
        <a:bodyPr/>
        <a:lstStyle/>
        <a:p>
          <a:endParaRPr lang="pt-BR"/>
        </a:p>
      </dgm:t>
    </dgm:pt>
    <dgm:pt modelId="{9EDCB19E-B79B-46D4-BEE5-B610FE0A837E}" type="sibTrans" cxnId="{C16B46BC-10D6-427F-997C-AA1C051B920C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pt-BR" sz="1400" b="1"/>
        </a:p>
      </dgm:t>
    </dgm:pt>
    <dgm:pt modelId="{870A7F4D-2A72-4A75-934B-2B1B57631E8D}" type="pres">
      <dgm:prSet presAssocID="{3BE9DB59-E5C3-445C-816C-3EEC0EFB0B6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F8CE6442-8343-4A9B-BF89-C6E85993F64B}" type="pres">
      <dgm:prSet presAssocID="{F8F5856A-82BF-430D-BCEF-371DDE86B48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F00F018-D4EC-4D05-A117-473BE4D0CECB}" type="pres">
      <dgm:prSet presAssocID="{6FC2ED1E-D657-4951-AE50-E2B5AE48ED84}" presName="sibTrans" presStyleLbl="sibTrans2D1" presStyleIdx="0" presStyleCnt="5" custScaleX="159075" custScaleY="76632"/>
      <dgm:spPr>
        <a:prstGeom prst="leftRightArrow">
          <a:avLst/>
        </a:prstGeom>
      </dgm:spPr>
      <dgm:t>
        <a:bodyPr/>
        <a:lstStyle/>
        <a:p>
          <a:endParaRPr lang="pt-BR"/>
        </a:p>
      </dgm:t>
    </dgm:pt>
    <dgm:pt modelId="{85F7FB10-B5E2-48AC-A3A1-7ED4AB9043DC}" type="pres">
      <dgm:prSet presAssocID="{6FC2ED1E-D657-4951-AE50-E2B5AE48ED84}" presName="connectorText" presStyleLbl="sibTrans2D1" presStyleIdx="0" presStyleCnt="5"/>
      <dgm:spPr/>
      <dgm:t>
        <a:bodyPr/>
        <a:lstStyle/>
        <a:p>
          <a:endParaRPr lang="pt-BR"/>
        </a:p>
      </dgm:t>
    </dgm:pt>
    <dgm:pt modelId="{EF1D83BA-A8FD-4F1C-AECF-F492B83B1D68}" type="pres">
      <dgm:prSet presAssocID="{DA61B584-8420-4957-B0D0-9993A4CF6B7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C72A6DA-85D8-4ED9-B213-1B4B10BEC411}" type="pres">
      <dgm:prSet presAssocID="{3C5EFCEF-698C-46D8-B80F-EB2A2035D8B4}" presName="sibTrans" presStyleLbl="sibTrans2D1" presStyleIdx="1" presStyleCnt="5" custScaleX="198341"/>
      <dgm:spPr>
        <a:prstGeom prst="leftRightArrow">
          <a:avLst/>
        </a:prstGeom>
      </dgm:spPr>
      <dgm:t>
        <a:bodyPr/>
        <a:lstStyle/>
        <a:p>
          <a:endParaRPr lang="pt-BR"/>
        </a:p>
      </dgm:t>
    </dgm:pt>
    <dgm:pt modelId="{7D48136A-0C45-434B-B140-F7C45D2F4C2B}" type="pres">
      <dgm:prSet presAssocID="{3C5EFCEF-698C-46D8-B80F-EB2A2035D8B4}" presName="connectorText" presStyleLbl="sibTrans2D1" presStyleIdx="1" presStyleCnt="5"/>
      <dgm:spPr/>
      <dgm:t>
        <a:bodyPr/>
        <a:lstStyle/>
        <a:p>
          <a:endParaRPr lang="pt-BR"/>
        </a:p>
      </dgm:t>
    </dgm:pt>
    <dgm:pt modelId="{634F9E08-1FE3-48EC-BF3C-C1E81A1BCE64}" type="pres">
      <dgm:prSet presAssocID="{68413220-4B91-4ED8-A447-DA3D1CAFA7F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C760C1D-328D-4E56-976A-39A6ACD91B55}" type="pres">
      <dgm:prSet presAssocID="{A58F1DCF-E27A-48B1-B75D-AD52E9DE6F19}" presName="sibTrans" presStyleLbl="sibTrans2D1" presStyleIdx="2" presStyleCnt="5" custScaleX="186868"/>
      <dgm:spPr>
        <a:prstGeom prst="leftRightArrow">
          <a:avLst/>
        </a:prstGeom>
      </dgm:spPr>
      <dgm:t>
        <a:bodyPr/>
        <a:lstStyle/>
        <a:p>
          <a:endParaRPr lang="pt-BR"/>
        </a:p>
      </dgm:t>
    </dgm:pt>
    <dgm:pt modelId="{6474565C-2413-435F-B331-FD74773864A9}" type="pres">
      <dgm:prSet presAssocID="{A58F1DCF-E27A-48B1-B75D-AD52E9DE6F19}" presName="connectorText" presStyleLbl="sibTrans2D1" presStyleIdx="2" presStyleCnt="5"/>
      <dgm:spPr/>
      <dgm:t>
        <a:bodyPr/>
        <a:lstStyle/>
        <a:p>
          <a:endParaRPr lang="pt-BR"/>
        </a:p>
      </dgm:t>
    </dgm:pt>
    <dgm:pt modelId="{25F91029-709D-4C63-BCAF-9CA34FE55A80}" type="pres">
      <dgm:prSet presAssocID="{C75F0312-A90D-4143-ABAA-19AD652CE43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035B643-52F7-44DD-B308-FE8733EB9EC0}" type="pres">
      <dgm:prSet presAssocID="{3F29D952-9E26-4B5F-B9CD-83DB1C901A59}" presName="sibTrans" presStyleLbl="sibTrans2D1" presStyleIdx="3" presStyleCnt="5" custScaleX="156693"/>
      <dgm:spPr>
        <a:prstGeom prst="leftRightArrow">
          <a:avLst/>
        </a:prstGeom>
      </dgm:spPr>
      <dgm:t>
        <a:bodyPr/>
        <a:lstStyle/>
        <a:p>
          <a:endParaRPr lang="pt-BR"/>
        </a:p>
      </dgm:t>
    </dgm:pt>
    <dgm:pt modelId="{732BE122-AB4B-4769-8445-186FD8575707}" type="pres">
      <dgm:prSet presAssocID="{3F29D952-9E26-4B5F-B9CD-83DB1C901A59}" presName="connectorText" presStyleLbl="sibTrans2D1" presStyleIdx="3" presStyleCnt="5"/>
      <dgm:spPr/>
      <dgm:t>
        <a:bodyPr/>
        <a:lstStyle/>
        <a:p>
          <a:endParaRPr lang="pt-BR"/>
        </a:p>
      </dgm:t>
    </dgm:pt>
    <dgm:pt modelId="{A5C0C78E-3E4C-46FC-AAC0-BAA50B08E2CD}" type="pres">
      <dgm:prSet presAssocID="{A2F58F0E-8273-4A7D-8CD4-76158243B17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E9D2303-C63C-44C9-A26E-AB7A0C247E1A}" type="pres">
      <dgm:prSet presAssocID="{9EDCB19E-B79B-46D4-BEE5-B610FE0A837E}" presName="sibTrans" presStyleLbl="sibTrans2D1" presStyleIdx="4" presStyleCnt="5" custScaleX="175995"/>
      <dgm:spPr>
        <a:prstGeom prst="leftRightArrow">
          <a:avLst/>
        </a:prstGeom>
      </dgm:spPr>
      <dgm:t>
        <a:bodyPr/>
        <a:lstStyle/>
        <a:p>
          <a:endParaRPr lang="pt-BR"/>
        </a:p>
      </dgm:t>
    </dgm:pt>
    <dgm:pt modelId="{C8E0B185-C20E-459E-A30E-126911DC92F5}" type="pres">
      <dgm:prSet presAssocID="{9EDCB19E-B79B-46D4-BEE5-B610FE0A837E}" presName="connectorText" presStyleLbl="sibTrans2D1" presStyleIdx="4" presStyleCnt="5"/>
      <dgm:spPr/>
      <dgm:t>
        <a:bodyPr/>
        <a:lstStyle/>
        <a:p>
          <a:endParaRPr lang="pt-BR"/>
        </a:p>
      </dgm:t>
    </dgm:pt>
  </dgm:ptLst>
  <dgm:cxnLst>
    <dgm:cxn modelId="{88D42E4C-F385-4F45-9710-00CD0662B777}" type="presOf" srcId="{F8F5856A-82BF-430D-BCEF-371DDE86B489}" destId="{F8CE6442-8343-4A9B-BF89-C6E85993F64B}" srcOrd="0" destOrd="0" presId="urn:microsoft.com/office/officeart/2005/8/layout/cycle2"/>
    <dgm:cxn modelId="{4B92F47B-2619-4BA8-82CD-D3ACD70C6010}" type="presOf" srcId="{9EDCB19E-B79B-46D4-BEE5-B610FE0A837E}" destId="{C8E0B185-C20E-459E-A30E-126911DC92F5}" srcOrd="1" destOrd="0" presId="urn:microsoft.com/office/officeart/2005/8/layout/cycle2"/>
    <dgm:cxn modelId="{14083D55-8B90-478D-AAEF-9AA82D77E339}" type="presOf" srcId="{6FC2ED1E-D657-4951-AE50-E2B5AE48ED84}" destId="{9F00F018-D4EC-4D05-A117-473BE4D0CECB}" srcOrd="0" destOrd="0" presId="urn:microsoft.com/office/officeart/2005/8/layout/cycle2"/>
    <dgm:cxn modelId="{C16B46BC-10D6-427F-997C-AA1C051B920C}" srcId="{3BE9DB59-E5C3-445C-816C-3EEC0EFB0B6C}" destId="{A2F58F0E-8273-4A7D-8CD4-76158243B17E}" srcOrd="4" destOrd="0" parTransId="{3DF7C286-7321-44E2-93B2-FF6BD7FACB18}" sibTransId="{9EDCB19E-B79B-46D4-BEE5-B610FE0A837E}"/>
    <dgm:cxn modelId="{14799499-C56E-4D2B-A995-EB6B025502F8}" srcId="{3BE9DB59-E5C3-445C-816C-3EEC0EFB0B6C}" destId="{68413220-4B91-4ED8-A447-DA3D1CAFA7F3}" srcOrd="2" destOrd="0" parTransId="{6DF1A890-D298-4A52-A98C-BEAAD89C947F}" sibTransId="{A58F1DCF-E27A-48B1-B75D-AD52E9DE6F19}"/>
    <dgm:cxn modelId="{A93FCA0B-49A8-423E-9D8B-2605576E4DC2}" srcId="{3BE9DB59-E5C3-445C-816C-3EEC0EFB0B6C}" destId="{C75F0312-A90D-4143-ABAA-19AD652CE434}" srcOrd="3" destOrd="0" parTransId="{947906D8-0C65-4231-8A6C-F8BC53599966}" sibTransId="{3F29D952-9E26-4B5F-B9CD-83DB1C901A59}"/>
    <dgm:cxn modelId="{52A28345-87FE-4A22-AFAD-A2B6C95A802A}" type="presOf" srcId="{3BE9DB59-E5C3-445C-816C-3EEC0EFB0B6C}" destId="{870A7F4D-2A72-4A75-934B-2B1B57631E8D}" srcOrd="0" destOrd="0" presId="urn:microsoft.com/office/officeart/2005/8/layout/cycle2"/>
    <dgm:cxn modelId="{F6954697-AE8F-44A9-AE3E-49265860938A}" type="presOf" srcId="{6FC2ED1E-D657-4951-AE50-E2B5AE48ED84}" destId="{85F7FB10-B5E2-48AC-A3A1-7ED4AB9043DC}" srcOrd="1" destOrd="0" presId="urn:microsoft.com/office/officeart/2005/8/layout/cycle2"/>
    <dgm:cxn modelId="{563C73E1-0321-4243-8359-73497E30DCF2}" type="presOf" srcId="{9EDCB19E-B79B-46D4-BEE5-B610FE0A837E}" destId="{EE9D2303-C63C-44C9-A26E-AB7A0C247E1A}" srcOrd="0" destOrd="0" presId="urn:microsoft.com/office/officeart/2005/8/layout/cycle2"/>
    <dgm:cxn modelId="{3A55F2F2-06D8-4B3C-878F-D620F2060BB9}" type="presOf" srcId="{3C5EFCEF-698C-46D8-B80F-EB2A2035D8B4}" destId="{7D48136A-0C45-434B-B140-F7C45D2F4C2B}" srcOrd="1" destOrd="0" presId="urn:microsoft.com/office/officeart/2005/8/layout/cycle2"/>
    <dgm:cxn modelId="{F1145FFE-84EC-44B1-B232-270410ED9576}" srcId="{3BE9DB59-E5C3-445C-816C-3EEC0EFB0B6C}" destId="{DA61B584-8420-4957-B0D0-9993A4CF6B7A}" srcOrd="1" destOrd="0" parTransId="{BA3D3E63-2FC0-4DA3-B897-3B483AED21A9}" sibTransId="{3C5EFCEF-698C-46D8-B80F-EB2A2035D8B4}"/>
    <dgm:cxn modelId="{9393A19F-843F-4B02-A31C-9349A7D51EBD}" type="presOf" srcId="{C75F0312-A90D-4143-ABAA-19AD652CE434}" destId="{25F91029-709D-4C63-BCAF-9CA34FE55A80}" srcOrd="0" destOrd="0" presId="urn:microsoft.com/office/officeart/2005/8/layout/cycle2"/>
    <dgm:cxn modelId="{57AA01AC-DDFD-425B-8320-0F60933990CB}" srcId="{3BE9DB59-E5C3-445C-816C-3EEC0EFB0B6C}" destId="{F8F5856A-82BF-430D-BCEF-371DDE86B489}" srcOrd="0" destOrd="0" parTransId="{9433E023-0889-42B0-945C-D6BB51828EE9}" sibTransId="{6FC2ED1E-D657-4951-AE50-E2B5AE48ED84}"/>
    <dgm:cxn modelId="{C59A1454-45C8-41F5-BCDB-29717882C568}" type="presOf" srcId="{3C5EFCEF-698C-46D8-B80F-EB2A2035D8B4}" destId="{2C72A6DA-85D8-4ED9-B213-1B4B10BEC411}" srcOrd="0" destOrd="0" presId="urn:microsoft.com/office/officeart/2005/8/layout/cycle2"/>
    <dgm:cxn modelId="{60F7FC3C-D755-4A50-ADE2-DEAB214C6137}" type="presOf" srcId="{A58F1DCF-E27A-48B1-B75D-AD52E9DE6F19}" destId="{6474565C-2413-435F-B331-FD74773864A9}" srcOrd="1" destOrd="0" presId="urn:microsoft.com/office/officeart/2005/8/layout/cycle2"/>
    <dgm:cxn modelId="{09BDAE04-733A-4E02-BA3F-B548A57501BF}" type="presOf" srcId="{3F29D952-9E26-4B5F-B9CD-83DB1C901A59}" destId="{732BE122-AB4B-4769-8445-186FD8575707}" srcOrd="1" destOrd="0" presId="urn:microsoft.com/office/officeart/2005/8/layout/cycle2"/>
    <dgm:cxn modelId="{89B6841B-F451-4A0E-B9A0-A952F65FF99C}" type="presOf" srcId="{A58F1DCF-E27A-48B1-B75D-AD52E9DE6F19}" destId="{7C760C1D-328D-4E56-976A-39A6ACD91B55}" srcOrd="0" destOrd="0" presId="urn:microsoft.com/office/officeart/2005/8/layout/cycle2"/>
    <dgm:cxn modelId="{D76D1271-7BF6-4F28-A5F4-83FBC8F977A0}" type="presOf" srcId="{3F29D952-9E26-4B5F-B9CD-83DB1C901A59}" destId="{4035B643-52F7-44DD-B308-FE8733EB9EC0}" srcOrd="0" destOrd="0" presId="urn:microsoft.com/office/officeart/2005/8/layout/cycle2"/>
    <dgm:cxn modelId="{DD690F81-BB82-43C4-BE4E-A49FFCC7BE32}" type="presOf" srcId="{DA61B584-8420-4957-B0D0-9993A4CF6B7A}" destId="{EF1D83BA-A8FD-4F1C-AECF-F492B83B1D68}" srcOrd="0" destOrd="0" presId="urn:microsoft.com/office/officeart/2005/8/layout/cycle2"/>
    <dgm:cxn modelId="{0C4F702D-EEFB-498D-B9FE-48A0D85E28C9}" type="presOf" srcId="{A2F58F0E-8273-4A7D-8CD4-76158243B17E}" destId="{A5C0C78E-3E4C-46FC-AAC0-BAA50B08E2CD}" srcOrd="0" destOrd="0" presId="urn:microsoft.com/office/officeart/2005/8/layout/cycle2"/>
    <dgm:cxn modelId="{FD2F65E7-9616-46A8-AF2B-C0C4766E1A47}" type="presOf" srcId="{68413220-4B91-4ED8-A447-DA3D1CAFA7F3}" destId="{634F9E08-1FE3-48EC-BF3C-C1E81A1BCE64}" srcOrd="0" destOrd="0" presId="urn:microsoft.com/office/officeart/2005/8/layout/cycle2"/>
    <dgm:cxn modelId="{4D383560-88D1-4FB6-8597-EE74F95A9003}" type="presParOf" srcId="{870A7F4D-2A72-4A75-934B-2B1B57631E8D}" destId="{F8CE6442-8343-4A9B-BF89-C6E85993F64B}" srcOrd="0" destOrd="0" presId="urn:microsoft.com/office/officeart/2005/8/layout/cycle2"/>
    <dgm:cxn modelId="{E6A3B794-B45F-43A3-9542-8FC969B804BF}" type="presParOf" srcId="{870A7F4D-2A72-4A75-934B-2B1B57631E8D}" destId="{9F00F018-D4EC-4D05-A117-473BE4D0CECB}" srcOrd="1" destOrd="0" presId="urn:microsoft.com/office/officeart/2005/8/layout/cycle2"/>
    <dgm:cxn modelId="{C67918FA-B934-4EFD-89C1-B1923AA4954D}" type="presParOf" srcId="{9F00F018-D4EC-4D05-A117-473BE4D0CECB}" destId="{85F7FB10-B5E2-48AC-A3A1-7ED4AB9043DC}" srcOrd="0" destOrd="0" presId="urn:microsoft.com/office/officeart/2005/8/layout/cycle2"/>
    <dgm:cxn modelId="{593E3834-CE6C-42B0-B2FB-02F2AB8A080C}" type="presParOf" srcId="{870A7F4D-2A72-4A75-934B-2B1B57631E8D}" destId="{EF1D83BA-A8FD-4F1C-AECF-F492B83B1D68}" srcOrd="2" destOrd="0" presId="urn:microsoft.com/office/officeart/2005/8/layout/cycle2"/>
    <dgm:cxn modelId="{0067B115-864B-4A5B-86B0-D31F214C8781}" type="presParOf" srcId="{870A7F4D-2A72-4A75-934B-2B1B57631E8D}" destId="{2C72A6DA-85D8-4ED9-B213-1B4B10BEC411}" srcOrd="3" destOrd="0" presId="urn:microsoft.com/office/officeart/2005/8/layout/cycle2"/>
    <dgm:cxn modelId="{D03802E9-6ED0-4EAD-B86E-D73C43DA466F}" type="presParOf" srcId="{2C72A6DA-85D8-4ED9-B213-1B4B10BEC411}" destId="{7D48136A-0C45-434B-B140-F7C45D2F4C2B}" srcOrd="0" destOrd="0" presId="urn:microsoft.com/office/officeart/2005/8/layout/cycle2"/>
    <dgm:cxn modelId="{BE9EABB0-BB51-469F-A9ED-B39EFC468B9A}" type="presParOf" srcId="{870A7F4D-2A72-4A75-934B-2B1B57631E8D}" destId="{634F9E08-1FE3-48EC-BF3C-C1E81A1BCE64}" srcOrd="4" destOrd="0" presId="urn:microsoft.com/office/officeart/2005/8/layout/cycle2"/>
    <dgm:cxn modelId="{89323C4A-E697-4A95-9EFB-8E35E5C727BE}" type="presParOf" srcId="{870A7F4D-2A72-4A75-934B-2B1B57631E8D}" destId="{7C760C1D-328D-4E56-976A-39A6ACD91B55}" srcOrd="5" destOrd="0" presId="urn:microsoft.com/office/officeart/2005/8/layout/cycle2"/>
    <dgm:cxn modelId="{58480C89-C215-4C93-8577-C2E9083DAA1E}" type="presParOf" srcId="{7C760C1D-328D-4E56-976A-39A6ACD91B55}" destId="{6474565C-2413-435F-B331-FD74773864A9}" srcOrd="0" destOrd="0" presId="urn:microsoft.com/office/officeart/2005/8/layout/cycle2"/>
    <dgm:cxn modelId="{977717BC-6146-485E-BF0B-4F212AD1E929}" type="presParOf" srcId="{870A7F4D-2A72-4A75-934B-2B1B57631E8D}" destId="{25F91029-709D-4C63-BCAF-9CA34FE55A80}" srcOrd="6" destOrd="0" presId="urn:microsoft.com/office/officeart/2005/8/layout/cycle2"/>
    <dgm:cxn modelId="{6D73772E-A896-49A1-BD15-228A21928374}" type="presParOf" srcId="{870A7F4D-2A72-4A75-934B-2B1B57631E8D}" destId="{4035B643-52F7-44DD-B308-FE8733EB9EC0}" srcOrd="7" destOrd="0" presId="urn:microsoft.com/office/officeart/2005/8/layout/cycle2"/>
    <dgm:cxn modelId="{9CB02FB0-F186-42FB-92E4-B27B2FB4DB94}" type="presParOf" srcId="{4035B643-52F7-44DD-B308-FE8733EB9EC0}" destId="{732BE122-AB4B-4769-8445-186FD8575707}" srcOrd="0" destOrd="0" presId="urn:microsoft.com/office/officeart/2005/8/layout/cycle2"/>
    <dgm:cxn modelId="{2A43A223-EED1-49CB-B67C-6F67EE40789F}" type="presParOf" srcId="{870A7F4D-2A72-4A75-934B-2B1B57631E8D}" destId="{A5C0C78E-3E4C-46FC-AAC0-BAA50B08E2CD}" srcOrd="8" destOrd="0" presId="urn:microsoft.com/office/officeart/2005/8/layout/cycle2"/>
    <dgm:cxn modelId="{B95EE6FF-2FAA-431A-81BA-1F3F1FC3D7C4}" type="presParOf" srcId="{870A7F4D-2A72-4A75-934B-2B1B57631E8D}" destId="{EE9D2303-C63C-44C9-A26E-AB7A0C247E1A}" srcOrd="9" destOrd="0" presId="urn:microsoft.com/office/officeart/2005/8/layout/cycle2"/>
    <dgm:cxn modelId="{8191A803-0FE6-43DD-9DF3-C6A54E93FA41}" type="presParOf" srcId="{EE9D2303-C63C-44C9-A26E-AB7A0C247E1A}" destId="{C8E0B185-C20E-459E-A30E-126911DC92F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CD17C3D-FDDD-424B-98F1-05321FB2F2E6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927A74B1-49CE-47B9-865C-021947112A35}">
      <dgm:prSet phldrT="[Texto]" custT="1"/>
      <dgm:spPr/>
      <dgm:t>
        <a:bodyPr/>
        <a:lstStyle/>
        <a:p>
          <a:r>
            <a:rPr lang="pt-BR" sz="1400" b="1" dirty="0" smtClean="0">
              <a:solidFill>
                <a:srgbClr val="002060"/>
              </a:solidFill>
            </a:rPr>
            <a:t>Licenciatura regular</a:t>
          </a:r>
          <a:endParaRPr lang="pt-BR" sz="1400" b="1" dirty="0">
            <a:solidFill>
              <a:srgbClr val="002060"/>
            </a:solidFill>
          </a:endParaRPr>
        </a:p>
      </dgm:t>
    </dgm:pt>
    <dgm:pt modelId="{3F154B55-9240-4A1F-9C25-BFA61C67EEBB}" type="parTrans" cxnId="{A86EF151-12BB-4B3C-9ECC-C6540E140B86}">
      <dgm:prSet/>
      <dgm:spPr/>
      <dgm:t>
        <a:bodyPr/>
        <a:lstStyle/>
        <a:p>
          <a:endParaRPr lang="pt-BR"/>
        </a:p>
      </dgm:t>
    </dgm:pt>
    <dgm:pt modelId="{0E09782E-8F94-4A15-8CCD-FCEFF7ABE7CF}" type="sibTrans" cxnId="{A86EF151-12BB-4B3C-9ECC-C6540E140B86}">
      <dgm:prSet/>
      <dgm:spPr/>
      <dgm:t>
        <a:bodyPr/>
        <a:lstStyle/>
        <a:p>
          <a:endParaRPr lang="pt-BR"/>
        </a:p>
      </dgm:t>
    </dgm:pt>
    <dgm:pt modelId="{5D3FAC55-D8DE-45BF-9EF8-40C40899F99D}">
      <dgm:prSet phldrT="[Texto]"/>
      <dgm:spPr/>
      <dgm:t>
        <a:bodyPr/>
        <a:lstStyle/>
        <a:p>
          <a:r>
            <a:rPr lang="pt-BR" b="1" dirty="0" smtClean="0">
              <a:solidFill>
                <a:srgbClr val="002060"/>
              </a:solidFill>
            </a:rPr>
            <a:t>Parfor presencial</a:t>
          </a:r>
          <a:endParaRPr lang="pt-BR" b="1" dirty="0">
            <a:solidFill>
              <a:srgbClr val="002060"/>
            </a:solidFill>
          </a:endParaRPr>
        </a:p>
      </dgm:t>
    </dgm:pt>
    <dgm:pt modelId="{1CA3AFD7-3FC1-4648-9120-085937B8DB48}" type="parTrans" cxnId="{A77B06D3-6F02-4309-A1AB-4D13650F0A79}">
      <dgm:prSet/>
      <dgm:spPr/>
      <dgm:t>
        <a:bodyPr/>
        <a:lstStyle/>
        <a:p>
          <a:endParaRPr lang="pt-BR"/>
        </a:p>
      </dgm:t>
    </dgm:pt>
    <dgm:pt modelId="{7D836DDF-33F5-4D6A-BC53-D078F2AB0240}" type="sibTrans" cxnId="{A77B06D3-6F02-4309-A1AB-4D13650F0A79}">
      <dgm:prSet/>
      <dgm:spPr/>
      <dgm:t>
        <a:bodyPr/>
        <a:lstStyle/>
        <a:p>
          <a:endParaRPr lang="pt-BR"/>
        </a:p>
      </dgm:t>
    </dgm:pt>
    <dgm:pt modelId="{5964F666-A8F2-4620-8BF6-2AF000CB4125}">
      <dgm:prSet phldrT="[Texto]"/>
      <dgm:spPr/>
      <dgm:t>
        <a:bodyPr/>
        <a:lstStyle/>
        <a:p>
          <a:r>
            <a:rPr lang="pt-BR" b="1" dirty="0" smtClean="0">
              <a:solidFill>
                <a:srgbClr val="002060"/>
              </a:solidFill>
            </a:rPr>
            <a:t>Parfor EaD</a:t>
          </a:r>
          <a:endParaRPr lang="pt-BR" b="1" dirty="0">
            <a:solidFill>
              <a:srgbClr val="002060"/>
            </a:solidFill>
          </a:endParaRPr>
        </a:p>
      </dgm:t>
    </dgm:pt>
    <dgm:pt modelId="{3EAE7834-A59C-44A5-8EE8-9739D22FE0D3}" type="parTrans" cxnId="{E4F316B9-8ADF-417E-B52F-3F88FC368AFF}">
      <dgm:prSet/>
      <dgm:spPr/>
      <dgm:t>
        <a:bodyPr/>
        <a:lstStyle/>
        <a:p>
          <a:endParaRPr lang="pt-BR"/>
        </a:p>
      </dgm:t>
    </dgm:pt>
    <dgm:pt modelId="{64FABAC4-6B60-4A92-94E5-3F482CEF26AE}" type="sibTrans" cxnId="{E4F316B9-8ADF-417E-B52F-3F88FC368AFF}">
      <dgm:prSet/>
      <dgm:spPr/>
      <dgm:t>
        <a:bodyPr/>
        <a:lstStyle/>
        <a:p>
          <a:endParaRPr lang="pt-BR"/>
        </a:p>
      </dgm:t>
    </dgm:pt>
    <dgm:pt modelId="{94CB3D4E-DEC5-4733-B811-AC4D1294625F}" type="pres">
      <dgm:prSet presAssocID="{ACD17C3D-FDDD-424B-98F1-05321FB2F2E6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8050491E-883C-4B4B-A5CF-8048C3A17184}" type="pres">
      <dgm:prSet presAssocID="{927A74B1-49CE-47B9-865C-021947112A35}" presName="Accent1" presStyleCnt="0"/>
      <dgm:spPr/>
    </dgm:pt>
    <dgm:pt modelId="{8C882189-3B37-416C-91C0-E95305243E48}" type="pres">
      <dgm:prSet presAssocID="{927A74B1-49CE-47B9-865C-021947112A35}" presName="Accent" presStyleLbl="node1" presStyleIdx="0" presStyleCnt="3" custAng="20199095" custLinFactNeighborX="-24174" custLinFactNeighborY="-12300"/>
      <dgm:spPr/>
      <dgm:t>
        <a:bodyPr/>
        <a:lstStyle/>
        <a:p>
          <a:endParaRPr lang="pt-BR"/>
        </a:p>
      </dgm:t>
    </dgm:pt>
    <dgm:pt modelId="{9FFFADDF-383F-4E34-977A-9F91B336B2D4}" type="pres">
      <dgm:prSet presAssocID="{927A74B1-49CE-47B9-865C-021947112A35}" presName="Parent1" presStyleLbl="revTx" presStyleIdx="0" presStyleCnt="3" custScaleX="125301" custLinFactY="84221" custLinFactNeighborX="-87439" custLinFactNeighborY="1000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E21FD1A-90A7-4DD0-86E4-0FD5435BF7F2}" type="pres">
      <dgm:prSet presAssocID="{5D3FAC55-D8DE-45BF-9EF8-40C40899F99D}" presName="Accent2" presStyleCnt="0"/>
      <dgm:spPr/>
    </dgm:pt>
    <dgm:pt modelId="{5D547F71-32ED-4F4B-8CCB-8C175640625E}" type="pres">
      <dgm:prSet presAssocID="{5D3FAC55-D8DE-45BF-9EF8-40C40899F99D}" presName="Accent" presStyleLbl="node1" presStyleIdx="1" presStyleCnt="3" custAng="16438064" custLinFactNeighborX="-57961" custLinFactNeighborY="56445"/>
      <dgm:spPr>
        <a:solidFill>
          <a:schemeClr val="bg1"/>
        </a:solidFill>
      </dgm:spPr>
    </dgm:pt>
    <dgm:pt modelId="{F0943953-57BA-4D50-B15E-2B7789ABAC12}" type="pres">
      <dgm:prSet presAssocID="{5D3FAC55-D8DE-45BF-9EF8-40C40899F99D}" presName="Parent2" presStyleLbl="revTx" presStyleIdx="1" presStyleCnt="3" custLinFactY="-100000" custLinFactNeighborX="2573" custLinFactNeighborY="-16530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FC337D8-502F-4AA4-8505-C2375723A050}" type="pres">
      <dgm:prSet presAssocID="{5964F666-A8F2-4620-8BF6-2AF000CB4125}" presName="Accent3" presStyleCnt="0"/>
      <dgm:spPr/>
    </dgm:pt>
    <dgm:pt modelId="{E1DDE544-AC50-4F42-A551-A44E28ED39EF}" type="pres">
      <dgm:prSet presAssocID="{5964F666-A8F2-4620-8BF6-2AF000CB4125}" presName="Accent" presStyleLbl="node1" presStyleIdx="2" presStyleCnt="3" custAng="9479010" custLinFactNeighborX="-55678" custLinFactNeighborY="-78983"/>
      <dgm:spPr>
        <a:solidFill>
          <a:srgbClr val="92D050"/>
        </a:solidFill>
      </dgm:spPr>
    </dgm:pt>
    <dgm:pt modelId="{24E51E47-7219-45C7-BEDA-58D61259D8C4}" type="pres">
      <dgm:prSet presAssocID="{5964F666-A8F2-4620-8BF6-2AF000CB4125}" presName="Parent3" presStyleLbl="revTx" presStyleIdx="2" presStyleCnt="3" custLinFactNeighborX="-42839" custLinFactNeighborY="-2297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CAE748A-A013-4A41-8E51-1878B51B6AD2}" type="presOf" srcId="{5964F666-A8F2-4620-8BF6-2AF000CB4125}" destId="{24E51E47-7219-45C7-BEDA-58D61259D8C4}" srcOrd="0" destOrd="0" presId="urn:microsoft.com/office/officeart/2009/layout/CircleArrowProcess"/>
    <dgm:cxn modelId="{6AC2D4D6-DAEC-4F16-B4FC-AD252BC03E56}" type="presOf" srcId="{ACD17C3D-FDDD-424B-98F1-05321FB2F2E6}" destId="{94CB3D4E-DEC5-4733-B811-AC4D1294625F}" srcOrd="0" destOrd="0" presId="urn:microsoft.com/office/officeart/2009/layout/CircleArrowProcess"/>
    <dgm:cxn modelId="{8615F9C2-A1AD-4005-B186-C1124FAEF77E}" type="presOf" srcId="{927A74B1-49CE-47B9-865C-021947112A35}" destId="{9FFFADDF-383F-4E34-977A-9F91B336B2D4}" srcOrd="0" destOrd="0" presId="urn:microsoft.com/office/officeart/2009/layout/CircleArrowProcess"/>
    <dgm:cxn modelId="{E4F316B9-8ADF-417E-B52F-3F88FC368AFF}" srcId="{ACD17C3D-FDDD-424B-98F1-05321FB2F2E6}" destId="{5964F666-A8F2-4620-8BF6-2AF000CB4125}" srcOrd="2" destOrd="0" parTransId="{3EAE7834-A59C-44A5-8EE8-9739D22FE0D3}" sibTransId="{64FABAC4-6B60-4A92-94E5-3F482CEF26AE}"/>
    <dgm:cxn modelId="{A77B06D3-6F02-4309-A1AB-4D13650F0A79}" srcId="{ACD17C3D-FDDD-424B-98F1-05321FB2F2E6}" destId="{5D3FAC55-D8DE-45BF-9EF8-40C40899F99D}" srcOrd="1" destOrd="0" parTransId="{1CA3AFD7-3FC1-4648-9120-085937B8DB48}" sibTransId="{7D836DDF-33F5-4D6A-BC53-D078F2AB0240}"/>
    <dgm:cxn modelId="{BF52A847-C8C2-4E43-A652-BC3113714139}" type="presOf" srcId="{5D3FAC55-D8DE-45BF-9EF8-40C40899F99D}" destId="{F0943953-57BA-4D50-B15E-2B7789ABAC12}" srcOrd="0" destOrd="0" presId="urn:microsoft.com/office/officeart/2009/layout/CircleArrowProcess"/>
    <dgm:cxn modelId="{A86EF151-12BB-4B3C-9ECC-C6540E140B86}" srcId="{ACD17C3D-FDDD-424B-98F1-05321FB2F2E6}" destId="{927A74B1-49CE-47B9-865C-021947112A35}" srcOrd="0" destOrd="0" parTransId="{3F154B55-9240-4A1F-9C25-BFA61C67EEBB}" sibTransId="{0E09782E-8F94-4A15-8CCD-FCEFF7ABE7CF}"/>
    <dgm:cxn modelId="{3F4C1E07-43C2-47B0-8B8E-8E529CB3B6B7}" type="presParOf" srcId="{94CB3D4E-DEC5-4733-B811-AC4D1294625F}" destId="{8050491E-883C-4B4B-A5CF-8048C3A17184}" srcOrd="0" destOrd="0" presId="urn:microsoft.com/office/officeart/2009/layout/CircleArrowProcess"/>
    <dgm:cxn modelId="{58760F64-24BC-49E5-AD1F-1CA7DC584036}" type="presParOf" srcId="{8050491E-883C-4B4B-A5CF-8048C3A17184}" destId="{8C882189-3B37-416C-91C0-E95305243E48}" srcOrd="0" destOrd="0" presId="urn:microsoft.com/office/officeart/2009/layout/CircleArrowProcess"/>
    <dgm:cxn modelId="{0EE883F1-28E7-45E1-848D-25B07A9A955F}" type="presParOf" srcId="{94CB3D4E-DEC5-4733-B811-AC4D1294625F}" destId="{9FFFADDF-383F-4E34-977A-9F91B336B2D4}" srcOrd="1" destOrd="0" presId="urn:microsoft.com/office/officeart/2009/layout/CircleArrowProcess"/>
    <dgm:cxn modelId="{183A7D5C-EAEB-4BCE-A392-6849949A04FD}" type="presParOf" srcId="{94CB3D4E-DEC5-4733-B811-AC4D1294625F}" destId="{1E21FD1A-90A7-4DD0-86E4-0FD5435BF7F2}" srcOrd="2" destOrd="0" presId="urn:microsoft.com/office/officeart/2009/layout/CircleArrowProcess"/>
    <dgm:cxn modelId="{4D887635-D33C-477C-B285-2052FA399CBC}" type="presParOf" srcId="{1E21FD1A-90A7-4DD0-86E4-0FD5435BF7F2}" destId="{5D547F71-32ED-4F4B-8CCB-8C175640625E}" srcOrd="0" destOrd="0" presId="urn:microsoft.com/office/officeart/2009/layout/CircleArrowProcess"/>
    <dgm:cxn modelId="{35DAA873-7268-4C4C-9CE0-DFF96C57C3B2}" type="presParOf" srcId="{94CB3D4E-DEC5-4733-B811-AC4D1294625F}" destId="{F0943953-57BA-4D50-B15E-2B7789ABAC12}" srcOrd="3" destOrd="0" presId="urn:microsoft.com/office/officeart/2009/layout/CircleArrowProcess"/>
    <dgm:cxn modelId="{D85C0185-68D8-4926-9386-CC26453083C6}" type="presParOf" srcId="{94CB3D4E-DEC5-4733-B811-AC4D1294625F}" destId="{5FC337D8-502F-4AA4-8505-C2375723A050}" srcOrd="4" destOrd="0" presId="urn:microsoft.com/office/officeart/2009/layout/CircleArrowProcess"/>
    <dgm:cxn modelId="{98A0C583-2593-41F8-B688-2DF4C68D0021}" type="presParOf" srcId="{5FC337D8-502F-4AA4-8505-C2375723A050}" destId="{E1DDE544-AC50-4F42-A551-A44E28ED39EF}" srcOrd="0" destOrd="0" presId="urn:microsoft.com/office/officeart/2009/layout/CircleArrowProcess"/>
    <dgm:cxn modelId="{F14A4E96-F33E-416F-BB8B-791AC7214A8D}" type="presParOf" srcId="{94CB3D4E-DEC5-4733-B811-AC4D1294625F}" destId="{24E51E47-7219-45C7-BEDA-58D61259D8C4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CD17C3D-FDDD-424B-98F1-05321FB2F2E6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927A74B1-49CE-47B9-865C-021947112A35}">
      <dgm:prSet phldrT="[Texto]"/>
      <dgm:spPr/>
      <dgm:t>
        <a:bodyPr/>
        <a:lstStyle/>
        <a:p>
          <a:r>
            <a:rPr lang="pt-BR" b="1" dirty="0" smtClean="0">
              <a:solidFill>
                <a:srgbClr val="002060"/>
              </a:solidFill>
            </a:rPr>
            <a:t>Escola básica</a:t>
          </a:r>
          <a:endParaRPr lang="pt-BR" b="1" dirty="0">
            <a:solidFill>
              <a:srgbClr val="002060"/>
            </a:solidFill>
          </a:endParaRPr>
        </a:p>
      </dgm:t>
    </dgm:pt>
    <dgm:pt modelId="{3F154B55-9240-4A1F-9C25-BFA61C67EEBB}" type="parTrans" cxnId="{A86EF151-12BB-4B3C-9ECC-C6540E140B86}">
      <dgm:prSet/>
      <dgm:spPr/>
      <dgm:t>
        <a:bodyPr/>
        <a:lstStyle/>
        <a:p>
          <a:endParaRPr lang="pt-BR"/>
        </a:p>
      </dgm:t>
    </dgm:pt>
    <dgm:pt modelId="{0E09782E-8F94-4A15-8CCD-FCEFF7ABE7CF}" type="sibTrans" cxnId="{A86EF151-12BB-4B3C-9ECC-C6540E140B86}">
      <dgm:prSet/>
      <dgm:spPr/>
      <dgm:t>
        <a:bodyPr/>
        <a:lstStyle/>
        <a:p>
          <a:endParaRPr lang="pt-BR"/>
        </a:p>
      </dgm:t>
    </dgm:pt>
    <dgm:pt modelId="{5D3FAC55-D8DE-45BF-9EF8-40C40899F99D}">
      <dgm:prSet phldrT="[Texto]"/>
      <dgm:spPr/>
      <dgm:t>
        <a:bodyPr/>
        <a:lstStyle/>
        <a:p>
          <a:r>
            <a:rPr lang="pt-BR" b="1" dirty="0" smtClean="0">
              <a:solidFill>
                <a:srgbClr val="002060"/>
              </a:solidFill>
            </a:rPr>
            <a:t>PNAIC</a:t>
          </a:r>
          <a:endParaRPr lang="pt-BR" b="1" dirty="0">
            <a:solidFill>
              <a:srgbClr val="002060"/>
            </a:solidFill>
          </a:endParaRPr>
        </a:p>
      </dgm:t>
    </dgm:pt>
    <dgm:pt modelId="{1CA3AFD7-3FC1-4648-9120-085937B8DB48}" type="parTrans" cxnId="{A77B06D3-6F02-4309-A1AB-4D13650F0A79}">
      <dgm:prSet/>
      <dgm:spPr/>
      <dgm:t>
        <a:bodyPr/>
        <a:lstStyle/>
        <a:p>
          <a:endParaRPr lang="pt-BR"/>
        </a:p>
      </dgm:t>
    </dgm:pt>
    <dgm:pt modelId="{7D836DDF-33F5-4D6A-BC53-D078F2AB0240}" type="sibTrans" cxnId="{A77B06D3-6F02-4309-A1AB-4D13650F0A79}">
      <dgm:prSet/>
      <dgm:spPr/>
      <dgm:t>
        <a:bodyPr/>
        <a:lstStyle/>
        <a:p>
          <a:endParaRPr lang="pt-BR"/>
        </a:p>
      </dgm:t>
    </dgm:pt>
    <dgm:pt modelId="{5964F666-A8F2-4620-8BF6-2AF000CB4125}">
      <dgm:prSet phldrT="[Texto]"/>
      <dgm:spPr/>
      <dgm:t>
        <a:bodyPr/>
        <a:lstStyle/>
        <a:p>
          <a:r>
            <a:rPr lang="pt-BR" b="1" dirty="0" smtClean="0">
              <a:solidFill>
                <a:srgbClr val="002060"/>
              </a:solidFill>
            </a:rPr>
            <a:t>Mais Educação</a:t>
          </a:r>
          <a:endParaRPr lang="pt-BR" b="1" dirty="0">
            <a:solidFill>
              <a:srgbClr val="002060"/>
            </a:solidFill>
          </a:endParaRPr>
        </a:p>
      </dgm:t>
    </dgm:pt>
    <dgm:pt modelId="{3EAE7834-A59C-44A5-8EE8-9739D22FE0D3}" type="parTrans" cxnId="{E4F316B9-8ADF-417E-B52F-3F88FC368AFF}">
      <dgm:prSet/>
      <dgm:spPr/>
      <dgm:t>
        <a:bodyPr/>
        <a:lstStyle/>
        <a:p>
          <a:endParaRPr lang="pt-BR"/>
        </a:p>
      </dgm:t>
    </dgm:pt>
    <dgm:pt modelId="{64FABAC4-6B60-4A92-94E5-3F482CEF26AE}" type="sibTrans" cxnId="{E4F316B9-8ADF-417E-B52F-3F88FC368AFF}">
      <dgm:prSet/>
      <dgm:spPr/>
      <dgm:t>
        <a:bodyPr/>
        <a:lstStyle/>
        <a:p>
          <a:endParaRPr lang="pt-BR"/>
        </a:p>
      </dgm:t>
    </dgm:pt>
    <dgm:pt modelId="{94CB3D4E-DEC5-4733-B811-AC4D1294625F}" type="pres">
      <dgm:prSet presAssocID="{ACD17C3D-FDDD-424B-98F1-05321FB2F2E6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8050491E-883C-4B4B-A5CF-8048C3A17184}" type="pres">
      <dgm:prSet presAssocID="{927A74B1-49CE-47B9-865C-021947112A35}" presName="Accent1" presStyleCnt="0"/>
      <dgm:spPr/>
    </dgm:pt>
    <dgm:pt modelId="{8C882189-3B37-416C-91C0-E95305243E48}" type="pres">
      <dgm:prSet presAssocID="{927A74B1-49CE-47B9-865C-021947112A35}" presName="Accent" presStyleLbl="node1" presStyleIdx="0" presStyleCnt="3" custAng="17444437" custLinFactNeighborX="-77246" custLinFactNeighborY="-10596"/>
      <dgm:spPr>
        <a:solidFill>
          <a:srgbClr val="92D050"/>
        </a:solidFill>
      </dgm:spPr>
      <dgm:t>
        <a:bodyPr/>
        <a:lstStyle/>
        <a:p>
          <a:endParaRPr lang="pt-BR"/>
        </a:p>
      </dgm:t>
    </dgm:pt>
    <dgm:pt modelId="{9FFFADDF-383F-4E34-977A-9F91B336B2D4}" type="pres">
      <dgm:prSet presAssocID="{927A74B1-49CE-47B9-865C-021947112A35}" presName="Parent1" presStyleLbl="revTx" presStyleIdx="0" presStyleCnt="3" custLinFactY="68845" custLinFactNeighborX="-87439" custLinFactNeighborY="1000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E21FD1A-90A7-4DD0-86E4-0FD5435BF7F2}" type="pres">
      <dgm:prSet presAssocID="{5D3FAC55-D8DE-45BF-9EF8-40C40899F99D}" presName="Accent2" presStyleCnt="0"/>
      <dgm:spPr/>
    </dgm:pt>
    <dgm:pt modelId="{5D547F71-32ED-4F4B-8CCB-8C175640625E}" type="pres">
      <dgm:prSet presAssocID="{5D3FAC55-D8DE-45BF-9EF8-40C40899F99D}" presName="Accent" presStyleLbl="node1" presStyleIdx="1" presStyleCnt="3" custAng="16438064" custLinFactNeighborX="-57961" custLinFactNeighborY="56445"/>
      <dgm:spPr>
        <a:solidFill>
          <a:schemeClr val="bg1"/>
        </a:solidFill>
      </dgm:spPr>
    </dgm:pt>
    <dgm:pt modelId="{F0943953-57BA-4D50-B15E-2B7789ABAC12}" type="pres">
      <dgm:prSet presAssocID="{5D3FAC55-D8DE-45BF-9EF8-40C40899F99D}" presName="Parent2" presStyleLbl="revTx" presStyleIdx="1" presStyleCnt="3" custLinFactY="-100000" custLinFactNeighborX="-87659" custLinFactNeighborY="-1637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FC337D8-502F-4AA4-8505-C2375723A050}" type="pres">
      <dgm:prSet presAssocID="{5964F666-A8F2-4620-8BF6-2AF000CB4125}" presName="Accent3" presStyleCnt="0"/>
      <dgm:spPr/>
    </dgm:pt>
    <dgm:pt modelId="{E1DDE544-AC50-4F42-A551-A44E28ED39EF}" type="pres">
      <dgm:prSet presAssocID="{5964F666-A8F2-4620-8BF6-2AF000CB4125}" presName="Accent" presStyleLbl="node1" presStyleIdx="2" presStyleCnt="3" custAng="20280891" custLinFactNeighborX="-55678" custLinFactNeighborY="-73509"/>
      <dgm:spPr>
        <a:solidFill>
          <a:srgbClr val="FF0066"/>
        </a:solidFill>
        <a:ln>
          <a:solidFill>
            <a:schemeClr val="bg1"/>
          </a:solidFill>
        </a:ln>
      </dgm:spPr>
      <dgm:t>
        <a:bodyPr/>
        <a:lstStyle/>
        <a:p>
          <a:endParaRPr lang="pt-BR"/>
        </a:p>
      </dgm:t>
    </dgm:pt>
    <dgm:pt modelId="{24E51E47-7219-45C7-BEDA-58D61259D8C4}" type="pres">
      <dgm:prSet presAssocID="{5964F666-A8F2-4620-8BF6-2AF000CB4125}" presName="Parent3" presStyleLbl="revTx" presStyleIdx="2" presStyleCnt="3" custLinFactY="-197831" custLinFactNeighborX="15701" custLinFactNeighborY="-2000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5E5547E-D53E-4CEE-925C-26B1BFFEEE9E}" type="presOf" srcId="{5D3FAC55-D8DE-45BF-9EF8-40C40899F99D}" destId="{F0943953-57BA-4D50-B15E-2B7789ABAC12}" srcOrd="0" destOrd="0" presId="urn:microsoft.com/office/officeart/2009/layout/CircleArrowProcess"/>
    <dgm:cxn modelId="{E4F316B9-8ADF-417E-B52F-3F88FC368AFF}" srcId="{ACD17C3D-FDDD-424B-98F1-05321FB2F2E6}" destId="{5964F666-A8F2-4620-8BF6-2AF000CB4125}" srcOrd="2" destOrd="0" parTransId="{3EAE7834-A59C-44A5-8EE8-9739D22FE0D3}" sibTransId="{64FABAC4-6B60-4A92-94E5-3F482CEF26AE}"/>
    <dgm:cxn modelId="{987E21DB-FF72-4CA6-8AD1-3CCBFD177B61}" type="presOf" srcId="{927A74B1-49CE-47B9-865C-021947112A35}" destId="{9FFFADDF-383F-4E34-977A-9F91B336B2D4}" srcOrd="0" destOrd="0" presId="urn:microsoft.com/office/officeart/2009/layout/CircleArrowProcess"/>
    <dgm:cxn modelId="{EA6A92E3-39D7-4203-A3C5-508AC3F15DD2}" type="presOf" srcId="{5964F666-A8F2-4620-8BF6-2AF000CB4125}" destId="{24E51E47-7219-45C7-BEDA-58D61259D8C4}" srcOrd="0" destOrd="0" presId="urn:microsoft.com/office/officeart/2009/layout/CircleArrowProcess"/>
    <dgm:cxn modelId="{A77B06D3-6F02-4309-A1AB-4D13650F0A79}" srcId="{ACD17C3D-FDDD-424B-98F1-05321FB2F2E6}" destId="{5D3FAC55-D8DE-45BF-9EF8-40C40899F99D}" srcOrd="1" destOrd="0" parTransId="{1CA3AFD7-3FC1-4648-9120-085937B8DB48}" sibTransId="{7D836DDF-33F5-4D6A-BC53-D078F2AB0240}"/>
    <dgm:cxn modelId="{C24C2F43-4D3F-44E3-8F51-10569F7ED35D}" type="presOf" srcId="{ACD17C3D-FDDD-424B-98F1-05321FB2F2E6}" destId="{94CB3D4E-DEC5-4733-B811-AC4D1294625F}" srcOrd="0" destOrd="0" presId="urn:microsoft.com/office/officeart/2009/layout/CircleArrowProcess"/>
    <dgm:cxn modelId="{A86EF151-12BB-4B3C-9ECC-C6540E140B86}" srcId="{ACD17C3D-FDDD-424B-98F1-05321FB2F2E6}" destId="{927A74B1-49CE-47B9-865C-021947112A35}" srcOrd="0" destOrd="0" parTransId="{3F154B55-9240-4A1F-9C25-BFA61C67EEBB}" sibTransId="{0E09782E-8F94-4A15-8CCD-FCEFF7ABE7CF}"/>
    <dgm:cxn modelId="{C9411208-C3B0-4EB2-AF5E-C9231DC89985}" type="presParOf" srcId="{94CB3D4E-DEC5-4733-B811-AC4D1294625F}" destId="{8050491E-883C-4B4B-A5CF-8048C3A17184}" srcOrd="0" destOrd="0" presId="urn:microsoft.com/office/officeart/2009/layout/CircleArrowProcess"/>
    <dgm:cxn modelId="{24E022AF-7C85-4F69-BBFC-D6AC7FCF681B}" type="presParOf" srcId="{8050491E-883C-4B4B-A5CF-8048C3A17184}" destId="{8C882189-3B37-416C-91C0-E95305243E48}" srcOrd="0" destOrd="0" presId="urn:microsoft.com/office/officeart/2009/layout/CircleArrowProcess"/>
    <dgm:cxn modelId="{A6554DE7-97CF-45F9-92C2-F30FD0276036}" type="presParOf" srcId="{94CB3D4E-DEC5-4733-B811-AC4D1294625F}" destId="{9FFFADDF-383F-4E34-977A-9F91B336B2D4}" srcOrd="1" destOrd="0" presId="urn:microsoft.com/office/officeart/2009/layout/CircleArrowProcess"/>
    <dgm:cxn modelId="{E74A377F-C328-4B8F-BE6D-6BF75E5D4806}" type="presParOf" srcId="{94CB3D4E-DEC5-4733-B811-AC4D1294625F}" destId="{1E21FD1A-90A7-4DD0-86E4-0FD5435BF7F2}" srcOrd="2" destOrd="0" presId="urn:microsoft.com/office/officeart/2009/layout/CircleArrowProcess"/>
    <dgm:cxn modelId="{E481068A-DDD5-46DB-9FCC-192EDF9AFCD2}" type="presParOf" srcId="{1E21FD1A-90A7-4DD0-86E4-0FD5435BF7F2}" destId="{5D547F71-32ED-4F4B-8CCB-8C175640625E}" srcOrd="0" destOrd="0" presId="urn:microsoft.com/office/officeart/2009/layout/CircleArrowProcess"/>
    <dgm:cxn modelId="{BDCFE076-328E-449D-9EFA-FE0DF47EA38F}" type="presParOf" srcId="{94CB3D4E-DEC5-4733-B811-AC4D1294625F}" destId="{F0943953-57BA-4D50-B15E-2B7789ABAC12}" srcOrd="3" destOrd="0" presId="urn:microsoft.com/office/officeart/2009/layout/CircleArrowProcess"/>
    <dgm:cxn modelId="{ACBD6AE1-9971-4F58-8E40-F58D32BF42FE}" type="presParOf" srcId="{94CB3D4E-DEC5-4733-B811-AC4D1294625F}" destId="{5FC337D8-502F-4AA4-8505-C2375723A050}" srcOrd="4" destOrd="0" presId="urn:microsoft.com/office/officeart/2009/layout/CircleArrowProcess"/>
    <dgm:cxn modelId="{2A349AEB-126F-4A5C-9FEC-07907C5CB0C4}" type="presParOf" srcId="{5FC337D8-502F-4AA4-8505-C2375723A050}" destId="{E1DDE544-AC50-4F42-A551-A44E28ED39EF}" srcOrd="0" destOrd="0" presId="urn:microsoft.com/office/officeart/2009/layout/CircleArrowProcess"/>
    <dgm:cxn modelId="{F2825C91-3AB1-4D6F-A476-F4895F00F945}" type="presParOf" srcId="{94CB3D4E-DEC5-4733-B811-AC4D1294625F}" destId="{24E51E47-7219-45C7-BEDA-58D61259D8C4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B7C2A-7104-46BD-A20B-89419596C977}" type="datetimeFigureOut">
              <a:rPr lang="pt-BR" smtClean="0"/>
              <a:t>24/02/2016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6038" y="9409113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728FE0-C327-4BB2-A59D-6EF24044D6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25454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10A99A-0314-44D2-BE00-E94583D028C8}" type="datetimeFigureOut">
              <a:rPr lang="pt-BR" smtClean="0"/>
              <a:pPr/>
              <a:t>24/02/2016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2710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0720" y="4705350"/>
            <a:ext cx="5445760" cy="4457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97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5838" y="9408981"/>
            <a:ext cx="29497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1C8317-1652-4E25-BBE3-9E4EDB63B34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2217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2EBB-20C2-4377-8039-B27CE67F1FCE}" type="datetimeFigureOut">
              <a:rPr lang="pt-BR" smtClean="0"/>
              <a:pPr/>
              <a:t>24/02/2016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6268-324A-46D9-9FBB-CF3BCFD34412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78257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2EBB-20C2-4377-8039-B27CE67F1FCE}" type="datetimeFigureOut">
              <a:rPr lang="pt-BR" smtClean="0"/>
              <a:pPr/>
              <a:t>24/02/2016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6268-324A-46D9-9FBB-CF3BCFD34412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84600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2EBB-20C2-4377-8039-B27CE67F1FCE}" type="datetimeFigureOut">
              <a:rPr lang="pt-BR" smtClean="0"/>
              <a:pPr/>
              <a:t>24/02/2016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6268-324A-46D9-9FBB-CF3BCFD34412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10785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o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000" cy="936104"/>
          </a:xfrm>
        </p:spPr>
        <p:txBody>
          <a:bodyPr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sz="quarter" idx="13"/>
          </p:nvPr>
        </p:nvSpPr>
        <p:spPr>
          <a:xfrm>
            <a:off x="251520" y="1556792"/>
            <a:ext cx="8640960" cy="4176464"/>
          </a:xfrm>
        </p:spPr>
        <p:txBody>
          <a:bodyPr/>
          <a:lstStyle>
            <a:lvl1pPr marL="274320" indent="-256032" algn="just">
              <a:buSzPct val="75000"/>
              <a:buFont typeface="Arial" panose="020B0604020202020204" pitchFamily="34" charset="0"/>
              <a:buChar char="•"/>
              <a:defRPr>
                <a:latin typeface="+mj-lt"/>
              </a:defRPr>
            </a:lvl1pPr>
            <a:lvl2pPr marL="640080" indent="-256032" algn="just">
              <a:buSzPct val="75000"/>
              <a:buFont typeface="Arial" panose="020B0604020202020204" pitchFamily="34" charset="0"/>
              <a:buChar char="•"/>
              <a:defRPr>
                <a:latin typeface="+mj-lt"/>
              </a:defRPr>
            </a:lvl2pPr>
            <a:lvl3pPr marL="1005840" indent="-256032" algn="just">
              <a:buSzPct val="75000"/>
              <a:buFont typeface="Arial" panose="020B0604020202020204" pitchFamily="34" charset="0"/>
              <a:buChar char="•"/>
              <a:defRPr>
                <a:latin typeface="+mj-lt"/>
              </a:defRPr>
            </a:lvl3pPr>
            <a:lvl4pPr marL="1371600" indent="-256032" algn="just">
              <a:buSzPct val="75000"/>
              <a:buFont typeface="Arial" panose="020B0604020202020204" pitchFamily="34" charset="0"/>
              <a:buChar char="•"/>
              <a:defRPr>
                <a:latin typeface="+mj-lt"/>
              </a:defRPr>
            </a:lvl4pPr>
            <a:lvl5pPr marL="1645920" indent="-256032" algn="just">
              <a:buSzPct val="75000"/>
              <a:buFont typeface="Arial" panose="020B0604020202020204" pitchFamily="34" charset="0"/>
              <a:buChar char="•"/>
              <a:defRPr>
                <a:latin typeface="+mj-lt"/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1F6379C-DC9F-4E9D-879F-65F3F902116A}" type="datetimeFigureOut">
              <a:rPr lang="pt-BR" smtClean="0"/>
              <a:pPr/>
              <a:t>24/02/2016</a:t>
            </a:fld>
            <a:endParaRPr lang="pt-BR" dirty="0"/>
          </a:p>
        </p:txBody>
      </p:sp>
      <p:sp>
        <p:nvSpPr>
          <p:cNvPr id="13" name="Espaço Reservado para Rodapé 1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4" name="Espaço Reservado para Número de Slide 13"/>
          <p:cNvSpPr>
            <a:spLocks noGrp="1"/>
          </p:cNvSpPr>
          <p:nvPr>
            <p:ph type="sldNum" sz="quarter" idx="16"/>
          </p:nvPr>
        </p:nvSpPr>
        <p:spPr/>
        <p:txBody>
          <a:bodyPr anchor="ctr"/>
          <a:lstStyle/>
          <a:p>
            <a:fld id="{C064C986-0899-4690-8576-A27346609305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88930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72C4-26F5-4003-9967-36955AC7FE4D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24/02/2016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50FC1-4503-49F2-8A9A-ABD5E42EA32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5934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72C4-26F5-4003-9967-36955AC7FE4D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24/02/2016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50FC1-4503-49F2-8A9A-ABD5E42EA32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6301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72C4-26F5-4003-9967-36955AC7FE4D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24/02/2016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50FC1-4503-49F2-8A9A-ABD5E42EA32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7685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72C4-26F5-4003-9967-36955AC7FE4D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24/02/2016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50FC1-4503-49F2-8A9A-ABD5E42EA32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6425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72C4-26F5-4003-9967-36955AC7FE4D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24/02/2016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50FC1-4503-49F2-8A9A-ABD5E42EA32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7912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72C4-26F5-4003-9967-36955AC7FE4D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24/02/2016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50FC1-4503-49F2-8A9A-ABD5E42EA32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505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72C4-26F5-4003-9967-36955AC7FE4D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24/02/2016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50FC1-4503-49F2-8A9A-ABD5E42EA32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292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2EBB-20C2-4377-8039-B27CE67F1FCE}" type="datetimeFigureOut">
              <a:rPr lang="pt-BR" smtClean="0"/>
              <a:pPr/>
              <a:t>24/02/2016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6268-324A-46D9-9FBB-CF3BCFD34412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91966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72C4-26F5-4003-9967-36955AC7FE4D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24/02/2016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50FC1-4503-49F2-8A9A-ABD5E42EA32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4585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72C4-26F5-4003-9967-36955AC7FE4D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24/02/2016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50FC1-4503-49F2-8A9A-ABD5E42EA32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7120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72C4-26F5-4003-9967-36955AC7FE4D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24/02/2016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50FC1-4503-49F2-8A9A-ABD5E42EA32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6259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972C4-26F5-4003-9967-36955AC7FE4D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24/02/2016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50FC1-4503-49F2-8A9A-ABD5E42EA32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5299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o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000" cy="936104"/>
          </a:xfrm>
        </p:spPr>
        <p:txBody>
          <a:bodyPr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sz="quarter" idx="13"/>
          </p:nvPr>
        </p:nvSpPr>
        <p:spPr>
          <a:xfrm>
            <a:off x="251520" y="1556792"/>
            <a:ext cx="8640960" cy="4176464"/>
          </a:xfrm>
        </p:spPr>
        <p:txBody>
          <a:bodyPr/>
          <a:lstStyle>
            <a:lvl1pPr marL="274320" indent="-256032" algn="just">
              <a:buSzPct val="75000"/>
              <a:buFont typeface="Arial" panose="020B0604020202020204" pitchFamily="34" charset="0"/>
              <a:buChar char="•"/>
              <a:defRPr>
                <a:latin typeface="+mj-lt"/>
              </a:defRPr>
            </a:lvl1pPr>
            <a:lvl2pPr marL="640080" indent="-256032" algn="just">
              <a:buSzPct val="75000"/>
              <a:buFont typeface="Arial" panose="020B0604020202020204" pitchFamily="34" charset="0"/>
              <a:buChar char="•"/>
              <a:defRPr>
                <a:latin typeface="+mj-lt"/>
              </a:defRPr>
            </a:lvl2pPr>
            <a:lvl3pPr marL="1005840" indent="-256032" algn="just">
              <a:buSzPct val="75000"/>
              <a:buFont typeface="Arial" panose="020B0604020202020204" pitchFamily="34" charset="0"/>
              <a:buChar char="•"/>
              <a:defRPr>
                <a:latin typeface="+mj-lt"/>
              </a:defRPr>
            </a:lvl3pPr>
            <a:lvl4pPr marL="1371600" indent="-256032" algn="just">
              <a:buSzPct val="75000"/>
              <a:buFont typeface="Arial" panose="020B0604020202020204" pitchFamily="34" charset="0"/>
              <a:buChar char="•"/>
              <a:defRPr>
                <a:latin typeface="+mj-lt"/>
              </a:defRPr>
            </a:lvl4pPr>
            <a:lvl5pPr marL="1645920" indent="-256032" algn="just">
              <a:buSzPct val="75000"/>
              <a:buFont typeface="Arial" panose="020B0604020202020204" pitchFamily="34" charset="0"/>
              <a:buChar char="•"/>
              <a:defRPr>
                <a:latin typeface="+mj-lt"/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1F6379C-DC9F-4E9D-879F-65F3F902116A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24/02/2016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Espaço Reservado para Rodapé 1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Espaço Reservado para Número de Slide 13"/>
          <p:cNvSpPr>
            <a:spLocks noGrp="1"/>
          </p:cNvSpPr>
          <p:nvPr>
            <p:ph type="sldNum" sz="quarter" idx="16"/>
          </p:nvPr>
        </p:nvSpPr>
        <p:spPr/>
        <p:txBody>
          <a:bodyPr anchor="ctr"/>
          <a:lstStyle/>
          <a:p>
            <a:fld id="{C064C986-0899-4690-8576-A27346609305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700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2EBB-20C2-4377-8039-B27CE67F1FCE}" type="datetimeFigureOut">
              <a:rPr lang="pt-BR" smtClean="0"/>
              <a:pPr/>
              <a:t>24/02/2016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6268-324A-46D9-9FBB-CF3BCFD34412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97426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2EBB-20C2-4377-8039-B27CE67F1FCE}" type="datetimeFigureOut">
              <a:rPr lang="pt-BR" smtClean="0"/>
              <a:pPr/>
              <a:t>24/02/2016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6268-324A-46D9-9FBB-CF3BCFD34412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30984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2EBB-20C2-4377-8039-B27CE67F1FCE}" type="datetimeFigureOut">
              <a:rPr lang="pt-BR" smtClean="0"/>
              <a:pPr/>
              <a:t>24/02/2016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6268-324A-46D9-9FBB-CF3BCFD34412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96597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2EBB-20C2-4377-8039-B27CE67F1FCE}" type="datetimeFigureOut">
              <a:rPr lang="pt-BR" smtClean="0"/>
              <a:pPr/>
              <a:t>24/02/2016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6268-324A-46D9-9FBB-CF3BCFD34412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89222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2EBB-20C2-4377-8039-B27CE67F1FCE}" type="datetimeFigureOut">
              <a:rPr lang="pt-BR" smtClean="0"/>
              <a:pPr/>
              <a:t>24/02/2016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6268-324A-46D9-9FBB-CF3BCFD34412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8969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2EBB-20C2-4377-8039-B27CE67F1FCE}" type="datetimeFigureOut">
              <a:rPr lang="pt-BR" smtClean="0"/>
              <a:pPr/>
              <a:t>24/02/2016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6268-324A-46D9-9FBB-CF3BCFD34412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357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2EBB-20C2-4377-8039-B27CE67F1FCE}" type="datetimeFigureOut">
              <a:rPr lang="pt-BR" smtClean="0"/>
              <a:pPr/>
              <a:t>24/02/2016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6268-324A-46D9-9FBB-CF3BCFD34412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8200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A2EBB-20C2-4377-8039-B27CE67F1FCE}" type="datetimeFigureOut">
              <a:rPr lang="pt-BR" smtClean="0"/>
              <a:pPr/>
              <a:t>24/02/2016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36268-324A-46D9-9FBB-CF3BCFD34412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4833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972C4-26F5-4003-9967-36955AC7FE4D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24/02/2016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50FC1-4503-49F2-8A9A-ABD5E42EA32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94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m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693520"/>
            <a:ext cx="1724785" cy="1583352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2267744" y="767606"/>
            <a:ext cx="68580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 smtClean="0">
                <a:solidFill>
                  <a:srgbClr val="002060"/>
                </a:solidFill>
              </a:rPr>
              <a:t>Coordenação de Aperfeiçoamento de Pessoal de Nível Superior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626571" y="2564904"/>
            <a:ext cx="785818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>
                <a:solidFill>
                  <a:srgbClr val="002060"/>
                </a:solidFill>
              </a:rPr>
              <a:t>Audiência na Comissão de Educação, Cultura e Educação do Senado Federal</a:t>
            </a:r>
          </a:p>
          <a:p>
            <a:pPr algn="ctr"/>
            <a:endParaRPr lang="pt-BR" sz="3200" dirty="0">
              <a:solidFill>
                <a:srgbClr val="002060"/>
              </a:solidFill>
            </a:endParaRPr>
          </a:p>
          <a:p>
            <a:pPr algn="ctr"/>
            <a:r>
              <a:rPr lang="pt-BR" sz="3200" dirty="0" smtClean="0">
                <a:solidFill>
                  <a:srgbClr val="002060"/>
                </a:solidFill>
              </a:rPr>
              <a:t>Tema: O papel “estruturante” do Pibid</a:t>
            </a:r>
            <a:endParaRPr lang="pt-BR" sz="2400" dirty="0" smtClean="0">
              <a:solidFill>
                <a:srgbClr val="002060"/>
              </a:solidFill>
            </a:endParaRPr>
          </a:p>
          <a:p>
            <a:pPr algn="ctr"/>
            <a:endParaRPr lang="pt-BR" sz="2400" dirty="0" smtClean="0">
              <a:solidFill>
                <a:srgbClr val="002060"/>
              </a:solidFill>
            </a:endParaRPr>
          </a:p>
          <a:p>
            <a:pPr algn="ctr"/>
            <a:r>
              <a:rPr lang="pt-BR" sz="2400" dirty="0" smtClean="0">
                <a:solidFill>
                  <a:srgbClr val="002060"/>
                </a:solidFill>
              </a:rPr>
              <a:t>Diretoria de Formação de Professores para a </a:t>
            </a:r>
          </a:p>
          <a:p>
            <a:pPr algn="ctr"/>
            <a:r>
              <a:rPr lang="pt-BR" sz="2400" dirty="0" smtClean="0">
                <a:solidFill>
                  <a:srgbClr val="002060"/>
                </a:solidFill>
              </a:rPr>
              <a:t>Educação Básica – DEB</a:t>
            </a:r>
          </a:p>
          <a:p>
            <a:pPr algn="ctr"/>
            <a:endParaRPr lang="pt-BR" sz="2400" dirty="0" smtClean="0">
              <a:solidFill>
                <a:srgbClr val="002060"/>
              </a:solidFill>
            </a:endParaRPr>
          </a:p>
          <a:p>
            <a:pPr algn="ctr"/>
            <a:r>
              <a:rPr lang="pt-BR" sz="2400" dirty="0" smtClean="0">
                <a:solidFill>
                  <a:srgbClr val="002060"/>
                </a:solidFill>
              </a:rPr>
              <a:t>24 de fevereiro de 2016</a:t>
            </a:r>
            <a:endParaRPr lang="pt-BR" sz="2400" dirty="0">
              <a:solidFill>
                <a:srgbClr val="002060"/>
              </a:solidFill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-36512" y="-27384"/>
            <a:ext cx="9180512" cy="615553"/>
          </a:xfrm>
          <a:prstGeom prst="rect">
            <a:avLst/>
          </a:prstGeom>
          <a:solidFill>
            <a:srgbClr val="0A002E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endParaRPr lang="pt-BR" sz="800" b="1" dirty="0" smtClean="0">
              <a:solidFill>
                <a:schemeClr val="bg1"/>
              </a:solidFill>
            </a:endParaRPr>
          </a:p>
          <a:p>
            <a:endParaRPr lang="pt-BR" b="1" dirty="0" smtClean="0">
              <a:solidFill>
                <a:schemeClr val="bg1"/>
              </a:solidFill>
            </a:endParaRPr>
          </a:p>
          <a:p>
            <a:endParaRPr lang="pt-BR" sz="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38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536904602"/>
              </p:ext>
            </p:extLst>
          </p:nvPr>
        </p:nvGraphicFramePr>
        <p:xfrm>
          <a:off x="611560" y="1628800"/>
          <a:ext cx="7848872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461382300"/>
              </p:ext>
            </p:extLst>
          </p:nvPr>
        </p:nvGraphicFramePr>
        <p:xfrm>
          <a:off x="1259632" y="2492896"/>
          <a:ext cx="6984776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095615"/>
              </p:ext>
            </p:extLst>
          </p:nvPr>
        </p:nvGraphicFramePr>
        <p:xfrm>
          <a:off x="0" y="0"/>
          <a:ext cx="9144000" cy="875622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87562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57275" algn="l"/>
                        </a:tabLst>
                        <a:defRPr/>
                      </a:pPr>
                      <a:endParaRPr lang="pt-BR" sz="1800" b="1" dirty="0" smtClean="0">
                        <a:solidFill>
                          <a:schemeClr val="bg1"/>
                        </a:solidFill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0F243E"/>
                    </a:solidFill>
                  </a:tcPr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07504" y="44624"/>
            <a:ext cx="85725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A necessária integração dos conhecimentos da Educação Básica, dos cursos de Licenciatura e dos Mestrados Profissionais</a:t>
            </a:r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539552" y="1383343"/>
            <a:ext cx="3960440" cy="137032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940" tIns="27940" rIns="27940" bIns="27940" numCol="1" spcCol="1270" anchor="b" anchorCtr="0">
            <a:noAutofit/>
          </a:bodyPr>
          <a:lstStyle/>
          <a:p>
            <a:pPr lvl="0" algn="r" defTabSz="97790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</a:pPr>
            <a:endParaRPr lang="pt-BR" sz="2200" b="1" kern="1200" dirty="0">
              <a:solidFill>
                <a:srgbClr val="FF0066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34414" y="1124744"/>
            <a:ext cx="39335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7790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</a:pPr>
            <a:r>
              <a:rPr lang="pt-BR" sz="2400" b="1" dirty="0">
                <a:solidFill>
                  <a:srgbClr val="002060"/>
                </a:solidFill>
              </a:rPr>
              <a:t>A </a:t>
            </a:r>
            <a:r>
              <a:rPr lang="pt-BR" sz="2400" b="1" dirty="0" smtClean="0">
                <a:solidFill>
                  <a:srgbClr val="002060"/>
                </a:solidFill>
              </a:rPr>
              <a:t>necessária produção </a:t>
            </a:r>
            <a:r>
              <a:rPr lang="pt-BR" sz="2400" b="1" dirty="0">
                <a:solidFill>
                  <a:srgbClr val="002060"/>
                </a:solidFill>
              </a:rPr>
              <a:t>de </a:t>
            </a:r>
            <a:r>
              <a:rPr lang="pt-BR" sz="2400" b="1" dirty="0" smtClean="0">
                <a:solidFill>
                  <a:srgbClr val="002060"/>
                </a:solidFill>
              </a:rPr>
              <a:t>conhecimentos </a:t>
            </a:r>
            <a:r>
              <a:rPr lang="pt-BR" sz="2400" b="1" dirty="0">
                <a:solidFill>
                  <a:srgbClr val="002060"/>
                </a:solidFill>
              </a:rPr>
              <a:t>sobre ensinar e aprender os </a:t>
            </a:r>
            <a:r>
              <a:rPr lang="pt-BR" sz="2400" b="1" dirty="0">
                <a:solidFill>
                  <a:srgbClr val="FF6699"/>
                </a:solidFill>
              </a:rPr>
              <a:t>conhecimentos da </a:t>
            </a:r>
            <a:r>
              <a:rPr lang="pt-BR" sz="2400" b="1" dirty="0" smtClean="0">
                <a:solidFill>
                  <a:srgbClr val="FF6699"/>
                </a:solidFill>
              </a:rPr>
              <a:t>Educação Básica</a:t>
            </a:r>
            <a:endParaRPr lang="pt-BR" sz="2400" b="1" dirty="0">
              <a:solidFill>
                <a:srgbClr val="FF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81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396804405"/>
              </p:ext>
            </p:extLst>
          </p:nvPr>
        </p:nvGraphicFramePr>
        <p:xfrm>
          <a:off x="1475656" y="1083005"/>
          <a:ext cx="7128792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tângulo de cantos arredondados 8"/>
          <p:cNvSpPr/>
          <p:nvPr/>
        </p:nvSpPr>
        <p:spPr>
          <a:xfrm>
            <a:off x="6896405" y="3789040"/>
            <a:ext cx="1420011" cy="1008112"/>
          </a:xfrm>
          <a:prstGeom prst="roundRect">
            <a:avLst/>
          </a:prstGeom>
          <a:solidFill>
            <a:srgbClr val="FF006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err="1" smtClean="0"/>
              <a:t>Profs</a:t>
            </a:r>
            <a:endParaRPr lang="pt-BR" b="1" dirty="0"/>
          </a:p>
        </p:txBody>
      </p:sp>
      <p:sp>
        <p:nvSpPr>
          <p:cNvPr id="11" name="Retângulo de cantos arredondados 10"/>
          <p:cNvSpPr/>
          <p:nvPr/>
        </p:nvSpPr>
        <p:spPr>
          <a:xfrm>
            <a:off x="6012160" y="1052736"/>
            <a:ext cx="1564027" cy="1008112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Parfor-P</a:t>
            </a:r>
          </a:p>
          <a:p>
            <a:pPr algn="ctr"/>
            <a:r>
              <a:rPr lang="pt-BR" b="1" dirty="0" smtClean="0"/>
              <a:t>Parfor-EaD</a:t>
            </a:r>
            <a:endParaRPr lang="pt-BR" b="1" dirty="0"/>
          </a:p>
        </p:txBody>
      </p:sp>
      <p:sp>
        <p:nvSpPr>
          <p:cNvPr id="12" name="Retângulo de cantos arredondados 11"/>
          <p:cNvSpPr/>
          <p:nvPr/>
        </p:nvSpPr>
        <p:spPr>
          <a:xfrm>
            <a:off x="2699792" y="1052736"/>
            <a:ext cx="1512168" cy="1008112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Pibid</a:t>
            </a:r>
            <a:endParaRPr lang="pt-BR" b="1" dirty="0"/>
          </a:p>
        </p:txBody>
      </p:sp>
      <p:sp>
        <p:nvSpPr>
          <p:cNvPr id="14" name="Retângulo de cantos arredondados 13"/>
          <p:cNvSpPr/>
          <p:nvPr/>
        </p:nvSpPr>
        <p:spPr>
          <a:xfrm>
            <a:off x="4283968" y="2974718"/>
            <a:ext cx="1512168" cy="958338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err="1" smtClean="0"/>
              <a:t>Obeduc</a:t>
            </a:r>
            <a:r>
              <a:rPr lang="pt-BR" b="1" dirty="0" smtClean="0"/>
              <a:t>, Residência docente</a:t>
            </a:r>
            <a:endParaRPr lang="pt-BR" b="1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704567"/>
              </p:ext>
            </p:extLst>
          </p:nvPr>
        </p:nvGraphicFramePr>
        <p:xfrm>
          <a:off x="0" y="0"/>
          <a:ext cx="9144000" cy="60960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548680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 smtClean="0">
                          <a:solidFill>
                            <a:schemeClr val="bg1"/>
                          </a:solidFill>
                        </a:rPr>
                        <a:t>Rede de produção de conhecimento sobre ensino e aprendizagem dos conhecimentos escolares da Educação Básica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0F243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604513"/>
              </p:ext>
            </p:extLst>
          </p:nvPr>
        </p:nvGraphicFramePr>
        <p:xfrm>
          <a:off x="11967" y="6165304"/>
          <a:ext cx="9144000" cy="72008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7200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57275" algn="l"/>
                        </a:tabLst>
                        <a:defRPr/>
                      </a:pPr>
                      <a:r>
                        <a:rPr lang="pt-BR" sz="1800" b="1" dirty="0" smtClean="0">
                          <a:solidFill>
                            <a:schemeClr val="bg1"/>
                          </a:solidFill>
                        </a:rPr>
                        <a:t>Integração dos programas de formação de professores Educação Básica com os programas educacionais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0F243E"/>
                    </a:solidFill>
                  </a:tcPr>
                </a:tc>
              </a:tr>
            </a:tbl>
          </a:graphicData>
        </a:graphic>
      </p:graphicFrame>
      <p:sp>
        <p:nvSpPr>
          <p:cNvPr id="15" name="Retângulo de cantos arredondados 14"/>
          <p:cNvSpPr/>
          <p:nvPr/>
        </p:nvSpPr>
        <p:spPr>
          <a:xfrm>
            <a:off x="35498" y="2470662"/>
            <a:ext cx="1996074" cy="1008112"/>
          </a:xfrm>
          <a:prstGeom prst="round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smtClean="0"/>
              <a:t>PNAIC, PEM, PME, PROEMI, Ed. Integral</a:t>
            </a:r>
            <a:endParaRPr lang="pt-BR" b="1" dirty="0"/>
          </a:p>
        </p:txBody>
      </p:sp>
      <p:sp>
        <p:nvSpPr>
          <p:cNvPr id="3" name="Seta para a esquerda e para a direita 2"/>
          <p:cNvSpPr/>
          <p:nvPr/>
        </p:nvSpPr>
        <p:spPr>
          <a:xfrm>
            <a:off x="2071869" y="2780928"/>
            <a:ext cx="627923" cy="432048"/>
          </a:xfrm>
          <a:prstGeom prst="left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107504" y="1052736"/>
            <a:ext cx="25202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002060"/>
                </a:solidFill>
              </a:rPr>
              <a:t>Estágio supervisionado, Prática como componente curricular</a:t>
            </a:r>
          </a:p>
        </p:txBody>
      </p:sp>
    </p:spTree>
    <p:extLst>
      <p:ext uri="{BB962C8B-B14F-4D97-AF65-F5344CB8AC3E}">
        <p14:creationId xmlns:p14="http://schemas.microsoft.com/office/powerpoint/2010/main" val="22192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0"/>
            <a:ext cx="8640000" cy="285728"/>
          </a:xfrm>
        </p:spPr>
        <p:txBody>
          <a:bodyPr>
            <a:normAutofit fontScale="90000"/>
          </a:bodyPr>
          <a:lstStyle/>
          <a:p>
            <a:r>
              <a:rPr lang="pt-BR" sz="1800" b="1" dirty="0" smtClean="0">
                <a:solidFill>
                  <a:srgbClr val="002060"/>
                </a:solidFill>
              </a:rPr>
              <a:t>Níveis de proficiência em leitura – ANA Impacto do PNAIC 2014</a:t>
            </a:r>
            <a:endParaRPr lang="pt-BR" sz="1800" b="1" dirty="0">
              <a:solidFill>
                <a:srgbClr val="002060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-27384"/>
            <a:ext cx="9180512" cy="707886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chemeClr val="bg1"/>
                </a:solidFill>
              </a:rPr>
              <a:t>Ciclo virtuoso da produção do conhecimento a partir do ensinar e aprender na escola da Educação Básica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404753420"/>
              </p:ext>
            </p:extLst>
          </p:nvPr>
        </p:nvGraphicFramePr>
        <p:xfrm>
          <a:off x="1043608" y="1268760"/>
          <a:ext cx="3024336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Seta circular 15"/>
          <p:cNvSpPr/>
          <p:nvPr/>
        </p:nvSpPr>
        <p:spPr>
          <a:xfrm rot="10800000">
            <a:off x="323529" y="3429000"/>
            <a:ext cx="1610458" cy="1610704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0800000"/>
              <a:gd name="adj5" fmla="val 125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Seta circular 14"/>
          <p:cNvSpPr/>
          <p:nvPr/>
        </p:nvSpPr>
        <p:spPr>
          <a:xfrm rot="6303191">
            <a:off x="1585266" y="3754425"/>
            <a:ext cx="1610458" cy="1610704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0800000"/>
              <a:gd name="adj5" fmla="val 125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3" name="Retângulo 22"/>
          <p:cNvSpPr/>
          <p:nvPr/>
        </p:nvSpPr>
        <p:spPr>
          <a:xfrm>
            <a:off x="580755" y="2837641"/>
            <a:ext cx="894901" cy="44734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890" tIns="8890" rIns="8890" bIns="8890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400" b="1" kern="1200" dirty="0" smtClean="0">
                <a:solidFill>
                  <a:srgbClr val="002060"/>
                </a:solidFill>
              </a:rPr>
              <a:t>Mestrados regulares</a:t>
            </a:r>
            <a:endParaRPr lang="pt-BR" sz="1400" b="1" kern="1200" dirty="0">
              <a:solidFill>
                <a:srgbClr val="002060"/>
              </a:solidFill>
            </a:endParaRPr>
          </a:p>
        </p:txBody>
      </p:sp>
      <p:sp>
        <p:nvSpPr>
          <p:cNvPr id="24" name="Retângulo 23"/>
          <p:cNvSpPr/>
          <p:nvPr/>
        </p:nvSpPr>
        <p:spPr>
          <a:xfrm>
            <a:off x="683568" y="4077072"/>
            <a:ext cx="894901" cy="44734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890" tIns="8890" rIns="8890" bIns="8890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400" b="1" dirty="0" err="1" smtClean="0">
                <a:solidFill>
                  <a:srgbClr val="002060"/>
                </a:solidFill>
              </a:rPr>
              <a:t>Profs</a:t>
            </a:r>
            <a:endParaRPr lang="pt-BR" sz="1400" b="1" kern="1200" dirty="0">
              <a:solidFill>
                <a:srgbClr val="002060"/>
              </a:solidFill>
            </a:endParaRPr>
          </a:p>
        </p:txBody>
      </p:sp>
      <p:sp>
        <p:nvSpPr>
          <p:cNvPr id="25" name="Seta circular 24"/>
          <p:cNvSpPr/>
          <p:nvPr/>
        </p:nvSpPr>
        <p:spPr>
          <a:xfrm rot="15577483">
            <a:off x="280761" y="2190601"/>
            <a:ext cx="1610458" cy="1610704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0800000"/>
              <a:gd name="adj5" fmla="val 125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aphicFrame>
        <p:nvGraphicFramePr>
          <p:cNvPr id="26" name="Diagrama 25"/>
          <p:cNvGraphicFramePr/>
          <p:nvPr>
            <p:extLst>
              <p:ext uri="{D42A27DB-BD31-4B8C-83A1-F6EECF244321}">
                <p14:modId xmlns:p14="http://schemas.microsoft.com/office/powerpoint/2010/main" val="3241513867"/>
              </p:ext>
            </p:extLst>
          </p:nvPr>
        </p:nvGraphicFramePr>
        <p:xfrm>
          <a:off x="5519091" y="1196752"/>
          <a:ext cx="3024336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7" name="Seta circular 26"/>
          <p:cNvSpPr/>
          <p:nvPr/>
        </p:nvSpPr>
        <p:spPr>
          <a:xfrm rot="676252">
            <a:off x="6514075" y="2108495"/>
            <a:ext cx="1610458" cy="1610704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0800000"/>
              <a:gd name="adj5" fmla="val 12500"/>
            </a:avLst>
          </a:pr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8" name="Seta circular 27"/>
          <p:cNvSpPr/>
          <p:nvPr/>
        </p:nvSpPr>
        <p:spPr>
          <a:xfrm rot="5400000">
            <a:off x="6445681" y="3474603"/>
            <a:ext cx="1610458" cy="1610704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0800000"/>
              <a:gd name="adj5" fmla="val 12500"/>
            </a:avLst>
          </a:prstGeom>
          <a:solidFill>
            <a:srgbClr val="92D05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29" name="Grupo 28"/>
          <p:cNvGrpSpPr/>
          <p:nvPr/>
        </p:nvGrpSpPr>
        <p:grpSpPr>
          <a:xfrm>
            <a:off x="6480250" y="3859017"/>
            <a:ext cx="1260102" cy="722111"/>
            <a:chOff x="1483471" y="1532878"/>
            <a:chExt cx="1260102" cy="722111"/>
          </a:xfrm>
        </p:grpSpPr>
        <p:sp>
          <p:nvSpPr>
            <p:cNvPr id="30" name="Retângulo 29"/>
            <p:cNvSpPr/>
            <p:nvPr/>
          </p:nvSpPr>
          <p:spPr>
            <a:xfrm>
              <a:off x="1483471" y="1532878"/>
              <a:ext cx="894901" cy="447343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1" name="Retângulo 30"/>
            <p:cNvSpPr/>
            <p:nvPr/>
          </p:nvSpPr>
          <p:spPr>
            <a:xfrm>
              <a:off x="1848672" y="1807646"/>
              <a:ext cx="894901" cy="4473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" tIns="9525" rIns="9525" bIns="9525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500" b="1" kern="1200" dirty="0" smtClean="0">
                  <a:solidFill>
                    <a:srgbClr val="002060"/>
                  </a:solidFill>
                </a:rPr>
                <a:t>Pacto E. Médio</a:t>
              </a:r>
              <a:endParaRPr lang="pt-BR" sz="1500" b="1" kern="1200" dirty="0">
                <a:solidFill>
                  <a:srgbClr val="002060"/>
                </a:solidFill>
              </a:endParaRPr>
            </a:p>
          </p:txBody>
        </p:sp>
      </p:grpSp>
      <p:sp>
        <p:nvSpPr>
          <p:cNvPr id="32" name="Seta circular 31"/>
          <p:cNvSpPr/>
          <p:nvPr/>
        </p:nvSpPr>
        <p:spPr>
          <a:xfrm rot="10282363">
            <a:off x="5154101" y="3684693"/>
            <a:ext cx="1610458" cy="1610704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0800000"/>
              <a:gd name="adj5" fmla="val 12500"/>
            </a:avLst>
          </a:prstGeom>
          <a:solidFill>
            <a:srgbClr val="FF0066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6" name="Seta em curva para baixo 35"/>
          <p:cNvSpPr/>
          <p:nvPr/>
        </p:nvSpPr>
        <p:spPr>
          <a:xfrm>
            <a:off x="2632321" y="2902001"/>
            <a:ext cx="3288653" cy="599007"/>
          </a:xfrm>
          <a:prstGeom prst="curvedDownArrow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2060"/>
              </a:solidFill>
            </a:endParaRPr>
          </a:p>
        </p:txBody>
      </p:sp>
      <p:sp>
        <p:nvSpPr>
          <p:cNvPr id="22" name="Seta em curva para baixo 21"/>
          <p:cNvSpPr/>
          <p:nvPr/>
        </p:nvSpPr>
        <p:spPr>
          <a:xfrm rot="10800000">
            <a:off x="2555777" y="3645021"/>
            <a:ext cx="3282030" cy="589331"/>
          </a:xfrm>
          <a:prstGeom prst="curvedDownArrow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206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156176" y="5733256"/>
            <a:ext cx="2736304" cy="92333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02060"/>
                </a:solidFill>
              </a:rPr>
              <a:t>Feiras e mostras científicas, olimpíadas científicas (</a:t>
            </a:r>
            <a:r>
              <a:rPr lang="pt-BR" dirty="0" err="1" smtClean="0">
                <a:solidFill>
                  <a:srgbClr val="002060"/>
                </a:solidFill>
              </a:rPr>
              <a:t>Obmep</a:t>
            </a:r>
            <a:r>
              <a:rPr lang="pt-BR" dirty="0" smtClean="0">
                <a:solidFill>
                  <a:srgbClr val="002060"/>
                </a:solidFill>
              </a:rPr>
              <a:t>, OLP, ...)</a:t>
            </a:r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4" name="Seta para cima 3"/>
          <p:cNvSpPr/>
          <p:nvPr/>
        </p:nvSpPr>
        <p:spPr>
          <a:xfrm>
            <a:off x="6516216" y="4797152"/>
            <a:ext cx="216024" cy="788211"/>
          </a:xfrm>
          <a:prstGeom prst="upArrow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206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07504" y="5945403"/>
            <a:ext cx="468052" cy="14789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2060"/>
              </a:solidFill>
            </a:endParaRPr>
          </a:p>
        </p:txBody>
      </p:sp>
      <p:sp>
        <p:nvSpPr>
          <p:cNvPr id="37" name="Retângulo 36"/>
          <p:cNvSpPr/>
          <p:nvPr/>
        </p:nvSpPr>
        <p:spPr>
          <a:xfrm>
            <a:off x="107504" y="6161427"/>
            <a:ext cx="468052" cy="14789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2060"/>
              </a:solidFill>
            </a:endParaRPr>
          </a:p>
        </p:txBody>
      </p:sp>
      <p:sp>
        <p:nvSpPr>
          <p:cNvPr id="38" name="Retângulo 37"/>
          <p:cNvSpPr/>
          <p:nvPr/>
        </p:nvSpPr>
        <p:spPr>
          <a:xfrm>
            <a:off x="107504" y="6377451"/>
            <a:ext cx="468052" cy="147893"/>
          </a:xfrm>
          <a:prstGeom prst="rect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2060"/>
              </a:solidFill>
            </a:endParaRPr>
          </a:p>
        </p:txBody>
      </p:sp>
      <p:sp>
        <p:nvSpPr>
          <p:cNvPr id="39" name="Retângulo 38"/>
          <p:cNvSpPr/>
          <p:nvPr/>
        </p:nvSpPr>
        <p:spPr>
          <a:xfrm>
            <a:off x="107504" y="6593475"/>
            <a:ext cx="468052" cy="14789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206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5496" y="5589240"/>
            <a:ext cx="3672408" cy="1284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solidFill>
                  <a:srgbClr val="002060"/>
                </a:solidFill>
              </a:rPr>
              <a:t>Legenda:</a:t>
            </a:r>
          </a:p>
          <a:p>
            <a:pPr>
              <a:spcAft>
                <a:spcPts val="300"/>
              </a:spcAft>
            </a:pPr>
            <a:r>
              <a:rPr lang="pt-BR" sz="1400" dirty="0">
                <a:solidFill>
                  <a:srgbClr val="002060"/>
                </a:solidFill>
              </a:rPr>
              <a:t> </a:t>
            </a:r>
            <a:r>
              <a:rPr lang="pt-BR" sz="1400" dirty="0" smtClean="0">
                <a:solidFill>
                  <a:srgbClr val="002060"/>
                </a:solidFill>
              </a:rPr>
              <a:t>             Capes</a:t>
            </a:r>
          </a:p>
          <a:p>
            <a:pPr>
              <a:spcAft>
                <a:spcPts val="300"/>
              </a:spcAft>
            </a:pPr>
            <a:r>
              <a:rPr lang="pt-BR" sz="1400" dirty="0">
                <a:solidFill>
                  <a:srgbClr val="002060"/>
                </a:solidFill>
              </a:rPr>
              <a:t> </a:t>
            </a:r>
            <a:r>
              <a:rPr lang="pt-BR" sz="1400" dirty="0" smtClean="0">
                <a:solidFill>
                  <a:srgbClr val="002060"/>
                </a:solidFill>
              </a:rPr>
              <a:t>             MEC</a:t>
            </a:r>
          </a:p>
          <a:p>
            <a:pPr>
              <a:spcAft>
                <a:spcPts val="300"/>
              </a:spcAft>
            </a:pPr>
            <a:r>
              <a:rPr lang="pt-BR" sz="1400" dirty="0">
                <a:solidFill>
                  <a:srgbClr val="002060"/>
                </a:solidFill>
              </a:rPr>
              <a:t> </a:t>
            </a:r>
            <a:r>
              <a:rPr lang="pt-BR" sz="1400" dirty="0" smtClean="0">
                <a:solidFill>
                  <a:srgbClr val="002060"/>
                </a:solidFill>
              </a:rPr>
              <a:t>             Sistemas de Ensino</a:t>
            </a:r>
          </a:p>
          <a:p>
            <a:pPr>
              <a:spcAft>
                <a:spcPts val="300"/>
              </a:spcAft>
            </a:pPr>
            <a:r>
              <a:rPr lang="pt-BR" sz="1400" dirty="0">
                <a:solidFill>
                  <a:srgbClr val="002060"/>
                </a:solidFill>
              </a:rPr>
              <a:t> </a:t>
            </a:r>
            <a:r>
              <a:rPr lang="pt-BR" sz="1400" dirty="0" smtClean="0">
                <a:solidFill>
                  <a:srgbClr val="002060"/>
                </a:solidFill>
              </a:rPr>
              <a:t>             Sociedades Científicas</a:t>
            </a:r>
            <a:endParaRPr lang="pt-BR" sz="1400" dirty="0">
              <a:solidFill>
                <a:srgbClr val="002060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915816" y="3153742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002060"/>
                </a:solidFill>
              </a:rPr>
              <a:t>Estudantes dos </a:t>
            </a:r>
            <a:r>
              <a:rPr lang="pt-BR" b="1" dirty="0" smtClean="0">
                <a:solidFill>
                  <a:srgbClr val="F12D57"/>
                </a:solidFill>
              </a:rPr>
              <a:t>estágio supervisionado </a:t>
            </a:r>
            <a:r>
              <a:rPr lang="pt-BR" dirty="0" smtClean="0">
                <a:solidFill>
                  <a:srgbClr val="002060"/>
                </a:solidFill>
              </a:rPr>
              <a:t>e os </a:t>
            </a:r>
            <a:r>
              <a:rPr lang="pt-BR" b="1" dirty="0" err="1" smtClean="0">
                <a:solidFill>
                  <a:srgbClr val="002060"/>
                </a:solidFill>
              </a:rPr>
              <a:t>Pibidianos</a:t>
            </a: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23528" y="908720"/>
            <a:ext cx="8095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002060"/>
                </a:solidFill>
              </a:rPr>
              <a:t>Educação Superior	                          Educação Básica</a:t>
            </a:r>
            <a:endParaRPr lang="pt-BR" sz="2800" b="1" dirty="0">
              <a:solidFill>
                <a:srgbClr val="002060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3203848" y="4687976"/>
            <a:ext cx="195594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rgbClr val="002060"/>
                </a:solidFill>
              </a:rPr>
              <a:t>Professores </a:t>
            </a:r>
            <a:r>
              <a:rPr lang="pt-BR" dirty="0" smtClean="0">
                <a:solidFill>
                  <a:srgbClr val="002060"/>
                </a:solidFill>
              </a:rPr>
              <a:t>da EB </a:t>
            </a:r>
            <a:r>
              <a:rPr lang="pt-BR" dirty="0">
                <a:solidFill>
                  <a:srgbClr val="002060"/>
                </a:solidFill>
              </a:rPr>
              <a:t>no </a:t>
            </a:r>
            <a:r>
              <a:rPr lang="pt-BR" dirty="0" smtClean="0">
                <a:solidFill>
                  <a:srgbClr val="002060"/>
                </a:solidFill>
              </a:rPr>
              <a:t>Parfor, </a:t>
            </a:r>
            <a:r>
              <a:rPr lang="pt-BR" dirty="0" err="1" smtClean="0">
                <a:solidFill>
                  <a:srgbClr val="002060"/>
                </a:solidFill>
              </a:rPr>
              <a:t>Profs</a:t>
            </a:r>
            <a:r>
              <a:rPr lang="pt-BR" dirty="0" smtClean="0">
                <a:solidFill>
                  <a:srgbClr val="002060"/>
                </a:solidFill>
              </a:rPr>
              <a:t>, Pibid, </a:t>
            </a:r>
            <a:r>
              <a:rPr lang="pt-BR" dirty="0" err="1" smtClean="0">
                <a:solidFill>
                  <a:srgbClr val="002060"/>
                </a:solidFill>
              </a:rPr>
              <a:t>Pnaic</a:t>
            </a:r>
            <a:r>
              <a:rPr lang="pt-BR" dirty="0" smtClean="0">
                <a:solidFill>
                  <a:srgbClr val="002060"/>
                </a:solidFill>
              </a:rPr>
              <a:t>...</a:t>
            </a:r>
          </a:p>
          <a:p>
            <a:pPr algn="ctr"/>
            <a:endParaRPr lang="pt-BR" b="1" dirty="0">
              <a:solidFill>
                <a:srgbClr val="002060"/>
              </a:solidFill>
            </a:endParaRPr>
          </a:p>
          <a:p>
            <a:pPr algn="ctr"/>
            <a:r>
              <a:rPr lang="pt-BR" b="1" dirty="0" smtClean="0">
                <a:solidFill>
                  <a:srgbClr val="002060"/>
                </a:solidFill>
              </a:rPr>
              <a:t>CO-FORMADORES</a:t>
            </a:r>
            <a:endParaRPr lang="pt-BR" b="1" dirty="0">
              <a:solidFill>
                <a:srgbClr val="002060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5217720" y="4201249"/>
            <a:ext cx="1406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t-BR" sz="1400" b="1" dirty="0">
                <a:solidFill>
                  <a:srgbClr val="002060"/>
                </a:solidFill>
              </a:rPr>
              <a:t>Programas </a:t>
            </a:r>
            <a:r>
              <a:rPr lang="pt-BR" sz="1400" b="1" dirty="0" smtClean="0">
                <a:solidFill>
                  <a:srgbClr val="002060"/>
                </a:solidFill>
              </a:rPr>
              <a:t>próprios</a:t>
            </a:r>
            <a:endParaRPr lang="pt-BR" sz="1400" dirty="0"/>
          </a:p>
        </p:txBody>
      </p:sp>
      <p:sp>
        <p:nvSpPr>
          <p:cNvPr id="40" name="Seta para cima 39"/>
          <p:cNvSpPr/>
          <p:nvPr/>
        </p:nvSpPr>
        <p:spPr>
          <a:xfrm>
            <a:off x="4031940" y="4269438"/>
            <a:ext cx="216024" cy="455032"/>
          </a:xfrm>
          <a:prstGeom prst="upArrow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2060"/>
              </a:solidFill>
            </a:endParaRPr>
          </a:p>
        </p:txBody>
      </p:sp>
      <p:sp>
        <p:nvSpPr>
          <p:cNvPr id="13" name="Seta para a esquerda e para a direita 12"/>
          <p:cNvSpPr/>
          <p:nvPr/>
        </p:nvSpPr>
        <p:spPr>
          <a:xfrm>
            <a:off x="3558025" y="1011686"/>
            <a:ext cx="1224136" cy="458470"/>
          </a:xfrm>
          <a:prstGeom prst="leftRightArrow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1" name="Seta em curva para baixo 40"/>
          <p:cNvSpPr/>
          <p:nvPr/>
        </p:nvSpPr>
        <p:spPr>
          <a:xfrm rot="10800000">
            <a:off x="2627785" y="5215932"/>
            <a:ext cx="3282030" cy="589331"/>
          </a:xfrm>
          <a:prstGeom prst="curvedDownArrow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80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882000"/>
            <a:ext cx="828092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pt-BR" dirty="0">
                <a:solidFill>
                  <a:srgbClr val="002060"/>
                </a:solidFill>
              </a:rPr>
              <a:t>Indução da produção, validação e aperfeiçoamento de sequências didáticas, materiais didáticos, objetos educacionais, processos de intervenção etc. que auxiliem os professores </a:t>
            </a:r>
            <a:r>
              <a:rPr lang="pt-BR" dirty="0" smtClean="0">
                <a:solidFill>
                  <a:srgbClr val="002060"/>
                </a:solidFill>
              </a:rPr>
              <a:t>no processo </a:t>
            </a:r>
            <a:r>
              <a:rPr lang="pt-BR" dirty="0">
                <a:solidFill>
                  <a:srgbClr val="002060"/>
                </a:solidFill>
              </a:rPr>
              <a:t>de ensino e aprendizagem na Educação Básica </a:t>
            </a:r>
            <a:endParaRPr lang="pt-BR" dirty="0" smtClean="0">
              <a:solidFill>
                <a:srgbClr val="002060"/>
              </a:solidFill>
            </a:endParaRPr>
          </a:p>
          <a:p>
            <a:pPr lvl="1" algn="just">
              <a:spcAft>
                <a:spcPts val="1200"/>
              </a:spcAft>
            </a:pPr>
            <a:r>
              <a:rPr lang="pt-BR" dirty="0" smtClean="0">
                <a:solidFill>
                  <a:srgbClr val="002060"/>
                </a:solidFill>
                <a:sym typeface="Wingdings" pitchFamily="2" charset="2"/>
              </a:rPr>
              <a:t> </a:t>
            </a:r>
            <a:r>
              <a:rPr lang="pt-BR" dirty="0" smtClean="0">
                <a:solidFill>
                  <a:srgbClr val="F12D57"/>
                </a:solidFill>
                <a:sym typeface="Wingdings" pitchFamily="2" charset="2"/>
              </a:rPr>
              <a:t>Valorização da produção do conhecimento da/para a Educação Básica</a:t>
            </a:r>
            <a:endParaRPr lang="pt-BR" dirty="0" smtClean="0">
              <a:solidFill>
                <a:srgbClr val="F12D57"/>
              </a:solidFill>
            </a:endParaRPr>
          </a:p>
          <a:p>
            <a:pPr marL="342900" indent="-342900" algn="just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pt-BR" dirty="0" smtClean="0">
                <a:solidFill>
                  <a:srgbClr val="002060"/>
                </a:solidFill>
              </a:rPr>
              <a:t>Avaliação: parâmetros que valorizem a produção do conhecimento sobre ensinar e aprender os conhecimentos escolares da Educação Básica: fator de impacto na aprendizagem, no processo de ensino na Educação Básica:</a:t>
            </a:r>
          </a:p>
          <a:p>
            <a:pPr lvl="1" algn="just">
              <a:spcAft>
                <a:spcPts val="1200"/>
              </a:spcAft>
            </a:pPr>
            <a:r>
              <a:rPr lang="pt-BR" dirty="0" smtClean="0">
                <a:solidFill>
                  <a:srgbClr val="002060"/>
                </a:solidFill>
                <a:sym typeface="Wingdings" pitchFamily="2" charset="2"/>
              </a:rPr>
              <a:t> </a:t>
            </a:r>
            <a:r>
              <a:rPr lang="pt-BR" dirty="0">
                <a:solidFill>
                  <a:srgbClr val="F12D57"/>
                </a:solidFill>
                <a:sym typeface="Wingdings" pitchFamily="2" charset="2"/>
              </a:rPr>
              <a:t>Valorização do impacto </a:t>
            </a:r>
            <a:r>
              <a:rPr lang="pt-BR" dirty="0" smtClean="0">
                <a:solidFill>
                  <a:srgbClr val="F12D57"/>
                </a:solidFill>
                <a:sym typeface="Wingdings" pitchFamily="2" charset="2"/>
              </a:rPr>
              <a:t>dessa produção na superação do analfabetismo e n</a:t>
            </a:r>
            <a:r>
              <a:rPr lang="pt-BR" dirty="0" smtClean="0">
                <a:solidFill>
                  <a:srgbClr val="F12D57"/>
                </a:solidFill>
              </a:rPr>
              <a:t>a </a:t>
            </a:r>
            <a:r>
              <a:rPr lang="pt-BR" dirty="0">
                <a:solidFill>
                  <a:srgbClr val="F12D57"/>
                </a:solidFill>
              </a:rPr>
              <a:t>melhoria das aprendizagens dos estudantes de educação básica </a:t>
            </a:r>
            <a:endParaRPr lang="pt-BR" dirty="0" smtClean="0">
              <a:solidFill>
                <a:srgbClr val="F12D57"/>
              </a:solidFill>
              <a:sym typeface="Wingdings" pitchFamily="2" charset="2"/>
            </a:endParaRPr>
          </a:p>
          <a:p>
            <a:pPr marL="342900" indent="-342900" algn="just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pt-BR" dirty="0" smtClean="0">
                <a:solidFill>
                  <a:srgbClr val="002060"/>
                </a:solidFill>
              </a:rPr>
              <a:t>Formação do </a:t>
            </a:r>
            <a:r>
              <a:rPr lang="pt-BR" dirty="0" err="1" smtClean="0">
                <a:solidFill>
                  <a:srgbClr val="002060"/>
                </a:solidFill>
              </a:rPr>
              <a:t>co-formadores</a:t>
            </a:r>
            <a:r>
              <a:rPr lang="pt-BR" dirty="0" smtClean="0">
                <a:solidFill>
                  <a:srgbClr val="002060"/>
                </a:solidFill>
              </a:rPr>
              <a:t> em nível de pós-graduação (</a:t>
            </a:r>
            <a:r>
              <a:rPr lang="pt-BR" dirty="0" err="1" smtClean="0">
                <a:solidFill>
                  <a:srgbClr val="002060"/>
                </a:solidFill>
              </a:rPr>
              <a:t>Profs</a:t>
            </a:r>
            <a:r>
              <a:rPr lang="pt-BR" dirty="0" smtClean="0">
                <a:solidFill>
                  <a:srgbClr val="002060"/>
                </a:solidFill>
              </a:rPr>
              <a:t>)</a:t>
            </a:r>
          </a:p>
          <a:p>
            <a:pPr marL="623888" lvl="1" indent="-166688" algn="just">
              <a:spcAft>
                <a:spcPts val="1200"/>
              </a:spcAft>
            </a:pPr>
            <a:r>
              <a:rPr lang="pt-BR" dirty="0" smtClean="0">
                <a:solidFill>
                  <a:srgbClr val="002060"/>
                </a:solidFill>
                <a:sym typeface="Wingdings" pitchFamily="2" charset="2"/>
              </a:rPr>
              <a:t> </a:t>
            </a:r>
            <a:r>
              <a:rPr lang="pt-BR" dirty="0" smtClean="0">
                <a:solidFill>
                  <a:srgbClr val="002060"/>
                </a:solidFill>
              </a:rPr>
              <a:t>Valorização dos professores, participantes dos programas, dos municípios, na formação/consolidação de grupos </a:t>
            </a:r>
            <a:r>
              <a:rPr lang="pt-BR" dirty="0">
                <a:solidFill>
                  <a:srgbClr val="002060"/>
                </a:solidFill>
              </a:rPr>
              <a:t>de </a:t>
            </a:r>
            <a:r>
              <a:rPr lang="pt-BR" dirty="0" smtClean="0">
                <a:solidFill>
                  <a:srgbClr val="002060"/>
                </a:solidFill>
              </a:rPr>
              <a:t>estudos </a:t>
            </a:r>
            <a:r>
              <a:rPr lang="pt-BR" dirty="0">
                <a:solidFill>
                  <a:srgbClr val="002060"/>
                </a:solidFill>
              </a:rPr>
              <a:t>e de </a:t>
            </a:r>
            <a:r>
              <a:rPr lang="pt-BR" dirty="0" smtClean="0">
                <a:solidFill>
                  <a:srgbClr val="002060"/>
                </a:solidFill>
              </a:rPr>
              <a:t>pesquisa</a:t>
            </a:r>
            <a:endParaRPr lang="pt-BR" dirty="0">
              <a:solidFill>
                <a:srgbClr val="002060"/>
              </a:solidFill>
            </a:endParaRPr>
          </a:p>
          <a:p>
            <a:pPr marL="342900" indent="-342900" algn="just">
              <a:spcBef>
                <a:spcPts val="6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pt-BR" dirty="0" smtClean="0">
                <a:solidFill>
                  <a:srgbClr val="002060"/>
                </a:solidFill>
              </a:rPr>
              <a:t>Indução de revistas e meios de divulgação e socialização dessa produção (</a:t>
            </a:r>
            <a:r>
              <a:rPr lang="pt-BR" i="1" dirty="0" err="1" smtClean="0">
                <a:solidFill>
                  <a:srgbClr val="002060"/>
                </a:solidFill>
              </a:rPr>
              <a:t>Qualis</a:t>
            </a:r>
            <a:r>
              <a:rPr lang="pt-BR" dirty="0" smtClean="0">
                <a:solidFill>
                  <a:srgbClr val="002060"/>
                </a:solidFill>
              </a:rPr>
              <a:t>)</a:t>
            </a:r>
          </a:p>
          <a:p>
            <a:pPr marL="342900" indent="-342900" algn="just">
              <a:spcBef>
                <a:spcPts val="6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pt-BR" dirty="0" smtClean="0">
                <a:solidFill>
                  <a:srgbClr val="002060"/>
                </a:solidFill>
              </a:rPr>
              <a:t>Indução e valorização de eventos regionais (</a:t>
            </a:r>
            <a:r>
              <a:rPr lang="pt-BR" i="1" dirty="0" err="1" smtClean="0">
                <a:solidFill>
                  <a:srgbClr val="002060"/>
                </a:solidFill>
              </a:rPr>
              <a:t>Qualis</a:t>
            </a:r>
            <a:r>
              <a:rPr lang="pt-BR" dirty="0" smtClean="0">
                <a:solidFill>
                  <a:srgbClr val="002060"/>
                </a:solidFill>
              </a:rPr>
              <a:t>)</a:t>
            </a:r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3" name="Rectangle 15"/>
          <p:cNvSpPr>
            <a:spLocks noChangeArrowheads="1"/>
          </p:cNvSpPr>
          <p:nvPr/>
        </p:nvSpPr>
        <p:spPr bwMode="auto">
          <a:xfrm>
            <a:off x="0" y="90100"/>
            <a:ext cx="1847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3"/>
          <p:cNvSpPr>
            <a:spLocks noChangeArrowheads="1"/>
          </p:cNvSpPr>
          <p:nvPr/>
        </p:nvSpPr>
        <p:spPr bwMode="auto">
          <a:xfrm>
            <a:off x="0" y="318701"/>
            <a:ext cx="1847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sz="1200"/>
          </a:p>
        </p:txBody>
      </p:sp>
      <p:sp>
        <p:nvSpPr>
          <p:cNvPr id="20" name="Rectangle 25"/>
          <p:cNvSpPr>
            <a:spLocks noChangeArrowheads="1"/>
          </p:cNvSpPr>
          <p:nvPr/>
        </p:nvSpPr>
        <p:spPr bwMode="auto">
          <a:xfrm>
            <a:off x="0" y="3890575"/>
            <a:ext cx="1847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sz="120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704132"/>
              </p:ext>
            </p:extLst>
          </p:nvPr>
        </p:nvGraphicFramePr>
        <p:xfrm>
          <a:off x="0" y="0"/>
          <a:ext cx="9144000" cy="54868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5486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57275" algn="l"/>
                        </a:tabLst>
                        <a:defRPr/>
                      </a:pPr>
                      <a:r>
                        <a:rPr lang="pt-BR" sz="2400" b="1" dirty="0" smtClean="0">
                          <a:solidFill>
                            <a:schemeClr val="bg1"/>
                          </a:solidFill>
                        </a:rPr>
                        <a:t>Outras questões pertinentes</a:t>
                      </a:r>
                      <a:r>
                        <a:rPr lang="pt-BR" sz="2400" b="1" dirty="0" smtClean="0">
                          <a:solidFill>
                            <a:schemeClr val="bg1"/>
                          </a:solidFill>
                          <a:cs typeface="Times New Roman"/>
                        </a:rPr>
                        <a:t>:</a:t>
                      </a:r>
                      <a:endParaRPr lang="pt-BR" sz="2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0F243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365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0"/>
            <a:ext cx="8640000" cy="285728"/>
          </a:xfrm>
        </p:spPr>
        <p:txBody>
          <a:bodyPr>
            <a:normAutofit fontScale="90000"/>
          </a:bodyPr>
          <a:lstStyle/>
          <a:p>
            <a:r>
              <a:rPr lang="pt-BR" sz="1800" b="1" dirty="0" smtClean="0">
                <a:solidFill>
                  <a:schemeClr val="bg1"/>
                </a:solidFill>
              </a:rPr>
              <a:t>Níveis de proficiência em leitura – ANA Impacto do PNAIC 2014</a:t>
            </a:r>
            <a:endParaRPr lang="pt-BR" sz="18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3358792087"/>
              </p:ext>
            </p:extLst>
          </p:nvPr>
        </p:nvGraphicFramePr>
        <p:xfrm>
          <a:off x="251520" y="764704"/>
          <a:ext cx="4929222" cy="3243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3782505618"/>
              </p:ext>
            </p:extLst>
          </p:nvPr>
        </p:nvGraphicFramePr>
        <p:xfrm>
          <a:off x="107504" y="3933056"/>
          <a:ext cx="5077228" cy="281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561279"/>
              </p:ext>
            </p:extLst>
          </p:nvPr>
        </p:nvGraphicFramePr>
        <p:xfrm>
          <a:off x="5436096" y="980729"/>
          <a:ext cx="3143272" cy="5576151"/>
        </p:xfrm>
        <a:graphic>
          <a:graphicData uri="http://schemas.openxmlformats.org/drawingml/2006/table">
            <a:tbl>
              <a:tblPr/>
              <a:tblGrid>
                <a:gridCol w="3143272"/>
              </a:tblGrid>
              <a:tr h="1467408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pt-BR" sz="1600" b="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Times New Roman"/>
                        </a:rPr>
                        <a:t>NÍVEL 1</a:t>
                      </a:r>
                      <a:r>
                        <a:rPr lang="pt-BR" sz="1600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Times New Roman"/>
                        </a:rPr>
                        <a:t> (até 425 pontos): Ler palavras com estrutura silábica canônica, não canônica e ainda que alternem sílabas canônicas e não canônicas.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3927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pt-BR" sz="1600" b="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Times New Roman"/>
                        </a:rPr>
                        <a:t>NÍVEL 2</a:t>
                      </a:r>
                      <a:r>
                        <a:rPr lang="pt-BR" sz="1600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Times New Roman"/>
                        </a:rPr>
                        <a:t> (maior que 425 até 525 pontos): Localizar informações explícitas em textos curtos como piada, parlenda, poema, ...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408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pt-BR" sz="1600" b="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Times New Roman"/>
                        </a:rPr>
                        <a:t>NÍVEL 3</a:t>
                      </a:r>
                      <a:r>
                        <a:rPr lang="pt-BR" sz="1600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Times New Roman"/>
                        </a:rPr>
                        <a:t> (maior que 525 até 625 pontos): Localizar informação explícita em textos de maior extensão como fragmento de literatura infantil, lenda, ...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408"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pt-BR" sz="1600" b="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Times New Roman"/>
                        </a:rPr>
                        <a:t>NÍVEL 4</a:t>
                      </a:r>
                      <a:r>
                        <a:rPr lang="pt-BR" sz="1600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Times New Roman"/>
                        </a:rPr>
                        <a:t> (maior que 625 pontos): Reconhecer relação de tempo em texto verbal e os participantes de um diálogo em uma entrevista ficcional ...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tângulo 7"/>
          <p:cNvSpPr/>
          <p:nvPr/>
        </p:nvSpPr>
        <p:spPr>
          <a:xfrm>
            <a:off x="1555" y="0"/>
            <a:ext cx="9142445" cy="620688"/>
          </a:xfrm>
          <a:prstGeom prst="rect">
            <a:avLst/>
          </a:prstGeom>
          <a:solidFill>
            <a:srgbClr val="0A002E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 smtClean="0">
                <a:solidFill>
                  <a:schemeClr val="bg1"/>
                </a:solidFill>
              </a:rPr>
              <a:t>Resultados da Avaliação </a:t>
            </a:r>
            <a:r>
              <a:rPr lang="pt-BR" sz="2400" b="1" dirty="0">
                <a:solidFill>
                  <a:schemeClr val="bg1"/>
                </a:solidFill>
              </a:rPr>
              <a:t>N</a:t>
            </a:r>
            <a:r>
              <a:rPr lang="pt-BR" sz="2400" b="1" dirty="0" smtClean="0">
                <a:solidFill>
                  <a:schemeClr val="bg1"/>
                </a:solidFill>
              </a:rPr>
              <a:t>acional da Alfabetização - ANA</a:t>
            </a:r>
            <a:endParaRPr 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37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áfico 6"/>
          <p:cNvGraphicFramePr/>
          <p:nvPr/>
        </p:nvGraphicFramePr>
        <p:xfrm>
          <a:off x="0" y="392906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áfico 8"/>
          <p:cNvGraphicFramePr/>
          <p:nvPr/>
        </p:nvGraphicFramePr>
        <p:xfrm>
          <a:off x="0" y="50004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áfico 7"/>
          <p:cNvGraphicFramePr/>
          <p:nvPr/>
        </p:nvGraphicFramePr>
        <p:xfrm>
          <a:off x="4572000" y="50004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Gráfico 11"/>
          <p:cNvGraphicFramePr/>
          <p:nvPr/>
        </p:nvGraphicFramePr>
        <p:xfrm>
          <a:off x="4572000" y="385762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" name="Seta em curva para baixo 12"/>
          <p:cNvSpPr/>
          <p:nvPr/>
        </p:nvSpPr>
        <p:spPr>
          <a:xfrm>
            <a:off x="3214678" y="3571876"/>
            <a:ext cx="2286016" cy="428628"/>
          </a:xfrm>
          <a:prstGeom prst="curvedDownArrow">
            <a:avLst/>
          </a:prstGeom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1555" y="0"/>
            <a:ext cx="9142445" cy="476672"/>
          </a:xfrm>
          <a:prstGeom prst="rect">
            <a:avLst/>
          </a:prstGeom>
          <a:solidFill>
            <a:srgbClr val="0A002E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900113" algn="l"/>
              </a:tabLst>
            </a:pPr>
            <a:r>
              <a:rPr lang="pt-BR" sz="2400" b="1" dirty="0" smtClean="0">
                <a:solidFill>
                  <a:schemeClr val="bg1"/>
                </a:solidFill>
              </a:rPr>
              <a:t>Resultados do Sistema de Avaliação da Educação Básica - SAEB</a:t>
            </a:r>
            <a:endParaRPr 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99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251520" y="749017"/>
            <a:ext cx="864096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pt-BR" sz="2000" dirty="0" smtClean="0">
                <a:solidFill>
                  <a:srgbClr val="002060"/>
                </a:solidFill>
              </a:rPr>
              <a:t>balanço da implementação dos programas da Política Nacional de Formação de Professores para a Educação Básica;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pt-BR" sz="2000" dirty="0" smtClean="0">
                <a:solidFill>
                  <a:srgbClr val="002060"/>
                </a:solidFill>
              </a:rPr>
              <a:t>formação inicial: Parfor e Pibid;</a:t>
            </a:r>
          </a:p>
          <a:p>
            <a:pPr marL="914400" lvl="1" indent="-457200">
              <a:spcAft>
                <a:spcPts val="1200"/>
              </a:spcAft>
              <a:buFont typeface="Arial" pitchFamily="34" charset="0"/>
              <a:buChar char="•"/>
            </a:pPr>
            <a:r>
              <a:rPr lang="pt-BR" sz="2000" dirty="0" smtClean="0">
                <a:solidFill>
                  <a:srgbClr val="002060"/>
                </a:solidFill>
              </a:rPr>
              <a:t>formação continuada: especializações e mestrados em rede; 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pt-BR" sz="2000" dirty="0" smtClean="0">
                <a:solidFill>
                  <a:srgbClr val="002060"/>
                </a:solidFill>
              </a:rPr>
              <a:t>o papel da BNCC;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pt-BR" sz="2000" dirty="0" smtClean="0">
                <a:solidFill>
                  <a:srgbClr val="002060"/>
                </a:solidFill>
              </a:rPr>
              <a:t>o papel da IES públicas na institucionalização dos programas;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pt-BR" sz="2000" dirty="0" smtClean="0">
                <a:solidFill>
                  <a:srgbClr val="002060"/>
                </a:solidFill>
              </a:rPr>
              <a:t>a necessária organicidade, institucionalização e sustentabilidade dos programas da </a:t>
            </a:r>
            <a:r>
              <a:rPr lang="pt-BR" sz="2000" dirty="0">
                <a:solidFill>
                  <a:srgbClr val="002060"/>
                </a:solidFill>
              </a:rPr>
              <a:t>Política Nacional de Formação de Professores da Educação </a:t>
            </a:r>
            <a:r>
              <a:rPr lang="pt-BR" sz="2000" dirty="0" smtClean="0">
                <a:solidFill>
                  <a:srgbClr val="002060"/>
                </a:solidFill>
              </a:rPr>
              <a:t>Básica;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pt-BR" sz="2000" dirty="0" smtClean="0">
                <a:solidFill>
                  <a:srgbClr val="002060"/>
                </a:solidFill>
              </a:rPr>
              <a:t>a necessária integração com os projetos educacionais implementados nas escolas;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pt-BR" sz="2000" dirty="0" smtClean="0">
                <a:solidFill>
                  <a:srgbClr val="002060"/>
                </a:solidFill>
              </a:rPr>
              <a:t>a necessária articulação com os sistemas de ensino: a formação de professores da Educação Básica como  </a:t>
            </a:r>
            <a:r>
              <a:rPr lang="pt-BR" sz="2000" dirty="0" err="1" smtClean="0">
                <a:solidFill>
                  <a:srgbClr val="002060"/>
                </a:solidFill>
              </a:rPr>
              <a:t>co-formadores</a:t>
            </a:r>
            <a:r>
              <a:rPr lang="pt-BR" sz="2000" dirty="0" smtClean="0">
                <a:solidFill>
                  <a:srgbClr val="002060"/>
                </a:solidFill>
              </a:rPr>
              <a:t> da formação de seus pares, nos seus municípios:</a:t>
            </a:r>
            <a:endParaRPr lang="pt-BR" sz="2000" dirty="0">
              <a:solidFill>
                <a:srgbClr val="002060"/>
              </a:solidFill>
            </a:endParaRPr>
          </a:p>
          <a:p>
            <a:pPr algn="ctr">
              <a:spcAft>
                <a:spcPts val="1800"/>
              </a:spcAft>
            </a:pPr>
            <a:r>
              <a:rPr lang="pt-BR" sz="2000" dirty="0" smtClean="0">
                <a:solidFill>
                  <a:srgbClr val="FF0066"/>
                </a:solidFill>
                <a:sym typeface="Wingdings" pitchFamily="2" charset="2"/>
              </a:rPr>
              <a:t> </a:t>
            </a:r>
            <a:r>
              <a:rPr lang="pt-BR" sz="2000" b="1" dirty="0" smtClean="0">
                <a:solidFill>
                  <a:srgbClr val="F12D57"/>
                </a:solidFill>
              </a:rPr>
              <a:t>melhoria </a:t>
            </a:r>
            <a:r>
              <a:rPr lang="pt-BR" sz="2000" b="1" dirty="0">
                <a:solidFill>
                  <a:srgbClr val="F12D57"/>
                </a:solidFill>
              </a:rPr>
              <a:t>das aprendizagens dos estudantes </a:t>
            </a:r>
            <a:r>
              <a:rPr lang="pt-BR" sz="2000" b="1" dirty="0" smtClean="0">
                <a:solidFill>
                  <a:srgbClr val="F12D57"/>
                </a:solidFill>
              </a:rPr>
              <a:t>da Educação Básica</a:t>
            </a:r>
            <a:endParaRPr lang="pt-BR" sz="2000" b="1" dirty="0">
              <a:solidFill>
                <a:srgbClr val="F12D57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525860"/>
              </p:ext>
            </p:extLst>
          </p:nvPr>
        </p:nvGraphicFramePr>
        <p:xfrm>
          <a:off x="0" y="0"/>
          <a:ext cx="9144000" cy="548680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5486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57275" algn="l"/>
                        </a:tabLst>
                        <a:defRPr/>
                      </a:pPr>
                      <a:r>
                        <a:rPr lang="pt-BR" sz="2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Pontos para reflexão</a:t>
                      </a:r>
                      <a:r>
                        <a:rPr lang="pt-BR" sz="2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0F243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588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260554873"/>
              </p:ext>
            </p:extLst>
          </p:nvPr>
        </p:nvGraphicFramePr>
        <p:xfrm>
          <a:off x="285720" y="642918"/>
          <a:ext cx="8501122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161780" y="5582270"/>
            <a:ext cx="484226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solidFill>
                  <a:srgbClr val="002060"/>
                </a:solidFill>
              </a:rPr>
              <a:t>Legenda:</a:t>
            </a:r>
          </a:p>
          <a:p>
            <a:pPr>
              <a:spcAft>
                <a:spcPts val="600"/>
              </a:spcAft>
            </a:pPr>
            <a:r>
              <a:rPr lang="pt-BR" sz="1600" dirty="0" smtClean="0">
                <a:solidFill>
                  <a:srgbClr val="002060"/>
                </a:solidFill>
              </a:rPr>
              <a:t>                Formação Inicial: Meta 15 PNE</a:t>
            </a:r>
          </a:p>
          <a:p>
            <a:pPr>
              <a:spcAft>
                <a:spcPts val="600"/>
              </a:spcAft>
            </a:pPr>
            <a:r>
              <a:rPr lang="pt-BR" sz="1600" dirty="0" smtClean="0">
                <a:solidFill>
                  <a:srgbClr val="002060"/>
                </a:solidFill>
              </a:rPr>
              <a:t>                Formação  continuada: Meta 16 do PNE</a:t>
            </a:r>
          </a:p>
          <a:p>
            <a:pPr>
              <a:spcAft>
                <a:spcPts val="600"/>
              </a:spcAft>
            </a:pPr>
            <a:r>
              <a:rPr lang="pt-BR" sz="1600" dirty="0" smtClean="0">
                <a:solidFill>
                  <a:srgbClr val="002060"/>
                </a:solidFill>
              </a:rPr>
              <a:t>                Formação </a:t>
            </a:r>
            <a:r>
              <a:rPr lang="pt-BR" sz="1600" dirty="0">
                <a:solidFill>
                  <a:srgbClr val="002060"/>
                </a:solidFill>
              </a:rPr>
              <a:t>inicial e </a:t>
            </a:r>
            <a:r>
              <a:rPr lang="pt-BR" sz="1600" dirty="0" smtClean="0">
                <a:solidFill>
                  <a:srgbClr val="002060"/>
                </a:solidFill>
              </a:rPr>
              <a:t>continuada</a:t>
            </a:r>
            <a:endParaRPr lang="pt-BR" sz="1600" dirty="0">
              <a:solidFill>
                <a:srgbClr val="002060"/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305796" y="5914989"/>
            <a:ext cx="611592" cy="188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300634" y="6237312"/>
            <a:ext cx="593860" cy="227267"/>
          </a:xfrm>
          <a:prstGeom prst="rect">
            <a:avLst/>
          </a:prstGeom>
          <a:solidFill>
            <a:srgbClr val="F12D5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305796" y="6529699"/>
            <a:ext cx="565804" cy="224656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084168" y="6237312"/>
            <a:ext cx="28083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err="1" smtClean="0">
                <a:solidFill>
                  <a:srgbClr val="002060"/>
                </a:solidFill>
              </a:rPr>
              <a:t>Profs</a:t>
            </a:r>
            <a:r>
              <a:rPr lang="pt-BR" sz="1600" dirty="0" smtClean="0">
                <a:solidFill>
                  <a:srgbClr val="002060"/>
                </a:solidFill>
              </a:rPr>
              <a:t>: Mestrados profissionais em rede nacional</a:t>
            </a:r>
            <a:endParaRPr lang="pt-BR" sz="1600" dirty="0">
              <a:solidFill>
                <a:srgbClr val="002060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1555" y="0"/>
            <a:ext cx="9142445" cy="476672"/>
          </a:xfrm>
          <a:prstGeom prst="rect">
            <a:avLst/>
          </a:prstGeom>
          <a:solidFill>
            <a:srgbClr val="0A002E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>
                <a:solidFill>
                  <a:schemeClr val="bg1"/>
                </a:solidFill>
                <a:ea typeface="Calibri"/>
                <a:cs typeface="Times New Roman"/>
              </a:rPr>
              <a:t> Capes: Programas de formação de professores da Educação Básica</a:t>
            </a:r>
            <a:endParaRPr 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20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902760438"/>
              </p:ext>
            </p:extLst>
          </p:nvPr>
        </p:nvGraphicFramePr>
        <p:xfrm>
          <a:off x="285720" y="878322"/>
          <a:ext cx="8501122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tângulo 6"/>
          <p:cNvSpPr/>
          <p:nvPr/>
        </p:nvSpPr>
        <p:spPr>
          <a:xfrm>
            <a:off x="305796" y="5877272"/>
            <a:ext cx="611592" cy="188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05796" y="6226069"/>
            <a:ext cx="593860" cy="227267"/>
          </a:xfrm>
          <a:prstGeom prst="rect">
            <a:avLst/>
          </a:prstGeom>
          <a:solidFill>
            <a:srgbClr val="F12D5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319824" y="6525344"/>
            <a:ext cx="565804" cy="224656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79512" y="5531167"/>
            <a:ext cx="484226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02060"/>
                </a:solidFill>
              </a:rPr>
              <a:t>Legenda:</a:t>
            </a:r>
          </a:p>
          <a:p>
            <a:pPr>
              <a:spcAft>
                <a:spcPts val="600"/>
              </a:spcAft>
            </a:pPr>
            <a:r>
              <a:rPr lang="pt-BR" dirty="0" smtClean="0">
                <a:solidFill>
                  <a:srgbClr val="002060"/>
                </a:solidFill>
              </a:rPr>
              <a:t>              Formação Inicial: Meta 15 PNE</a:t>
            </a:r>
          </a:p>
          <a:p>
            <a:pPr>
              <a:spcAft>
                <a:spcPts val="600"/>
              </a:spcAft>
            </a:pPr>
            <a:r>
              <a:rPr lang="pt-BR" dirty="0">
                <a:solidFill>
                  <a:srgbClr val="002060"/>
                </a:solidFill>
              </a:rPr>
              <a:t> </a:t>
            </a:r>
            <a:r>
              <a:rPr lang="pt-BR" dirty="0" smtClean="0">
                <a:solidFill>
                  <a:srgbClr val="002060"/>
                </a:solidFill>
              </a:rPr>
              <a:t>             Formação  continuada: Meta 16 do PNE</a:t>
            </a:r>
          </a:p>
          <a:p>
            <a:pPr>
              <a:spcAft>
                <a:spcPts val="600"/>
              </a:spcAft>
            </a:pPr>
            <a:r>
              <a:rPr lang="pt-BR" dirty="0">
                <a:solidFill>
                  <a:srgbClr val="002060"/>
                </a:solidFill>
              </a:rPr>
              <a:t> </a:t>
            </a:r>
            <a:r>
              <a:rPr lang="pt-BR" dirty="0" smtClean="0">
                <a:solidFill>
                  <a:srgbClr val="002060"/>
                </a:solidFill>
              </a:rPr>
              <a:t>             </a:t>
            </a:r>
            <a:r>
              <a:rPr lang="pt-BR" dirty="0">
                <a:solidFill>
                  <a:srgbClr val="002060"/>
                </a:solidFill>
              </a:rPr>
              <a:t>Formação inicial e </a:t>
            </a:r>
            <a:r>
              <a:rPr lang="pt-BR" dirty="0" smtClean="0">
                <a:solidFill>
                  <a:srgbClr val="002060"/>
                </a:solidFill>
              </a:rPr>
              <a:t>continuada</a:t>
            </a:r>
            <a:endParaRPr lang="pt-BR" dirty="0">
              <a:solidFill>
                <a:srgbClr val="002060"/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1555" y="0"/>
            <a:ext cx="9142445" cy="620688"/>
          </a:xfrm>
          <a:prstGeom prst="rect">
            <a:avLst/>
          </a:prstGeom>
          <a:solidFill>
            <a:srgbClr val="0A002E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b="1" dirty="0">
                <a:solidFill>
                  <a:schemeClr val="bg1"/>
                </a:solidFill>
                <a:ea typeface="Calibri"/>
                <a:cs typeface="Times New Roman"/>
              </a:rPr>
              <a:t> MEC/Capes: Formação de </a:t>
            </a:r>
            <a:r>
              <a:rPr lang="pt-BR" sz="2400" b="1" dirty="0" smtClean="0">
                <a:solidFill>
                  <a:schemeClr val="bg1"/>
                </a:solidFill>
                <a:ea typeface="Calibri"/>
                <a:cs typeface="Times New Roman"/>
              </a:rPr>
              <a:t>professores</a:t>
            </a:r>
            <a:endParaRPr 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85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896452"/>
              </p:ext>
            </p:extLst>
          </p:nvPr>
        </p:nvGraphicFramePr>
        <p:xfrm>
          <a:off x="0" y="0"/>
          <a:ext cx="9144000" cy="620688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6206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57275" algn="l"/>
                        </a:tabLst>
                        <a:defRPr/>
                      </a:pPr>
                      <a:r>
                        <a:rPr lang="pt-BR" sz="2400" b="1" dirty="0" smtClean="0">
                          <a:solidFill>
                            <a:schemeClr val="bg1"/>
                          </a:solidFill>
                          <a:ea typeface="Calibri"/>
                          <a:cs typeface="Times New Roman"/>
                        </a:rPr>
                        <a:t>Visão sistêmica de formação de professores para a Educação Básica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0F243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609156551"/>
              </p:ext>
            </p:extLst>
          </p:nvPr>
        </p:nvGraphicFramePr>
        <p:xfrm>
          <a:off x="0" y="642918"/>
          <a:ext cx="9036496" cy="58104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Seta para cima 11"/>
          <p:cNvSpPr/>
          <p:nvPr/>
        </p:nvSpPr>
        <p:spPr>
          <a:xfrm>
            <a:off x="6286512" y="5301208"/>
            <a:ext cx="285752" cy="428628"/>
          </a:xfrm>
          <a:prstGeom prst="upArrow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" name="Conector angulado 2"/>
          <p:cNvCxnSpPr/>
          <p:nvPr/>
        </p:nvCxnSpPr>
        <p:spPr>
          <a:xfrm>
            <a:off x="1331640" y="5229200"/>
            <a:ext cx="4248472" cy="504056"/>
          </a:xfrm>
          <a:prstGeom prst="bentConnector3">
            <a:avLst>
              <a:gd name="adj1" fmla="val 121"/>
            </a:avLst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161780" y="5582270"/>
            <a:ext cx="484226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>
                <a:solidFill>
                  <a:srgbClr val="002060"/>
                </a:solidFill>
              </a:rPr>
              <a:t>Legenda:</a:t>
            </a:r>
          </a:p>
          <a:p>
            <a:pPr>
              <a:spcAft>
                <a:spcPts val="600"/>
              </a:spcAft>
            </a:pPr>
            <a:r>
              <a:rPr lang="pt-BR" sz="1600" dirty="0" smtClean="0">
                <a:solidFill>
                  <a:srgbClr val="002060"/>
                </a:solidFill>
              </a:rPr>
              <a:t>                Formação Inicial: Meta 15 PNE</a:t>
            </a:r>
          </a:p>
          <a:p>
            <a:pPr>
              <a:spcAft>
                <a:spcPts val="600"/>
              </a:spcAft>
            </a:pPr>
            <a:r>
              <a:rPr lang="pt-BR" sz="1600" dirty="0" smtClean="0">
                <a:solidFill>
                  <a:srgbClr val="002060"/>
                </a:solidFill>
              </a:rPr>
              <a:t>                Formação  continuada: Meta 16 do PNE</a:t>
            </a:r>
          </a:p>
          <a:p>
            <a:pPr>
              <a:spcAft>
                <a:spcPts val="600"/>
              </a:spcAft>
            </a:pPr>
            <a:r>
              <a:rPr lang="pt-BR" sz="1600" dirty="0" smtClean="0">
                <a:solidFill>
                  <a:srgbClr val="002060"/>
                </a:solidFill>
              </a:rPr>
              <a:t>                Formação </a:t>
            </a:r>
            <a:r>
              <a:rPr lang="pt-BR" sz="1600" dirty="0">
                <a:solidFill>
                  <a:srgbClr val="002060"/>
                </a:solidFill>
              </a:rPr>
              <a:t>inicial e </a:t>
            </a:r>
            <a:r>
              <a:rPr lang="pt-BR" sz="1600" dirty="0" smtClean="0">
                <a:solidFill>
                  <a:srgbClr val="002060"/>
                </a:solidFill>
              </a:rPr>
              <a:t>continuada</a:t>
            </a:r>
            <a:endParaRPr lang="pt-BR" sz="1600" dirty="0">
              <a:solidFill>
                <a:srgbClr val="002060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05796" y="5877272"/>
            <a:ext cx="611592" cy="18864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305796" y="6226069"/>
            <a:ext cx="593860" cy="227267"/>
          </a:xfrm>
          <a:prstGeom prst="rect">
            <a:avLst/>
          </a:prstGeom>
          <a:solidFill>
            <a:srgbClr val="F12D5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319824" y="6525344"/>
            <a:ext cx="565804" cy="224656"/>
          </a:xfrm>
          <a:prstGeom prst="rect">
            <a:avLst/>
          </a:prstGeom>
          <a:solidFill>
            <a:srgbClr val="FFC000"/>
          </a:solidFill>
          <a:ln>
            <a:solidFill>
              <a:schemeClr val="bg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50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881941487"/>
              </p:ext>
            </p:extLst>
          </p:nvPr>
        </p:nvGraphicFramePr>
        <p:xfrm>
          <a:off x="285720" y="299408"/>
          <a:ext cx="8715436" cy="3777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562506"/>
              </p:ext>
            </p:extLst>
          </p:nvPr>
        </p:nvGraphicFramePr>
        <p:xfrm>
          <a:off x="251520" y="4221088"/>
          <a:ext cx="8640960" cy="2528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2"/>
                <a:gridCol w="432050"/>
                <a:gridCol w="2808310"/>
                <a:gridCol w="360040"/>
                <a:gridCol w="2304258"/>
              </a:tblGrid>
              <a:tr h="252000">
                <a:tc>
                  <a:txBody>
                    <a:bodyPr/>
                    <a:lstStyle/>
                    <a:p>
                      <a:pPr algn="l"/>
                      <a:r>
                        <a:rPr lang="pt-BR" sz="1200" b="0" dirty="0" smtClean="0">
                          <a:solidFill>
                            <a:srgbClr val="002060"/>
                          </a:solidFill>
                        </a:rPr>
                        <a:t>Coordenadores regulares</a:t>
                      </a:r>
                      <a:endParaRPr lang="pt-BR" sz="12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91881">
                <a:tc>
                  <a:txBody>
                    <a:bodyPr/>
                    <a:lstStyle/>
                    <a:p>
                      <a:endParaRPr lang="pt-BR" sz="1200" b="0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pt-BR" sz="1200" b="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pt-BR" sz="1200" b="0" dirty="0" smtClean="0">
                          <a:solidFill>
                            <a:srgbClr val="002060"/>
                          </a:solidFill>
                        </a:rPr>
                        <a:t>Lic.</a:t>
                      </a:r>
                      <a:r>
                        <a:rPr lang="pt-BR" sz="1200" b="0" baseline="0" dirty="0" smtClean="0">
                          <a:solidFill>
                            <a:srgbClr val="002060"/>
                          </a:solidFill>
                        </a:rPr>
                        <a:t> Regular</a:t>
                      </a:r>
                      <a:endParaRPr lang="pt-BR" sz="12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0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pt-BR" sz="1200" b="0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pt-BR" sz="1200" b="0" dirty="0" smtClean="0">
                          <a:solidFill>
                            <a:srgbClr val="002060"/>
                          </a:solidFill>
                        </a:rPr>
                        <a:t>Matemática        Física</a:t>
                      </a:r>
                      <a:r>
                        <a:rPr lang="pt-BR" sz="1200" b="0" baseline="0" dirty="0" smtClean="0">
                          <a:solidFill>
                            <a:srgbClr val="002060"/>
                          </a:solidFill>
                        </a:rPr>
                        <a:t>         Letras...</a:t>
                      </a:r>
                      <a:endParaRPr lang="pt-BR" sz="12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0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pt-BR" sz="1200" b="0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pt-BR" sz="1200" b="0" dirty="0" smtClean="0">
                          <a:solidFill>
                            <a:srgbClr val="002060"/>
                          </a:solidFill>
                        </a:rPr>
                        <a:t>P1               P2               P3</a:t>
                      </a:r>
                      <a:endParaRPr lang="pt-BR" sz="12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2000">
                <a:tc>
                  <a:txBody>
                    <a:bodyPr/>
                    <a:lstStyle/>
                    <a:p>
                      <a:r>
                        <a:rPr lang="pt-BR" sz="1200" b="0" dirty="0" smtClean="0">
                          <a:solidFill>
                            <a:srgbClr val="002060"/>
                          </a:solidFill>
                        </a:rPr>
                        <a:t>Coordenadores do Ponafor</a:t>
                      </a:r>
                      <a:endParaRPr lang="pt-BR" sz="12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8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8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8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8000">
                <a:tc>
                  <a:txBody>
                    <a:bodyPr/>
                    <a:lstStyle/>
                    <a:p>
                      <a:endParaRPr lang="pt-BR" sz="1200" b="0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pt-BR" sz="1200" b="0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pt-BR" sz="1200" b="0" dirty="0" smtClean="0">
                          <a:solidFill>
                            <a:srgbClr val="002060"/>
                          </a:solidFill>
                        </a:rPr>
                        <a:t>Parfor-P  Parfor-EaD       Pibid: CI, CA, CG</a:t>
                      </a:r>
                      <a:endParaRPr lang="pt-BR" sz="12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0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pt-BR" sz="1200" b="0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pt-BR" sz="1200" b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pt-BR" sz="1200" b="0" dirty="0" err="1" smtClean="0">
                          <a:solidFill>
                            <a:srgbClr val="002060"/>
                          </a:solidFill>
                        </a:rPr>
                        <a:t>ProfMat</a:t>
                      </a:r>
                      <a:r>
                        <a:rPr lang="pt-BR" sz="1200" b="0" dirty="0" smtClean="0">
                          <a:solidFill>
                            <a:srgbClr val="002060"/>
                          </a:solidFill>
                        </a:rPr>
                        <a:t>          </a:t>
                      </a:r>
                      <a:r>
                        <a:rPr lang="pt-BR" sz="1200" b="0" dirty="0" err="1" smtClean="0">
                          <a:solidFill>
                            <a:srgbClr val="002060"/>
                          </a:solidFill>
                        </a:rPr>
                        <a:t>ProFis</a:t>
                      </a:r>
                      <a:r>
                        <a:rPr lang="pt-BR" sz="1200" b="0" dirty="0" smtClean="0">
                          <a:solidFill>
                            <a:srgbClr val="002060"/>
                          </a:solidFill>
                        </a:rPr>
                        <a:t>         </a:t>
                      </a:r>
                      <a:r>
                        <a:rPr lang="pt-BR" sz="1200" b="0" dirty="0" err="1" smtClean="0">
                          <a:solidFill>
                            <a:srgbClr val="002060"/>
                          </a:solidFill>
                        </a:rPr>
                        <a:t>ProfLetras</a:t>
                      </a:r>
                      <a:r>
                        <a:rPr lang="pt-BR" sz="1200" b="0" dirty="0" smtClean="0">
                          <a:solidFill>
                            <a:srgbClr val="002060"/>
                          </a:solidFill>
                        </a:rPr>
                        <a:t>...</a:t>
                      </a:r>
                      <a:endParaRPr lang="pt-BR" sz="12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200" b="0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pt-BR" sz="1200" b="0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pt-BR" sz="1200" b="0" dirty="0" smtClean="0">
                          <a:solidFill>
                            <a:srgbClr val="002060"/>
                          </a:solidFill>
                        </a:rPr>
                        <a:t>   </a:t>
                      </a:r>
                      <a:r>
                        <a:rPr lang="pt-BR" sz="1200" b="0" dirty="0" err="1" smtClean="0">
                          <a:solidFill>
                            <a:srgbClr val="002060"/>
                          </a:solidFill>
                        </a:rPr>
                        <a:t>Pnaic</a:t>
                      </a:r>
                      <a:r>
                        <a:rPr lang="pt-BR" sz="1200" b="0" dirty="0" smtClean="0">
                          <a:solidFill>
                            <a:srgbClr val="002060"/>
                          </a:solidFill>
                        </a:rPr>
                        <a:t>              PEM            C1...</a:t>
                      </a:r>
                      <a:endParaRPr lang="pt-BR" sz="12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585793">
                <a:tc gridSpan="5">
                  <a:txBody>
                    <a:bodyPr/>
                    <a:lstStyle/>
                    <a:p>
                      <a:pPr algn="ctr"/>
                      <a:r>
                        <a:rPr lang="pt-BR" b="1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Comitê Gestor Institucional de Formação Inicial e Continuada de Profissionais do Magistério da Educação Básica (</a:t>
                      </a:r>
                      <a:r>
                        <a:rPr lang="pt-BR" b="1" dirty="0" err="1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Comfor</a:t>
                      </a:r>
                      <a:r>
                        <a:rPr lang="pt-BR" b="1" dirty="0" smtClean="0">
                          <a:solidFill>
                            <a:srgbClr val="002060"/>
                          </a:solidFill>
                          <a:latin typeface="Calibri" pitchFamily="34" charset="0"/>
                        </a:rPr>
                        <a:t>)</a:t>
                      </a:r>
                      <a:endParaRPr lang="pt-BR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FF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6" name="Imagem 25" descr="C:\Users\irenec\AppData\Local\Microsoft\Windows\Temporary Internet Files\Content.IE5\OGP6ORHA\large-Buddy-Icons-166.6-4557[1].gif"/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r="17022" b="36708"/>
          <a:stretch/>
        </p:blipFill>
        <p:spPr bwMode="auto">
          <a:xfrm>
            <a:off x="1449363" y="4564613"/>
            <a:ext cx="314325" cy="3765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7" name="Imagem 26" descr="C:\Users\irenec\AppData\Local\Microsoft\Windows\Temporary Internet Files\Content.IE5\OGP6ORHA\large-Buddy-Icons-166.6-4557[1].gif"/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3" t="66136" r="63025"/>
          <a:stretch/>
        </p:blipFill>
        <p:spPr bwMode="auto">
          <a:xfrm>
            <a:off x="494209" y="5445224"/>
            <a:ext cx="333375" cy="4533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8" name="Imagem 27" descr="C:\Users\irenec\AppData\Local\Microsoft\Windows\Temporary Internet Files\Content.IE5\OGP6ORHA\large-Buddy-Icons-166.6-4557[1].gif"/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3" t="66136" r="63025"/>
          <a:stretch/>
        </p:blipFill>
        <p:spPr bwMode="auto">
          <a:xfrm>
            <a:off x="1097771" y="5445224"/>
            <a:ext cx="333375" cy="4533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9" name="Imagem 28" descr="C:\Users\irenec\AppData\Local\Microsoft\Windows\Temporary Internet Files\Content.IE5\OGP6ORHA\large-Buddy-Icons-166.6-4557[1].gif"/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3" t="66136" r="63025"/>
          <a:stretch/>
        </p:blipFill>
        <p:spPr bwMode="auto">
          <a:xfrm>
            <a:off x="2510433" y="5445224"/>
            <a:ext cx="333375" cy="4533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0" name="Imagem 29" descr="C:\Users\irenec\AppData\Local\Microsoft\Windows\Temporary Internet Files\Content.IE5\OGP6ORHA\large-Buddy-Icons-166.6-4557[1].gif"/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3" t="66136" r="63025"/>
          <a:stretch/>
        </p:blipFill>
        <p:spPr bwMode="auto">
          <a:xfrm>
            <a:off x="1790353" y="5445224"/>
            <a:ext cx="333375" cy="4533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1" name="Imagem 30" descr="C:\Users\irenec\AppData\Local\Microsoft\Windows\Temporary Internet Files\Content.IE5\OGP6ORHA\large-Buddy-Icons-166.6-4557[1].gif"/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3" t="66136" r="63025"/>
          <a:stretch/>
        </p:blipFill>
        <p:spPr bwMode="auto">
          <a:xfrm>
            <a:off x="3734569" y="5445224"/>
            <a:ext cx="333375" cy="4533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2" name="Imagem 31" descr="C:\Users\irenec\AppData\Local\Microsoft\Windows\Temporary Internet Files\Content.IE5\OGP6ORHA\large-Buddy-Icons-166.6-4557[1].gif"/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3" t="66136" r="63025"/>
          <a:stretch/>
        </p:blipFill>
        <p:spPr bwMode="auto">
          <a:xfrm>
            <a:off x="2195736" y="5423882"/>
            <a:ext cx="333375" cy="4533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3" name="Imagem 32" descr="C:\Users\irenec\AppData\Local\Microsoft\Windows\Temporary Internet Files\Content.IE5\OGP6ORHA\large-Buddy-Icons-166.6-4557[1].gif"/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r="17022" b="36708"/>
          <a:stretch/>
        </p:blipFill>
        <p:spPr bwMode="auto">
          <a:xfrm>
            <a:off x="5193779" y="4564613"/>
            <a:ext cx="314325" cy="3765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4" name="Imagem 33" descr="C:\Users\irenec\AppData\Local\Microsoft\Windows\Temporary Internet Files\Content.IE5\OGP6ORHA\large-Buddy-Icons-166.6-4557[1].gif"/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r="17022" b="36708"/>
          <a:stretch/>
        </p:blipFill>
        <p:spPr bwMode="auto">
          <a:xfrm>
            <a:off x="4545707" y="4564613"/>
            <a:ext cx="314325" cy="3765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5" name="Imagem 34" descr="C:\Users\irenec\AppData\Local\Microsoft\Windows\Temporary Internet Files\Content.IE5\OGP6ORHA\large-Buddy-Icons-166.6-4557[1].gif"/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r="17022" b="36708"/>
          <a:stretch/>
        </p:blipFill>
        <p:spPr bwMode="auto">
          <a:xfrm>
            <a:off x="3753619" y="4564613"/>
            <a:ext cx="314325" cy="3765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6" name="Imagem 35" descr="C:\Users\irenec\AppData\Local\Microsoft\Windows\Temporary Internet Files\Content.IE5\OGP6ORHA\large-Buddy-Icons-166.6-4557[1].gif"/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3" t="66136" r="63025"/>
          <a:stretch/>
        </p:blipFill>
        <p:spPr bwMode="auto">
          <a:xfrm>
            <a:off x="4526657" y="5445224"/>
            <a:ext cx="333375" cy="4533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7" name="Imagem 36" descr="C:\Users\irenec\AppData\Local\Microsoft\Windows\Temporary Internet Files\Content.IE5\OGP6ORHA\large-Buddy-Icons-166.6-4557[1].gif"/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3" t="66136" r="63025"/>
          <a:stretch/>
        </p:blipFill>
        <p:spPr bwMode="auto">
          <a:xfrm>
            <a:off x="5246737" y="5423882"/>
            <a:ext cx="333375" cy="4533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8" name="Imagem 37" descr="C:\Users\irenec\AppData\Local\Microsoft\Windows\Temporary Internet Files\Content.IE5\OGP6ORHA\large-Buddy-Icons-166.6-4557[1].gif"/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r="17022" b="36708"/>
          <a:stretch/>
        </p:blipFill>
        <p:spPr bwMode="auto">
          <a:xfrm>
            <a:off x="6849963" y="4509120"/>
            <a:ext cx="314325" cy="3765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9" name="Imagem 38" descr="C:\Users\irenec\AppData\Local\Microsoft\Windows\Temporary Internet Files\Content.IE5\OGP6ORHA\large-Buddy-Icons-166.6-4557[1].gif"/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r="17022" b="36708"/>
          <a:stretch/>
        </p:blipFill>
        <p:spPr bwMode="auto">
          <a:xfrm>
            <a:off x="7596336" y="4509120"/>
            <a:ext cx="314325" cy="3765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0" name="Imagem 39" descr="C:\Users\irenec\AppData\Local\Microsoft\Windows\Temporary Internet Files\Content.IE5\OGP6ORHA\large-Buddy-Icons-166.6-4557[1].gif"/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67" r="17022" b="36708"/>
          <a:stretch/>
        </p:blipFill>
        <p:spPr bwMode="auto">
          <a:xfrm>
            <a:off x="8244408" y="4509120"/>
            <a:ext cx="314325" cy="3765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1" name="Imagem 40" descr="C:\Users\irenec\AppData\Local\Microsoft\Windows\Temporary Internet Files\Content.IE5\OGP6ORHA\large-Buddy-Icons-166.6-4557[1].gif"/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3" t="66136" r="63025"/>
          <a:stretch/>
        </p:blipFill>
        <p:spPr bwMode="auto">
          <a:xfrm>
            <a:off x="6791824" y="5445224"/>
            <a:ext cx="333375" cy="4533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2" name="Imagem 41" descr="C:\Users\irenec\AppData\Local\Microsoft\Windows\Temporary Internet Files\Content.IE5\OGP6ORHA\large-Buddy-Icons-166.6-4557[1].gif"/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3" t="66136" r="63025"/>
          <a:stretch/>
        </p:blipFill>
        <p:spPr bwMode="auto">
          <a:xfrm>
            <a:off x="7596336" y="5423882"/>
            <a:ext cx="333375" cy="4533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3" name="Imagem 42" descr="C:\Users\irenec\AppData\Local\Microsoft\Windows\Temporary Internet Files\Content.IE5\OGP6ORHA\large-Buddy-Icons-166.6-4557[1].gif"/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3" t="66136" r="63025"/>
          <a:stretch/>
        </p:blipFill>
        <p:spPr bwMode="auto">
          <a:xfrm>
            <a:off x="8244408" y="5445224"/>
            <a:ext cx="333375" cy="4533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Seta para a esquerda e para a direita 2"/>
          <p:cNvSpPr/>
          <p:nvPr/>
        </p:nvSpPr>
        <p:spPr>
          <a:xfrm>
            <a:off x="2915816" y="5650577"/>
            <a:ext cx="504056" cy="226695"/>
          </a:xfrm>
          <a:prstGeom prst="leftRightArrow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4" name="Seta para a esquerda e para a direita 43"/>
          <p:cNvSpPr/>
          <p:nvPr/>
        </p:nvSpPr>
        <p:spPr>
          <a:xfrm>
            <a:off x="2898619" y="4742832"/>
            <a:ext cx="504056" cy="226695"/>
          </a:xfrm>
          <a:prstGeom prst="leftRightArrow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Seta para a esquerda e para a direita 44"/>
          <p:cNvSpPr/>
          <p:nvPr/>
        </p:nvSpPr>
        <p:spPr>
          <a:xfrm>
            <a:off x="6000812" y="4752788"/>
            <a:ext cx="504056" cy="226695"/>
          </a:xfrm>
          <a:prstGeom prst="leftRightArrow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6" name="Seta para a esquerda e para a direita 45"/>
          <p:cNvSpPr/>
          <p:nvPr/>
        </p:nvSpPr>
        <p:spPr>
          <a:xfrm>
            <a:off x="6012160" y="5645072"/>
            <a:ext cx="504056" cy="226695"/>
          </a:xfrm>
          <a:prstGeom prst="leftRightArrow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7" name="Retângulo 46"/>
          <p:cNvSpPr/>
          <p:nvPr/>
        </p:nvSpPr>
        <p:spPr>
          <a:xfrm>
            <a:off x="1555" y="0"/>
            <a:ext cx="9142445" cy="620688"/>
          </a:xfrm>
          <a:prstGeom prst="rect">
            <a:avLst/>
          </a:prstGeom>
          <a:solidFill>
            <a:srgbClr val="0A002E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t-BR" sz="2000" b="1" dirty="0">
                <a:solidFill>
                  <a:schemeClr val="bg1"/>
                </a:solidFill>
                <a:ea typeface="Calibri"/>
                <a:cs typeface="Times New Roman"/>
              </a:rPr>
              <a:t> Rede Nacional de Formação de </a:t>
            </a:r>
            <a:r>
              <a:rPr lang="pt-BR" sz="2000" b="1" dirty="0" smtClean="0">
                <a:solidFill>
                  <a:schemeClr val="bg1"/>
                </a:solidFill>
                <a:ea typeface="Calibri"/>
                <a:cs typeface="Times New Roman"/>
              </a:rPr>
              <a:t>Professores</a:t>
            </a:r>
          </a:p>
          <a:p>
            <a:pPr lvl="0" algn="ctr"/>
            <a:r>
              <a:rPr lang="pt-BR" sz="2000" b="1" dirty="0" smtClean="0">
                <a:solidFill>
                  <a:schemeClr val="bg1"/>
                </a:solidFill>
              </a:rPr>
              <a:t>Renaform </a:t>
            </a:r>
            <a:r>
              <a:rPr lang="pt-BR" sz="2000" b="1" dirty="0">
                <a:solidFill>
                  <a:schemeClr val="bg1"/>
                </a:solidFill>
              </a:rPr>
              <a:t>(</a:t>
            </a:r>
            <a:r>
              <a:rPr lang="pt-BR" sz="2000" dirty="0">
                <a:solidFill>
                  <a:schemeClr val="bg1"/>
                </a:solidFill>
              </a:rPr>
              <a:t>Portaria Nº 1.328, 23/09/2011</a:t>
            </a:r>
            <a:r>
              <a:rPr lang="pt-BR" sz="2000" b="1" dirty="0" smtClean="0">
                <a:solidFill>
                  <a:schemeClr val="bg1"/>
                </a:solidFill>
              </a:rPr>
              <a:t>)</a:t>
            </a:r>
            <a:endParaRPr lang="pt-BR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5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/>
          <p:cNvSpPr txBox="1"/>
          <p:nvPr/>
        </p:nvSpPr>
        <p:spPr>
          <a:xfrm>
            <a:off x="395536" y="1016144"/>
            <a:ext cx="842493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>
                <a:solidFill>
                  <a:srgbClr val="002060"/>
                </a:solidFill>
              </a:rPr>
              <a:t>Palavras chaves para os programas</a:t>
            </a:r>
            <a:r>
              <a:rPr lang="pt-BR" sz="2200" dirty="0" smtClean="0">
                <a:solidFill>
                  <a:srgbClr val="002060"/>
                </a:solidFill>
              </a:rPr>
              <a:t>: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pt-BR" sz="2200" dirty="0" smtClean="0">
                <a:solidFill>
                  <a:srgbClr val="002060"/>
                </a:solidFill>
              </a:rPr>
              <a:t>organicidade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pt-BR" sz="2200" dirty="0" smtClean="0">
                <a:solidFill>
                  <a:srgbClr val="002060"/>
                </a:solidFill>
              </a:rPr>
              <a:t>institucionalização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pt-BR" sz="2200" dirty="0" smtClean="0">
                <a:solidFill>
                  <a:srgbClr val="002060"/>
                </a:solidFill>
              </a:rPr>
              <a:t>sustentabilidade</a:t>
            </a:r>
          </a:p>
          <a:p>
            <a:pPr lvl="1" algn="just"/>
            <a:endParaRPr lang="pt-BR" sz="2200" dirty="0" smtClean="0">
              <a:solidFill>
                <a:srgbClr val="002060"/>
              </a:solidFill>
            </a:endParaRPr>
          </a:p>
          <a:p>
            <a:pPr algn="just"/>
            <a:r>
              <a:rPr lang="pt-BR" sz="2200" b="1" dirty="0" smtClean="0">
                <a:solidFill>
                  <a:srgbClr val="002060"/>
                </a:solidFill>
              </a:rPr>
              <a:t>Programa de formação de professores</a:t>
            </a:r>
            <a:r>
              <a:rPr lang="pt-BR" sz="2200" dirty="0" smtClean="0">
                <a:solidFill>
                  <a:srgbClr val="002060"/>
                </a:solidFill>
              </a:rPr>
              <a:t>: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pt-BR" sz="2200" dirty="0" smtClean="0">
                <a:solidFill>
                  <a:srgbClr val="002060"/>
                </a:solidFill>
              </a:rPr>
              <a:t>capilaridade, formação de professores para os municípios brasileiros (</a:t>
            </a:r>
            <a:r>
              <a:rPr lang="pt-BR" sz="2200" dirty="0" err="1" smtClean="0">
                <a:solidFill>
                  <a:srgbClr val="002060"/>
                </a:solidFill>
              </a:rPr>
              <a:t>territorialização</a:t>
            </a:r>
            <a:r>
              <a:rPr lang="pt-BR" sz="2200" dirty="0" smtClean="0">
                <a:solidFill>
                  <a:srgbClr val="002060"/>
                </a:solidFill>
              </a:rPr>
              <a:t>)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pt-BR" sz="2200" dirty="0" smtClean="0">
                <a:solidFill>
                  <a:srgbClr val="002060"/>
                </a:solidFill>
              </a:rPr>
              <a:t>capacidade de formação das IES públicas (responsável por apenas 30% da formação de professores da EB)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pt-BR" sz="2200" dirty="0" smtClean="0">
              <a:solidFill>
                <a:srgbClr val="002060"/>
              </a:solidFill>
            </a:endParaRPr>
          </a:p>
          <a:p>
            <a:pPr algn="just"/>
            <a:r>
              <a:rPr lang="pt-BR" sz="2200" b="1" dirty="0" smtClean="0">
                <a:solidFill>
                  <a:srgbClr val="002060"/>
                </a:solidFill>
              </a:rPr>
              <a:t>É preciso que a Educação superior reconheça</a:t>
            </a:r>
            <a:r>
              <a:rPr lang="pt-BR" sz="2200" dirty="0" smtClean="0">
                <a:solidFill>
                  <a:srgbClr val="002060"/>
                </a:solidFill>
              </a:rPr>
              <a:t>:</a:t>
            </a:r>
            <a:endParaRPr lang="pt-BR" sz="2200" dirty="0">
              <a:solidFill>
                <a:srgbClr val="002060"/>
              </a:solidFill>
            </a:endParaRP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pt-BR" sz="2200" dirty="0" smtClean="0">
                <a:solidFill>
                  <a:srgbClr val="002060"/>
                </a:solidFill>
              </a:rPr>
              <a:t>a legitimidade dos conhecimentos da Educação Básica</a:t>
            </a:r>
          </a:p>
          <a:p>
            <a:pPr marL="800100" lvl="1" indent="-342900" algn="just">
              <a:buFont typeface="Arial" pitchFamily="34" charset="0"/>
              <a:buChar char="•"/>
            </a:pPr>
            <a:r>
              <a:rPr lang="pt-BR" sz="2200" dirty="0">
                <a:solidFill>
                  <a:srgbClr val="002060"/>
                </a:solidFill>
              </a:rPr>
              <a:t>como um corpo de conhecimentos </a:t>
            </a:r>
            <a:r>
              <a:rPr lang="pt-BR" sz="2200" dirty="0" smtClean="0">
                <a:solidFill>
                  <a:srgbClr val="002060"/>
                </a:solidFill>
              </a:rPr>
              <a:t>legítimo os conhecimentos e </a:t>
            </a:r>
            <a:r>
              <a:rPr lang="pt-BR" sz="2200" dirty="0">
                <a:solidFill>
                  <a:srgbClr val="002060"/>
                </a:solidFill>
              </a:rPr>
              <a:t>saberes </a:t>
            </a:r>
            <a:r>
              <a:rPr lang="pt-BR" sz="2200" dirty="0" smtClean="0">
                <a:solidFill>
                  <a:srgbClr val="002060"/>
                </a:solidFill>
              </a:rPr>
              <a:t>profissionais dos </a:t>
            </a:r>
            <a:r>
              <a:rPr lang="pt-BR" sz="2200" dirty="0">
                <a:solidFill>
                  <a:srgbClr val="002060"/>
                </a:solidFill>
              </a:rPr>
              <a:t>professores da </a:t>
            </a:r>
            <a:r>
              <a:rPr lang="pt-BR" sz="2200" dirty="0" smtClean="0">
                <a:solidFill>
                  <a:srgbClr val="002060"/>
                </a:solidFill>
              </a:rPr>
              <a:t>EB </a:t>
            </a:r>
            <a:r>
              <a:rPr lang="pt-BR" sz="2200" dirty="0" smtClean="0">
                <a:solidFill>
                  <a:srgbClr val="002060"/>
                </a:solidFill>
                <a:sym typeface="Wingdings" pitchFamily="2" charset="2"/>
              </a:rPr>
              <a:t> </a:t>
            </a:r>
            <a:r>
              <a:rPr lang="pt-BR" sz="2200" b="1" dirty="0" smtClean="0">
                <a:solidFill>
                  <a:srgbClr val="F12D57"/>
                </a:solidFill>
                <a:sym typeface="Wingdings" pitchFamily="2" charset="2"/>
              </a:rPr>
              <a:t>potenciais </a:t>
            </a:r>
            <a:r>
              <a:rPr lang="pt-BR" sz="2200" b="1" dirty="0" err="1" smtClean="0">
                <a:solidFill>
                  <a:srgbClr val="F12D57"/>
                </a:solidFill>
                <a:sym typeface="Wingdings" pitchFamily="2" charset="2"/>
              </a:rPr>
              <a:t>co-formadores</a:t>
            </a:r>
            <a:endParaRPr lang="pt-BR" sz="2200" b="1" dirty="0" smtClean="0">
              <a:solidFill>
                <a:srgbClr val="F12D57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059950"/>
              </p:ext>
            </p:extLst>
          </p:nvPr>
        </p:nvGraphicFramePr>
        <p:xfrm>
          <a:off x="0" y="0"/>
          <a:ext cx="9144000" cy="841248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5486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57275" algn="l"/>
                        </a:tabLst>
                        <a:defRPr/>
                      </a:pPr>
                      <a:r>
                        <a:rPr lang="pt-BR" sz="2400" b="1" dirty="0" smtClean="0">
                          <a:solidFill>
                            <a:schemeClr val="bg1"/>
                          </a:solidFill>
                        </a:rPr>
                        <a:t>A necessária institucionalização dos programas de formação de professores</a:t>
                      </a:r>
                      <a:endParaRPr lang="pt-BR" sz="2400" b="1" dirty="0" smtClean="0">
                        <a:solidFill>
                          <a:schemeClr val="bg1"/>
                        </a:solidFill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0F243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69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8879</TotalTime>
  <Words>1123</Words>
  <Application>Microsoft Office PowerPoint</Application>
  <PresentationFormat>Apresentação na tela (4:3)</PresentationFormat>
  <Paragraphs>204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Tema do Office</vt:lpstr>
      <vt:lpstr>1_Tema do Office</vt:lpstr>
      <vt:lpstr>Apresentação do PowerPoint</vt:lpstr>
      <vt:lpstr>Níveis de proficiência em leitura – ANA Impacto do PNAIC 2014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Níveis de proficiência em leitura – ANA Impacto do PNAIC 2014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Experiências da institucionalização da interdisciplinaridade no ensino</dc:title>
  <dc:creator>USUARIO</dc:creator>
  <cp:lastModifiedBy>Isis Gonçalves Dias</cp:lastModifiedBy>
  <cp:revision>843</cp:revision>
  <cp:lastPrinted>2015-10-23T17:56:38Z</cp:lastPrinted>
  <dcterms:created xsi:type="dcterms:W3CDTF">2014-05-04T12:51:16Z</dcterms:created>
  <dcterms:modified xsi:type="dcterms:W3CDTF">2016-02-24T12:15:32Z</dcterms:modified>
</cp:coreProperties>
</file>