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5" r:id="rId4"/>
    <p:sldId id="263" r:id="rId5"/>
    <p:sldId id="264" r:id="rId6"/>
    <p:sldId id="262" r:id="rId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737" autoAdjust="0"/>
  </p:normalViewPr>
  <p:slideViewPr>
    <p:cSldViewPr>
      <p:cViewPr varScale="1">
        <p:scale>
          <a:sx n="70" d="100"/>
          <a:sy n="70" d="100"/>
        </p:scale>
        <p:origin x="5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61B48CC-98A1-42CC-B283-44E4A79F2B75}" type="datetimeFigureOut">
              <a:rPr lang="pt-BR" smtClean="0"/>
              <a:t>27/10/2016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FC2DE48-6CBE-4BF2-AB62-E875ED680A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0137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61B48CC-98A1-42CC-B283-44E4A79F2B75}" type="datetimeFigureOut">
              <a:rPr lang="pt-BR" smtClean="0"/>
              <a:t>27/10/2016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FC2DE48-6CBE-4BF2-AB62-E875ED680A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4519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61B48CC-98A1-42CC-B283-44E4A79F2B75}" type="datetimeFigureOut">
              <a:rPr lang="pt-BR" smtClean="0"/>
              <a:t>27/10/2016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FC2DE48-6CBE-4BF2-AB62-E875ED680A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9214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11144" cy="1143000"/>
          </a:xfrm>
          <a:prstGeom prst="rect">
            <a:avLst/>
          </a:prstGeom>
        </p:spPr>
        <p:txBody>
          <a:bodyPr/>
          <a:lstStyle>
            <a:lvl1pPr>
              <a:defRPr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61B48CC-98A1-42CC-B283-44E4A79F2B75}" type="datetimeFigureOut">
              <a:rPr lang="pt-BR" smtClean="0"/>
              <a:t>27/10/2016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EFC2DE48-6CBE-4BF2-AB62-E875ED680AB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9806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61B48CC-98A1-42CC-B283-44E4A79F2B75}" type="datetimeFigureOut">
              <a:rPr lang="pt-BR" smtClean="0"/>
              <a:t>27/10/2016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FC2DE48-6CBE-4BF2-AB62-E875ED680A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835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61B48CC-98A1-42CC-B283-44E4A79F2B75}" type="datetimeFigureOut">
              <a:rPr lang="pt-BR" smtClean="0"/>
              <a:t>27/10/2016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FC2DE48-6CBE-4BF2-AB62-E875ED680A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2301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61B48CC-98A1-42CC-B283-44E4A79F2B75}" type="datetimeFigureOut">
              <a:rPr lang="pt-BR" smtClean="0"/>
              <a:t>27/10/2016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FC2DE48-6CBE-4BF2-AB62-E875ED680A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0932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61B48CC-98A1-42CC-B283-44E4A79F2B75}" type="datetimeFigureOut">
              <a:rPr lang="pt-BR" smtClean="0"/>
              <a:t>27/10/2016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FC2DE48-6CBE-4BF2-AB62-E875ED680A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6449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61B48CC-98A1-42CC-B283-44E4A79F2B75}" type="datetimeFigureOut">
              <a:rPr lang="pt-BR" smtClean="0"/>
              <a:t>27/10/2016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FC2DE48-6CBE-4BF2-AB62-E875ED680A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3844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61B48CC-98A1-42CC-B283-44E4A79F2B75}" type="datetimeFigureOut">
              <a:rPr lang="pt-BR" smtClean="0"/>
              <a:t>27/10/2016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FC2DE48-6CBE-4BF2-AB62-E875ED680A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7786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61B48CC-98A1-42CC-B283-44E4A79F2B75}" type="datetimeFigureOut">
              <a:rPr lang="pt-BR" smtClean="0"/>
              <a:t>27/10/2016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FC2DE48-6CBE-4BF2-AB62-E875ED680A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3766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5277"/>
            <a:ext cx="1214023" cy="1141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24093"/>
            <a:ext cx="9144000" cy="1341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970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leticia.dias\AppData\Local\Microsoft\Windows\Temporary Internet Files\Content.Outlook\T1CEDTXL\fund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4"/>
            <a:ext cx="9144000" cy="6854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299672"/>
            <a:ext cx="2256578" cy="1510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9695" y="764704"/>
            <a:ext cx="2933185" cy="1306412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0" y="270892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cap="small" dirty="0">
                <a:solidFill>
                  <a:schemeClr val="bg1"/>
                </a:solidFill>
              </a:rPr>
              <a:t>Situação do Pescado Congelado Importado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8" t="1009" r="4386" b="3043"/>
          <a:stretch/>
        </p:blipFill>
        <p:spPr bwMode="auto">
          <a:xfrm>
            <a:off x="6833960" y="4299673"/>
            <a:ext cx="2140507" cy="1487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http://www.sistemafaep.org.br/wp-content/uploads/2016/04/colheita_milho_itribuna_-_cpia_1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3783" y="4286131"/>
            <a:ext cx="2410177" cy="1501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636" y="4278826"/>
            <a:ext cx="2233364" cy="1508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 descr="C:\Users\leticia.dias\AppData\Local\Microsoft\Windows\Temporary Internet Files\Content.Outlook\T1CEDTXL\mascara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" y="4201696"/>
            <a:ext cx="9144000" cy="166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aixaDeTexto 13"/>
          <p:cNvSpPr txBox="1"/>
          <p:nvPr/>
        </p:nvSpPr>
        <p:spPr>
          <a:xfrm>
            <a:off x="26775" y="116632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Brasília,  27 de outubro de 2016</a:t>
            </a:r>
          </a:p>
          <a:p>
            <a:pPr algn="ctr"/>
            <a:r>
              <a:rPr lang="pt-BR" b="1" dirty="0">
                <a:solidFill>
                  <a:schemeClr val="bg1"/>
                </a:solidFill>
              </a:rPr>
              <a:t>SENADO FEDERAL - 28ª Reunião do Comissão de Agricultura e Reforma Agrária - CRA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3635896" y="6093296"/>
            <a:ext cx="54105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b="1" i="1" dirty="0">
                <a:solidFill>
                  <a:schemeClr val="bg1"/>
                </a:solidFill>
              </a:rPr>
              <a:t>Eduardo Ono</a:t>
            </a:r>
          </a:p>
          <a:p>
            <a:pPr algn="r"/>
            <a:r>
              <a:rPr lang="pt-BR" b="1" i="1" dirty="0">
                <a:solidFill>
                  <a:schemeClr val="bg1"/>
                </a:solidFill>
              </a:rPr>
              <a:t>Presidente da Comissão Nacional de Aquicultura</a:t>
            </a: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700" y="4085760"/>
            <a:ext cx="9108148" cy="17431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77696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96144" y="332656"/>
            <a:ext cx="7812360" cy="720080"/>
          </a:xfrm>
        </p:spPr>
        <p:txBody>
          <a:bodyPr/>
          <a:lstStyle/>
          <a:p>
            <a:r>
              <a:rPr lang="pt-BR" sz="3500" cap="small" dirty="0"/>
              <a:t>Pescado Congelado Importado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15516" y="1828562"/>
            <a:ext cx="8712968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5600" indent="-355600">
              <a:spcBef>
                <a:spcPts val="600"/>
              </a:spcBef>
              <a:buSzPct val="80000"/>
              <a:buFont typeface="Wingdings" panose="05000000000000000000" pitchFamily="2" charset="2"/>
              <a:buChar char="Ø"/>
            </a:pPr>
            <a:r>
              <a:rPr lang="pt-BR" sz="2600" dirty="0"/>
              <a:t>Grande preocupação quanto à qualidade dos produtos</a:t>
            </a:r>
          </a:p>
          <a:p>
            <a:pPr marL="355600" indent="-355600">
              <a:spcBef>
                <a:spcPts val="1200"/>
              </a:spcBef>
              <a:buSzPct val="80000"/>
              <a:buFont typeface="Wingdings" panose="05000000000000000000" pitchFamily="2" charset="2"/>
              <a:buChar char="Ø"/>
            </a:pPr>
            <a:r>
              <a:rPr lang="pt-BR" sz="2600" dirty="0" err="1"/>
              <a:t>Reinspeção</a:t>
            </a:r>
            <a:r>
              <a:rPr lang="pt-BR" sz="2600" dirty="0"/>
              <a:t> é </a:t>
            </a:r>
            <a:r>
              <a:rPr lang="pt-BR" sz="2600" b="1" dirty="0"/>
              <a:t>indispensável</a:t>
            </a:r>
            <a:r>
              <a:rPr lang="pt-BR" sz="2600" dirty="0"/>
              <a:t> e deve sanar o problema de fraude e de risco à saúde pública</a:t>
            </a:r>
          </a:p>
          <a:p>
            <a:pPr marL="355600" indent="-355600">
              <a:spcBef>
                <a:spcPts val="1200"/>
              </a:spcBef>
              <a:buSzPct val="80000"/>
              <a:buFont typeface="Wingdings" panose="05000000000000000000" pitchFamily="2" charset="2"/>
              <a:buChar char="Ø"/>
            </a:pPr>
            <a:r>
              <a:rPr lang="pt-BR" sz="2600" u="sng" dirty="0"/>
              <a:t>Principais problemas</a:t>
            </a:r>
            <a:r>
              <a:rPr lang="pt-BR" sz="2600" dirty="0"/>
              <a:t>:</a:t>
            </a:r>
          </a:p>
          <a:p>
            <a:pPr marL="625475" lvl="1" indent="-168275">
              <a:spcBef>
                <a:spcPts val="600"/>
              </a:spcBef>
              <a:buSzPct val="80000"/>
              <a:buFont typeface="Wingdings" panose="05000000000000000000" pitchFamily="2" charset="2"/>
              <a:buChar char="§"/>
            </a:pPr>
            <a:r>
              <a:rPr lang="pt-BR" sz="2600" dirty="0"/>
              <a:t>Fraude – venda de espécies diferentes</a:t>
            </a:r>
          </a:p>
          <a:p>
            <a:pPr marL="625475" lvl="1" indent="-168275">
              <a:spcBef>
                <a:spcPts val="600"/>
              </a:spcBef>
              <a:buSzPct val="80000"/>
              <a:buFont typeface="Wingdings" panose="05000000000000000000" pitchFamily="2" charset="2"/>
              <a:buChar char="§"/>
            </a:pPr>
            <a:r>
              <a:rPr lang="pt-BR" sz="2600" dirty="0"/>
              <a:t>Adulteração – adição de água e aditivos =&gt; “</a:t>
            </a:r>
            <a:r>
              <a:rPr lang="pt-BR" sz="2600" i="1" dirty="0"/>
              <a:t>over </a:t>
            </a:r>
            <a:r>
              <a:rPr lang="pt-BR" sz="2600" i="1" dirty="0" err="1"/>
              <a:t>soaking</a:t>
            </a:r>
            <a:r>
              <a:rPr lang="pt-BR" sz="2600" dirty="0"/>
              <a:t>” ou “</a:t>
            </a:r>
            <a:r>
              <a:rPr lang="pt-BR" sz="2600" dirty="0" err="1"/>
              <a:t>super</a:t>
            </a:r>
            <a:r>
              <a:rPr lang="pt-BR" sz="2600" dirty="0"/>
              <a:t> encharcado”</a:t>
            </a:r>
          </a:p>
        </p:txBody>
      </p:sp>
    </p:spTree>
    <p:extLst>
      <p:ext uri="{BB962C8B-B14F-4D97-AF65-F5344CB8AC3E}">
        <p14:creationId xmlns:p14="http://schemas.microsoft.com/office/powerpoint/2010/main" val="3388634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96144" y="332656"/>
            <a:ext cx="7812360" cy="720080"/>
          </a:xfrm>
        </p:spPr>
        <p:txBody>
          <a:bodyPr/>
          <a:lstStyle/>
          <a:p>
            <a:r>
              <a:rPr lang="pt-BR" sz="3500" cap="small" dirty="0"/>
              <a:t>Pescado Congelado Importado</a:t>
            </a:r>
          </a:p>
        </p:txBody>
      </p:sp>
      <p:grpSp>
        <p:nvGrpSpPr>
          <p:cNvPr id="7" name="Agrupar 6"/>
          <p:cNvGrpSpPr/>
          <p:nvPr/>
        </p:nvGrpSpPr>
        <p:grpSpPr>
          <a:xfrm>
            <a:off x="611666" y="1916833"/>
            <a:ext cx="7992782" cy="4089721"/>
            <a:chOff x="1547770" y="2646752"/>
            <a:chExt cx="6048460" cy="3071843"/>
          </a:xfrm>
        </p:grpSpPr>
        <p:pic>
          <p:nvPicPr>
            <p:cNvPr id="5" name="Imagem 4" descr="88.pdf - Adobe Acrobat Pro DC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88" t="23583" r="20863" b="27414"/>
            <a:stretch/>
          </p:blipFill>
          <p:spPr>
            <a:xfrm>
              <a:off x="1547770" y="2646752"/>
              <a:ext cx="6048460" cy="2195113"/>
            </a:xfrm>
            <a:prstGeom prst="rect">
              <a:avLst/>
            </a:prstGeom>
          </p:spPr>
        </p:pic>
        <p:sp>
          <p:nvSpPr>
            <p:cNvPr id="6" name="CaixaDeTexto 5"/>
            <p:cNvSpPr txBox="1"/>
            <p:nvPr/>
          </p:nvSpPr>
          <p:spPr>
            <a:xfrm>
              <a:off x="1637696" y="5441596"/>
              <a:ext cx="25202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Fonte: </a:t>
              </a:r>
              <a:r>
                <a:rPr lang="pt-BR" sz="1200" dirty="0" err="1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Kindlein</a:t>
              </a:r>
              <a:r>
                <a:rPr lang="pt-BR" sz="12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, 2016</a:t>
              </a:r>
            </a:p>
          </p:txBody>
        </p:sp>
      </p:grpSp>
      <p:sp>
        <p:nvSpPr>
          <p:cNvPr id="8" name="CaixaDeTexto 7"/>
          <p:cNvSpPr txBox="1"/>
          <p:nvPr/>
        </p:nvSpPr>
        <p:spPr>
          <a:xfrm>
            <a:off x="215516" y="1272182"/>
            <a:ext cx="8712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SzPct val="80000"/>
            </a:pPr>
            <a:r>
              <a:rPr lang="pt-BR" sz="2800" b="1" i="1" dirty="0"/>
              <a:t>Over </a:t>
            </a:r>
            <a:r>
              <a:rPr lang="pt-BR" sz="2800" b="1" i="1" dirty="0" err="1"/>
              <a:t>soaking</a:t>
            </a:r>
            <a:r>
              <a:rPr lang="pt-BR" sz="2800" b="1" i="1" dirty="0"/>
              <a:t> </a:t>
            </a:r>
            <a:r>
              <a:rPr lang="pt-BR" sz="2800" b="1" dirty="0"/>
              <a:t>com aditivos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755576" y="4760606"/>
            <a:ext cx="3816424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700" b="1" dirty="0"/>
              <a:t>(A) Peixe com </a:t>
            </a:r>
            <a:r>
              <a:rPr lang="pt-BR" sz="1700" b="1" i="1" dirty="0"/>
              <a:t>over </a:t>
            </a:r>
            <a:r>
              <a:rPr lang="pt-BR" sz="1700" b="1" i="1" dirty="0" err="1"/>
              <a:t>soaking</a:t>
            </a:r>
            <a:r>
              <a:rPr lang="pt-BR" sz="1700" b="1" i="1" dirty="0"/>
              <a:t> </a:t>
            </a:r>
            <a:r>
              <a:rPr lang="pt-BR" sz="1700" dirty="0"/>
              <a:t>– libera espuma e líquido leitoso branco ao aquecer em chapa antiaderente.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4597077" y="4794137"/>
            <a:ext cx="366962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700" b="1" dirty="0"/>
              <a:t>(B) Peixe sem </a:t>
            </a:r>
            <a:r>
              <a:rPr lang="pt-BR" sz="1700" b="1" i="1" dirty="0"/>
              <a:t>over </a:t>
            </a:r>
            <a:r>
              <a:rPr lang="pt-BR" sz="1700" b="1" i="1" dirty="0" err="1"/>
              <a:t>soaking</a:t>
            </a:r>
            <a:r>
              <a:rPr lang="pt-BR" sz="1700" b="1" i="1" dirty="0"/>
              <a:t> </a:t>
            </a:r>
            <a:r>
              <a:rPr lang="pt-BR" sz="1700" dirty="0"/>
              <a:t>– não libera líquido sob a mesma condição testada.</a:t>
            </a:r>
          </a:p>
        </p:txBody>
      </p:sp>
    </p:spTree>
    <p:extLst>
      <p:ext uri="{BB962C8B-B14F-4D97-AF65-F5344CB8AC3E}">
        <p14:creationId xmlns:p14="http://schemas.microsoft.com/office/powerpoint/2010/main" val="3936673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96144" y="332656"/>
            <a:ext cx="7812360" cy="720080"/>
          </a:xfrm>
        </p:spPr>
        <p:txBody>
          <a:bodyPr/>
          <a:lstStyle/>
          <a:p>
            <a:r>
              <a:rPr lang="pt-BR" sz="3500" cap="small" dirty="0"/>
              <a:t>Pescado Congelado Importado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15516" y="1276018"/>
            <a:ext cx="8712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SzPct val="80000"/>
            </a:pPr>
            <a:r>
              <a:rPr lang="pt-BR" sz="2800" b="1" i="1" dirty="0"/>
              <a:t>Over </a:t>
            </a:r>
            <a:r>
              <a:rPr lang="pt-BR" sz="2800" b="1" i="1" dirty="0" err="1"/>
              <a:t>soaking</a:t>
            </a:r>
            <a:r>
              <a:rPr lang="pt-BR" sz="2800" b="1" i="1" dirty="0"/>
              <a:t> </a:t>
            </a:r>
            <a:r>
              <a:rPr lang="pt-BR" sz="2800" b="1" dirty="0"/>
              <a:t>com aditivos</a:t>
            </a:r>
          </a:p>
        </p:txBody>
      </p:sp>
      <p:pic>
        <p:nvPicPr>
          <p:cNvPr id="3" name="Imagem 2" descr="88.pdf - Adobe Acrobat Pro DC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3" t="19179" r="22438" b="37977"/>
          <a:stretch/>
        </p:blipFill>
        <p:spPr>
          <a:xfrm>
            <a:off x="377885" y="1909554"/>
            <a:ext cx="8388229" cy="278257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452893" y="5517232"/>
            <a:ext cx="25202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Fonte: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Kindlein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2016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438298" y="4640069"/>
            <a:ext cx="398968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AutoNum type="alphaUcParenBoth"/>
            </a:pPr>
            <a:r>
              <a:rPr lang="pt-BR" sz="1700" b="1" dirty="0"/>
              <a:t> Peixe com </a:t>
            </a:r>
            <a:r>
              <a:rPr lang="pt-BR" sz="1700" b="1" i="1" dirty="0"/>
              <a:t>over </a:t>
            </a:r>
            <a:r>
              <a:rPr lang="pt-BR" sz="1700" b="1" i="1" dirty="0" err="1"/>
              <a:t>soaking</a:t>
            </a:r>
            <a:r>
              <a:rPr lang="pt-BR" sz="1700" b="1" i="1" dirty="0"/>
              <a:t> </a:t>
            </a:r>
            <a:r>
              <a:rPr lang="pt-BR" sz="1700" dirty="0"/>
              <a:t>– à medida que segue aquecendo, o sal liberado forma um sólido branco e queima.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4574785" y="4623652"/>
            <a:ext cx="410167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700" b="1" dirty="0"/>
              <a:t>(B) Peixe sem </a:t>
            </a:r>
            <a:r>
              <a:rPr lang="pt-BR" sz="1700" b="1" i="1" dirty="0"/>
              <a:t>over </a:t>
            </a:r>
            <a:r>
              <a:rPr lang="pt-BR" sz="1700" b="1" i="1" dirty="0" err="1"/>
              <a:t>soaking</a:t>
            </a:r>
            <a:r>
              <a:rPr lang="pt-BR" sz="1700" b="1" i="1" dirty="0"/>
              <a:t> </a:t>
            </a:r>
            <a:r>
              <a:rPr lang="pt-BR" sz="1700" dirty="0"/>
              <a:t>– continua sem liberar líquidos ou sais na mesma condição testada.</a:t>
            </a:r>
          </a:p>
        </p:txBody>
      </p:sp>
    </p:spTree>
    <p:extLst>
      <p:ext uri="{BB962C8B-B14F-4D97-AF65-F5344CB8AC3E}">
        <p14:creationId xmlns:p14="http://schemas.microsoft.com/office/powerpoint/2010/main" val="2822850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96144" y="332656"/>
            <a:ext cx="7812360" cy="720080"/>
          </a:xfrm>
        </p:spPr>
        <p:txBody>
          <a:bodyPr/>
          <a:lstStyle/>
          <a:p>
            <a:r>
              <a:rPr lang="pt-BR" sz="3500" cap="small" dirty="0"/>
              <a:t>Pescado Congelado Importado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15516" y="1276018"/>
            <a:ext cx="8712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SzPct val="80000"/>
            </a:pPr>
            <a:r>
              <a:rPr lang="pt-BR" sz="2800" b="1" i="1" dirty="0"/>
              <a:t>Over </a:t>
            </a:r>
            <a:r>
              <a:rPr lang="pt-BR" sz="2800" b="1" i="1" dirty="0" err="1"/>
              <a:t>soaking</a:t>
            </a:r>
            <a:r>
              <a:rPr lang="pt-BR" sz="2800" b="1" i="1" dirty="0"/>
              <a:t> </a:t>
            </a:r>
            <a:r>
              <a:rPr lang="pt-BR" sz="2800" b="1" dirty="0"/>
              <a:t>com aditivos</a:t>
            </a:r>
          </a:p>
        </p:txBody>
      </p:sp>
      <p:pic>
        <p:nvPicPr>
          <p:cNvPr id="5" name="Imagem 4" descr="88.pdf - Adobe Acrobat Pro DC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26" t="21333" r="12201" b="27078"/>
          <a:stretch/>
        </p:blipFill>
        <p:spPr>
          <a:xfrm>
            <a:off x="827584" y="1821421"/>
            <a:ext cx="7488832" cy="3215158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905974" y="5803484"/>
            <a:ext cx="25202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Fonte: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Kindlein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2016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899592" y="4926321"/>
            <a:ext cx="3672408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AutoNum type="alphaUcParenBoth"/>
            </a:pPr>
            <a:r>
              <a:rPr lang="pt-BR" sz="1700" b="1" dirty="0"/>
              <a:t> Peixe com </a:t>
            </a:r>
            <a:r>
              <a:rPr lang="pt-BR" sz="1700" b="1" i="1" dirty="0"/>
              <a:t>over </a:t>
            </a:r>
            <a:r>
              <a:rPr lang="pt-BR" sz="1700" b="1" i="1" dirty="0" err="1"/>
              <a:t>soaking</a:t>
            </a:r>
            <a:r>
              <a:rPr lang="pt-BR" sz="1700" b="1" i="1" dirty="0"/>
              <a:t> </a:t>
            </a:r>
            <a:r>
              <a:rPr lang="pt-BR" sz="1700" dirty="0"/>
              <a:t>– músculo que fragmenta e perde a </a:t>
            </a:r>
            <a:r>
              <a:rPr lang="pt-BR" sz="1700" dirty="0" err="1"/>
              <a:t>aquitetura</a:t>
            </a:r>
            <a:r>
              <a:rPr lang="pt-BR" sz="1700" dirty="0"/>
              <a:t> após a cocção.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4587397" y="4904357"/>
            <a:ext cx="3585003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700" b="1" dirty="0"/>
              <a:t>(B) Peixe sem </a:t>
            </a:r>
            <a:r>
              <a:rPr lang="pt-BR" sz="1700" b="1" i="1" dirty="0"/>
              <a:t>over </a:t>
            </a:r>
            <a:r>
              <a:rPr lang="pt-BR" sz="1700" b="1" i="1" dirty="0" err="1"/>
              <a:t>soaking</a:t>
            </a:r>
            <a:r>
              <a:rPr lang="pt-BR" sz="1700" b="1" i="1" dirty="0"/>
              <a:t> </a:t>
            </a:r>
            <a:r>
              <a:rPr lang="pt-BR" sz="1700" i="1" dirty="0"/>
              <a:t>– </a:t>
            </a:r>
            <a:r>
              <a:rPr lang="pt-BR" sz="1700" dirty="0"/>
              <a:t>músculo mantém a consistência firme e a arquitetura</a:t>
            </a:r>
          </a:p>
        </p:txBody>
      </p:sp>
    </p:spTree>
    <p:extLst>
      <p:ext uri="{BB962C8B-B14F-4D97-AF65-F5344CB8AC3E}">
        <p14:creationId xmlns:p14="http://schemas.microsoft.com/office/powerpoint/2010/main" val="4096905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leticia.dias\AppData\Local\Microsoft\Windows\Temporary Internet Files\Content.Outlook\T1CEDTXL\fund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4"/>
            <a:ext cx="9144000" cy="6854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leticia.dias\AppData\Local\Microsoft\Windows\Temporary Internet Files\Content.Outlook\T1CEDTXL\RedesSociais_CNA_SENAR_bco (2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997" y="5157193"/>
            <a:ext cx="6242007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1115616" y="2996952"/>
            <a:ext cx="691276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i="1" dirty="0">
                <a:solidFill>
                  <a:schemeClr val="bg1"/>
                </a:solidFill>
              </a:rPr>
              <a:t>Eduardo Ono</a:t>
            </a:r>
          </a:p>
          <a:p>
            <a:pPr algn="ctr"/>
            <a:r>
              <a:rPr lang="pt-BR" sz="2000" b="1" i="1" dirty="0">
                <a:solidFill>
                  <a:schemeClr val="bg1"/>
                </a:solidFill>
              </a:rPr>
              <a:t>Presidente da Comissão Nacional de Aquicultura</a:t>
            </a:r>
          </a:p>
          <a:p>
            <a:pPr algn="ctr"/>
            <a:r>
              <a:rPr lang="pt-BR" sz="2400" b="1" i="1" dirty="0" err="1">
                <a:solidFill>
                  <a:schemeClr val="bg1"/>
                </a:solidFill>
              </a:rPr>
              <a:t>Tel</a:t>
            </a:r>
            <a:r>
              <a:rPr lang="pt-BR" sz="2400" b="1" i="1" dirty="0">
                <a:solidFill>
                  <a:schemeClr val="bg1"/>
                </a:solidFill>
              </a:rPr>
              <a:t>: (61) 2109-4139</a:t>
            </a:r>
          </a:p>
        </p:txBody>
      </p:sp>
    </p:spTree>
    <p:extLst>
      <p:ext uri="{BB962C8B-B14F-4D97-AF65-F5344CB8AC3E}">
        <p14:creationId xmlns:p14="http://schemas.microsoft.com/office/powerpoint/2010/main" val="28453186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247</Words>
  <Application>Microsoft Office PowerPoint</Application>
  <PresentationFormat>Apresentação na tela (4:3)</PresentationFormat>
  <Paragraphs>29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0" baseType="lpstr">
      <vt:lpstr>Arial</vt:lpstr>
      <vt:lpstr>Calibri</vt:lpstr>
      <vt:lpstr>Wingdings</vt:lpstr>
      <vt:lpstr>Tema do Office</vt:lpstr>
      <vt:lpstr>Apresentação do PowerPoint</vt:lpstr>
      <vt:lpstr>Pescado Congelado Importado</vt:lpstr>
      <vt:lpstr>Pescado Congelado Importado</vt:lpstr>
      <vt:lpstr>Pescado Congelado Importado</vt:lpstr>
      <vt:lpstr>Pescado Congelado Importado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Leticia Dias de Souza</dc:creator>
  <cp:lastModifiedBy>Leomar Diniz</cp:lastModifiedBy>
  <cp:revision>32</cp:revision>
  <dcterms:created xsi:type="dcterms:W3CDTF">2016-08-09T19:55:02Z</dcterms:created>
  <dcterms:modified xsi:type="dcterms:W3CDTF">2016-10-27T10:28:44Z</dcterms:modified>
</cp:coreProperties>
</file>