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13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51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21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FC2DE48-6CBE-4BF2-AB62-E875ED680AB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80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30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93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44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84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8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76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277"/>
            <a:ext cx="1214023" cy="11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093"/>
            <a:ext cx="91440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7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ticia.dias\AppData\Local\Microsoft\Windows\Temporary Internet Files\Content.Outlook\T1CEDTXL\fu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"/>
            <a:ext cx="9144000" cy="68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9672"/>
            <a:ext cx="2256578" cy="15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95" y="764704"/>
            <a:ext cx="2933185" cy="13064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7089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cap="small" dirty="0">
                <a:solidFill>
                  <a:schemeClr val="bg1"/>
                </a:solidFill>
              </a:rPr>
              <a:t>Situação do Pescado Congelado Importado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t="1009" r="4386" b="3043"/>
          <a:stretch/>
        </p:blipFill>
        <p:spPr bwMode="auto">
          <a:xfrm>
            <a:off x="6833960" y="4299673"/>
            <a:ext cx="2140507" cy="148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sistemafaep.org.br/wp-content/uploads/2016/04/colheita_milho_itribuna_-_cpia_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83" y="4286131"/>
            <a:ext cx="2410177" cy="15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36" y="4278826"/>
            <a:ext cx="2233364" cy="150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leticia.dias\AppData\Local\Microsoft\Windows\Temporary Internet Files\Content.Outlook\T1CEDTXL\mascar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" y="4201696"/>
            <a:ext cx="9144000" cy="16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6775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Brasília,  27 de outubro de 2016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SENADO FEDERAL - 28ª Reunião do Comissão de Agricultura e Reforma Agrária - CRA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635896" y="6093296"/>
            <a:ext cx="541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i="1" dirty="0">
                <a:solidFill>
                  <a:schemeClr val="bg1"/>
                </a:solidFill>
              </a:rPr>
              <a:t>Eduardo Ono</a:t>
            </a:r>
          </a:p>
          <a:p>
            <a:pPr algn="r"/>
            <a:r>
              <a:rPr lang="pt-BR" b="1" i="1" dirty="0">
                <a:solidFill>
                  <a:schemeClr val="bg1"/>
                </a:solidFill>
              </a:rPr>
              <a:t>Presidente da Comissão Nacional de Aquicultura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" y="4085760"/>
            <a:ext cx="9108148" cy="1743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7696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6144" y="332656"/>
            <a:ext cx="7812360" cy="720080"/>
          </a:xfrm>
        </p:spPr>
        <p:txBody>
          <a:bodyPr/>
          <a:lstStyle/>
          <a:p>
            <a:r>
              <a:rPr lang="pt-BR" sz="3500" cap="small" dirty="0"/>
              <a:t>Pescado Congelado Importado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5516" y="1828562"/>
            <a:ext cx="87129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pt-BR" sz="2600" dirty="0"/>
              <a:t>Grande preocupação quanto à qualidade dos produtos</a:t>
            </a:r>
          </a:p>
          <a:p>
            <a:pPr marL="355600" indent="-355600"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</a:pPr>
            <a:r>
              <a:rPr lang="pt-BR" sz="2600" dirty="0" err="1"/>
              <a:t>Reinspeção</a:t>
            </a:r>
            <a:r>
              <a:rPr lang="pt-BR" sz="2600" dirty="0"/>
              <a:t> é </a:t>
            </a:r>
            <a:r>
              <a:rPr lang="pt-BR" sz="2600" b="1" dirty="0"/>
              <a:t>indispensável</a:t>
            </a:r>
            <a:r>
              <a:rPr lang="pt-BR" sz="2600" dirty="0"/>
              <a:t> e deve sanar o problema de fraude e de risco à saúde pública</a:t>
            </a:r>
          </a:p>
          <a:p>
            <a:pPr marL="355600" indent="-355600">
              <a:spcBef>
                <a:spcPts val="1200"/>
              </a:spcBef>
              <a:buSzPct val="80000"/>
              <a:buFont typeface="Wingdings" panose="05000000000000000000" pitchFamily="2" charset="2"/>
              <a:buChar char="Ø"/>
            </a:pPr>
            <a:r>
              <a:rPr lang="pt-BR" sz="2600" u="sng" dirty="0"/>
              <a:t>Principais problemas</a:t>
            </a:r>
            <a:r>
              <a:rPr lang="pt-BR" sz="2600" dirty="0"/>
              <a:t>:</a:t>
            </a:r>
          </a:p>
          <a:p>
            <a:pPr marL="625475" lvl="1" indent="-168275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pt-BR" sz="2600" dirty="0"/>
              <a:t>Fraude – venda de espécies diferentes</a:t>
            </a:r>
          </a:p>
          <a:p>
            <a:pPr marL="625475" lvl="1" indent="-168275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pt-BR" sz="2600" dirty="0"/>
              <a:t>Adulteração – adição de água e aditivos =&gt; “</a:t>
            </a:r>
            <a:r>
              <a:rPr lang="pt-BR" sz="2600" i="1" dirty="0"/>
              <a:t>over </a:t>
            </a:r>
            <a:r>
              <a:rPr lang="pt-BR" sz="2600" i="1" dirty="0" err="1"/>
              <a:t>soaking</a:t>
            </a:r>
            <a:r>
              <a:rPr lang="pt-BR" sz="2600" dirty="0"/>
              <a:t>” ou “</a:t>
            </a:r>
            <a:r>
              <a:rPr lang="pt-BR" sz="2600" dirty="0" err="1"/>
              <a:t>super</a:t>
            </a:r>
            <a:r>
              <a:rPr lang="pt-BR" sz="2600" dirty="0"/>
              <a:t> encharcado”</a:t>
            </a:r>
          </a:p>
        </p:txBody>
      </p:sp>
    </p:spTree>
    <p:extLst>
      <p:ext uri="{BB962C8B-B14F-4D97-AF65-F5344CB8AC3E}">
        <p14:creationId xmlns:p14="http://schemas.microsoft.com/office/powerpoint/2010/main" val="33886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6144" y="332656"/>
            <a:ext cx="7812360" cy="720080"/>
          </a:xfrm>
        </p:spPr>
        <p:txBody>
          <a:bodyPr/>
          <a:lstStyle/>
          <a:p>
            <a:r>
              <a:rPr lang="pt-BR" sz="3500" cap="small" dirty="0"/>
              <a:t>Pescado Congelado Importado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611666" y="1916833"/>
            <a:ext cx="7992782" cy="4089721"/>
            <a:chOff x="1547770" y="2646752"/>
            <a:chExt cx="6048460" cy="3071843"/>
          </a:xfrm>
        </p:grpSpPr>
        <p:pic>
          <p:nvPicPr>
            <p:cNvPr id="5" name="Imagem 4" descr="88.pdf - Adobe Acrobat Pro DC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" t="23583" r="20863" b="27414"/>
            <a:stretch/>
          </p:blipFill>
          <p:spPr>
            <a:xfrm>
              <a:off x="1547770" y="2646752"/>
              <a:ext cx="6048460" cy="2195113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1637696" y="5441596"/>
              <a:ext cx="2520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Fonte: </a:t>
              </a:r>
              <a:r>
                <a:rPr lang="pt-BR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Kindlein</a:t>
              </a:r>
              <a:r>
                <a:rPr lang="pt-B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2016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15516" y="127218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pt-BR" sz="2800" b="1" i="1" dirty="0"/>
              <a:t>Over </a:t>
            </a:r>
            <a:r>
              <a:rPr lang="pt-BR" sz="2800" b="1" i="1" dirty="0" err="1"/>
              <a:t>soaking</a:t>
            </a:r>
            <a:r>
              <a:rPr lang="pt-BR" sz="2800" b="1" i="1" dirty="0"/>
              <a:t> </a:t>
            </a:r>
            <a:r>
              <a:rPr lang="pt-BR" sz="2800" b="1" dirty="0"/>
              <a:t>com aditivos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4760606"/>
            <a:ext cx="38164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/>
              <a:t>(A) Peixe com </a:t>
            </a:r>
            <a:r>
              <a:rPr lang="pt-BR" sz="1700" b="1" i="1" dirty="0"/>
              <a:t>over </a:t>
            </a:r>
            <a:r>
              <a:rPr lang="pt-BR" sz="1700" b="1" i="1" dirty="0" err="1"/>
              <a:t>soaking</a:t>
            </a:r>
            <a:r>
              <a:rPr lang="pt-BR" sz="1700" b="1" i="1" dirty="0"/>
              <a:t> </a:t>
            </a:r>
            <a:r>
              <a:rPr lang="pt-BR" sz="1700" dirty="0"/>
              <a:t>– libera espuma e líquido leitoso branco ao aquecer em chapa antiaderente.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97077" y="4794137"/>
            <a:ext cx="36696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/>
              <a:t>(B) Peixe sem </a:t>
            </a:r>
            <a:r>
              <a:rPr lang="pt-BR" sz="1700" b="1" i="1" dirty="0"/>
              <a:t>over </a:t>
            </a:r>
            <a:r>
              <a:rPr lang="pt-BR" sz="1700" b="1" i="1" dirty="0" err="1"/>
              <a:t>soaking</a:t>
            </a:r>
            <a:r>
              <a:rPr lang="pt-BR" sz="1700" b="1" i="1" dirty="0"/>
              <a:t> </a:t>
            </a:r>
            <a:r>
              <a:rPr lang="pt-BR" sz="1700" dirty="0"/>
              <a:t>– não libera líquido sob a mesma condição testada.</a:t>
            </a:r>
          </a:p>
        </p:txBody>
      </p:sp>
    </p:spTree>
    <p:extLst>
      <p:ext uri="{BB962C8B-B14F-4D97-AF65-F5344CB8AC3E}">
        <p14:creationId xmlns:p14="http://schemas.microsoft.com/office/powerpoint/2010/main" val="393667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6144" y="332656"/>
            <a:ext cx="7812360" cy="720080"/>
          </a:xfrm>
        </p:spPr>
        <p:txBody>
          <a:bodyPr/>
          <a:lstStyle/>
          <a:p>
            <a:r>
              <a:rPr lang="pt-BR" sz="3500" cap="small" dirty="0"/>
              <a:t>Pescado Congelado Importado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5516" y="127601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pt-BR" sz="2800" b="1" i="1" dirty="0"/>
              <a:t>Over </a:t>
            </a:r>
            <a:r>
              <a:rPr lang="pt-BR" sz="2800" b="1" i="1" dirty="0" err="1"/>
              <a:t>soaking</a:t>
            </a:r>
            <a:r>
              <a:rPr lang="pt-BR" sz="2800" b="1" i="1" dirty="0"/>
              <a:t> </a:t>
            </a:r>
            <a:r>
              <a:rPr lang="pt-BR" sz="2800" b="1" dirty="0"/>
              <a:t>com aditivos</a:t>
            </a:r>
          </a:p>
        </p:txBody>
      </p:sp>
      <p:pic>
        <p:nvPicPr>
          <p:cNvPr id="3" name="Imagem 2" descr="88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9179" r="22438" b="37977"/>
          <a:stretch/>
        </p:blipFill>
        <p:spPr>
          <a:xfrm>
            <a:off x="377885" y="1909554"/>
            <a:ext cx="8388229" cy="27825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52893" y="551723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Kindlein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8298" y="4640069"/>
            <a:ext cx="39896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lphaUcParenBoth"/>
            </a:pPr>
            <a:r>
              <a:rPr lang="pt-BR" sz="1700" b="1" dirty="0"/>
              <a:t> Peixe com </a:t>
            </a:r>
            <a:r>
              <a:rPr lang="pt-BR" sz="1700" b="1" i="1" dirty="0"/>
              <a:t>over </a:t>
            </a:r>
            <a:r>
              <a:rPr lang="pt-BR" sz="1700" b="1" i="1" dirty="0" err="1"/>
              <a:t>soaking</a:t>
            </a:r>
            <a:r>
              <a:rPr lang="pt-BR" sz="1700" b="1" i="1" dirty="0"/>
              <a:t> </a:t>
            </a:r>
            <a:r>
              <a:rPr lang="pt-BR" sz="1700" dirty="0"/>
              <a:t>– à medida que segue aquecendo, o sal liberado forma um sólido branco e queima.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4785" y="4623652"/>
            <a:ext cx="410167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/>
              <a:t>(B) Peixe sem </a:t>
            </a:r>
            <a:r>
              <a:rPr lang="pt-BR" sz="1700" b="1" i="1" dirty="0"/>
              <a:t>over </a:t>
            </a:r>
            <a:r>
              <a:rPr lang="pt-BR" sz="1700" b="1" i="1" dirty="0" err="1"/>
              <a:t>soaking</a:t>
            </a:r>
            <a:r>
              <a:rPr lang="pt-BR" sz="1700" b="1" i="1" dirty="0"/>
              <a:t> </a:t>
            </a:r>
            <a:r>
              <a:rPr lang="pt-BR" sz="1700" dirty="0"/>
              <a:t>– continua sem liberar líquidos ou sais na mesma condição testada.</a:t>
            </a:r>
          </a:p>
        </p:txBody>
      </p:sp>
    </p:spTree>
    <p:extLst>
      <p:ext uri="{BB962C8B-B14F-4D97-AF65-F5344CB8AC3E}">
        <p14:creationId xmlns:p14="http://schemas.microsoft.com/office/powerpoint/2010/main" val="282285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6144" y="332656"/>
            <a:ext cx="7812360" cy="720080"/>
          </a:xfrm>
        </p:spPr>
        <p:txBody>
          <a:bodyPr/>
          <a:lstStyle/>
          <a:p>
            <a:r>
              <a:rPr lang="pt-BR" sz="3500" cap="small" dirty="0"/>
              <a:t>Pescado Congelado Importado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5516" y="127601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pt-BR" sz="2800" b="1" i="1" dirty="0"/>
              <a:t>Over </a:t>
            </a:r>
            <a:r>
              <a:rPr lang="pt-BR" sz="2800" b="1" i="1" dirty="0" err="1"/>
              <a:t>soaking</a:t>
            </a:r>
            <a:r>
              <a:rPr lang="pt-BR" sz="2800" b="1" i="1" dirty="0"/>
              <a:t> </a:t>
            </a:r>
            <a:r>
              <a:rPr lang="pt-BR" sz="2800" b="1" dirty="0"/>
              <a:t>com aditivos</a:t>
            </a:r>
          </a:p>
        </p:txBody>
      </p:sp>
      <p:pic>
        <p:nvPicPr>
          <p:cNvPr id="5" name="Imagem 4" descr="88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21333" r="12201" b="27078"/>
          <a:stretch/>
        </p:blipFill>
        <p:spPr>
          <a:xfrm>
            <a:off x="827584" y="1821421"/>
            <a:ext cx="7488832" cy="32151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05974" y="580348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Fonte: 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Kindlein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2016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99592" y="4926321"/>
            <a:ext cx="36724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lphaUcParenBoth"/>
            </a:pPr>
            <a:r>
              <a:rPr lang="pt-BR" sz="1700" b="1" dirty="0"/>
              <a:t> Peixe com </a:t>
            </a:r>
            <a:r>
              <a:rPr lang="pt-BR" sz="1700" b="1" i="1" dirty="0"/>
              <a:t>over </a:t>
            </a:r>
            <a:r>
              <a:rPr lang="pt-BR" sz="1700" b="1" i="1" dirty="0" err="1"/>
              <a:t>soaking</a:t>
            </a:r>
            <a:r>
              <a:rPr lang="pt-BR" sz="1700" b="1" i="1" dirty="0"/>
              <a:t> </a:t>
            </a:r>
            <a:r>
              <a:rPr lang="pt-BR" sz="1700" dirty="0"/>
              <a:t>– músculo que fragmenta e perde a </a:t>
            </a:r>
            <a:r>
              <a:rPr lang="pt-BR" sz="1700" dirty="0" err="1"/>
              <a:t>aquitetura</a:t>
            </a:r>
            <a:r>
              <a:rPr lang="pt-BR" sz="1700" dirty="0"/>
              <a:t> após a cocção.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87397" y="4904357"/>
            <a:ext cx="35850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b="1" dirty="0"/>
              <a:t>(B) Peixe sem </a:t>
            </a:r>
            <a:r>
              <a:rPr lang="pt-BR" sz="1700" b="1" i="1" dirty="0"/>
              <a:t>over </a:t>
            </a:r>
            <a:r>
              <a:rPr lang="pt-BR" sz="1700" b="1" i="1" dirty="0" err="1"/>
              <a:t>soaking</a:t>
            </a:r>
            <a:r>
              <a:rPr lang="pt-BR" sz="1700" b="1" i="1" dirty="0"/>
              <a:t> </a:t>
            </a:r>
            <a:r>
              <a:rPr lang="pt-BR" sz="1700" i="1" dirty="0"/>
              <a:t>– </a:t>
            </a:r>
            <a:r>
              <a:rPr lang="pt-BR" sz="1700" dirty="0"/>
              <a:t>músculo mantém a consistência firme e a arquitetura</a:t>
            </a:r>
          </a:p>
        </p:txBody>
      </p:sp>
    </p:spTree>
    <p:extLst>
      <p:ext uri="{BB962C8B-B14F-4D97-AF65-F5344CB8AC3E}">
        <p14:creationId xmlns:p14="http://schemas.microsoft.com/office/powerpoint/2010/main" val="409690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ticia.dias\AppData\Local\Microsoft\Windows\Temporary Internet Files\Content.Outlook\T1CEDTXL\fund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"/>
            <a:ext cx="9144000" cy="68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ticia.dias\AppData\Local\Microsoft\Windows\Temporary Internet Files\Content.Outlook\T1CEDTXL\RedesSociais_CNA_SENAR_bco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97" y="5157193"/>
            <a:ext cx="624200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2996952"/>
            <a:ext cx="6912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bg1"/>
                </a:solidFill>
              </a:rPr>
              <a:t>Eduardo Ono</a:t>
            </a:r>
          </a:p>
          <a:p>
            <a:pPr algn="ctr"/>
            <a:r>
              <a:rPr lang="pt-BR" sz="2000" b="1" i="1" dirty="0">
                <a:solidFill>
                  <a:schemeClr val="bg1"/>
                </a:solidFill>
              </a:rPr>
              <a:t>Presidente da Comissão Nacional de Aquicultura</a:t>
            </a:r>
          </a:p>
          <a:p>
            <a:pPr algn="ctr"/>
            <a:r>
              <a:rPr lang="pt-BR" sz="2400" b="1" i="1" dirty="0" err="1">
                <a:solidFill>
                  <a:schemeClr val="bg1"/>
                </a:solidFill>
              </a:rPr>
              <a:t>Tel</a:t>
            </a:r>
            <a:r>
              <a:rPr lang="pt-BR" sz="2400" b="1" i="1" dirty="0">
                <a:solidFill>
                  <a:schemeClr val="bg1"/>
                </a:solidFill>
              </a:rPr>
              <a:t>: (61) 2109-4139</a:t>
            </a:r>
          </a:p>
        </p:txBody>
      </p:sp>
    </p:spTree>
    <p:extLst>
      <p:ext uri="{BB962C8B-B14F-4D97-AF65-F5344CB8AC3E}">
        <p14:creationId xmlns:p14="http://schemas.microsoft.com/office/powerpoint/2010/main" val="2845318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247</Words>
  <Application>Microsoft Office PowerPoint</Application>
  <PresentationFormat>Apresentação na tela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Tema do Office</vt:lpstr>
      <vt:lpstr>Apresentação do PowerPoint</vt:lpstr>
      <vt:lpstr>Pescado Congelado Importado</vt:lpstr>
      <vt:lpstr>Pescado Congelado Importado</vt:lpstr>
      <vt:lpstr>Pescado Congelado Importado</vt:lpstr>
      <vt:lpstr>Pescado Congelado Importado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Leticia Dias de Souza</dc:creator>
  <cp:lastModifiedBy>Leomar Diniz</cp:lastModifiedBy>
  <cp:revision>32</cp:revision>
  <dcterms:created xsi:type="dcterms:W3CDTF">2016-08-09T19:55:02Z</dcterms:created>
  <dcterms:modified xsi:type="dcterms:W3CDTF">2016-10-27T10:28:44Z</dcterms:modified>
</cp:coreProperties>
</file>