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00" r:id="rId3"/>
    <p:sldId id="301" r:id="rId4"/>
    <p:sldId id="290" r:id="rId5"/>
    <p:sldId id="262" r:id="rId6"/>
    <p:sldId id="263" r:id="rId7"/>
    <p:sldId id="276" r:id="rId8"/>
    <p:sldId id="280" r:id="rId9"/>
    <p:sldId id="277" r:id="rId10"/>
    <p:sldId id="278" r:id="rId11"/>
    <p:sldId id="279" r:id="rId12"/>
    <p:sldId id="291" r:id="rId13"/>
    <p:sldId id="289" r:id="rId14"/>
    <p:sldId id="284" r:id="rId15"/>
    <p:sldId id="293" r:id="rId16"/>
    <p:sldId id="295" r:id="rId17"/>
    <p:sldId id="298" r:id="rId18"/>
    <p:sldId id="297" r:id="rId19"/>
    <p:sldId id="299" r:id="rId20"/>
    <p:sldId id="283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BA7FF-D282-454C-A6DD-57F4DD16A93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C9C1160-522C-4B0E-84F5-869961C16453}">
      <dgm:prSet phldrT="[Texto]"/>
      <dgm:spPr>
        <a:gradFill flip="none" rotWithShape="0">
          <a:gsLst>
            <a:gs pos="0">
              <a:srgbClr val="00CC00">
                <a:shade val="30000"/>
                <a:satMod val="115000"/>
              </a:srgbClr>
            </a:gs>
            <a:gs pos="50000">
              <a:srgbClr val="00CC00">
                <a:shade val="67500"/>
                <a:satMod val="115000"/>
              </a:srgbClr>
            </a:gs>
            <a:gs pos="100000">
              <a:srgbClr val="00CC0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pt-BR" dirty="0" smtClean="0"/>
            <a:t>2004</a:t>
          </a:r>
          <a:endParaRPr lang="pt-BR" dirty="0"/>
        </a:p>
      </dgm:t>
    </dgm:pt>
    <dgm:pt modelId="{972F8054-AE6C-431B-880E-00E63E264AAC}" type="parTrans" cxnId="{EA0967FC-B3CB-4D95-990A-1E53AE2DF183}">
      <dgm:prSet/>
      <dgm:spPr/>
      <dgm:t>
        <a:bodyPr/>
        <a:lstStyle/>
        <a:p>
          <a:endParaRPr lang="pt-BR"/>
        </a:p>
      </dgm:t>
    </dgm:pt>
    <dgm:pt modelId="{FD5F1B8E-F22C-4117-AEF0-3CFB8672A006}" type="sibTrans" cxnId="{EA0967FC-B3CB-4D95-990A-1E53AE2DF183}">
      <dgm:prSet/>
      <dgm:spPr/>
      <dgm:t>
        <a:bodyPr/>
        <a:lstStyle/>
        <a:p>
          <a:endParaRPr lang="pt-BR"/>
        </a:p>
      </dgm:t>
    </dgm:pt>
    <dgm:pt modelId="{19DE176F-C026-44CA-8A48-F11A988DD7C0}">
      <dgm:prSet phldrT="[Texto]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pt-BR" dirty="0" smtClean="0"/>
            <a:t>2009</a:t>
          </a:r>
          <a:endParaRPr lang="pt-BR" dirty="0"/>
        </a:p>
      </dgm:t>
    </dgm:pt>
    <dgm:pt modelId="{F8A399E4-7F8A-48C9-BA17-96002DE148F2}" type="parTrans" cxnId="{A7D41E3F-E44B-49EC-99E2-DCBCE7CC71B7}">
      <dgm:prSet/>
      <dgm:spPr/>
      <dgm:t>
        <a:bodyPr/>
        <a:lstStyle/>
        <a:p>
          <a:endParaRPr lang="pt-BR"/>
        </a:p>
      </dgm:t>
    </dgm:pt>
    <dgm:pt modelId="{53DFEA92-CDD1-4898-9C9D-6E1354AD3E6F}" type="sibTrans" cxnId="{A7D41E3F-E44B-49EC-99E2-DCBCE7CC71B7}">
      <dgm:prSet/>
      <dgm:spPr/>
      <dgm:t>
        <a:bodyPr/>
        <a:lstStyle/>
        <a:p>
          <a:endParaRPr lang="pt-BR"/>
        </a:p>
      </dgm:t>
    </dgm:pt>
    <dgm:pt modelId="{B313F4E4-D7C3-41DA-A9D5-A0F548A7D33E}">
      <dgm:prSet phldrT="[Texto]"/>
      <dgm:spPr>
        <a:gradFill flip="none" rotWithShape="0">
          <a:gsLst>
            <a:gs pos="0">
              <a:srgbClr val="339966">
                <a:shade val="30000"/>
                <a:satMod val="115000"/>
              </a:srgbClr>
            </a:gs>
            <a:gs pos="50000">
              <a:srgbClr val="339966">
                <a:shade val="67500"/>
                <a:satMod val="115000"/>
              </a:srgbClr>
            </a:gs>
            <a:gs pos="100000">
              <a:srgbClr val="339966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pt-BR" dirty="0" smtClean="0"/>
            <a:t>2015</a:t>
          </a:r>
          <a:endParaRPr lang="pt-BR" dirty="0"/>
        </a:p>
      </dgm:t>
    </dgm:pt>
    <dgm:pt modelId="{C5CD58DF-54A1-40B9-858F-917AE8B21E89}" type="parTrans" cxnId="{3A95C92D-C4B8-43A1-97E0-73ABDA2AFCC7}">
      <dgm:prSet/>
      <dgm:spPr/>
      <dgm:t>
        <a:bodyPr/>
        <a:lstStyle/>
        <a:p>
          <a:endParaRPr lang="pt-BR"/>
        </a:p>
      </dgm:t>
    </dgm:pt>
    <dgm:pt modelId="{89F2A1E0-91D4-4149-8FB5-01E2A3A01F3F}" type="sibTrans" cxnId="{3A95C92D-C4B8-43A1-97E0-73ABDA2AFCC7}">
      <dgm:prSet/>
      <dgm:spPr/>
      <dgm:t>
        <a:bodyPr/>
        <a:lstStyle/>
        <a:p>
          <a:endParaRPr lang="pt-BR"/>
        </a:p>
      </dgm:t>
    </dgm:pt>
    <dgm:pt modelId="{6A8E6551-B4DA-4164-892D-77A32642491C}" type="pres">
      <dgm:prSet presAssocID="{902BA7FF-D282-454C-A6DD-57F4DD16A93E}" presName="Name0" presStyleCnt="0">
        <dgm:presLayoutVars>
          <dgm:dir/>
          <dgm:resizeHandles val="exact"/>
        </dgm:presLayoutVars>
      </dgm:prSet>
      <dgm:spPr/>
    </dgm:pt>
    <dgm:pt modelId="{18A06AB7-CD31-4B1B-9146-638E7FBFC134}" type="pres">
      <dgm:prSet presAssocID="{BC9C1160-522C-4B0E-84F5-869961C16453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07A456-DFF7-4BA3-92FA-4E00382CEAEC}" type="pres">
      <dgm:prSet presAssocID="{FD5F1B8E-F22C-4117-AEF0-3CFB8672A006}" presName="parSpace" presStyleCnt="0"/>
      <dgm:spPr/>
    </dgm:pt>
    <dgm:pt modelId="{75D05021-2BE3-4F36-A819-F6F474142F66}" type="pres">
      <dgm:prSet presAssocID="{19DE176F-C026-44CA-8A48-F11A988DD7C0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625C09-A19B-4C16-A1F0-6148CF4045B6}" type="pres">
      <dgm:prSet presAssocID="{53DFEA92-CDD1-4898-9C9D-6E1354AD3E6F}" presName="parSpace" presStyleCnt="0"/>
      <dgm:spPr/>
    </dgm:pt>
    <dgm:pt modelId="{B1B96E37-4D8E-411E-9A82-17A421DF9BCA}" type="pres">
      <dgm:prSet presAssocID="{B313F4E4-D7C3-41DA-A9D5-A0F548A7D33E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A0967FC-B3CB-4D95-990A-1E53AE2DF183}" srcId="{902BA7FF-D282-454C-A6DD-57F4DD16A93E}" destId="{BC9C1160-522C-4B0E-84F5-869961C16453}" srcOrd="0" destOrd="0" parTransId="{972F8054-AE6C-431B-880E-00E63E264AAC}" sibTransId="{FD5F1B8E-F22C-4117-AEF0-3CFB8672A006}"/>
    <dgm:cxn modelId="{0425217B-2DD4-419E-B55D-628B936AF8BE}" type="presOf" srcId="{BC9C1160-522C-4B0E-84F5-869961C16453}" destId="{18A06AB7-CD31-4B1B-9146-638E7FBFC134}" srcOrd="0" destOrd="0" presId="urn:microsoft.com/office/officeart/2005/8/layout/hChevron3"/>
    <dgm:cxn modelId="{3A95C92D-C4B8-43A1-97E0-73ABDA2AFCC7}" srcId="{902BA7FF-D282-454C-A6DD-57F4DD16A93E}" destId="{B313F4E4-D7C3-41DA-A9D5-A0F548A7D33E}" srcOrd="2" destOrd="0" parTransId="{C5CD58DF-54A1-40B9-858F-917AE8B21E89}" sibTransId="{89F2A1E0-91D4-4149-8FB5-01E2A3A01F3F}"/>
    <dgm:cxn modelId="{0836EA15-2D5A-4B55-945B-2DBDD83E0D48}" type="presOf" srcId="{902BA7FF-D282-454C-A6DD-57F4DD16A93E}" destId="{6A8E6551-B4DA-4164-892D-77A32642491C}" srcOrd="0" destOrd="0" presId="urn:microsoft.com/office/officeart/2005/8/layout/hChevron3"/>
    <dgm:cxn modelId="{3A28D2D8-3B2C-4641-AA97-12F901E421EC}" type="presOf" srcId="{B313F4E4-D7C3-41DA-A9D5-A0F548A7D33E}" destId="{B1B96E37-4D8E-411E-9A82-17A421DF9BCA}" srcOrd="0" destOrd="0" presId="urn:microsoft.com/office/officeart/2005/8/layout/hChevron3"/>
    <dgm:cxn modelId="{55E1C2C3-AD86-43BE-BB7F-97EFC073B982}" type="presOf" srcId="{19DE176F-C026-44CA-8A48-F11A988DD7C0}" destId="{75D05021-2BE3-4F36-A819-F6F474142F66}" srcOrd="0" destOrd="0" presId="urn:microsoft.com/office/officeart/2005/8/layout/hChevron3"/>
    <dgm:cxn modelId="{A7D41E3F-E44B-49EC-99E2-DCBCE7CC71B7}" srcId="{902BA7FF-D282-454C-A6DD-57F4DD16A93E}" destId="{19DE176F-C026-44CA-8A48-F11A988DD7C0}" srcOrd="1" destOrd="0" parTransId="{F8A399E4-7F8A-48C9-BA17-96002DE148F2}" sibTransId="{53DFEA92-CDD1-4898-9C9D-6E1354AD3E6F}"/>
    <dgm:cxn modelId="{9973BC36-8E7F-4DCA-B313-F813FDF88BF1}" type="presParOf" srcId="{6A8E6551-B4DA-4164-892D-77A32642491C}" destId="{18A06AB7-CD31-4B1B-9146-638E7FBFC134}" srcOrd="0" destOrd="0" presId="urn:microsoft.com/office/officeart/2005/8/layout/hChevron3"/>
    <dgm:cxn modelId="{0D641C01-AAC7-4D58-AE92-20ADF475A52A}" type="presParOf" srcId="{6A8E6551-B4DA-4164-892D-77A32642491C}" destId="{DB07A456-DFF7-4BA3-92FA-4E00382CEAEC}" srcOrd="1" destOrd="0" presId="urn:microsoft.com/office/officeart/2005/8/layout/hChevron3"/>
    <dgm:cxn modelId="{2B4EF99B-F2CD-42DA-80FD-98B33C79A4D4}" type="presParOf" srcId="{6A8E6551-B4DA-4164-892D-77A32642491C}" destId="{75D05021-2BE3-4F36-A819-F6F474142F66}" srcOrd="2" destOrd="0" presId="urn:microsoft.com/office/officeart/2005/8/layout/hChevron3"/>
    <dgm:cxn modelId="{0734C72C-E6B2-4741-9969-27E34A6A9025}" type="presParOf" srcId="{6A8E6551-B4DA-4164-892D-77A32642491C}" destId="{DB625C09-A19B-4C16-A1F0-6148CF4045B6}" srcOrd="3" destOrd="0" presId="urn:microsoft.com/office/officeart/2005/8/layout/hChevron3"/>
    <dgm:cxn modelId="{2AD6E6BA-7BEB-403E-91D0-6EC124E6196D}" type="presParOf" srcId="{6A8E6551-B4DA-4164-892D-77A32642491C}" destId="{B1B96E37-4D8E-411E-9A82-17A421DF9BCA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4C513E-985C-427B-B958-D572E242FE8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5F12577-4543-411A-9F6A-9DB7E9545776}">
      <dgm:prSet phldrT="[Texto]" custT="1"/>
      <dgm:spPr>
        <a:gradFill flip="none" rotWithShape="0">
          <a:gsLst>
            <a:gs pos="0">
              <a:schemeClr val="accent6">
                <a:lumMod val="50000"/>
                <a:shade val="30000"/>
                <a:satMod val="115000"/>
              </a:schemeClr>
            </a:gs>
            <a:gs pos="50000">
              <a:schemeClr val="accent6">
                <a:lumMod val="50000"/>
                <a:shade val="67500"/>
                <a:satMod val="115000"/>
              </a:schemeClr>
            </a:gs>
            <a:gs pos="100000">
              <a:schemeClr val="accent6">
                <a:lumMod val="5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Autoridade de Teste</a:t>
          </a:r>
        </a:p>
      </dgm:t>
    </dgm:pt>
    <dgm:pt modelId="{808F8CDB-C645-4BA8-BA4D-34B821E162D6}" type="parTrans" cxnId="{2F67021F-BFB1-4E9A-BBCD-1EE7C05D5EE3}">
      <dgm:prSet/>
      <dgm:spPr/>
      <dgm:t>
        <a:bodyPr/>
        <a:lstStyle/>
        <a:p>
          <a:endParaRPr lang="pt-BR"/>
        </a:p>
      </dgm:t>
    </dgm:pt>
    <dgm:pt modelId="{95F68F8D-29A5-4797-BA65-AA09BE0B0973}" type="sibTrans" cxnId="{2F67021F-BFB1-4E9A-BBCD-1EE7C05D5EE3}">
      <dgm:prSet/>
      <dgm:spPr/>
      <dgm:t>
        <a:bodyPr/>
        <a:lstStyle/>
        <a:p>
          <a:endParaRPr lang="pt-BR"/>
        </a:p>
      </dgm:t>
    </dgm:pt>
    <dgm:pt modelId="{40DC2115-2775-43AC-88E5-3F09FC5A9D51}">
      <dgm:prSet phldrT="[Texto]" custT="1"/>
      <dgm:spPr>
        <a:gradFill flip="none" rotWithShape="0">
          <a:gsLst>
            <a:gs pos="0">
              <a:schemeClr val="accent6">
                <a:lumMod val="50000"/>
                <a:shade val="30000"/>
                <a:satMod val="115000"/>
              </a:schemeClr>
            </a:gs>
            <a:gs pos="50000">
              <a:schemeClr val="accent6">
                <a:lumMod val="50000"/>
                <a:shade val="67500"/>
                <a:satMod val="115000"/>
              </a:schemeClr>
            </a:gs>
            <a:gs pos="100000">
              <a:schemeClr val="accent6">
                <a:lumMod val="5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Autoridade de Coleta</a:t>
          </a:r>
        </a:p>
      </dgm:t>
    </dgm:pt>
    <dgm:pt modelId="{525A57A2-391A-4268-B8CC-B54BE3893F31}" type="parTrans" cxnId="{5D4537EF-F918-4B40-BA1D-07940B289DEA}">
      <dgm:prSet/>
      <dgm:spPr/>
      <dgm:t>
        <a:bodyPr/>
        <a:lstStyle/>
        <a:p>
          <a:endParaRPr lang="pt-BR"/>
        </a:p>
      </dgm:t>
    </dgm:pt>
    <dgm:pt modelId="{C9F9F5A3-BF4B-48CD-8DB8-B28E47FD4B38}" type="sibTrans" cxnId="{5D4537EF-F918-4B40-BA1D-07940B289DEA}">
      <dgm:prSet/>
      <dgm:spPr/>
      <dgm:t>
        <a:bodyPr/>
        <a:lstStyle/>
        <a:p>
          <a:endParaRPr lang="pt-BR"/>
        </a:p>
      </dgm:t>
    </dgm:pt>
    <dgm:pt modelId="{94D07DCB-42B7-4B3C-A8B9-D9B70B8E1635}">
      <dgm:prSet phldrT="[Texto]" custT="1"/>
      <dgm:spPr>
        <a:gradFill flip="none" rotWithShape="0">
          <a:gsLst>
            <a:gs pos="0">
              <a:schemeClr val="accent6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6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6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just"/>
          <a:r>
            <a:rPr lang="pt-BR" sz="1250" b="1" dirty="0"/>
            <a:t>Realiza o procedimento de coleta da amostra</a:t>
          </a:r>
        </a:p>
      </dgm:t>
    </dgm:pt>
    <dgm:pt modelId="{2C383CF7-F417-4833-B013-B38123F42C2D}" type="parTrans" cxnId="{99F7E778-5DB0-44A8-BABF-17835BC12B16}">
      <dgm:prSet/>
      <dgm:spPr/>
      <dgm:t>
        <a:bodyPr/>
        <a:lstStyle/>
        <a:p>
          <a:endParaRPr lang="pt-BR"/>
        </a:p>
      </dgm:t>
    </dgm:pt>
    <dgm:pt modelId="{DD00D81F-357D-4E45-9B66-1CFC85EC3973}" type="sibTrans" cxnId="{99F7E778-5DB0-44A8-BABF-17835BC12B16}">
      <dgm:prSet/>
      <dgm:spPr/>
      <dgm:t>
        <a:bodyPr/>
        <a:lstStyle/>
        <a:p>
          <a:endParaRPr lang="pt-BR"/>
        </a:p>
      </dgm:t>
    </dgm:pt>
    <dgm:pt modelId="{5998357D-AFE9-49A1-8F0F-43DEBAA5407D}">
      <dgm:prSet phldrT="[Texto]" custT="1"/>
      <dgm:spPr>
        <a:gradFill flip="none" rotWithShape="0">
          <a:gsLst>
            <a:gs pos="0">
              <a:schemeClr val="accent6">
                <a:lumMod val="50000"/>
                <a:shade val="30000"/>
                <a:satMod val="115000"/>
              </a:schemeClr>
            </a:gs>
            <a:gs pos="50000">
              <a:schemeClr val="accent6">
                <a:lumMod val="50000"/>
                <a:shade val="67500"/>
                <a:satMod val="115000"/>
              </a:schemeClr>
            </a:gs>
            <a:gs pos="100000">
              <a:schemeClr val="accent6">
                <a:lumMod val="5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Autoridade de Gestão de Resultados</a:t>
          </a:r>
        </a:p>
      </dgm:t>
    </dgm:pt>
    <dgm:pt modelId="{8B5ABB66-D700-4ED6-9A0E-7CD8C2D46A6B}" type="parTrans" cxnId="{DBA40E86-A933-475C-95CC-A0F0AE62A441}">
      <dgm:prSet/>
      <dgm:spPr/>
      <dgm:t>
        <a:bodyPr/>
        <a:lstStyle/>
        <a:p>
          <a:endParaRPr lang="pt-BR"/>
        </a:p>
      </dgm:t>
    </dgm:pt>
    <dgm:pt modelId="{1DA74182-B7BF-48C2-842B-77F6D19F7007}" type="sibTrans" cxnId="{DBA40E86-A933-475C-95CC-A0F0AE62A441}">
      <dgm:prSet/>
      <dgm:spPr/>
      <dgm:t>
        <a:bodyPr/>
        <a:lstStyle/>
        <a:p>
          <a:endParaRPr lang="pt-BR"/>
        </a:p>
      </dgm:t>
    </dgm:pt>
    <dgm:pt modelId="{9FCB5871-204E-4FE9-92D1-E8345621DE4E}">
      <dgm:prSet phldrT="[Texto]" custT="1"/>
      <dgm:spPr>
        <a:gradFill flip="none" rotWithShape="0">
          <a:gsLst>
            <a:gs pos="0">
              <a:schemeClr val="accent6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6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6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just"/>
          <a:r>
            <a:rPr lang="pt-BR" sz="1250" b="1" dirty="0"/>
            <a:t>Instância de manejo de resultados em caso de violação a regra antidopagem</a:t>
          </a:r>
        </a:p>
      </dgm:t>
    </dgm:pt>
    <dgm:pt modelId="{1DA5C096-2E41-4F49-8239-4FD351625523}" type="parTrans" cxnId="{404A2E28-0952-4C01-8950-9CF1AF0DEAC0}">
      <dgm:prSet/>
      <dgm:spPr/>
      <dgm:t>
        <a:bodyPr/>
        <a:lstStyle/>
        <a:p>
          <a:endParaRPr lang="pt-BR"/>
        </a:p>
      </dgm:t>
    </dgm:pt>
    <dgm:pt modelId="{832E2481-83E1-4D74-8A38-7243743B911C}" type="sibTrans" cxnId="{404A2E28-0952-4C01-8950-9CF1AF0DEAC0}">
      <dgm:prSet/>
      <dgm:spPr/>
      <dgm:t>
        <a:bodyPr/>
        <a:lstStyle/>
        <a:p>
          <a:endParaRPr lang="pt-BR"/>
        </a:p>
      </dgm:t>
    </dgm:pt>
    <dgm:pt modelId="{ACEFB212-5B09-4202-9A8D-12DBA89DEB87}">
      <dgm:prSet phldrT="[Texto]" custT="1"/>
      <dgm:spPr>
        <a:gradFill flip="none" rotWithShape="0">
          <a:gsLst>
            <a:gs pos="0">
              <a:schemeClr val="accent6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6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6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just"/>
          <a:r>
            <a:rPr lang="pt-BR" sz="1350" b="1" dirty="0"/>
            <a:t>Planejamento</a:t>
          </a:r>
        </a:p>
      </dgm:t>
    </dgm:pt>
    <dgm:pt modelId="{F33455D2-C210-4861-9309-F67FF6733435}" type="sibTrans" cxnId="{134304EE-BDE0-4E7C-8878-8B34CE669850}">
      <dgm:prSet/>
      <dgm:spPr/>
      <dgm:t>
        <a:bodyPr/>
        <a:lstStyle/>
        <a:p>
          <a:endParaRPr lang="pt-BR"/>
        </a:p>
      </dgm:t>
    </dgm:pt>
    <dgm:pt modelId="{5524B518-BE18-438E-B6A3-06E85890089F}" type="parTrans" cxnId="{134304EE-BDE0-4E7C-8878-8B34CE669850}">
      <dgm:prSet/>
      <dgm:spPr/>
      <dgm:t>
        <a:bodyPr/>
        <a:lstStyle/>
        <a:p>
          <a:endParaRPr lang="pt-BR"/>
        </a:p>
      </dgm:t>
    </dgm:pt>
    <dgm:pt modelId="{1C511389-ED37-4560-9CAE-37A64BE00F3B}">
      <dgm:prSet custT="1"/>
      <dgm:spPr>
        <a:gradFill flip="none" rotWithShape="0">
          <a:gsLst>
            <a:gs pos="0">
              <a:schemeClr val="accent6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6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6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just"/>
          <a:r>
            <a:rPr lang="pt-BR" sz="1350" b="1" dirty="0"/>
            <a:t>Execução</a:t>
          </a:r>
        </a:p>
      </dgm:t>
    </dgm:pt>
    <dgm:pt modelId="{D2C5E46D-9C7D-4C51-AA17-16FBA1F684F2}" type="parTrans" cxnId="{D195BC8B-7741-46F5-B7DB-3E48856A6CCA}">
      <dgm:prSet/>
      <dgm:spPr/>
      <dgm:t>
        <a:bodyPr/>
        <a:lstStyle/>
        <a:p>
          <a:endParaRPr lang="pt-BR"/>
        </a:p>
      </dgm:t>
    </dgm:pt>
    <dgm:pt modelId="{1D3CFD43-9E10-4B4A-82FA-58004F6E37F2}" type="sibTrans" cxnId="{D195BC8B-7741-46F5-B7DB-3E48856A6CCA}">
      <dgm:prSet/>
      <dgm:spPr/>
      <dgm:t>
        <a:bodyPr/>
        <a:lstStyle/>
        <a:p>
          <a:endParaRPr lang="pt-BR"/>
        </a:p>
      </dgm:t>
    </dgm:pt>
    <dgm:pt modelId="{5511995D-82E1-4B2B-ADC8-271C8533C7E6}">
      <dgm:prSet custT="1"/>
      <dgm:spPr>
        <a:gradFill flip="none" rotWithShape="0">
          <a:gsLst>
            <a:gs pos="0">
              <a:schemeClr val="accent6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6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6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just"/>
          <a:r>
            <a:rPr lang="pt-BR" sz="1350" b="1" dirty="0"/>
            <a:t>Metodologia</a:t>
          </a:r>
        </a:p>
      </dgm:t>
    </dgm:pt>
    <dgm:pt modelId="{37EA10E5-0FB3-4C21-9327-2B897BD2C8D8}" type="parTrans" cxnId="{D790C2AC-5AB3-453F-83B4-D313E9C2584B}">
      <dgm:prSet/>
      <dgm:spPr/>
      <dgm:t>
        <a:bodyPr/>
        <a:lstStyle/>
        <a:p>
          <a:endParaRPr lang="pt-BR"/>
        </a:p>
      </dgm:t>
    </dgm:pt>
    <dgm:pt modelId="{EE5F1DB7-F43B-4B1C-A77A-2BA8FE6840F8}" type="sibTrans" cxnId="{D790C2AC-5AB3-453F-83B4-D313E9C2584B}">
      <dgm:prSet/>
      <dgm:spPr/>
      <dgm:t>
        <a:bodyPr/>
        <a:lstStyle/>
        <a:p>
          <a:endParaRPr lang="pt-BR"/>
        </a:p>
      </dgm:t>
    </dgm:pt>
    <dgm:pt modelId="{00C2153C-9E27-43F9-AB79-35AF189B0EE3}">
      <dgm:prSet custT="1"/>
      <dgm:spPr>
        <a:gradFill flip="none" rotWithShape="0">
          <a:gsLst>
            <a:gs pos="0">
              <a:schemeClr val="accent6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6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6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just"/>
          <a:r>
            <a:rPr lang="pt-BR" sz="1350" b="1" dirty="0"/>
            <a:t>Quantitativo</a:t>
          </a:r>
        </a:p>
      </dgm:t>
    </dgm:pt>
    <dgm:pt modelId="{34EF3B10-CA10-4AC0-A735-5B472FB1817F}" type="parTrans" cxnId="{DEA853DD-91AC-4077-9F6C-85EDDF9797F7}">
      <dgm:prSet/>
      <dgm:spPr/>
      <dgm:t>
        <a:bodyPr/>
        <a:lstStyle/>
        <a:p>
          <a:endParaRPr lang="pt-BR"/>
        </a:p>
      </dgm:t>
    </dgm:pt>
    <dgm:pt modelId="{6436E5DD-03BD-4288-AD4F-F934C7D1E82B}" type="sibTrans" cxnId="{DEA853DD-91AC-4077-9F6C-85EDDF9797F7}">
      <dgm:prSet/>
      <dgm:spPr/>
      <dgm:t>
        <a:bodyPr/>
        <a:lstStyle/>
        <a:p>
          <a:endParaRPr lang="pt-BR"/>
        </a:p>
      </dgm:t>
    </dgm:pt>
    <dgm:pt modelId="{8FA8A1D0-1B06-48E9-A88A-C3A22804E4D9}">
      <dgm:prSet custT="1"/>
      <dgm:spPr>
        <a:gradFill flip="none" rotWithShape="0">
          <a:gsLst>
            <a:gs pos="0">
              <a:schemeClr val="accent6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6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6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just"/>
          <a:r>
            <a:rPr lang="pt-BR" sz="1350" b="1" dirty="0"/>
            <a:t>Tipo de coleta</a:t>
          </a:r>
        </a:p>
      </dgm:t>
    </dgm:pt>
    <dgm:pt modelId="{069A5F98-6FD4-4A04-B91F-A36B0B645F43}" type="parTrans" cxnId="{989D816B-88D0-426C-9E08-9ABA596DF1D7}">
      <dgm:prSet/>
      <dgm:spPr/>
      <dgm:t>
        <a:bodyPr/>
        <a:lstStyle/>
        <a:p>
          <a:endParaRPr lang="pt-BR"/>
        </a:p>
      </dgm:t>
    </dgm:pt>
    <dgm:pt modelId="{0BB50479-7D8B-415E-A8F4-43C6C7A2F16F}" type="sibTrans" cxnId="{989D816B-88D0-426C-9E08-9ABA596DF1D7}">
      <dgm:prSet/>
      <dgm:spPr/>
      <dgm:t>
        <a:bodyPr/>
        <a:lstStyle/>
        <a:p>
          <a:endParaRPr lang="pt-BR"/>
        </a:p>
      </dgm:t>
    </dgm:pt>
    <dgm:pt modelId="{3D793D07-6E5C-46EC-AF86-B1590997ABF2}">
      <dgm:prSet custT="1"/>
      <dgm:spPr>
        <a:gradFill flip="none" rotWithShape="0">
          <a:gsLst>
            <a:gs pos="0">
              <a:schemeClr val="accent6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6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6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just"/>
          <a:r>
            <a:rPr lang="pt-BR" sz="1350" b="1" dirty="0"/>
            <a:t>Tipo de análise</a:t>
          </a:r>
        </a:p>
      </dgm:t>
    </dgm:pt>
    <dgm:pt modelId="{151C64A7-8DDC-41E4-B74A-D729C5F50FCC}" type="parTrans" cxnId="{2FA19CF6-0650-4351-B487-C0B14B9F49A3}">
      <dgm:prSet/>
      <dgm:spPr/>
      <dgm:t>
        <a:bodyPr/>
        <a:lstStyle/>
        <a:p>
          <a:endParaRPr lang="pt-BR"/>
        </a:p>
      </dgm:t>
    </dgm:pt>
    <dgm:pt modelId="{C4034495-3719-4EC3-ABE1-5CDF784AC678}" type="sibTrans" cxnId="{2FA19CF6-0650-4351-B487-C0B14B9F49A3}">
      <dgm:prSet/>
      <dgm:spPr/>
      <dgm:t>
        <a:bodyPr/>
        <a:lstStyle/>
        <a:p>
          <a:endParaRPr lang="pt-BR"/>
        </a:p>
      </dgm:t>
    </dgm:pt>
    <dgm:pt modelId="{FD3E2185-9F50-4B99-887A-CECAE0AB49C1}">
      <dgm:prSet custT="1"/>
      <dgm:spPr>
        <a:gradFill flip="none" rotWithShape="0">
          <a:gsLst>
            <a:gs pos="0">
              <a:schemeClr val="accent6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6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6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just"/>
          <a:r>
            <a:rPr lang="pt-BR" sz="1350" b="1" dirty="0"/>
            <a:t>Definição de laboratório</a:t>
          </a:r>
        </a:p>
      </dgm:t>
    </dgm:pt>
    <dgm:pt modelId="{C508FD81-E900-4F6D-A32C-E103D2D713D4}" type="parTrans" cxnId="{56924442-B406-4047-8FEF-3202F7CCC608}">
      <dgm:prSet/>
      <dgm:spPr/>
      <dgm:t>
        <a:bodyPr/>
        <a:lstStyle/>
        <a:p>
          <a:endParaRPr lang="pt-BR"/>
        </a:p>
      </dgm:t>
    </dgm:pt>
    <dgm:pt modelId="{9796FCEA-DED8-45D2-978C-878B95471E81}" type="sibTrans" cxnId="{56924442-B406-4047-8FEF-3202F7CCC608}">
      <dgm:prSet/>
      <dgm:spPr/>
      <dgm:t>
        <a:bodyPr/>
        <a:lstStyle/>
        <a:p>
          <a:endParaRPr lang="pt-BR"/>
        </a:p>
      </dgm:t>
    </dgm:pt>
    <dgm:pt modelId="{0341C544-38D1-47F8-86CB-8825783F4527}" type="pres">
      <dgm:prSet presAssocID="{E04C513E-985C-427B-B958-D572E242FE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7F5B917-8092-470A-A1E3-2C639A17BEB7}" type="pres">
      <dgm:prSet presAssocID="{55F12577-4543-411A-9F6A-9DB7E9545776}" presName="linNode" presStyleCnt="0"/>
      <dgm:spPr/>
    </dgm:pt>
    <dgm:pt modelId="{47629121-A644-48F9-96E3-2CB13A2E374D}" type="pres">
      <dgm:prSet presAssocID="{55F12577-4543-411A-9F6A-9DB7E9545776}" presName="parentText" presStyleLbl="node1" presStyleIdx="0" presStyleCnt="3" custScaleY="128209" custLinFactNeighborY="-73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BD570D-E9D4-4F0B-B61F-DB2ECA98257A}" type="pres">
      <dgm:prSet presAssocID="{55F12577-4543-411A-9F6A-9DB7E9545776}" presName="descendantText" presStyleLbl="alignAccFollowNode1" presStyleIdx="0" presStyleCnt="3" custScaleY="134033" custLinFactNeighborX="-366" custLinFactNeighborY="-16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155CA9-726E-4253-A765-8D9CD74ADB8D}" type="pres">
      <dgm:prSet presAssocID="{95F68F8D-29A5-4797-BA65-AA09BE0B0973}" presName="sp" presStyleCnt="0"/>
      <dgm:spPr/>
    </dgm:pt>
    <dgm:pt modelId="{F1B60A62-EB20-4563-B5CD-5448C852F908}" type="pres">
      <dgm:prSet presAssocID="{40DC2115-2775-43AC-88E5-3F09FC5A9D51}" presName="linNode" presStyleCnt="0"/>
      <dgm:spPr/>
    </dgm:pt>
    <dgm:pt modelId="{C88AFF96-073D-418F-922F-5797D2DAD34F}" type="pres">
      <dgm:prSet presAssocID="{40DC2115-2775-43AC-88E5-3F09FC5A9D5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6A5A1A-5073-43B6-AC74-958ED6A93E43}" type="pres">
      <dgm:prSet presAssocID="{40DC2115-2775-43AC-88E5-3F09FC5A9D51}" presName="descendantText" presStyleLbl="alignAccFollowNode1" presStyleIdx="1" presStyleCnt="3" custScaleY="88713" custLinFactNeighborX="-3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EAB3A8-5F48-44EA-A4FE-C32C3C01EEEA}" type="pres">
      <dgm:prSet presAssocID="{C9F9F5A3-BF4B-48CD-8DB8-B28E47FD4B38}" presName="sp" presStyleCnt="0"/>
      <dgm:spPr/>
    </dgm:pt>
    <dgm:pt modelId="{E9079D2D-6588-49F2-B107-460172018241}" type="pres">
      <dgm:prSet presAssocID="{5998357D-AFE9-49A1-8F0F-43DEBAA5407D}" presName="linNode" presStyleCnt="0"/>
      <dgm:spPr/>
    </dgm:pt>
    <dgm:pt modelId="{F08F8A0E-705E-4A96-9CFE-B111E4AB6135}" type="pres">
      <dgm:prSet presAssocID="{5998357D-AFE9-49A1-8F0F-43DEBAA5407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674A48-59BD-4C76-87C5-92D3D5A3AC42}" type="pres">
      <dgm:prSet presAssocID="{5998357D-AFE9-49A1-8F0F-43DEBAA5407D}" presName="descendantText" presStyleLbl="alignAccFollowNode1" presStyleIdx="2" presStyleCnt="3" custLinFactNeighborX="-3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C41B2BB-FD78-468E-932C-6358ABB3C110}" type="presOf" srcId="{00C2153C-9E27-43F9-AB79-35AF189B0EE3}" destId="{65BD570D-E9D4-4F0B-B61F-DB2ECA98257A}" srcOrd="0" destOrd="3" presId="urn:microsoft.com/office/officeart/2005/8/layout/vList5"/>
    <dgm:cxn modelId="{134304EE-BDE0-4E7C-8878-8B34CE669850}" srcId="{55F12577-4543-411A-9F6A-9DB7E9545776}" destId="{ACEFB212-5B09-4202-9A8D-12DBA89DEB87}" srcOrd="0" destOrd="0" parTransId="{5524B518-BE18-438E-B6A3-06E85890089F}" sibTransId="{F33455D2-C210-4861-9309-F67FF6733435}"/>
    <dgm:cxn modelId="{FD1772B9-0118-4791-B3D6-68E7DBEA3427}" type="presOf" srcId="{5998357D-AFE9-49A1-8F0F-43DEBAA5407D}" destId="{F08F8A0E-705E-4A96-9CFE-B111E4AB6135}" srcOrd="0" destOrd="0" presId="urn:microsoft.com/office/officeart/2005/8/layout/vList5"/>
    <dgm:cxn modelId="{21BB92F1-090E-4440-97B7-51CF3FFC7D34}" type="presOf" srcId="{E04C513E-985C-427B-B958-D572E242FE85}" destId="{0341C544-38D1-47F8-86CB-8825783F4527}" srcOrd="0" destOrd="0" presId="urn:microsoft.com/office/officeart/2005/8/layout/vList5"/>
    <dgm:cxn modelId="{5D4537EF-F918-4B40-BA1D-07940B289DEA}" srcId="{E04C513E-985C-427B-B958-D572E242FE85}" destId="{40DC2115-2775-43AC-88E5-3F09FC5A9D51}" srcOrd="1" destOrd="0" parTransId="{525A57A2-391A-4268-B8CC-B54BE3893F31}" sibTransId="{C9F9F5A3-BF4B-48CD-8DB8-B28E47FD4B38}"/>
    <dgm:cxn modelId="{77DA972D-60FF-48FD-95F7-C7AB9362A76D}" type="presOf" srcId="{5511995D-82E1-4B2B-ADC8-271C8533C7E6}" destId="{65BD570D-E9D4-4F0B-B61F-DB2ECA98257A}" srcOrd="0" destOrd="2" presId="urn:microsoft.com/office/officeart/2005/8/layout/vList5"/>
    <dgm:cxn modelId="{A182AD2E-41BF-4FBB-885F-5FCF3C4C98D8}" type="presOf" srcId="{40DC2115-2775-43AC-88E5-3F09FC5A9D51}" destId="{C88AFF96-073D-418F-922F-5797D2DAD34F}" srcOrd="0" destOrd="0" presId="urn:microsoft.com/office/officeart/2005/8/layout/vList5"/>
    <dgm:cxn modelId="{167950CE-3A2D-4F56-BB27-3DEAC2671771}" type="presOf" srcId="{8FA8A1D0-1B06-48E9-A88A-C3A22804E4D9}" destId="{65BD570D-E9D4-4F0B-B61F-DB2ECA98257A}" srcOrd="0" destOrd="4" presId="urn:microsoft.com/office/officeart/2005/8/layout/vList5"/>
    <dgm:cxn modelId="{AB0128A9-A38F-4938-9098-BE20C23DDFF0}" type="presOf" srcId="{94D07DCB-42B7-4B3C-A8B9-D9B70B8E1635}" destId="{2B6A5A1A-5073-43B6-AC74-958ED6A93E43}" srcOrd="0" destOrd="0" presId="urn:microsoft.com/office/officeart/2005/8/layout/vList5"/>
    <dgm:cxn modelId="{D790C2AC-5AB3-453F-83B4-D313E9C2584B}" srcId="{55F12577-4543-411A-9F6A-9DB7E9545776}" destId="{5511995D-82E1-4B2B-ADC8-271C8533C7E6}" srcOrd="2" destOrd="0" parTransId="{37EA10E5-0FB3-4C21-9327-2B897BD2C8D8}" sibTransId="{EE5F1DB7-F43B-4B1C-A77A-2BA8FE6840F8}"/>
    <dgm:cxn modelId="{2F67021F-BFB1-4E9A-BBCD-1EE7C05D5EE3}" srcId="{E04C513E-985C-427B-B958-D572E242FE85}" destId="{55F12577-4543-411A-9F6A-9DB7E9545776}" srcOrd="0" destOrd="0" parTransId="{808F8CDB-C645-4BA8-BA4D-34B821E162D6}" sibTransId="{95F68F8D-29A5-4797-BA65-AA09BE0B0973}"/>
    <dgm:cxn modelId="{D195BC8B-7741-46F5-B7DB-3E48856A6CCA}" srcId="{55F12577-4543-411A-9F6A-9DB7E9545776}" destId="{1C511389-ED37-4560-9CAE-37A64BE00F3B}" srcOrd="1" destOrd="0" parTransId="{D2C5E46D-9C7D-4C51-AA17-16FBA1F684F2}" sibTransId="{1D3CFD43-9E10-4B4A-82FA-58004F6E37F2}"/>
    <dgm:cxn modelId="{2AE86D24-F7FB-4965-95C3-80959EA7CB51}" type="presOf" srcId="{1C511389-ED37-4560-9CAE-37A64BE00F3B}" destId="{65BD570D-E9D4-4F0B-B61F-DB2ECA98257A}" srcOrd="0" destOrd="1" presId="urn:microsoft.com/office/officeart/2005/8/layout/vList5"/>
    <dgm:cxn modelId="{529E2070-93AC-48E1-9D2A-823F215F8A1F}" type="presOf" srcId="{55F12577-4543-411A-9F6A-9DB7E9545776}" destId="{47629121-A644-48F9-96E3-2CB13A2E374D}" srcOrd="0" destOrd="0" presId="urn:microsoft.com/office/officeart/2005/8/layout/vList5"/>
    <dgm:cxn modelId="{99F7E778-5DB0-44A8-BABF-17835BC12B16}" srcId="{40DC2115-2775-43AC-88E5-3F09FC5A9D51}" destId="{94D07DCB-42B7-4B3C-A8B9-D9B70B8E1635}" srcOrd="0" destOrd="0" parTransId="{2C383CF7-F417-4833-B013-B38123F42C2D}" sibTransId="{DD00D81F-357D-4E45-9B66-1CFC85EC3973}"/>
    <dgm:cxn modelId="{DEA853DD-91AC-4077-9F6C-85EDDF9797F7}" srcId="{55F12577-4543-411A-9F6A-9DB7E9545776}" destId="{00C2153C-9E27-43F9-AB79-35AF189B0EE3}" srcOrd="3" destOrd="0" parTransId="{34EF3B10-CA10-4AC0-A735-5B472FB1817F}" sibTransId="{6436E5DD-03BD-4288-AD4F-F934C7D1E82B}"/>
    <dgm:cxn modelId="{2FA19CF6-0650-4351-B487-C0B14B9F49A3}" srcId="{55F12577-4543-411A-9F6A-9DB7E9545776}" destId="{3D793D07-6E5C-46EC-AF86-B1590997ABF2}" srcOrd="5" destOrd="0" parTransId="{151C64A7-8DDC-41E4-B74A-D729C5F50FCC}" sibTransId="{C4034495-3719-4EC3-ABE1-5CDF784AC678}"/>
    <dgm:cxn modelId="{524BBF7D-9193-4FC3-BB85-D39E8609B219}" type="presOf" srcId="{FD3E2185-9F50-4B99-887A-CECAE0AB49C1}" destId="{65BD570D-E9D4-4F0B-B61F-DB2ECA98257A}" srcOrd="0" destOrd="6" presId="urn:microsoft.com/office/officeart/2005/8/layout/vList5"/>
    <dgm:cxn modelId="{404A2E28-0952-4C01-8950-9CF1AF0DEAC0}" srcId="{5998357D-AFE9-49A1-8F0F-43DEBAA5407D}" destId="{9FCB5871-204E-4FE9-92D1-E8345621DE4E}" srcOrd="0" destOrd="0" parTransId="{1DA5C096-2E41-4F49-8239-4FD351625523}" sibTransId="{832E2481-83E1-4D74-8A38-7243743B911C}"/>
    <dgm:cxn modelId="{989D816B-88D0-426C-9E08-9ABA596DF1D7}" srcId="{55F12577-4543-411A-9F6A-9DB7E9545776}" destId="{8FA8A1D0-1B06-48E9-A88A-C3A22804E4D9}" srcOrd="4" destOrd="0" parTransId="{069A5F98-6FD4-4A04-B91F-A36B0B645F43}" sibTransId="{0BB50479-7D8B-415E-A8F4-43C6C7A2F16F}"/>
    <dgm:cxn modelId="{0F1D9A06-53FC-4119-A8AA-8870C5720F27}" type="presOf" srcId="{9FCB5871-204E-4FE9-92D1-E8345621DE4E}" destId="{FA674A48-59BD-4C76-87C5-92D3D5A3AC42}" srcOrd="0" destOrd="0" presId="urn:microsoft.com/office/officeart/2005/8/layout/vList5"/>
    <dgm:cxn modelId="{3C95EE37-7782-402B-BBF8-F73F9D9272B6}" type="presOf" srcId="{3D793D07-6E5C-46EC-AF86-B1590997ABF2}" destId="{65BD570D-E9D4-4F0B-B61F-DB2ECA98257A}" srcOrd="0" destOrd="5" presId="urn:microsoft.com/office/officeart/2005/8/layout/vList5"/>
    <dgm:cxn modelId="{174A9B17-D9DB-4070-AFD3-D3B755912607}" type="presOf" srcId="{ACEFB212-5B09-4202-9A8D-12DBA89DEB87}" destId="{65BD570D-E9D4-4F0B-B61F-DB2ECA98257A}" srcOrd="0" destOrd="0" presId="urn:microsoft.com/office/officeart/2005/8/layout/vList5"/>
    <dgm:cxn modelId="{56924442-B406-4047-8FEF-3202F7CCC608}" srcId="{55F12577-4543-411A-9F6A-9DB7E9545776}" destId="{FD3E2185-9F50-4B99-887A-CECAE0AB49C1}" srcOrd="6" destOrd="0" parTransId="{C508FD81-E900-4F6D-A32C-E103D2D713D4}" sibTransId="{9796FCEA-DED8-45D2-978C-878B95471E81}"/>
    <dgm:cxn modelId="{DBA40E86-A933-475C-95CC-A0F0AE62A441}" srcId="{E04C513E-985C-427B-B958-D572E242FE85}" destId="{5998357D-AFE9-49A1-8F0F-43DEBAA5407D}" srcOrd="2" destOrd="0" parTransId="{8B5ABB66-D700-4ED6-9A0E-7CD8C2D46A6B}" sibTransId="{1DA74182-B7BF-48C2-842B-77F6D19F7007}"/>
    <dgm:cxn modelId="{D30095B8-BD4D-4927-A3C2-941EDE3F2303}" type="presParOf" srcId="{0341C544-38D1-47F8-86CB-8825783F4527}" destId="{27F5B917-8092-470A-A1E3-2C639A17BEB7}" srcOrd="0" destOrd="0" presId="urn:microsoft.com/office/officeart/2005/8/layout/vList5"/>
    <dgm:cxn modelId="{18CD072E-B1E8-4217-9E9D-B37C8C0176EF}" type="presParOf" srcId="{27F5B917-8092-470A-A1E3-2C639A17BEB7}" destId="{47629121-A644-48F9-96E3-2CB13A2E374D}" srcOrd="0" destOrd="0" presId="urn:microsoft.com/office/officeart/2005/8/layout/vList5"/>
    <dgm:cxn modelId="{51DAFFBB-BF18-4006-9CD3-679CB38007A4}" type="presParOf" srcId="{27F5B917-8092-470A-A1E3-2C639A17BEB7}" destId="{65BD570D-E9D4-4F0B-B61F-DB2ECA98257A}" srcOrd="1" destOrd="0" presId="urn:microsoft.com/office/officeart/2005/8/layout/vList5"/>
    <dgm:cxn modelId="{C6D3B708-4BC5-4380-8B8C-D7368DFA759B}" type="presParOf" srcId="{0341C544-38D1-47F8-86CB-8825783F4527}" destId="{D2155CA9-726E-4253-A765-8D9CD74ADB8D}" srcOrd="1" destOrd="0" presId="urn:microsoft.com/office/officeart/2005/8/layout/vList5"/>
    <dgm:cxn modelId="{86264B68-B1CA-4848-A84C-A76353BA7EC9}" type="presParOf" srcId="{0341C544-38D1-47F8-86CB-8825783F4527}" destId="{F1B60A62-EB20-4563-B5CD-5448C852F908}" srcOrd="2" destOrd="0" presId="urn:microsoft.com/office/officeart/2005/8/layout/vList5"/>
    <dgm:cxn modelId="{370C145A-30EC-4F74-BDC4-2563390AA896}" type="presParOf" srcId="{F1B60A62-EB20-4563-B5CD-5448C852F908}" destId="{C88AFF96-073D-418F-922F-5797D2DAD34F}" srcOrd="0" destOrd="0" presId="urn:microsoft.com/office/officeart/2005/8/layout/vList5"/>
    <dgm:cxn modelId="{5E27D050-BEC6-4CF4-945D-8F39517C2CEC}" type="presParOf" srcId="{F1B60A62-EB20-4563-B5CD-5448C852F908}" destId="{2B6A5A1A-5073-43B6-AC74-958ED6A93E43}" srcOrd="1" destOrd="0" presId="urn:microsoft.com/office/officeart/2005/8/layout/vList5"/>
    <dgm:cxn modelId="{D7213A54-33F5-4DB8-9B5F-6B4820D918B4}" type="presParOf" srcId="{0341C544-38D1-47F8-86CB-8825783F4527}" destId="{8CEAB3A8-5F48-44EA-A4FE-C32C3C01EEEA}" srcOrd="3" destOrd="0" presId="urn:microsoft.com/office/officeart/2005/8/layout/vList5"/>
    <dgm:cxn modelId="{F9F5D4D9-7751-439A-8578-53BACCC56797}" type="presParOf" srcId="{0341C544-38D1-47F8-86CB-8825783F4527}" destId="{E9079D2D-6588-49F2-B107-460172018241}" srcOrd="4" destOrd="0" presId="urn:microsoft.com/office/officeart/2005/8/layout/vList5"/>
    <dgm:cxn modelId="{A4F16CB7-8CAD-4775-9C2D-41AF27637976}" type="presParOf" srcId="{E9079D2D-6588-49F2-B107-460172018241}" destId="{F08F8A0E-705E-4A96-9CFE-B111E4AB6135}" srcOrd="0" destOrd="0" presId="urn:microsoft.com/office/officeart/2005/8/layout/vList5"/>
    <dgm:cxn modelId="{AA7C603F-1067-4415-BC5C-B75F70172D93}" type="presParOf" srcId="{E9079D2D-6588-49F2-B107-460172018241}" destId="{FA674A48-59BD-4C76-87C5-92D3D5A3AC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E71BE5-A61F-4F25-8002-D9247433F548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5DC3832F-9AE0-49F5-9401-D31415595D15}">
      <dgm:prSet phldrT="[Texto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pt-BR" sz="2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Organização Nacional Antidopagem (ABCD)</a:t>
          </a:r>
          <a:endParaRPr lang="pt-BR" sz="20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9C076F-E797-4CC1-AA72-FF7CF4C6FCF9}" type="parTrans" cxnId="{CDA12ABE-F4B6-47C4-A704-174BAF834CAD}">
      <dgm:prSet/>
      <dgm:spPr/>
      <dgm:t>
        <a:bodyPr/>
        <a:lstStyle/>
        <a:p>
          <a:pPr algn="just"/>
          <a:endParaRPr lang="pt-BR" sz="1600"/>
        </a:p>
      </dgm:t>
    </dgm:pt>
    <dgm:pt modelId="{C6180BC4-369D-4B13-9219-D520A99E6C58}" type="sibTrans" cxnId="{CDA12ABE-F4B6-47C4-A704-174BAF834CAD}">
      <dgm:prSet/>
      <dgm:spPr/>
      <dgm:t>
        <a:bodyPr/>
        <a:lstStyle/>
        <a:p>
          <a:pPr algn="just"/>
          <a:endParaRPr lang="pt-BR" sz="1600"/>
        </a:p>
      </dgm:t>
    </dgm:pt>
    <dgm:pt modelId="{68CCBE74-1F95-45E0-85D3-FBBFBE03061C}">
      <dgm:prSet phldrT="[Texto]" custT="1"/>
      <dgm:spPr/>
      <dgm:t>
        <a:bodyPr/>
        <a:lstStyle/>
        <a:p>
          <a:pPr algn="just"/>
          <a:r>
            <a:rPr lang="pt-BR" sz="1600" dirty="0" smtClean="0"/>
            <a:t>Teste em-competição e fora de competição </a:t>
          </a:r>
          <a:endParaRPr lang="pt-BR" sz="1600" dirty="0"/>
        </a:p>
      </dgm:t>
    </dgm:pt>
    <dgm:pt modelId="{218298D3-351B-4B9C-A528-9EA8DE48D1AF}" type="parTrans" cxnId="{14D37921-6344-4781-8847-75CAD7914E6E}">
      <dgm:prSet/>
      <dgm:spPr/>
      <dgm:t>
        <a:bodyPr/>
        <a:lstStyle/>
        <a:p>
          <a:pPr algn="just"/>
          <a:endParaRPr lang="pt-BR" sz="1600"/>
        </a:p>
      </dgm:t>
    </dgm:pt>
    <dgm:pt modelId="{7EF4D0E5-293A-44AD-B4FE-1BACE5FABFA1}" type="sibTrans" cxnId="{14D37921-6344-4781-8847-75CAD7914E6E}">
      <dgm:prSet/>
      <dgm:spPr/>
      <dgm:t>
        <a:bodyPr/>
        <a:lstStyle/>
        <a:p>
          <a:pPr algn="just"/>
          <a:endParaRPr lang="pt-BR" sz="1600"/>
        </a:p>
      </dgm:t>
    </dgm:pt>
    <dgm:pt modelId="{2D2CB1BE-2396-4DF4-9136-0AA95B9CD46E}">
      <dgm:prSet phldrT="[Texto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pt-BR" sz="2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Federação Internacional (FIFA, FIVB, FINA, IAAF </a:t>
          </a:r>
          <a:r>
            <a:rPr lang="pt-BR" sz="2000" b="1" dirty="0" err="1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etc</a:t>
          </a:r>
          <a:r>
            <a:rPr lang="pt-BR" sz="2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pt-BR" sz="20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0017F2-2370-435E-8EA4-7A9DD5BD1EF4}" type="parTrans" cxnId="{1A0CCD27-DBAB-4CE6-94D2-C695DFD21F78}">
      <dgm:prSet/>
      <dgm:spPr/>
      <dgm:t>
        <a:bodyPr/>
        <a:lstStyle/>
        <a:p>
          <a:pPr algn="just"/>
          <a:endParaRPr lang="pt-BR" sz="1600"/>
        </a:p>
      </dgm:t>
    </dgm:pt>
    <dgm:pt modelId="{BB112487-1EDE-4024-AEB0-9CD77D685073}" type="sibTrans" cxnId="{1A0CCD27-DBAB-4CE6-94D2-C695DFD21F78}">
      <dgm:prSet/>
      <dgm:spPr/>
      <dgm:t>
        <a:bodyPr/>
        <a:lstStyle/>
        <a:p>
          <a:pPr algn="just"/>
          <a:endParaRPr lang="pt-BR" sz="1600"/>
        </a:p>
      </dgm:t>
    </dgm:pt>
    <dgm:pt modelId="{E09E27C4-4A10-41AA-B206-DFC97646DC8A}">
      <dgm:prSet phldrT="[Texto]" custT="1"/>
      <dgm:spPr/>
      <dgm:t>
        <a:bodyPr/>
        <a:lstStyle/>
        <a:p>
          <a:pPr algn="just"/>
          <a:r>
            <a:rPr lang="pt-BR" sz="1600" dirty="0" smtClean="0"/>
            <a:t>Teste em-competição e Fora de competição</a:t>
          </a:r>
          <a:endParaRPr lang="pt-BR" sz="1600" dirty="0"/>
        </a:p>
      </dgm:t>
    </dgm:pt>
    <dgm:pt modelId="{249EE6BE-E9BC-45B4-88B2-44A663FE67BB}" type="parTrans" cxnId="{0F21C006-069D-4D63-83C8-CF9629C9A0DA}">
      <dgm:prSet/>
      <dgm:spPr/>
      <dgm:t>
        <a:bodyPr/>
        <a:lstStyle/>
        <a:p>
          <a:pPr algn="just"/>
          <a:endParaRPr lang="pt-BR" sz="1600"/>
        </a:p>
      </dgm:t>
    </dgm:pt>
    <dgm:pt modelId="{0A9474E6-F64E-4571-B2B1-17F7CCF98573}" type="sibTrans" cxnId="{0F21C006-069D-4D63-83C8-CF9629C9A0DA}">
      <dgm:prSet/>
      <dgm:spPr/>
      <dgm:t>
        <a:bodyPr/>
        <a:lstStyle/>
        <a:p>
          <a:pPr algn="just"/>
          <a:endParaRPr lang="pt-BR" sz="1600"/>
        </a:p>
      </dgm:t>
    </dgm:pt>
    <dgm:pt modelId="{370C8F1B-8FA5-4456-95B8-76D7D202FAD7}">
      <dgm:prSet phldrT="[Texto]" custT="1"/>
      <dgm:spPr/>
      <dgm:t>
        <a:bodyPr/>
        <a:lstStyle/>
        <a:p>
          <a:pPr algn="just"/>
          <a:r>
            <a:rPr lang="pt-BR" sz="1600" dirty="0" smtClean="0"/>
            <a:t>sobre os todos os atletas sujeitos à suas regras, inclusive aqueles que participam de Eventos Internacionais ou que participam de Eventos regidos pelas regras da Federação Internacional , ou que sejam membros licenciados da Federação Internacional ou de suas Federação Nacionais membros, ou seus membros conforme preceituado no artigo 5.2.2 do Código.</a:t>
          </a:r>
          <a:endParaRPr lang="pt-BR" sz="1600" dirty="0"/>
        </a:p>
      </dgm:t>
    </dgm:pt>
    <dgm:pt modelId="{B349F904-B9AD-4538-9C03-C733A79452D8}" type="parTrans" cxnId="{2DE5B6AD-5067-4031-A861-35F8861C9BE0}">
      <dgm:prSet/>
      <dgm:spPr/>
      <dgm:t>
        <a:bodyPr/>
        <a:lstStyle/>
        <a:p>
          <a:pPr algn="just"/>
          <a:endParaRPr lang="pt-BR" sz="1600"/>
        </a:p>
      </dgm:t>
    </dgm:pt>
    <dgm:pt modelId="{B01B15E9-7DB3-418D-9BBA-97F5AFF59A39}" type="sibTrans" cxnId="{2DE5B6AD-5067-4031-A861-35F8861C9BE0}">
      <dgm:prSet/>
      <dgm:spPr/>
      <dgm:t>
        <a:bodyPr/>
        <a:lstStyle/>
        <a:p>
          <a:pPr algn="just"/>
          <a:endParaRPr lang="pt-BR" sz="1600"/>
        </a:p>
      </dgm:t>
    </dgm:pt>
    <dgm:pt modelId="{21BB6876-F805-442A-A471-5BCACAACE00F}">
      <dgm:prSet phldrT="[Texto]"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pPr algn="ctr"/>
          <a:r>
            <a:rPr lang="pt-BR" sz="2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Entidade Organizadora de Grandes Eventos (COI, CPI, ODEPA </a:t>
          </a:r>
          <a:r>
            <a:rPr lang="pt-BR" sz="2000" b="1" dirty="0" err="1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etc</a:t>
          </a:r>
          <a:r>
            <a:rPr lang="pt-BR" sz="2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pt-BR" sz="20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D5FE32-69C0-4B1E-B9EC-AB5C04EE8305}" type="parTrans" cxnId="{519AA917-BD65-47FC-A27F-FD55ABF7586B}">
      <dgm:prSet/>
      <dgm:spPr/>
      <dgm:t>
        <a:bodyPr/>
        <a:lstStyle/>
        <a:p>
          <a:pPr algn="just"/>
          <a:endParaRPr lang="pt-BR" sz="1600"/>
        </a:p>
      </dgm:t>
    </dgm:pt>
    <dgm:pt modelId="{BA4F18D4-97DD-4D40-BD15-8B5DF905E8B2}" type="sibTrans" cxnId="{519AA917-BD65-47FC-A27F-FD55ABF7586B}">
      <dgm:prSet/>
      <dgm:spPr/>
      <dgm:t>
        <a:bodyPr/>
        <a:lstStyle/>
        <a:p>
          <a:pPr algn="just"/>
          <a:endParaRPr lang="pt-BR" sz="1600"/>
        </a:p>
      </dgm:t>
    </dgm:pt>
    <dgm:pt modelId="{DD4DF4AD-51E2-4A64-85AE-6762BFA1BD82}">
      <dgm:prSet phldrT="[Texto]" custT="1"/>
      <dgm:spPr/>
      <dgm:t>
        <a:bodyPr/>
        <a:lstStyle/>
        <a:p>
          <a:pPr algn="just"/>
          <a:r>
            <a:rPr lang="pt-BR" sz="1600" dirty="0" smtClean="0"/>
            <a:t>Em-competição para seus eventos;</a:t>
          </a:r>
          <a:endParaRPr lang="pt-BR" sz="1600" dirty="0"/>
        </a:p>
      </dgm:t>
    </dgm:pt>
    <dgm:pt modelId="{CF3D0DCA-36C4-4BF3-BCEB-0073C59EF559}" type="parTrans" cxnId="{D883A2CD-388B-48FF-95A0-7B6B6C029F66}">
      <dgm:prSet/>
      <dgm:spPr/>
      <dgm:t>
        <a:bodyPr/>
        <a:lstStyle/>
        <a:p>
          <a:pPr algn="just"/>
          <a:endParaRPr lang="pt-BR" sz="1600"/>
        </a:p>
      </dgm:t>
    </dgm:pt>
    <dgm:pt modelId="{90091AAD-FB52-46A4-BFEC-78DA03DA20AD}" type="sibTrans" cxnId="{D883A2CD-388B-48FF-95A0-7B6B6C029F66}">
      <dgm:prSet/>
      <dgm:spPr/>
      <dgm:t>
        <a:bodyPr/>
        <a:lstStyle/>
        <a:p>
          <a:pPr algn="just"/>
          <a:endParaRPr lang="pt-BR" sz="1600"/>
        </a:p>
      </dgm:t>
    </dgm:pt>
    <dgm:pt modelId="{12039F33-2931-4168-BA88-ED0809F19B2C}">
      <dgm:prSet phldrT="[Texto]" custT="1"/>
      <dgm:spPr/>
      <dgm:t>
        <a:bodyPr/>
        <a:lstStyle/>
        <a:p>
          <a:pPr algn="just"/>
          <a:r>
            <a:rPr lang="pt-BR" sz="1600" dirty="0" smtClean="0"/>
            <a:t>Sobre os atletas nacionais, residentes, licenciados ou membros de organizações esportivas daquele país, ou que estejam presentes no país da Organização Nacional Antidopagem conforme preceituado no artigo 5.2.1 do Código</a:t>
          </a:r>
          <a:endParaRPr lang="pt-BR" sz="1600" dirty="0"/>
        </a:p>
      </dgm:t>
    </dgm:pt>
    <dgm:pt modelId="{78A7E47D-8AC2-4ECE-B378-E8D3943C3B00}" type="parTrans" cxnId="{2BDCA0E6-D895-4F15-B0D9-55AD3BD3B734}">
      <dgm:prSet/>
      <dgm:spPr/>
      <dgm:t>
        <a:bodyPr/>
        <a:lstStyle/>
        <a:p>
          <a:pPr algn="just"/>
          <a:endParaRPr lang="pt-BR"/>
        </a:p>
      </dgm:t>
    </dgm:pt>
    <dgm:pt modelId="{1E21EA8D-02F0-4E12-B1DC-80C0DFC93B40}" type="sibTrans" cxnId="{2BDCA0E6-D895-4F15-B0D9-55AD3BD3B734}">
      <dgm:prSet/>
      <dgm:spPr/>
      <dgm:t>
        <a:bodyPr/>
        <a:lstStyle/>
        <a:p>
          <a:pPr algn="just"/>
          <a:endParaRPr lang="pt-BR"/>
        </a:p>
      </dgm:t>
    </dgm:pt>
    <dgm:pt modelId="{CBD1C351-AA42-48C0-A46F-B8A271D25FBE}">
      <dgm:prSet phldrT="[Texto]" custT="1"/>
      <dgm:spPr/>
      <dgm:t>
        <a:bodyPr/>
        <a:lstStyle/>
        <a:p>
          <a:pPr algn="just"/>
          <a:r>
            <a:rPr lang="pt-BR" sz="1600" dirty="0" smtClean="0"/>
            <a:t>Fora de competição sobre os todos atletas inscritos em um de seus eventos futuros ou que, de alguma forma, estão sujeitos à Autoridade de teste da Entidade Organizadora de Grandes Eventos para evento futuros conforme preceituado no artigo 5.2.3 do Código.</a:t>
          </a:r>
          <a:endParaRPr lang="pt-BR" sz="1600" dirty="0"/>
        </a:p>
      </dgm:t>
    </dgm:pt>
    <dgm:pt modelId="{3C0EAD0B-FE13-4063-9D3E-246C1372781A}" type="parTrans" cxnId="{A934777F-7306-4C67-B69B-DE128D986A7A}">
      <dgm:prSet/>
      <dgm:spPr/>
      <dgm:t>
        <a:bodyPr/>
        <a:lstStyle/>
        <a:p>
          <a:endParaRPr lang="pt-BR"/>
        </a:p>
      </dgm:t>
    </dgm:pt>
    <dgm:pt modelId="{7DBD836D-D4AA-48F5-B316-49C436A385DF}" type="sibTrans" cxnId="{A934777F-7306-4C67-B69B-DE128D986A7A}">
      <dgm:prSet/>
      <dgm:spPr/>
      <dgm:t>
        <a:bodyPr/>
        <a:lstStyle/>
        <a:p>
          <a:endParaRPr lang="pt-BR"/>
        </a:p>
      </dgm:t>
    </dgm:pt>
    <dgm:pt modelId="{34996938-5A62-4E7C-8A52-996DE18E19D1}" type="pres">
      <dgm:prSet presAssocID="{99E71BE5-A61F-4F25-8002-D9247433F5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05CEC50-2B4C-4742-8EB3-C95858275E2B}" type="pres">
      <dgm:prSet presAssocID="{5DC3832F-9AE0-49F5-9401-D31415595D15}" presName="composite" presStyleCnt="0"/>
      <dgm:spPr/>
    </dgm:pt>
    <dgm:pt modelId="{BBF7C30D-97ED-4930-B7EB-76A47CDEABF5}" type="pres">
      <dgm:prSet presAssocID="{5DC3832F-9AE0-49F5-9401-D31415595D15}" presName="parTx" presStyleLbl="alignNode1" presStyleIdx="0" presStyleCnt="3" custScaleY="100000" custLinFactNeighborX="-103" custLinFactNeighborY="-4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BF08D2-265C-4F19-89D1-DB07541A810E}" type="pres">
      <dgm:prSet presAssocID="{5DC3832F-9AE0-49F5-9401-D31415595D15}" presName="desTx" presStyleLbl="alignAccFollowNode1" presStyleIdx="0" presStyleCnt="3" custLinFactNeighborY="-15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E2931B-A3D6-4494-B9A1-96C540F6F625}" type="pres">
      <dgm:prSet presAssocID="{C6180BC4-369D-4B13-9219-D520A99E6C58}" presName="space" presStyleCnt="0"/>
      <dgm:spPr/>
    </dgm:pt>
    <dgm:pt modelId="{F48B9CCD-89C4-4525-892A-3374D5C1FD62}" type="pres">
      <dgm:prSet presAssocID="{2D2CB1BE-2396-4DF4-9136-0AA95B9CD46E}" presName="composite" presStyleCnt="0"/>
      <dgm:spPr/>
    </dgm:pt>
    <dgm:pt modelId="{713FB67F-3446-4D36-BCFB-C86198A23376}" type="pres">
      <dgm:prSet presAssocID="{2D2CB1BE-2396-4DF4-9136-0AA95B9CD46E}" presName="parTx" presStyleLbl="alignNode1" presStyleIdx="1" presStyleCnt="3" custScaleY="100000" custLinFactNeighborY="-4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EC1448-5E2B-4DDC-B662-02B6C82031E9}" type="pres">
      <dgm:prSet presAssocID="{2D2CB1BE-2396-4DF4-9136-0AA95B9CD46E}" presName="desTx" presStyleLbl="alignAccFollowNode1" presStyleIdx="1" presStyleCnt="3" custLinFactNeighborY="-12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89CEDC-DDA0-4F8C-B543-CDE6B601894D}" type="pres">
      <dgm:prSet presAssocID="{BB112487-1EDE-4024-AEB0-9CD77D685073}" presName="space" presStyleCnt="0"/>
      <dgm:spPr/>
    </dgm:pt>
    <dgm:pt modelId="{9C9D0B34-891D-42F8-917A-89018E4DC971}" type="pres">
      <dgm:prSet presAssocID="{21BB6876-F805-442A-A471-5BCACAACE00F}" presName="composite" presStyleCnt="0"/>
      <dgm:spPr/>
    </dgm:pt>
    <dgm:pt modelId="{92EBEC03-21BA-4861-97DA-8CDF14AA26E0}" type="pres">
      <dgm:prSet presAssocID="{21BB6876-F805-442A-A471-5BCACAACE00F}" presName="parTx" presStyleLbl="alignNode1" presStyleIdx="2" presStyleCnt="3" custLinFactNeighborY="-35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82E38B-0F59-4C96-BDAB-864A564697FE}" type="pres">
      <dgm:prSet presAssocID="{21BB6876-F805-442A-A471-5BCACAACE00F}" presName="desTx" presStyleLbl="alignAccFollowNode1" presStyleIdx="2" presStyleCnt="3" custLinFactNeighborY="-12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4D37921-6344-4781-8847-75CAD7914E6E}" srcId="{5DC3832F-9AE0-49F5-9401-D31415595D15}" destId="{68CCBE74-1F95-45E0-85D3-FBBFBE03061C}" srcOrd="0" destOrd="0" parTransId="{218298D3-351B-4B9C-A528-9EA8DE48D1AF}" sibTransId="{7EF4D0E5-293A-44AD-B4FE-1BACE5FABFA1}"/>
    <dgm:cxn modelId="{FEE97DEC-40DA-46DF-ABBB-D7069CE646F1}" type="presOf" srcId="{DD4DF4AD-51E2-4A64-85AE-6762BFA1BD82}" destId="{9982E38B-0F59-4C96-BDAB-864A564697FE}" srcOrd="0" destOrd="0" presId="urn:microsoft.com/office/officeart/2005/8/layout/hList1"/>
    <dgm:cxn modelId="{419511B6-57DC-482A-8BC8-AD6F4F29AAB0}" type="presOf" srcId="{12039F33-2931-4168-BA88-ED0809F19B2C}" destId="{C3BF08D2-265C-4F19-89D1-DB07541A810E}" srcOrd="0" destOrd="1" presId="urn:microsoft.com/office/officeart/2005/8/layout/hList1"/>
    <dgm:cxn modelId="{D883A2CD-388B-48FF-95A0-7B6B6C029F66}" srcId="{21BB6876-F805-442A-A471-5BCACAACE00F}" destId="{DD4DF4AD-51E2-4A64-85AE-6762BFA1BD82}" srcOrd="0" destOrd="0" parTransId="{CF3D0DCA-36C4-4BF3-BCEB-0073C59EF559}" sibTransId="{90091AAD-FB52-46A4-BFEC-78DA03DA20AD}"/>
    <dgm:cxn modelId="{8CB5C013-394E-4B20-9D17-41313AED9668}" type="presOf" srcId="{21BB6876-F805-442A-A471-5BCACAACE00F}" destId="{92EBEC03-21BA-4861-97DA-8CDF14AA26E0}" srcOrd="0" destOrd="0" presId="urn:microsoft.com/office/officeart/2005/8/layout/hList1"/>
    <dgm:cxn modelId="{CDA12ABE-F4B6-47C4-A704-174BAF834CAD}" srcId="{99E71BE5-A61F-4F25-8002-D9247433F548}" destId="{5DC3832F-9AE0-49F5-9401-D31415595D15}" srcOrd="0" destOrd="0" parTransId="{8F9C076F-E797-4CC1-AA72-FF7CF4C6FCF9}" sibTransId="{C6180BC4-369D-4B13-9219-D520A99E6C58}"/>
    <dgm:cxn modelId="{9BE6DC00-33C6-4AB1-8E80-314A79FDF1A2}" type="presOf" srcId="{E09E27C4-4A10-41AA-B206-DFC97646DC8A}" destId="{C0EC1448-5E2B-4DDC-B662-02B6C82031E9}" srcOrd="0" destOrd="0" presId="urn:microsoft.com/office/officeart/2005/8/layout/hList1"/>
    <dgm:cxn modelId="{2BDCA0E6-D895-4F15-B0D9-55AD3BD3B734}" srcId="{5DC3832F-9AE0-49F5-9401-D31415595D15}" destId="{12039F33-2931-4168-BA88-ED0809F19B2C}" srcOrd="1" destOrd="0" parTransId="{78A7E47D-8AC2-4ECE-B378-E8D3943C3B00}" sibTransId="{1E21EA8D-02F0-4E12-B1DC-80C0DFC93B40}"/>
    <dgm:cxn modelId="{A082C45F-E4FE-48F9-B563-41B299403BC1}" type="presOf" srcId="{5DC3832F-9AE0-49F5-9401-D31415595D15}" destId="{BBF7C30D-97ED-4930-B7EB-76A47CDEABF5}" srcOrd="0" destOrd="0" presId="urn:microsoft.com/office/officeart/2005/8/layout/hList1"/>
    <dgm:cxn modelId="{1F526CC7-3E01-4C8E-9B8A-3DB444F8DD30}" type="presOf" srcId="{CBD1C351-AA42-48C0-A46F-B8A271D25FBE}" destId="{9982E38B-0F59-4C96-BDAB-864A564697FE}" srcOrd="0" destOrd="1" presId="urn:microsoft.com/office/officeart/2005/8/layout/hList1"/>
    <dgm:cxn modelId="{2DE5B6AD-5067-4031-A861-35F8861C9BE0}" srcId="{2D2CB1BE-2396-4DF4-9136-0AA95B9CD46E}" destId="{370C8F1B-8FA5-4456-95B8-76D7D202FAD7}" srcOrd="1" destOrd="0" parTransId="{B349F904-B9AD-4538-9C03-C733A79452D8}" sibTransId="{B01B15E9-7DB3-418D-9BBA-97F5AFF59A39}"/>
    <dgm:cxn modelId="{0F21C006-069D-4D63-83C8-CF9629C9A0DA}" srcId="{2D2CB1BE-2396-4DF4-9136-0AA95B9CD46E}" destId="{E09E27C4-4A10-41AA-B206-DFC97646DC8A}" srcOrd="0" destOrd="0" parTransId="{249EE6BE-E9BC-45B4-88B2-44A663FE67BB}" sibTransId="{0A9474E6-F64E-4571-B2B1-17F7CCF98573}"/>
    <dgm:cxn modelId="{CC67088F-0166-4C91-AF19-A5648A1548F1}" type="presOf" srcId="{2D2CB1BE-2396-4DF4-9136-0AA95B9CD46E}" destId="{713FB67F-3446-4D36-BCFB-C86198A23376}" srcOrd="0" destOrd="0" presId="urn:microsoft.com/office/officeart/2005/8/layout/hList1"/>
    <dgm:cxn modelId="{6CC6193F-4ECF-4927-A1B8-1E8126CAE59A}" type="presOf" srcId="{68CCBE74-1F95-45E0-85D3-FBBFBE03061C}" destId="{C3BF08D2-265C-4F19-89D1-DB07541A810E}" srcOrd="0" destOrd="0" presId="urn:microsoft.com/office/officeart/2005/8/layout/hList1"/>
    <dgm:cxn modelId="{1A0CCD27-DBAB-4CE6-94D2-C695DFD21F78}" srcId="{99E71BE5-A61F-4F25-8002-D9247433F548}" destId="{2D2CB1BE-2396-4DF4-9136-0AA95B9CD46E}" srcOrd="1" destOrd="0" parTransId="{FD0017F2-2370-435E-8EA4-7A9DD5BD1EF4}" sibTransId="{BB112487-1EDE-4024-AEB0-9CD77D685073}"/>
    <dgm:cxn modelId="{26AB39EC-F7EF-421F-B17A-21296FC809E4}" type="presOf" srcId="{99E71BE5-A61F-4F25-8002-D9247433F548}" destId="{34996938-5A62-4E7C-8A52-996DE18E19D1}" srcOrd="0" destOrd="0" presId="urn:microsoft.com/office/officeart/2005/8/layout/hList1"/>
    <dgm:cxn modelId="{F2CCEDCD-946C-4F17-A31A-0B865FDA4B3D}" type="presOf" srcId="{370C8F1B-8FA5-4456-95B8-76D7D202FAD7}" destId="{C0EC1448-5E2B-4DDC-B662-02B6C82031E9}" srcOrd="0" destOrd="1" presId="urn:microsoft.com/office/officeart/2005/8/layout/hList1"/>
    <dgm:cxn modelId="{A934777F-7306-4C67-B69B-DE128D986A7A}" srcId="{21BB6876-F805-442A-A471-5BCACAACE00F}" destId="{CBD1C351-AA42-48C0-A46F-B8A271D25FBE}" srcOrd="1" destOrd="0" parTransId="{3C0EAD0B-FE13-4063-9D3E-246C1372781A}" sibTransId="{7DBD836D-D4AA-48F5-B316-49C436A385DF}"/>
    <dgm:cxn modelId="{519AA917-BD65-47FC-A27F-FD55ABF7586B}" srcId="{99E71BE5-A61F-4F25-8002-D9247433F548}" destId="{21BB6876-F805-442A-A471-5BCACAACE00F}" srcOrd="2" destOrd="0" parTransId="{DED5FE32-69C0-4B1E-B9EC-AB5C04EE8305}" sibTransId="{BA4F18D4-97DD-4D40-BD15-8B5DF905E8B2}"/>
    <dgm:cxn modelId="{559FA9B6-6DA8-42B9-B835-55A2D25F4675}" type="presParOf" srcId="{34996938-5A62-4E7C-8A52-996DE18E19D1}" destId="{705CEC50-2B4C-4742-8EB3-C95858275E2B}" srcOrd="0" destOrd="0" presId="urn:microsoft.com/office/officeart/2005/8/layout/hList1"/>
    <dgm:cxn modelId="{A6689ADE-2E84-49BA-BDD4-F0C62DC0171E}" type="presParOf" srcId="{705CEC50-2B4C-4742-8EB3-C95858275E2B}" destId="{BBF7C30D-97ED-4930-B7EB-76A47CDEABF5}" srcOrd="0" destOrd="0" presId="urn:microsoft.com/office/officeart/2005/8/layout/hList1"/>
    <dgm:cxn modelId="{525FF57B-12ED-4CB6-874D-6F9D222173BA}" type="presParOf" srcId="{705CEC50-2B4C-4742-8EB3-C95858275E2B}" destId="{C3BF08D2-265C-4F19-89D1-DB07541A810E}" srcOrd="1" destOrd="0" presId="urn:microsoft.com/office/officeart/2005/8/layout/hList1"/>
    <dgm:cxn modelId="{E68223D1-FF69-40FA-A149-783D383841CF}" type="presParOf" srcId="{34996938-5A62-4E7C-8A52-996DE18E19D1}" destId="{FAE2931B-A3D6-4494-B9A1-96C540F6F625}" srcOrd="1" destOrd="0" presId="urn:microsoft.com/office/officeart/2005/8/layout/hList1"/>
    <dgm:cxn modelId="{1D4CC061-601A-4164-A97C-B876B581D5C8}" type="presParOf" srcId="{34996938-5A62-4E7C-8A52-996DE18E19D1}" destId="{F48B9CCD-89C4-4525-892A-3374D5C1FD62}" srcOrd="2" destOrd="0" presId="urn:microsoft.com/office/officeart/2005/8/layout/hList1"/>
    <dgm:cxn modelId="{A41AA64C-4526-45D5-B8F7-F9858DA72EE3}" type="presParOf" srcId="{F48B9CCD-89C4-4525-892A-3374D5C1FD62}" destId="{713FB67F-3446-4D36-BCFB-C86198A23376}" srcOrd="0" destOrd="0" presId="urn:microsoft.com/office/officeart/2005/8/layout/hList1"/>
    <dgm:cxn modelId="{572C550F-5833-463F-95A8-71AEE9C7B27E}" type="presParOf" srcId="{F48B9CCD-89C4-4525-892A-3374D5C1FD62}" destId="{C0EC1448-5E2B-4DDC-B662-02B6C82031E9}" srcOrd="1" destOrd="0" presId="urn:microsoft.com/office/officeart/2005/8/layout/hList1"/>
    <dgm:cxn modelId="{C710524E-B9FD-4764-900D-3EAE78C35CAD}" type="presParOf" srcId="{34996938-5A62-4E7C-8A52-996DE18E19D1}" destId="{3E89CEDC-DDA0-4F8C-B543-CDE6B601894D}" srcOrd="3" destOrd="0" presId="urn:microsoft.com/office/officeart/2005/8/layout/hList1"/>
    <dgm:cxn modelId="{8297D31C-9E73-4B34-AF47-D2320C5AD8D7}" type="presParOf" srcId="{34996938-5A62-4E7C-8A52-996DE18E19D1}" destId="{9C9D0B34-891D-42F8-917A-89018E4DC971}" srcOrd="4" destOrd="0" presId="urn:microsoft.com/office/officeart/2005/8/layout/hList1"/>
    <dgm:cxn modelId="{4D7D9452-D210-476B-A756-7F8DD1FE540C}" type="presParOf" srcId="{9C9D0B34-891D-42F8-917A-89018E4DC971}" destId="{92EBEC03-21BA-4861-97DA-8CDF14AA26E0}" srcOrd="0" destOrd="0" presId="urn:microsoft.com/office/officeart/2005/8/layout/hList1"/>
    <dgm:cxn modelId="{8F63F0D2-463C-4577-9DF1-561428C2B3A2}" type="presParOf" srcId="{9C9D0B34-891D-42F8-917A-89018E4DC971}" destId="{9982E38B-0F59-4C96-BDAB-864A564697F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797C60-5826-4DC8-803F-A0B84660AAEF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734EDA0-32CF-4363-A079-5FAA2F18DF0A}">
      <dgm:prSet phldrT="[Texto]" custT="1"/>
      <dgm:spPr>
        <a:gradFill flip="none" rotWithShape="0">
          <a:gsLst>
            <a:gs pos="0">
              <a:schemeClr val="accent6">
                <a:lumMod val="50000"/>
                <a:shade val="30000"/>
                <a:satMod val="115000"/>
              </a:schemeClr>
            </a:gs>
            <a:gs pos="50000">
              <a:schemeClr val="accent6">
                <a:lumMod val="50000"/>
                <a:shade val="67500"/>
                <a:satMod val="115000"/>
              </a:schemeClr>
            </a:gs>
            <a:gs pos="100000">
              <a:schemeClr val="accent6">
                <a:lumMod val="5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ctr"/>
          <a:r>
            <a:rPr lang="pt-BR" sz="3600" dirty="0" smtClean="0"/>
            <a:t>TRIBUNAL DE JUSTIÇA ESPORTIVA – TJD-AD</a:t>
          </a:r>
          <a:endParaRPr lang="pt-BR" sz="3600" dirty="0"/>
        </a:p>
      </dgm:t>
    </dgm:pt>
    <dgm:pt modelId="{5DE07BC2-D75A-458F-9A53-CC02EBBC01A1}" type="parTrans" cxnId="{B3AFDE84-48E5-48CD-BD56-7D2DE67BD8C7}">
      <dgm:prSet/>
      <dgm:spPr/>
      <dgm:t>
        <a:bodyPr/>
        <a:lstStyle/>
        <a:p>
          <a:pPr algn="ctr"/>
          <a:endParaRPr lang="pt-BR"/>
        </a:p>
      </dgm:t>
    </dgm:pt>
    <dgm:pt modelId="{9577E77B-C0D8-455A-AA52-F87F2F8E701C}" type="sibTrans" cxnId="{B3AFDE84-48E5-48CD-BD56-7D2DE67BD8C7}">
      <dgm:prSet/>
      <dgm:spPr/>
      <dgm:t>
        <a:bodyPr/>
        <a:lstStyle/>
        <a:p>
          <a:pPr algn="ctr"/>
          <a:endParaRPr lang="pt-BR"/>
        </a:p>
      </dgm:t>
    </dgm:pt>
    <dgm:pt modelId="{9AF68A55-C4E6-466E-B91D-C1E62D8B3C77}">
      <dgm:prSet phldrT="[Texto]" custT="1"/>
      <dgm:spPr/>
      <dgm:t>
        <a:bodyPr/>
        <a:lstStyle/>
        <a:p>
          <a:pPr algn="ctr"/>
          <a:r>
            <a:rPr lang="pt-BR" sz="3600" dirty="0" smtClean="0"/>
            <a:t>172 processos encaminhados ABCD → TJA-AD</a:t>
          </a:r>
          <a:endParaRPr lang="pt-BR" sz="3600" dirty="0"/>
        </a:p>
      </dgm:t>
    </dgm:pt>
    <dgm:pt modelId="{6D4A29D1-646B-46A2-8773-BED00ACAAC6E}" type="parTrans" cxnId="{2E3F29BC-8FF8-4304-9540-6C78C98DBB73}">
      <dgm:prSet/>
      <dgm:spPr/>
      <dgm:t>
        <a:bodyPr/>
        <a:lstStyle/>
        <a:p>
          <a:pPr algn="ctr"/>
          <a:endParaRPr lang="pt-BR"/>
        </a:p>
      </dgm:t>
    </dgm:pt>
    <dgm:pt modelId="{A85B43E5-0959-4434-8D09-E604D36F9312}" type="sibTrans" cxnId="{2E3F29BC-8FF8-4304-9540-6C78C98DBB73}">
      <dgm:prSet/>
      <dgm:spPr/>
      <dgm:t>
        <a:bodyPr/>
        <a:lstStyle/>
        <a:p>
          <a:pPr algn="ctr"/>
          <a:endParaRPr lang="pt-BR"/>
        </a:p>
      </dgm:t>
    </dgm:pt>
    <dgm:pt modelId="{9E2BD7D5-82BF-409B-8767-F742876AFE02}">
      <dgm:prSet phldrT="[Texto]" custT="1"/>
      <dgm:spPr/>
      <dgm:t>
        <a:bodyPr/>
        <a:lstStyle/>
        <a:p>
          <a:pPr algn="ctr"/>
          <a:r>
            <a:rPr lang="pt-BR" sz="3600" dirty="0" smtClean="0"/>
            <a:t>69 casos julgados</a:t>
          </a:r>
          <a:endParaRPr lang="pt-BR" sz="3600" dirty="0"/>
        </a:p>
      </dgm:t>
    </dgm:pt>
    <dgm:pt modelId="{BD4DDE55-4285-46A7-B242-573536767E99}" type="parTrans" cxnId="{E22CB591-2CB4-4975-A270-F1DAD1B65E2C}">
      <dgm:prSet/>
      <dgm:spPr/>
      <dgm:t>
        <a:bodyPr/>
        <a:lstStyle/>
        <a:p>
          <a:pPr algn="ctr"/>
          <a:endParaRPr lang="pt-BR"/>
        </a:p>
      </dgm:t>
    </dgm:pt>
    <dgm:pt modelId="{37D74A97-3045-49BB-98FB-8FCC34E2B70F}" type="sibTrans" cxnId="{E22CB591-2CB4-4975-A270-F1DAD1B65E2C}">
      <dgm:prSet/>
      <dgm:spPr/>
      <dgm:t>
        <a:bodyPr/>
        <a:lstStyle/>
        <a:p>
          <a:pPr algn="ctr"/>
          <a:endParaRPr lang="pt-BR"/>
        </a:p>
      </dgm:t>
    </dgm:pt>
    <dgm:pt modelId="{617682B8-4C2B-4F19-9DBA-C389896274C2}">
      <dgm:prSet phldrT="[Texto]" custT="1"/>
      <dgm:spPr/>
      <dgm:t>
        <a:bodyPr/>
        <a:lstStyle/>
        <a:p>
          <a:pPr algn="ctr"/>
          <a:endParaRPr lang="pt-BR" sz="3600" dirty="0"/>
        </a:p>
      </dgm:t>
    </dgm:pt>
    <dgm:pt modelId="{8B9C74C7-EDD0-499A-A74F-846FDAA99CE1}" type="parTrans" cxnId="{96206196-0FE7-4CCE-BFF7-B5DC3ECC79D7}">
      <dgm:prSet/>
      <dgm:spPr/>
      <dgm:t>
        <a:bodyPr/>
        <a:lstStyle/>
        <a:p>
          <a:pPr algn="ctr"/>
          <a:endParaRPr lang="pt-BR"/>
        </a:p>
      </dgm:t>
    </dgm:pt>
    <dgm:pt modelId="{DD21E05C-7267-4C56-A0F8-65FB32D7E8DE}" type="sibTrans" cxnId="{96206196-0FE7-4CCE-BFF7-B5DC3ECC79D7}">
      <dgm:prSet/>
      <dgm:spPr/>
      <dgm:t>
        <a:bodyPr/>
        <a:lstStyle/>
        <a:p>
          <a:pPr algn="ctr"/>
          <a:endParaRPr lang="pt-BR"/>
        </a:p>
      </dgm:t>
    </dgm:pt>
    <dgm:pt modelId="{A9006E1E-8700-4E34-BF98-924DE28136B7}" type="pres">
      <dgm:prSet presAssocID="{7F797C60-5826-4DC8-803F-A0B84660AA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03D092A-240D-4A71-BC6C-71A42A17655C}" type="pres">
      <dgm:prSet presAssocID="{B734EDA0-32CF-4363-A079-5FAA2F18DF0A}" presName="parentText" presStyleLbl="node1" presStyleIdx="0" presStyleCnt="1" custLinFactNeighborX="-265" custLinFactNeighborY="-248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2F7CD3-420A-4C7C-AB20-95395E8C2C68}" type="pres">
      <dgm:prSet presAssocID="{B734EDA0-32CF-4363-A079-5FAA2F18DF0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40B5A21-D556-47A1-8D66-C47212FBCB85}" type="presOf" srcId="{7F797C60-5826-4DC8-803F-A0B84660AAEF}" destId="{A9006E1E-8700-4E34-BF98-924DE28136B7}" srcOrd="0" destOrd="0" presId="urn:microsoft.com/office/officeart/2005/8/layout/vList2"/>
    <dgm:cxn modelId="{05580CE1-C5ED-4E23-9A99-6C18372F65A8}" type="presOf" srcId="{9AF68A55-C4E6-466E-B91D-C1E62D8B3C77}" destId="{5F2F7CD3-420A-4C7C-AB20-95395E8C2C68}" srcOrd="0" destOrd="1" presId="urn:microsoft.com/office/officeart/2005/8/layout/vList2"/>
    <dgm:cxn modelId="{A6477D20-7493-4375-95AD-270B210A194E}" type="presOf" srcId="{617682B8-4C2B-4F19-9DBA-C389896274C2}" destId="{5F2F7CD3-420A-4C7C-AB20-95395E8C2C68}" srcOrd="0" destOrd="0" presId="urn:microsoft.com/office/officeart/2005/8/layout/vList2"/>
    <dgm:cxn modelId="{2E3F29BC-8FF8-4304-9540-6C78C98DBB73}" srcId="{B734EDA0-32CF-4363-A079-5FAA2F18DF0A}" destId="{9AF68A55-C4E6-466E-B91D-C1E62D8B3C77}" srcOrd="1" destOrd="0" parTransId="{6D4A29D1-646B-46A2-8773-BED00ACAAC6E}" sibTransId="{A85B43E5-0959-4434-8D09-E604D36F9312}"/>
    <dgm:cxn modelId="{4E05F7AD-E3A3-4765-9CB6-63CB4AD34469}" type="presOf" srcId="{B734EDA0-32CF-4363-A079-5FAA2F18DF0A}" destId="{C03D092A-240D-4A71-BC6C-71A42A17655C}" srcOrd="0" destOrd="0" presId="urn:microsoft.com/office/officeart/2005/8/layout/vList2"/>
    <dgm:cxn modelId="{96206196-0FE7-4CCE-BFF7-B5DC3ECC79D7}" srcId="{B734EDA0-32CF-4363-A079-5FAA2F18DF0A}" destId="{617682B8-4C2B-4F19-9DBA-C389896274C2}" srcOrd="0" destOrd="0" parTransId="{8B9C74C7-EDD0-499A-A74F-846FDAA99CE1}" sibTransId="{DD21E05C-7267-4C56-A0F8-65FB32D7E8DE}"/>
    <dgm:cxn modelId="{E22CB591-2CB4-4975-A270-F1DAD1B65E2C}" srcId="{B734EDA0-32CF-4363-A079-5FAA2F18DF0A}" destId="{9E2BD7D5-82BF-409B-8767-F742876AFE02}" srcOrd="2" destOrd="0" parTransId="{BD4DDE55-4285-46A7-B242-573536767E99}" sibTransId="{37D74A97-3045-49BB-98FB-8FCC34E2B70F}"/>
    <dgm:cxn modelId="{B3AFDE84-48E5-48CD-BD56-7D2DE67BD8C7}" srcId="{7F797C60-5826-4DC8-803F-A0B84660AAEF}" destId="{B734EDA0-32CF-4363-A079-5FAA2F18DF0A}" srcOrd="0" destOrd="0" parTransId="{5DE07BC2-D75A-458F-9A53-CC02EBBC01A1}" sibTransId="{9577E77B-C0D8-455A-AA52-F87F2F8E701C}"/>
    <dgm:cxn modelId="{35AFC18A-14A5-4E47-82DD-2632FF5A9690}" type="presOf" srcId="{9E2BD7D5-82BF-409B-8767-F742876AFE02}" destId="{5F2F7CD3-420A-4C7C-AB20-95395E8C2C68}" srcOrd="0" destOrd="2" presId="urn:microsoft.com/office/officeart/2005/8/layout/vList2"/>
    <dgm:cxn modelId="{40FF8C06-BD08-456C-A7C1-689F0320431E}" type="presParOf" srcId="{A9006E1E-8700-4E34-BF98-924DE28136B7}" destId="{C03D092A-240D-4A71-BC6C-71A42A17655C}" srcOrd="0" destOrd="0" presId="urn:microsoft.com/office/officeart/2005/8/layout/vList2"/>
    <dgm:cxn modelId="{8C02D5EE-5255-46D8-8181-1840F5298D29}" type="presParOf" srcId="{A9006E1E-8700-4E34-BF98-924DE28136B7}" destId="{5F2F7CD3-420A-4C7C-AB20-95395E8C2C6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53D-FFF4-4AAD-B062-3EF7689BC52A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FCEC-C06C-4B38-8B07-D75BEEAA8C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88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53D-FFF4-4AAD-B062-3EF7689BC52A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FCEC-C06C-4B38-8B07-D75BEEAA8C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23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53D-FFF4-4AAD-B062-3EF7689BC52A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FCEC-C06C-4B38-8B07-D75BEEAA8C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27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53D-FFF4-4AAD-B062-3EF7689BC52A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FCEC-C06C-4B38-8B07-D75BEEAA8C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09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53D-FFF4-4AAD-B062-3EF7689BC52A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FCEC-C06C-4B38-8B07-D75BEEAA8C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12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53D-FFF4-4AAD-B062-3EF7689BC52A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FCEC-C06C-4B38-8B07-D75BEEAA8C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98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53D-FFF4-4AAD-B062-3EF7689BC52A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FCEC-C06C-4B38-8B07-D75BEEAA8C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22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53D-FFF4-4AAD-B062-3EF7689BC52A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FCEC-C06C-4B38-8B07-D75BEEAA8C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26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53D-FFF4-4AAD-B062-3EF7689BC52A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FCEC-C06C-4B38-8B07-D75BEEAA8C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48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53D-FFF4-4AAD-B062-3EF7689BC52A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FCEC-C06C-4B38-8B07-D75BEEAA8C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25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53D-FFF4-4AAD-B062-3EF7689BC52A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FCEC-C06C-4B38-8B07-D75BEEAA8C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59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5553D-FFF4-4AAD-B062-3EF7689BC52A}" type="datetimeFigureOut">
              <a:rPr lang="pt-BR" smtClean="0"/>
              <a:t>01/04/2019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8FCEC-C06C-4B38-8B07-D75BEEAA8C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70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2.png"/><Relationship Id="rId4" Type="http://schemas.openxmlformats.org/officeDocument/2006/relationships/image" Target="cid:image017.jpg@01D43AE4.16E57D0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15.jpg@01D43AE4.16E57D00" TargetMode="External"/><Relationship Id="rId5" Type="http://schemas.openxmlformats.org/officeDocument/2006/relationships/image" Target="../media/image6.jpeg"/><Relationship Id="rId4" Type="http://schemas.openxmlformats.org/officeDocument/2006/relationships/image" Target="cid:image014.jpg@01D43AE4.16E57D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3" y="0"/>
            <a:ext cx="1027453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983896" y="402868"/>
            <a:ext cx="505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t-BR" sz="32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1B872E1-BE78-4F42-AA81-7C5176BE1EBF}"/>
              </a:ext>
            </a:extLst>
          </p:cNvPr>
          <p:cNvSpPr txBox="1"/>
          <p:nvPr/>
        </p:nvSpPr>
        <p:spPr>
          <a:xfrm>
            <a:off x="1662545" y="2103121"/>
            <a:ext cx="91439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introdução ao CONTROLE DE DOPAGEM</a:t>
            </a:r>
            <a:endParaRPr lang="pt-BR" sz="6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abcd.gov.br/images/logoABC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160394"/>
            <a:ext cx="208597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98765" y="5394036"/>
            <a:ext cx="4839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André Siqueira – Diretor Técnico ABCD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6088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8660" y="0"/>
            <a:ext cx="1027453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003952" y="498927"/>
            <a:ext cx="3601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PADRÕES INTERNACIONAIS</a:t>
            </a:r>
            <a:endParaRPr lang="pt-BR" sz="4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118743" y="2431164"/>
            <a:ext cx="5131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sz="2400" dirty="0"/>
              <a:t>Padrão Internacional para Laboratórios</a:t>
            </a:r>
          </a:p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46643" y="5139327"/>
            <a:ext cx="761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sz="2400" dirty="0"/>
              <a:t>Padrão Internacional para Autorização de Uso Terapêutico</a:t>
            </a:r>
          </a:p>
        </p:txBody>
      </p:sp>
      <p:pic>
        <p:nvPicPr>
          <p:cNvPr id="8" name="Imagem 7" descr="cid:image017.jpg@01D43AE4.16E57D0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236" y="1787236"/>
            <a:ext cx="1718992" cy="22111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2" descr="http://www.abcd.gov.br/images/logoABC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160394"/>
            <a:ext cx="1274215" cy="7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3655" y="4499459"/>
            <a:ext cx="1662337" cy="2129801"/>
          </a:xfrm>
          <a:prstGeom prst="rect">
            <a:avLst/>
          </a:prstGeom>
          <a:ln w="165100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9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973" y="0"/>
            <a:ext cx="1027453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084575" y="548066"/>
            <a:ext cx="3618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PADRÕES INTERNACIONAIS</a:t>
            </a:r>
            <a:endParaRPr lang="pt-BR" sz="4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870807" y="2321004"/>
            <a:ext cx="68159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2400" dirty="0"/>
              <a:t>Padrão Internacional para Proteção da Privacidade e </a:t>
            </a:r>
          </a:p>
          <a:p>
            <a:pPr lvl="0" algn="r"/>
            <a:r>
              <a:rPr lang="pt-BR" sz="2400" dirty="0"/>
              <a:t>das Informações Pessoais</a:t>
            </a:r>
          </a:p>
          <a:p>
            <a:pPr algn="r"/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310125" y="5057288"/>
            <a:ext cx="604335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2400" dirty="0"/>
              <a:t>Código de Conformidade para Signatários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715" y="1557059"/>
            <a:ext cx="2110649" cy="258267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186" y="4422371"/>
            <a:ext cx="1761766" cy="22527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2" descr="http://www.abcd.gov.br/images/logoABC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160394"/>
            <a:ext cx="1274215" cy="7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36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6" y="-1381"/>
            <a:ext cx="1027453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30341" y="402868"/>
            <a:ext cx="4051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/>
              <a:t>O QUE É DOPAGEM?</a:t>
            </a:r>
            <a:endParaRPr lang="pt-BR" sz="3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74373" y="1833882"/>
            <a:ext cx="89915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As regras antidopagem, assim como as regras de competição, são as regras que determinam as condições para prática do esporte.</a:t>
            </a:r>
          </a:p>
          <a:p>
            <a:endParaRPr lang="pt-BR" dirty="0"/>
          </a:p>
        </p:txBody>
      </p:sp>
      <p:sp>
        <p:nvSpPr>
          <p:cNvPr id="3" name="Arredondar Retângulo em um Canto Diagonal 2"/>
          <p:cNvSpPr/>
          <p:nvPr/>
        </p:nvSpPr>
        <p:spPr>
          <a:xfrm>
            <a:off x="681645" y="3366655"/>
            <a:ext cx="5178827" cy="2438400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/>
              <a:t>Art. 1 – Dopagem é definida como a ocorrência de uma ou mais violações de regras antidopagem previstas do artigo 2.1 até 2.10 do </a:t>
            </a:r>
            <a:r>
              <a:rPr lang="pt-BR" sz="2000" i="1" dirty="0"/>
              <a:t>Código.</a:t>
            </a:r>
          </a:p>
        </p:txBody>
      </p:sp>
      <p:sp>
        <p:nvSpPr>
          <p:cNvPr id="7" name="Arredondar Retângulo em um Canto Diagonal 6"/>
          <p:cNvSpPr/>
          <p:nvPr/>
        </p:nvSpPr>
        <p:spPr>
          <a:xfrm>
            <a:off x="7257011" y="3469184"/>
            <a:ext cx="4034445" cy="2183474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Portanto violação a regra é mais do que apenas um teste positivo</a:t>
            </a:r>
            <a:endParaRPr lang="pt-BR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2" descr="http://www.abcd.gov.br/images/logoABC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160394"/>
            <a:ext cx="1274215" cy="7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6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" y="3374"/>
            <a:ext cx="10274530" cy="685800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69" y="1740731"/>
            <a:ext cx="10274530" cy="48370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7103160" y="57784"/>
            <a:ext cx="4872224" cy="1454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ORDENAMENTO INTERNACIONAL </a:t>
            </a:r>
            <a:r>
              <a:rPr lang="pt-BR" sz="2800" b="1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DAS ENTIDADES ANTIDOPAGEM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abcd.gov.br/images/logoABC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160394"/>
            <a:ext cx="1274215" cy="7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417393" y="3997398"/>
            <a:ext cx="2016298" cy="523220"/>
          </a:xfrm>
          <a:prstGeom prst="rect">
            <a:avLst/>
          </a:prstGeom>
          <a:ln cap="rnd">
            <a:rou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j-lt"/>
              </a:rPr>
              <a:t>Secretaria Especial do Esporte (Min Cidadania)</a:t>
            </a:r>
            <a:endParaRPr lang="pt-BR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652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87" y="3374"/>
            <a:ext cx="1027453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983896" y="402868"/>
            <a:ext cx="505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/>
              <a:t>ESCOPO DE TESTES</a:t>
            </a:r>
            <a:endParaRPr lang="pt-BR" sz="3200" b="1" dirty="0"/>
          </a:p>
        </p:txBody>
      </p:sp>
      <p:sp>
        <p:nvSpPr>
          <p:cNvPr id="3" name="Retângulo Arredondado 2"/>
          <p:cNvSpPr/>
          <p:nvPr/>
        </p:nvSpPr>
        <p:spPr>
          <a:xfrm>
            <a:off x="548640" y="2369127"/>
            <a:ext cx="11180618" cy="347472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/>
              <a:t>Artigo 5.2 do Código Mundial define:</a:t>
            </a:r>
          </a:p>
          <a:p>
            <a:pPr algn="just"/>
            <a:endParaRPr lang="pt-BR" sz="2000" b="1" dirty="0" smtClean="0"/>
          </a:p>
          <a:p>
            <a:pPr algn="just"/>
            <a:endParaRPr lang="pt-BR" sz="2000" b="1" dirty="0"/>
          </a:p>
          <a:p>
            <a:pPr algn="just"/>
            <a:r>
              <a:rPr lang="pt-BR" sz="2400" dirty="0"/>
              <a:t>Qualquer atleta pode ser solicitado por qualquer Organização Antidopagem com Autoridade de Teste sobre ele a fornecer uma amostra a qualquer momento e em qualquer lugar, sujeito às limitações de jurisdição para testes em evento definidas no Artigo 5.3</a:t>
            </a:r>
          </a:p>
        </p:txBody>
      </p:sp>
      <p:pic>
        <p:nvPicPr>
          <p:cNvPr id="6" name="Picture 2" descr="http://www.abcd.gov.br/images/logoABC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160394"/>
            <a:ext cx="1274215" cy="7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86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" y="-4939"/>
            <a:ext cx="10274530" cy="6858000"/>
          </a:xfrm>
          <a:prstGeom prst="rect">
            <a:avLst/>
          </a:prstGeom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966233785"/>
              </p:ext>
            </p:extLst>
          </p:nvPr>
        </p:nvGraphicFramePr>
        <p:xfrm>
          <a:off x="3156666" y="1802297"/>
          <a:ext cx="6318637" cy="4810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tângulo 12"/>
          <p:cNvSpPr/>
          <p:nvPr/>
        </p:nvSpPr>
        <p:spPr>
          <a:xfrm>
            <a:off x="8256104" y="253434"/>
            <a:ext cx="3666271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COMPETÊNCIA DAS AUTORIDADES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abcd.gov.br/images/logoABC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160394"/>
            <a:ext cx="1274215" cy="7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9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876" y="0"/>
            <a:ext cx="1027453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983896" y="402868"/>
            <a:ext cx="505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/>
              <a:t>AUTORIDADE DE TESTES</a:t>
            </a:r>
            <a:endParaRPr lang="pt-BR" sz="32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24497919"/>
              </p:ext>
            </p:extLst>
          </p:nvPr>
        </p:nvGraphicFramePr>
        <p:xfrm>
          <a:off x="236456" y="1221969"/>
          <a:ext cx="11575927" cy="5464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91192" y="6300438"/>
            <a:ext cx="1184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i="1" dirty="0" smtClean="0"/>
              <a:t>As Organizações Antidopagem podem testar qualquer atleta sobre os quais tenham autoridade de testes que não tenham se aposentado, inclusive os atletas cumprindo período de suspensão conforme definido 5.2.5</a:t>
            </a:r>
          </a:p>
        </p:txBody>
      </p:sp>
      <p:pic>
        <p:nvPicPr>
          <p:cNvPr id="6" name="Picture 2" descr="http://www.abcd.gov.br/images/logoABC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160394"/>
            <a:ext cx="1274215" cy="7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5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3" y="8313"/>
            <a:ext cx="1027453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874627" y="53722"/>
            <a:ext cx="5041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/>
              <a:t>PLANO DE </a:t>
            </a:r>
          </a:p>
          <a:p>
            <a:pPr algn="r"/>
            <a:r>
              <a:rPr lang="pt-BR" sz="3600" b="1" dirty="0" smtClean="0"/>
              <a:t>DISTRIBUIÇÃO DE TESTES</a:t>
            </a:r>
          </a:p>
        </p:txBody>
      </p:sp>
      <p:sp>
        <p:nvSpPr>
          <p:cNvPr id="7" name="Arredondar Retângulo em um Canto Diagonal 6"/>
          <p:cNvSpPr/>
          <p:nvPr/>
        </p:nvSpPr>
        <p:spPr>
          <a:xfrm>
            <a:off x="698269" y="2685011"/>
            <a:ext cx="4390967" cy="1734307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Distribuição de Testes  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rredondar Retângulo em um Canto Diagonal 8"/>
          <p:cNvSpPr/>
          <p:nvPr/>
        </p:nvSpPr>
        <p:spPr>
          <a:xfrm>
            <a:off x="6916187" y="1927387"/>
            <a:ext cx="3433547" cy="930080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Abrangeu aproximadamente 50 modalidades</a:t>
            </a:r>
            <a:endParaRPr lang="pt-BR" dirty="0"/>
          </a:p>
        </p:txBody>
      </p:sp>
      <p:sp>
        <p:nvSpPr>
          <p:cNvPr id="12" name="Arredondar Retângulo em um Canto Diagonal 11"/>
          <p:cNvSpPr/>
          <p:nvPr/>
        </p:nvSpPr>
        <p:spPr>
          <a:xfrm>
            <a:off x="6916188" y="3489238"/>
            <a:ext cx="3433547" cy="930080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Incluindo olímpicas de verão e inverno, </a:t>
            </a:r>
            <a:r>
              <a:rPr lang="pt-BR" dirty="0" err="1" smtClean="0"/>
              <a:t>paralímpicas</a:t>
            </a:r>
            <a:r>
              <a:rPr lang="pt-BR" dirty="0" smtClean="0"/>
              <a:t> e outras reconhecidas pelo COB e CPB</a:t>
            </a:r>
            <a:endParaRPr lang="pt-BR" dirty="0"/>
          </a:p>
        </p:txBody>
      </p:sp>
      <p:sp>
        <p:nvSpPr>
          <p:cNvPr id="13" name="Arredondar Retângulo em um Canto Diagonal 12"/>
          <p:cNvSpPr/>
          <p:nvPr/>
        </p:nvSpPr>
        <p:spPr>
          <a:xfrm>
            <a:off x="6916187" y="5058348"/>
            <a:ext cx="3433547" cy="930080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Foram realizados 7.584 testes com ABCD como Autoridade de Testes</a:t>
            </a:r>
            <a:endParaRPr lang="pt-BR" dirty="0"/>
          </a:p>
        </p:txBody>
      </p:sp>
      <p:pic>
        <p:nvPicPr>
          <p:cNvPr id="8" name="Picture 2" descr="http://www.abcd.gov.br/images/logoABC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160394"/>
            <a:ext cx="1274215" cy="7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3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1" y="-4939"/>
            <a:ext cx="10794858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983896" y="402868"/>
            <a:ext cx="505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t-BR" sz="3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581207" y="145165"/>
            <a:ext cx="4442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/>
              <a:t>MANEJO DE RESULTADOS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90515867"/>
              </p:ext>
            </p:extLst>
          </p:nvPr>
        </p:nvGraphicFramePr>
        <p:xfrm>
          <a:off x="1599738" y="1603197"/>
          <a:ext cx="9398000" cy="453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http://www.abcd.gov.br/images/logoABC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160394"/>
            <a:ext cx="1274215" cy="7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9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87" y="3374"/>
            <a:ext cx="1027453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138160" y="145165"/>
            <a:ext cx="3885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/>
              <a:t>CAMPANHA </a:t>
            </a:r>
          </a:p>
          <a:p>
            <a:pPr algn="r"/>
            <a:r>
              <a:rPr lang="pt-BR" sz="3600" b="1" dirty="0" smtClean="0"/>
              <a:t>#JOGOLIMPO</a:t>
            </a:r>
          </a:p>
        </p:txBody>
      </p:sp>
      <p:sp>
        <p:nvSpPr>
          <p:cNvPr id="3" name="Elipse 2"/>
          <p:cNvSpPr/>
          <p:nvPr/>
        </p:nvSpPr>
        <p:spPr>
          <a:xfrm>
            <a:off x="6733309" y="2693322"/>
            <a:ext cx="4082474" cy="203661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138.438 pessoas que atuam no desporto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entágono 5"/>
          <p:cNvSpPr/>
          <p:nvPr/>
        </p:nvSpPr>
        <p:spPr>
          <a:xfrm>
            <a:off x="2022764" y="2751514"/>
            <a:ext cx="3621578" cy="1837112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#JOGOLIMPO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2018</a:t>
            </a:r>
          </a:p>
        </p:txBody>
      </p:sp>
      <p:pic>
        <p:nvPicPr>
          <p:cNvPr id="7" name="Picture 2" descr="http://www.abcd.gov.br/images/logoABC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160394"/>
            <a:ext cx="1274215" cy="7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193309" y="1616364"/>
            <a:ext cx="436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EDUCAÇÃO</a:t>
            </a:r>
            <a:r>
              <a:rPr lang="pt-BR" sz="5400" b="1" dirty="0" smtClean="0"/>
              <a:t>!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176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3" y="0"/>
            <a:ext cx="1027453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209607" y="291067"/>
            <a:ext cx="5791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800" b="1" dirty="0"/>
              <a:t>PROPÓSITO, ESCOPO E ORGANIZAÇÃO DO PROGRAMA MUNDIAL ANTI-DOPAGEM </a:t>
            </a:r>
            <a:endParaRPr lang="pt-BR" sz="2800" b="1" dirty="0"/>
          </a:p>
        </p:txBody>
      </p:sp>
      <p:sp>
        <p:nvSpPr>
          <p:cNvPr id="7" name="Retângulo 6"/>
          <p:cNvSpPr/>
          <p:nvPr/>
        </p:nvSpPr>
        <p:spPr>
          <a:xfrm>
            <a:off x="573571" y="4574768"/>
            <a:ext cx="10859195" cy="18759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PT" sz="2400" dirty="0">
                <a:solidFill>
                  <a:schemeClr val="tx1"/>
                </a:solidFill>
              </a:rPr>
              <a:t>Assegurar programas antidopagem harmonizados, coordenados e eficazes a nível internacional e nacional em matéria de detecção, dissuasão e prevenção da dopagem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92729" y="2341415"/>
            <a:ext cx="10587642" cy="18759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tx1"/>
                </a:solidFill>
              </a:rPr>
              <a:t>Proteger os direitos fundamentais dos atletas de participar em esporte livre de dopagem e assim promover saúde, justiça e igualdade para atletas em todo mundo</a:t>
            </a:r>
          </a:p>
        </p:txBody>
      </p:sp>
      <p:pic>
        <p:nvPicPr>
          <p:cNvPr id="6" name="Picture 2" descr="http://www.abcd.gov.br/images/logoABC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160394"/>
            <a:ext cx="1274215" cy="7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ua 3"/>
          <p:cNvSpPr/>
          <p:nvPr/>
        </p:nvSpPr>
        <p:spPr>
          <a:xfrm>
            <a:off x="4808669" y="-1936377"/>
            <a:ext cx="8788998" cy="3582296"/>
          </a:xfrm>
          <a:prstGeom prst="moon">
            <a:avLst>
              <a:gd name="adj" fmla="val 8750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53" t="53868" r="15835" b="-309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42" y="573328"/>
            <a:ext cx="1770993" cy="1252297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645919"/>
            <a:ext cx="10515600" cy="491624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sz="4400" b="1" dirty="0" smtClean="0">
                <a:ln w="18415" cmpd="sng">
                  <a:noFill/>
                  <a:prstDash val="solid"/>
                </a:ln>
                <a:solidFill>
                  <a:srgbClr val="22582F"/>
                </a:solidFill>
                <a:latin typeface="Corbel" pitchFamily="34" charset="0"/>
              </a:rPr>
              <a:t>Seja você também embaixador da Campanha #JOGOLIMPO e ajude a disseminar esta ideia.</a:t>
            </a:r>
          </a:p>
          <a:p>
            <a:pPr marL="0" indent="0" algn="ctr">
              <a:buNone/>
            </a:pPr>
            <a:endParaRPr lang="pt-BR" b="1" dirty="0" smtClean="0">
              <a:ln w="18415" cmpd="sng">
                <a:noFill/>
                <a:prstDash val="solid"/>
              </a:ln>
              <a:solidFill>
                <a:srgbClr val="22582F"/>
              </a:solidFill>
              <a:latin typeface="Corbel" pitchFamily="34" charset="0"/>
            </a:endParaRPr>
          </a:p>
          <a:p>
            <a:pPr marL="0" indent="0" algn="ctr">
              <a:buNone/>
            </a:pPr>
            <a:r>
              <a:rPr lang="pt-BR" b="1" dirty="0" smtClean="0">
                <a:ln w="18415" cmpd="sng">
                  <a:noFill/>
                  <a:prstDash val="solid"/>
                </a:ln>
                <a:solidFill>
                  <a:srgbClr val="22582F"/>
                </a:solidFill>
                <a:latin typeface="Corbel" pitchFamily="34" charset="0"/>
              </a:rPr>
              <a:t>abcd@abcd.gov.br</a:t>
            </a:r>
            <a:endParaRPr lang="pt-BR" b="1" dirty="0">
              <a:ln w="18415" cmpd="sng">
                <a:noFill/>
                <a:prstDash val="solid"/>
              </a:ln>
              <a:solidFill>
                <a:srgbClr val="22582F"/>
              </a:solidFill>
              <a:latin typeface="Corbel" pitchFamily="34" charset="0"/>
            </a:endParaRPr>
          </a:p>
          <a:p>
            <a:pPr marL="0" indent="0" algn="ctr">
              <a:buNone/>
            </a:pPr>
            <a:r>
              <a:rPr lang="pt-BR" b="1" dirty="0">
                <a:ln w="18415" cmpd="sng">
                  <a:noFill/>
                  <a:prstDash val="solid"/>
                </a:ln>
                <a:solidFill>
                  <a:srgbClr val="22582F"/>
                </a:solidFill>
                <a:latin typeface="Corbel" pitchFamily="34" charset="0"/>
              </a:rPr>
              <a:t>denuncia@abcd.gov.br</a:t>
            </a:r>
          </a:p>
          <a:p>
            <a:pPr marL="0" indent="0" algn="ctr">
              <a:buNone/>
            </a:pPr>
            <a:endParaRPr lang="pt-BR" b="1" dirty="0">
              <a:ln w="18415" cmpd="sng">
                <a:noFill/>
                <a:prstDash val="solid"/>
              </a:ln>
              <a:solidFill>
                <a:srgbClr val="22582F"/>
              </a:solidFill>
              <a:latin typeface="Corbel" pitchFamily="34" charset="0"/>
            </a:endParaRPr>
          </a:p>
          <a:p>
            <a:pPr marL="0" indent="0" algn="ctr">
              <a:buNone/>
            </a:pPr>
            <a:r>
              <a:rPr lang="pt-BR" b="1" dirty="0">
                <a:ln w="18415" cmpd="sng">
                  <a:noFill/>
                  <a:prstDash val="solid"/>
                </a:ln>
                <a:solidFill>
                  <a:srgbClr val="22582F"/>
                </a:solidFill>
                <a:latin typeface="Corbel" pitchFamily="34" charset="0"/>
              </a:rPr>
              <a:t>www.esporte.gov.br</a:t>
            </a:r>
          </a:p>
          <a:p>
            <a:pPr marL="0" indent="0" algn="ctr">
              <a:buNone/>
            </a:pPr>
            <a:r>
              <a:rPr lang="pt-BR" b="1" dirty="0">
                <a:ln w="18415" cmpd="sng">
                  <a:noFill/>
                  <a:prstDash val="solid"/>
                </a:ln>
                <a:solidFill>
                  <a:srgbClr val="22582F"/>
                </a:solidFill>
                <a:latin typeface="Corbel" pitchFamily="34" charset="0"/>
              </a:rPr>
              <a:t>www.abcd.gov.br</a:t>
            </a:r>
          </a:p>
          <a:p>
            <a:pPr marL="0" indent="0" algn="ctr">
              <a:buNone/>
            </a:pPr>
            <a:r>
              <a:rPr lang="pt-BR" b="1" dirty="0">
                <a:ln w="18415" cmpd="sng">
                  <a:noFill/>
                  <a:prstDash val="solid"/>
                </a:ln>
                <a:solidFill>
                  <a:srgbClr val="22582F"/>
                </a:solidFill>
              </a:rPr>
              <a:t>(61) 3429-6900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8104149" y="250162"/>
            <a:ext cx="219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 pitchFamily="34" charset="0"/>
              </a:rPr>
              <a:t>CONTATO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0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00" y="-13252"/>
            <a:ext cx="1027453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18051" y="1749286"/>
            <a:ext cx="116354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Missão</a:t>
            </a:r>
            <a:endParaRPr lang="pt-BR" sz="2000" dirty="0"/>
          </a:p>
          <a:p>
            <a:r>
              <a:rPr lang="pt-BR" sz="2000" dirty="0"/>
              <a:t>Consolidar a consciência antidopagem e defender no âmbito nacional, o direito fundamental dos atletas de participarem de competições esportivas livres de quaisquer formas de dopagem.</a:t>
            </a:r>
          </a:p>
          <a:p>
            <a:r>
              <a:rPr lang="pt-BR" sz="2000" dirty="0"/>
              <a:t> </a:t>
            </a:r>
          </a:p>
          <a:p>
            <a:r>
              <a:rPr lang="pt-BR" sz="2000" b="1" dirty="0"/>
              <a:t>Visão</a:t>
            </a:r>
            <a:endParaRPr lang="pt-BR" sz="2000" dirty="0"/>
          </a:p>
          <a:p>
            <a:r>
              <a:rPr lang="pt-BR" sz="2000" dirty="0"/>
              <a:t>Assegurar que o esporte no Brasil seja livre de dopagem, promovendo ativamente a saúde, a licitude e a igualdade nas competições, disseminando a ética e os valores do jogo limpo em todas as manifestações esportivas. </a:t>
            </a:r>
          </a:p>
          <a:p>
            <a:r>
              <a:rPr lang="pt-BR" sz="2000" dirty="0"/>
              <a:t> </a:t>
            </a:r>
          </a:p>
          <a:p>
            <a:r>
              <a:rPr lang="pt-BR" sz="2000" b="1" dirty="0"/>
              <a:t>Objetivos</a:t>
            </a:r>
            <a:endParaRPr lang="pt-BR" sz="2000" dirty="0"/>
          </a:p>
          <a:p>
            <a:r>
              <a:rPr lang="pt-BR" sz="2000" dirty="0"/>
              <a:t>Estar entre as principais Organizações Nacionais Antidopagem no que diz respeito à qualificação de Oficiais de Controle de Dopagem e Oficiais de Coleta de Sangue, assim como à informação, educação, prevenção, inteligência e ação, construindo um eficiente Plano de Distribuição de Testes, incluindo todos os esportes do Programa Olímpico e </a:t>
            </a:r>
            <a:r>
              <a:rPr lang="pt-BR" sz="2000" dirty="0" err="1"/>
              <a:t>Paralímpico</a:t>
            </a:r>
            <a:r>
              <a:rPr lang="pt-BR" sz="2000" dirty="0"/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983896" y="402868"/>
            <a:ext cx="5056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/>
              <a:t>AUTORIDADE BRASILEIRA </a:t>
            </a:r>
          </a:p>
          <a:p>
            <a:pPr algn="r"/>
            <a:r>
              <a:rPr lang="pt-BR" sz="3200" b="1" dirty="0"/>
              <a:t>DE CONTROLE DE DOPAGEM</a:t>
            </a:r>
          </a:p>
        </p:txBody>
      </p:sp>
      <p:pic>
        <p:nvPicPr>
          <p:cNvPr id="6" name="Picture 2" descr="http://www.abcd.gov.br/images/logoABC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160394"/>
            <a:ext cx="1274215" cy="7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1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87" y="3374"/>
            <a:ext cx="1027453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89216" y="1565208"/>
            <a:ext cx="5993476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Ética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Saúde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Excelência no desempenho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Caráter e educação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Diversão e alegria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Trabalho em equipe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Dedicação e compromisso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Respeito às leis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Respeito a si próprio e aos outros participantes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Coragem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Comunidade e solidariedade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138160" y="145165"/>
            <a:ext cx="3885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/>
              <a:t>VALORES DO CÓDIGO MUNDIAL </a:t>
            </a:r>
            <a:endParaRPr lang="pt-BR" sz="3600" b="1" dirty="0"/>
          </a:p>
        </p:txBody>
      </p:sp>
      <p:sp>
        <p:nvSpPr>
          <p:cNvPr id="3" name="Elipse 2"/>
          <p:cNvSpPr/>
          <p:nvPr/>
        </p:nvSpPr>
        <p:spPr>
          <a:xfrm>
            <a:off x="7074130" y="2776452"/>
            <a:ext cx="4680065" cy="203661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Dopagem é essencialmente contrária ao Espírito Esportivo 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www.abcd.gov.br/images/logoABC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160394"/>
            <a:ext cx="1274215" cy="7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0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87" y="-4939"/>
            <a:ext cx="1027453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66008" y="1644812"/>
            <a:ext cx="1183732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400" b="1" dirty="0"/>
              <a:t>Princípios:</a:t>
            </a:r>
          </a:p>
          <a:p>
            <a:pPr marL="342900" lvl="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b="1" dirty="0"/>
              <a:t>Independência</a:t>
            </a:r>
            <a:r>
              <a:rPr lang="pt-BR" sz="2000" dirty="0"/>
              <a:t>: atuar com isenção e total independência em relação às organizações esportivas.</a:t>
            </a:r>
          </a:p>
          <a:p>
            <a:pPr marL="342900" lvl="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b="1" dirty="0"/>
              <a:t>Regulamentação</a:t>
            </a:r>
            <a:r>
              <a:rPr lang="pt-BR" sz="2000" dirty="0"/>
              <a:t>: adotar regras em cumprimento ao Código Mundial Antidopagem.</a:t>
            </a:r>
          </a:p>
          <a:p>
            <a:pPr marL="342900" lvl="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b="1" dirty="0"/>
              <a:t>Padronização</a:t>
            </a:r>
            <a:r>
              <a:rPr lang="pt-BR" sz="2000" dirty="0"/>
              <a:t>: atuar como agente integrador de padrões para todas as entidades esportivas do País.</a:t>
            </a:r>
          </a:p>
          <a:p>
            <a:pPr marL="342900" lvl="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b="1" dirty="0"/>
              <a:t>Especialização</a:t>
            </a:r>
            <a:r>
              <a:rPr lang="pt-BR" sz="2000" dirty="0"/>
              <a:t>: assegurar a qualidade de recursos humanos envolvidos no controle de dopagem no esporte</a:t>
            </a:r>
          </a:p>
          <a:p>
            <a:pPr marL="342900" lvl="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b="1" dirty="0"/>
              <a:t>Cultura</a:t>
            </a:r>
            <a:r>
              <a:rPr lang="pt-BR" sz="2000" dirty="0"/>
              <a:t>: ser referência para promoção da cultura nacional antidopagem.</a:t>
            </a:r>
          </a:p>
          <a:p>
            <a:pPr marL="342900" lvl="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b="1" dirty="0"/>
              <a:t>Cooperação</a:t>
            </a:r>
            <a:r>
              <a:rPr lang="pt-BR" sz="2000" dirty="0"/>
              <a:t>: colaborar com a Agência Mundial Antidopagem e outras Organizações Nacionais Antidopagem.</a:t>
            </a:r>
          </a:p>
          <a:p>
            <a:pPr marL="342900" lvl="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b="1" dirty="0"/>
              <a:t>Interação</a:t>
            </a:r>
            <a:r>
              <a:rPr lang="pt-BR" sz="2000" dirty="0"/>
              <a:t>: interagir com a sociedade em assuntos ligados ao controle de dopagem.</a:t>
            </a:r>
          </a:p>
          <a:p>
            <a:pPr marL="342900" lvl="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/>
              <a:t>Qualidade</a:t>
            </a:r>
            <a:r>
              <a:rPr lang="pt-BR" sz="2000" dirty="0"/>
              <a:t>: adotar e implementar as melhores práticas recomendadas pelo Controle de Dopagem Internacional.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983896" y="402868"/>
            <a:ext cx="5056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/>
              <a:t>AUTORIDADE BRASILEIRA </a:t>
            </a:r>
          </a:p>
          <a:p>
            <a:pPr algn="r"/>
            <a:r>
              <a:rPr lang="pt-BR" sz="3200" b="1" dirty="0"/>
              <a:t>DE CONTROLE DE DOPAGEM</a:t>
            </a:r>
          </a:p>
        </p:txBody>
      </p:sp>
      <p:pic>
        <p:nvPicPr>
          <p:cNvPr id="6" name="Picture 2" descr="http://www.abcd.gov.br/images/logoABC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160394"/>
            <a:ext cx="1274215" cy="7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7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7453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493585" y="952230"/>
            <a:ext cx="4407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CÓDIGO MUNDIAL ANTIDOPAGEM</a:t>
            </a:r>
          </a:p>
        </p:txBody>
      </p:sp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81" y="2223253"/>
            <a:ext cx="3026600" cy="42870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404039508"/>
              </p:ext>
            </p:extLst>
          </p:nvPr>
        </p:nvGraphicFramePr>
        <p:xfrm>
          <a:off x="760615" y="4512808"/>
          <a:ext cx="6721793" cy="1479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02673" y="1941744"/>
            <a:ext cx="68797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Documento fundamental e universal que serve de base ao Programa Mundial Antidopagem nos esportes;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Harmonização princípios antidopagem;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 smtClean="0"/>
              <a:t>Proporcionalidade e direitos humanos.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929402" y="6140933"/>
            <a:ext cx="2166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i="1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Em revisão constante</a:t>
            </a:r>
            <a:endParaRPr lang="pt-BR" i="1" dirty="0">
              <a:solidFill>
                <a:srgbClr val="006600"/>
              </a:solidFill>
            </a:endParaRPr>
          </a:p>
        </p:txBody>
      </p:sp>
      <p:pic>
        <p:nvPicPr>
          <p:cNvPr id="9" name="Picture 2" descr="http://www.abcd.gov.br/images/logoABC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160394"/>
            <a:ext cx="1274215" cy="7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894" y="-18191"/>
            <a:ext cx="1027453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063410" y="460808"/>
            <a:ext cx="4963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/>
              <a:t>CÓDIGO MUNDIAL </a:t>
            </a:r>
            <a:r>
              <a:rPr lang="pt-BR" sz="3200" b="1" dirty="0" smtClean="0"/>
              <a:t>ANTIDOPAGEM</a:t>
            </a:r>
            <a:endParaRPr lang="pt-BR" sz="32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0A42F85A-D8F5-4EFD-A63F-7E9C4827855E}"/>
              </a:ext>
            </a:extLst>
          </p:cNvPr>
          <p:cNvSpPr/>
          <p:nvPr/>
        </p:nvSpPr>
        <p:spPr>
          <a:xfrm>
            <a:off x="636105" y="1978667"/>
            <a:ext cx="9469523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Código Mundial Antidopagem </a:t>
            </a:r>
            <a:r>
              <a:rPr lang="pt-BR" sz="2000" b="1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CODE 2015 </a:t>
            </a:r>
            <a:endParaRPr lang="pt-B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Resolução n⁰ 42 do Conselho Nacional do Esporte, 25 de junho de 2015 – determina o Código Mundial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ntidopagem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CMA, a partir de 2015, </a:t>
            </a:r>
            <a:r>
              <a:rPr lang="pt-BR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legislação específica e pertinente sobre matéria relativa à antidopagem e promove a harmonização do Código Brasileiro de Justiça Desportiva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CBJD</a:t>
            </a:r>
            <a:r>
              <a:rPr lang="pt-BR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</a:t>
            </a:r>
            <a:r>
              <a:rPr lang="pt-BR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Código Mundial Antidopagem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CMA.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www.abcd.gov.br/images/logoABC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160394"/>
            <a:ext cx="1274215" cy="7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0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13" y="-9878"/>
            <a:ext cx="8091658" cy="567176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179853" y="899323"/>
            <a:ext cx="3220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CÓDIGO BRASILEIRO ANTIDOPAGEM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22232" y="2494777"/>
            <a:ext cx="43521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/>
              <a:t>Código Brasileiro Antidopagem,  2016</a:t>
            </a:r>
            <a:endParaRPr lang="pt-BR" b="1" dirty="0"/>
          </a:p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948" y="2402380"/>
            <a:ext cx="2446814" cy="31094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457200" y="3391422"/>
            <a:ext cx="745836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 smtClean="0"/>
              <a:t>- Adotado </a:t>
            </a:r>
            <a:r>
              <a:rPr lang="pt-BR" dirty="0"/>
              <a:t>e implantado de acordo com as responsabilidades da República Federativa do Brasil, signatária da Convenção Internacional Contra a Dopagem no </a:t>
            </a:r>
            <a:r>
              <a:rPr lang="pt-BR" dirty="0" smtClean="0"/>
              <a:t>Esporte, sob a égide da UNESCO.</a:t>
            </a:r>
          </a:p>
          <a:p>
            <a:pPr>
              <a:spcAft>
                <a:spcPts val="1200"/>
              </a:spcAft>
            </a:pPr>
            <a:r>
              <a:rPr lang="pt-BR" dirty="0" smtClean="0"/>
              <a:t>- Operacionalizado pela ABCD (Autoridade </a:t>
            </a:r>
            <a:r>
              <a:rPr lang="pt-BR" dirty="0"/>
              <a:t>Brasileira de Controle de </a:t>
            </a:r>
            <a:r>
              <a:rPr lang="pt-BR" dirty="0" smtClean="0"/>
              <a:t>Dopagem), </a:t>
            </a:r>
            <a:r>
              <a:rPr lang="pt-BR" dirty="0"/>
              <a:t>contribuindo para os esforços de erradicação da dopagem no esporte no </a:t>
            </a:r>
            <a:r>
              <a:rPr lang="pt-BR" dirty="0" smtClean="0"/>
              <a:t>Brasil.</a:t>
            </a:r>
            <a:endParaRPr lang="pt-BR" dirty="0"/>
          </a:p>
        </p:txBody>
      </p:sp>
      <p:pic>
        <p:nvPicPr>
          <p:cNvPr id="7" name="Picture 2" descr="http://www.abcd.gov.br/images/logoABC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160394"/>
            <a:ext cx="1274215" cy="7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6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783" y="-4939"/>
            <a:ext cx="1027453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176704" y="360714"/>
            <a:ext cx="3408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PADRÕES INTERNACIONAIS</a:t>
            </a:r>
            <a:endParaRPr lang="pt-BR" sz="4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65690" y="2248149"/>
            <a:ext cx="6694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sz="2400" dirty="0"/>
              <a:t>Lista de Métodos e Substâncias Proibidos para </a:t>
            </a:r>
            <a:r>
              <a:rPr lang="pt-BR" sz="2400" dirty="0" smtClean="0"/>
              <a:t>2019</a:t>
            </a:r>
            <a:endParaRPr lang="pt-BR" sz="2400" dirty="0"/>
          </a:p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964948" y="5101401"/>
            <a:ext cx="639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sz="2400" dirty="0"/>
              <a:t>Padrão Internacional para Testes e Investigações</a:t>
            </a:r>
          </a:p>
        </p:txBody>
      </p:sp>
      <p:pic>
        <p:nvPicPr>
          <p:cNvPr id="14" name="Imagem 13" descr="cid:image014.jpg@01D43AE4.16E57D0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52" y="1604086"/>
            <a:ext cx="1715880" cy="22114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 descr="cid:image015.jpg@01D43AE4.16E57D0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52" y="4322618"/>
            <a:ext cx="1715880" cy="22610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2" descr="http://www.abcd.gov.br/images/logoABC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160394"/>
            <a:ext cx="1274215" cy="7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6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947</Words>
  <Application>Microsoft Office PowerPoint</Application>
  <PresentationFormat>Widescreen</PresentationFormat>
  <Paragraphs>126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Corbel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Natália Oliveira da Silva</dc:creator>
  <cp:lastModifiedBy>Saulo Kleber Rodrigues Ribeiro</cp:lastModifiedBy>
  <cp:revision>99</cp:revision>
  <dcterms:created xsi:type="dcterms:W3CDTF">2018-07-31T17:54:19Z</dcterms:created>
  <dcterms:modified xsi:type="dcterms:W3CDTF">2019-04-01T19:33:41Z</dcterms:modified>
</cp:coreProperties>
</file>