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4827" r:id="rId5"/>
    <p:sldMasterId id="2147484805" r:id="rId6"/>
  </p:sldMasterIdLst>
  <p:notesMasterIdLst>
    <p:notesMasterId r:id="rId20"/>
  </p:notesMasterIdLst>
  <p:handoutMasterIdLst>
    <p:handoutMasterId r:id="rId21"/>
  </p:handoutMasterIdLst>
  <p:sldIdLst>
    <p:sldId id="4591" r:id="rId7"/>
    <p:sldId id="4599" r:id="rId8"/>
    <p:sldId id="4619" r:id="rId9"/>
    <p:sldId id="4620" r:id="rId10"/>
    <p:sldId id="4589" r:id="rId11"/>
    <p:sldId id="4617" r:id="rId12"/>
    <p:sldId id="4622" r:id="rId13"/>
    <p:sldId id="4618" r:id="rId14"/>
    <p:sldId id="4621" r:id="rId15"/>
    <p:sldId id="4603" r:id="rId16"/>
    <p:sldId id="4616" r:id="rId17"/>
    <p:sldId id="4602" r:id="rId18"/>
    <p:sldId id="39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2092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DAEDE-A796-25BC-9B10-F662EC0CE4E2}" name="Mariana Oliveira" initials="MO" userId="S::mariana.oliveira@brasscom.org.br::3b309bf6-0338-4975-bd94-c666df1d5e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1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955"/>
    <a:srgbClr val="B08C6A"/>
    <a:srgbClr val="C3B593"/>
    <a:srgbClr val="AA9B8E"/>
    <a:srgbClr val="142839"/>
    <a:srgbClr val="B17631"/>
    <a:srgbClr val="A06E32"/>
    <a:srgbClr val="AB9B77"/>
    <a:srgbClr val="988D71"/>
    <a:srgbClr val="AD8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35D4B-5062-4D0E-95B0-795A56BC9DB2}" v="1" dt="2023-10-25T16:03:00.358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2" y="90"/>
      </p:cViewPr>
      <p:guideLst>
        <p:guide pos="2026"/>
        <p:guide pos="5654"/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fonso Nina" userId="6fc74041d3a55b05" providerId="LiveId" clId="{0BE35D4B-5062-4D0E-95B0-795A56BC9DB2}"/>
    <pc:docChg chg="undo custSel modSld">
      <pc:chgData name="Affonso Nina" userId="6fc74041d3a55b05" providerId="LiveId" clId="{0BE35D4B-5062-4D0E-95B0-795A56BC9DB2}" dt="2023-10-25T16:06:56.732" v="303" actId="20577"/>
      <pc:docMkLst>
        <pc:docMk/>
      </pc:docMkLst>
      <pc:sldChg chg="modSp mod">
        <pc:chgData name="Affonso Nina" userId="6fc74041d3a55b05" providerId="LiveId" clId="{0BE35D4B-5062-4D0E-95B0-795A56BC9DB2}" dt="2023-10-25T16:00:56.407" v="31" actId="6549"/>
        <pc:sldMkLst>
          <pc:docMk/>
          <pc:sldMk cId="3771156087" sldId="4599"/>
        </pc:sldMkLst>
        <pc:spChg chg="mod">
          <ac:chgData name="Affonso Nina" userId="6fc74041d3a55b05" providerId="LiveId" clId="{0BE35D4B-5062-4D0E-95B0-795A56BC9DB2}" dt="2023-10-25T16:00:56.407" v="31" actId="6549"/>
          <ac:spMkLst>
            <pc:docMk/>
            <pc:sldMk cId="3771156087" sldId="4599"/>
            <ac:spMk id="7" creationId="{2F610444-EC36-D892-CA90-FC14BEAE057D}"/>
          </ac:spMkLst>
        </pc:spChg>
      </pc:sldChg>
      <pc:sldChg chg="modSp mod">
        <pc:chgData name="Affonso Nina" userId="6fc74041d3a55b05" providerId="LiveId" clId="{0BE35D4B-5062-4D0E-95B0-795A56BC9DB2}" dt="2023-10-25T16:06:56.732" v="303" actId="20577"/>
        <pc:sldMkLst>
          <pc:docMk/>
          <pc:sldMk cId="1952676301" sldId="4603"/>
        </pc:sldMkLst>
        <pc:spChg chg="mod">
          <ac:chgData name="Affonso Nina" userId="6fc74041d3a55b05" providerId="LiveId" clId="{0BE35D4B-5062-4D0E-95B0-795A56BC9DB2}" dt="2023-10-25T16:05:18.250" v="146" actId="115"/>
          <ac:spMkLst>
            <pc:docMk/>
            <pc:sldMk cId="1952676301" sldId="4603"/>
            <ac:spMk id="2" creationId="{3637EF6C-4B0B-AE75-793C-0BE55330C4C9}"/>
          </ac:spMkLst>
        </pc:spChg>
        <pc:spChg chg="mod">
          <ac:chgData name="Affonso Nina" userId="6fc74041d3a55b05" providerId="LiveId" clId="{0BE35D4B-5062-4D0E-95B0-795A56BC9DB2}" dt="2023-10-25T16:06:56.732" v="303" actId="20577"/>
          <ac:spMkLst>
            <pc:docMk/>
            <pc:sldMk cId="1952676301" sldId="4603"/>
            <ac:spMk id="15" creationId="{A9913773-8EBD-C0B0-97C4-81822785D7E2}"/>
          </ac:spMkLst>
        </pc:spChg>
      </pc:sldChg>
      <pc:sldChg chg="modSp mod">
        <pc:chgData name="Affonso Nina" userId="6fc74041d3a55b05" providerId="LiveId" clId="{0BE35D4B-5062-4D0E-95B0-795A56BC9DB2}" dt="2023-10-25T16:06:09.760" v="232" actId="1035"/>
        <pc:sldMkLst>
          <pc:docMk/>
          <pc:sldMk cId="3258855985" sldId="4616"/>
        </pc:sldMkLst>
        <pc:spChg chg="mod">
          <ac:chgData name="Affonso Nina" userId="6fc74041d3a55b05" providerId="LiveId" clId="{0BE35D4B-5062-4D0E-95B0-795A56BC9DB2}" dt="2023-10-25T16:06:09.760" v="232" actId="1035"/>
          <ac:spMkLst>
            <pc:docMk/>
            <pc:sldMk cId="3258855985" sldId="4616"/>
            <ac:spMk id="2" creationId="{A2F93D06-F8FE-1FE4-ABDD-F0AC39F2244F}"/>
          </ac:spMkLst>
        </pc:spChg>
        <pc:spChg chg="mod">
          <ac:chgData name="Affonso Nina" userId="6fc74041d3a55b05" providerId="LiveId" clId="{0BE35D4B-5062-4D0E-95B0-795A56BC9DB2}" dt="2023-10-25T16:05:57.204" v="205" actId="115"/>
          <ac:spMkLst>
            <pc:docMk/>
            <pc:sldMk cId="3258855985" sldId="4616"/>
            <ac:spMk id="3" creationId="{0D16445A-C7A1-CD28-D0CA-1909181C664B}"/>
          </ac:spMkLst>
        </pc:spChg>
      </pc:sldChg>
      <pc:sldChg chg="modSp mod">
        <pc:chgData name="Affonso Nina" userId="6fc74041d3a55b05" providerId="LiveId" clId="{0BE35D4B-5062-4D0E-95B0-795A56BC9DB2}" dt="2023-10-25T16:01:36.834" v="34" actId="20577"/>
        <pc:sldMkLst>
          <pc:docMk/>
          <pc:sldMk cId="2827090119" sldId="4617"/>
        </pc:sldMkLst>
        <pc:spChg chg="mod">
          <ac:chgData name="Affonso Nina" userId="6fc74041d3a55b05" providerId="LiveId" clId="{0BE35D4B-5062-4D0E-95B0-795A56BC9DB2}" dt="2023-10-25T16:01:36.834" v="34" actId="20577"/>
          <ac:spMkLst>
            <pc:docMk/>
            <pc:sldMk cId="2827090119" sldId="4617"/>
            <ac:spMk id="3" creationId="{CE57117B-8F7F-662F-2254-A59399150121}"/>
          </ac:spMkLst>
        </pc:spChg>
      </pc:sldChg>
      <pc:sldChg chg="modSp mod">
        <pc:chgData name="Affonso Nina" userId="6fc74041d3a55b05" providerId="LiveId" clId="{0BE35D4B-5062-4D0E-95B0-795A56BC9DB2}" dt="2023-10-25T16:04:32.005" v="134" actId="20577"/>
        <pc:sldMkLst>
          <pc:docMk/>
          <pc:sldMk cId="38647597" sldId="4618"/>
        </pc:sldMkLst>
        <pc:spChg chg="mod">
          <ac:chgData name="Affonso Nina" userId="6fc74041d3a55b05" providerId="LiveId" clId="{0BE35D4B-5062-4D0E-95B0-795A56BC9DB2}" dt="2023-10-25T16:04:32.005" v="134" actId="20577"/>
          <ac:spMkLst>
            <pc:docMk/>
            <pc:sldMk cId="38647597" sldId="4618"/>
            <ac:spMk id="3" creationId="{CE57117B-8F7F-662F-2254-A59399150121}"/>
          </ac:spMkLst>
        </pc:spChg>
      </pc:sldChg>
      <pc:sldChg chg="modSp mod">
        <pc:chgData name="Affonso Nina" userId="6fc74041d3a55b05" providerId="LiveId" clId="{0BE35D4B-5062-4D0E-95B0-795A56BC9DB2}" dt="2023-10-25T16:00:37.487" v="0" actId="20577"/>
        <pc:sldMkLst>
          <pc:docMk/>
          <pc:sldMk cId="3203035846" sldId="4620"/>
        </pc:sldMkLst>
        <pc:spChg chg="mod">
          <ac:chgData name="Affonso Nina" userId="6fc74041d3a55b05" providerId="LiveId" clId="{0BE35D4B-5062-4D0E-95B0-795A56BC9DB2}" dt="2023-10-25T16:00:37.487" v="0" actId="20577"/>
          <ac:spMkLst>
            <pc:docMk/>
            <pc:sldMk cId="3203035846" sldId="4620"/>
            <ac:spMk id="7" creationId="{40C8801B-17FC-08F0-0306-2E2BCF30C8E9}"/>
          </ac:spMkLst>
        </pc:spChg>
      </pc:sldChg>
      <pc:sldChg chg="modSp mod">
        <pc:chgData name="Affonso Nina" userId="6fc74041d3a55b05" providerId="LiveId" clId="{0BE35D4B-5062-4D0E-95B0-795A56BC9DB2}" dt="2023-10-25T16:05:02.456" v="145" actId="20577"/>
        <pc:sldMkLst>
          <pc:docMk/>
          <pc:sldMk cId="919951343" sldId="4621"/>
        </pc:sldMkLst>
        <pc:spChg chg="mod">
          <ac:chgData name="Affonso Nina" userId="6fc74041d3a55b05" providerId="LiveId" clId="{0BE35D4B-5062-4D0E-95B0-795A56BC9DB2}" dt="2023-10-25T16:05:02.456" v="145" actId="20577"/>
          <ac:spMkLst>
            <pc:docMk/>
            <pc:sldMk cId="919951343" sldId="4621"/>
            <ac:spMk id="20" creationId="{AB6F466C-C031-D2FA-DEDE-6D4FB7D69493}"/>
          </ac:spMkLst>
        </pc:spChg>
        <pc:spChg chg="mod">
          <ac:chgData name="Affonso Nina" userId="6fc74041d3a55b05" providerId="LiveId" clId="{0BE35D4B-5062-4D0E-95B0-795A56BC9DB2}" dt="2023-10-25T16:04:43.437" v="144" actId="20577"/>
          <ac:spMkLst>
            <pc:docMk/>
            <pc:sldMk cId="919951343" sldId="4621"/>
            <ac:spMk id="22" creationId="{55AB62FB-CD8A-ED73-065B-A57855844A5A}"/>
          </ac:spMkLst>
        </pc:spChg>
      </pc:sldChg>
      <pc:sldChg chg="modSp mod">
        <pc:chgData name="Affonso Nina" userId="6fc74041d3a55b05" providerId="LiveId" clId="{0BE35D4B-5062-4D0E-95B0-795A56BC9DB2}" dt="2023-10-25T16:02:23.264" v="76" actId="20577"/>
        <pc:sldMkLst>
          <pc:docMk/>
          <pc:sldMk cId="4086831859" sldId="4622"/>
        </pc:sldMkLst>
        <pc:spChg chg="mod">
          <ac:chgData name="Affonso Nina" userId="6fc74041d3a55b05" providerId="LiveId" clId="{0BE35D4B-5062-4D0E-95B0-795A56BC9DB2}" dt="2023-10-25T16:02:23.264" v="76" actId="20577"/>
          <ac:spMkLst>
            <pc:docMk/>
            <pc:sldMk cId="4086831859" sldId="4622"/>
            <ac:spMk id="3" creationId="{CE57117B-8F7F-662F-2254-A593991501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25/10/2023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DC401D-E649-4CC3-8CC0-93D5DDAEE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895-2C95-4C4B-AB00-58F576179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25/10/2023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https://www.mckinsey.com/featured-insights/destaques/o-estado-da-inteligencia-artificial-em-2023-o-ano-da-irrupcao-da-genai/pt#/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853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36263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17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xmlns="" id="{45ECB8D8-B67A-F871-C714-0D2D3F27DC0D}"/>
              </a:ext>
            </a:extLst>
          </p:cNvPr>
          <p:cNvSpPr/>
          <p:nvPr userDrawn="1"/>
        </p:nvSpPr>
        <p:spPr>
          <a:xfrm>
            <a:off x="15240" y="4568928"/>
            <a:ext cx="5488992" cy="1480806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DA0CB0EC-0273-F88B-EB40-333FA44EA926}"/>
              </a:ext>
            </a:extLst>
          </p:cNvPr>
          <p:cNvSpPr/>
          <p:nvPr userDrawn="1"/>
        </p:nvSpPr>
        <p:spPr>
          <a:xfrm>
            <a:off x="15240" y="2579694"/>
            <a:ext cx="5488992" cy="1480806"/>
          </a:xfrm>
          <a:prstGeom prst="rect">
            <a:avLst/>
          </a:pr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xmlns="" id="{4CBAE724-758A-ED1D-DC70-A3C131C914B1}"/>
              </a:ext>
            </a:extLst>
          </p:cNvPr>
          <p:cNvSpPr/>
          <p:nvPr userDrawn="1"/>
        </p:nvSpPr>
        <p:spPr>
          <a:xfrm>
            <a:off x="6703008" y="1572642"/>
            <a:ext cx="5488992" cy="1480806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164EAB49-4FFE-2B71-5A25-598DFA2176C1}"/>
              </a:ext>
            </a:extLst>
          </p:cNvPr>
          <p:cNvSpPr/>
          <p:nvPr userDrawn="1"/>
        </p:nvSpPr>
        <p:spPr>
          <a:xfrm>
            <a:off x="6703008" y="3584068"/>
            <a:ext cx="5488992" cy="1480806"/>
          </a:xfrm>
          <a:prstGeom prst="rect">
            <a:avLst/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xmlns="" id="{9D3DBA48-F657-5E73-33CF-2B7842902D25}"/>
              </a:ext>
            </a:extLst>
          </p:cNvPr>
          <p:cNvSpPr/>
          <p:nvPr userDrawn="1"/>
        </p:nvSpPr>
        <p:spPr>
          <a:xfrm rot="18900000">
            <a:off x="4905329" y="4725669"/>
            <a:ext cx="1167325" cy="11673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xmlns="" id="{92C5B6EF-6F45-AA93-1904-A1A89F8B1E5F}"/>
              </a:ext>
            </a:extLst>
          </p:cNvPr>
          <p:cNvSpPr/>
          <p:nvPr userDrawn="1"/>
        </p:nvSpPr>
        <p:spPr>
          <a:xfrm rot="18900000">
            <a:off x="4905328" y="2728146"/>
            <a:ext cx="1167325" cy="11673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xmlns="" id="{EB92962F-1BE9-A50E-C274-59CF7B650556}"/>
              </a:ext>
            </a:extLst>
          </p:cNvPr>
          <p:cNvSpPr/>
          <p:nvPr userDrawn="1"/>
        </p:nvSpPr>
        <p:spPr>
          <a:xfrm rot="18900000">
            <a:off x="6119346" y="3726907"/>
            <a:ext cx="1167325" cy="11673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xmlns="" id="{788C152B-52DA-A2D5-FEDC-0212EC4A0E5D}"/>
              </a:ext>
            </a:extLst>
          </p:cNvPr>
          <p:cNvSpPr/>
          <p:nvPr userDrawn="1"/>
        </p:nvSpPr>
        <p:spPr>
          <a:xfrm rot="18900000">
            <a:off x="6119346" y="1729384"/>
            <a:ext cx="1167325" cy="11673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xmlns="" id="{318C8459-0613-4225-2EC9-DAE8AF598D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9709" y="2792253"/>
            <a:ext cx="3087688" cy="1055687"/>
          </a:xfrm>
          <a:prstGeom prst="roundRect">
            <a:avLst>
              <a:gd name="adj" fmla="val 10893"/>
            </a:avLst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pt-BR"/>
              <a:t>Clique para editar o texto </a:t>
            </a:r>
          </a:p>
        </p:txBody>
      </p:sp>
      <p:sp>
        <p:nvSpPr>
          <p:cNvPr id="24" name="Espaço Reservado para Texto 20">
            <a:extLst>
              <a:ext uri="{FF2B5EF4-FFF2-40B4-BE49-F238E27FC236}">
                <a16:creationId xmlns:a16="http://schemas.microsoft.com/office/drawing/2014/main" xmlns="" id="{A7AFB5B4-2FE9-D5B5-577A-D4B59ECD9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9709" y="4781487"/>
            <a:ext cx="3087688" cy="1055687"/>
          </a:xfrm>
          <a:prstGeom prst="roundRect">
            <a:avLst>
              <a:gd name="adj" fmla="val 10893"/>
            </a:avLst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pt-BR"/>
              <a:t>Clique para editar o texto </a:t>
            </a:r>
          </a:p>
        </p:txBody>
      </p:sp>
      <p:sp>
        <p:nvSpPr>
          <p:cNvPr id="25" name="Espaço Reservado para Texto 20">
            <a:extLst>
              <a:ext uri="{FF2B5EF4-FFF2-40B4-BE49-F238E27FC236}">
                <a16:creationId xmlns:a16="http://schemas.microsoft.com/office/drawing/2014/main" xmlns="" id="{E51D0A5F-5964-056B-7D07-0558F41C8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4603" y="1789079"/>
            <a:ext cx="3087688" cy="1055687"/>
          </a:xfrm>
          <a:prstGeom prst="roundRect">
            <a:avLst>
              <a:gd name="adj" fmla="val 10893"/>
            </a:avLst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pt-BR"/>
              <a:t>Clique para editar o texto </a:t>
            </a:r>
          </a:p>
        </p:txBody>
      </p:sp>
      <p:sp>
        <p:nvSpPr>
          <p:cNvPr id="26" name="Espaço Reservado para Texto 20">
            <a:extLst>
              <a:ext uri="{FF2B5EF4-FFF2-40B4-BE49-F238E27FC236}">
                <a16:creationId xmlns:a16="http://schemas.microsoft.com/office/drawing/2014/main" xmlns="" id="{30225278-0443-1DAE-CACB-856FDD2DA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4603" y="3778313"/>
            <a:ext cx="3087688" cy="1055687"/>
          </a:xfrm>
          <a:prstGeom prst="roundRect">
            <a:avLst>
              <a:gd name="adj" fmla="val 10893"/>
            </a:avLst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pt-BR"/>
              <a:t>Clique para editar o texto </a:t>
            </a:r>
          </a:p>
        </p:txBody>
      </p:sp>
    </p:spTree>
    <p:extLst>
      <p:ext uri="{BB962C8B-B14F-4D97-AF65-F5344CB8AC3E}">
        <p14:creationId xmlns:p14="http://schemas.microsoft.com/office/powerpoint/2010/main" val="37924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BB5EA67E-F441-0B02-B73F-EB40328B9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4000" y="2076450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E546728-8C81-E8C6-0F80-E2C243F10A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4064113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CB6DC10-A43A-52AB-DAAC-AADDB23D3C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3323" y="2076450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0E2D5E3-1BEC-C067-02B3-DED01ED62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3323" y="4064113"/>
            <a:ext cx="2088000" cy="1800000"/>
          </a:xfrm>
          <a:prstGeom prst="roundRect">
            <a:avLst>
              <a:gd name="adj" fmla="val 1768"/>
            </a:avLst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0E7B259-0A38-018D-DD02-403A691062C9}"/>
              </a:ext>
            </a:extLst>
          </p:cNvPr>
          <p:cNvSpPr/>
          <p:nvPr userDrawn="1"/>
        </p:nvSpPr>
        <p:spPr>
          <a:xfrm>
            <a:off x="3750676" y="2076450"/>
            <a:ext cx="2088000" cy="1800000"/>
          </a:xfrm>
          <a:prstGeom prst="roundRect">
            <a:avLst>
              <a:gd name="adj" fmla="val 2570"/>
            </a:avLst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5D70505-5719-3442-CE4E-CD23B19BBDE4}"/>
              </a:ext>
            </a:extLst>
          </p:cNvPr>
          <p:cNvSpPr/>
          <p:nvPr userDrawn="1"/>
        </p:nvSpPr>
        <p:spPr>
          <a:xfrm>
            <a:off x="3750676" y="4064113"/>
            <a:ext cx="2088000" cy="1800000"/>
          </a:xfrm>
          <a:prstGeom prst="roundRect">
            <a:avLst>
              <a:gd name="adj" fmla="val 2570"/>
            </a:avLst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DB2DB06-4236-8A89-536C-32D98B0F439A}"/>
              </a:ext>
            </a:extLst>
          </p:cNvPr>
          <p:cNvSpPr/>
          <p:nvPr userDrawn="1"/>
        </p:nvSpPr>
        <p:spPr>
          <a:xfrm>
            <a:off x="8579999" y="2076450"/>
            <a:ext cx="2088000" cy="1800000"/>
          </a:xfrm>
          <a:prstGeom prst="roundRect">
            <a:avLst>
              <a:gd name="adj" fmla="val 2570"/>
            </a:avLst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BFD2734-096D-4761-86A5-45C87810E2A2}"/>
              </a:ext>
            </a:extLst>
          </p:cNvPr>
          <p:cNvSpPr/>
          <p:nvPr userDrawn="1"/>
        </p:nvSpPr>
        <p:spPr>
          <a:xfrm>
            <a:off x="8579999" y="4064113"/>
            <a:ext cx="2088000" cy="1800000"/>
          </a:xfrm>
          <a:prstGeom prst="roundRect">
            <a:avLst>
              <a:gd name="adj" fmla="val 2570"/>
            </a:avLst>
          </a:prstGeom>
          <a:solidFill>
            <a:schemeClr val="accent4">
              <a:alpha val="1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xmlns="" id="{22E6E6A9-C6A0-1B6B-DFF5-468D633562E3}"/>
              </a:ext>
            </a:extLst>
          </p:cNvPr>
          <p:cNvSpPr/>
          <p:nvPr userDrawn="1"/>
        </p:nvSpPr>
        <p:spPr>
          <a:xfrm>
            <a:off x="1253404" y="2267173"/>
            <a:ext cx="540000" cy="540000"/>
          </a:xfrm>
          <a:prstGeom prst="ellipse">
            <a:avLst/>
          </a:prstGeom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xmlns="" id="{C8CB82B2-6D14-6765-C01B-003C8E064126}"/>
              </a:ext>
            </a:extLst>
          </p:cNvPr>
          <p:cNvSpPr/>
          <p:nvPr userDrawn="1"/>
        </p:nvSpPr>
        <p:spPr>
          <a:xfrm>
            <a:off x="1253404" y="42499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xmlns="" id="{A697D7AF-5FA3-88BD-E12E-602600797C8A}"/>
              </a:ext>
            </a:extLst>
          </p:cNvPr>
          <p:cNvSpPr/>
          <p:nvPr userDrawn="1"/>
        </p:nvSpPr>
        <p:spPr>
          <a:xfrm>
            <a:off x="6085674" y="2262208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xmlns="" id="{D7E3802F-E13B-1E36-AFEB-5DABF7406932}"/>
              </a:ext>
            </a:extLst>
          </p:cNvPr>
          <p:cNvSpPr/>
          <p:nvPr userDrawn="1"/>
        </p:nvSpPr>
        <p:spPr>
          <a:xfrm>
            <a:off x="6085674" y="424494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03C05A4C-0944-E0C9-D780-B2BA38809650}"/>
              </a:ext>
            </a:extLst>
          </p:cNvPr>
          <p:cNvSpPr/>
          <p:nvPr userDrawn="1"/>
        </p:nvSpPr>
        <p:spPr>
          <a:xfrm>
            <a:off x="1057274" y="2219325"/>
            <a:ext cx="2877163" cy="1887445"/>
          </a:xfrm>
          <a:prstGeom prst="roundRect">
            <a:avLst>
              <a:gd name="adj" fmla="val 3853"/>
            </a:avLst>
          </a:prstGeom>
          <a:solidFill>
            <a:schemeClr val="bg2">
              <a:alpha val="9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: Rounded Corners 24">
            <a:extLst>
              <a:ext uri="{FF2B5EF4-FFF2-40B4-BE49-F238E27FC236}">
                <a16:creationId xmlns:a16="http://schemas.microsoft.com/office/drawing/2014/main" xmlns="" id="{B6C37A78-A62B-3476-8F3B-930A7034E456}"/>
              </a:ext>
            </a:extLst>
          </p:cNvPr>
          <p:cNvSpPr/>
          <p:nvPr userDrawn="1"/>
        </p:nvSpPr>
        <p:spPr>
          <a:xfrm>
            <a:off x="1225147" y="2383896"/>
            <a:ext cx="724705" cy="724705"/>
          </a:xfrm>
          <a:prstGeom prst="roundRect">
            <a:avLst>
              <a:gd name="adj" fmla="val 60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7" name="Rectangle: Rounded Corners 21">
            <a:extLst>
              <a:ext uri="{FF2B5EF4-FFF2-40B4-BE49-F238E27FC236}">
                <a16:creationId xmlns:a16="http://schemas.microsoft.com/office/drawing/2014/main" xmlns="" id="{E1289394-1F0F-27B9-FEA6-32CAE3246766}"/>
              </a:ext>
            </a:extLst>
          </p:cNvPr>
          <p:cNvSpPr/>
          <p:nvPr userDrawn="1"/>
        </p:nvSpPr>
        <p:spPr>
          <a:xfrm>
            <a:off x="4657418" y="2221927"/>
            <a:ext cx="2877163" cy="1884844"/>
          </a:xfrm>
          <a:prstGeom prst="roundRect">
            <a:avLst>
              <a:gd name="adj" fmla="val 3853"/>
            </a:avLst>
          </a:prstGeom>
          <a:solidFill>
            <a:schemeClr val="bg2">
              <a:alpha val="9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xmlns="" id="{7E6A555E-7D36-0F3C-689F-C7AE90E9851E}"/>
              </a:ext>
            </a:extLst>
          </p:cNvPr>
          <p:cNvSpPr/>
          <p:nvPr userDrawn="1"/>
        </p:nvSpPr>
        <p:spPr>
          <a:xfrm>
            <a:off x="4825291" y="2386497"/>
            <a:ext cx="724705" cy="724705"/>
          </a:xfrm>
          <a:prstGeom prst="roundRect">
            <a:avLst>
              <a:gd name="adj" fmla="val 60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xmlns="" id="{AD009812-2303-62F5-C8F8-DF58483A9BC8}"/>
              </a:ext>
            </a:extLst>
          </p:cNvPr>
          <p:cNvSpPr/>
          <p:nvPr userDrawn="1"/>
        </p:nvSpPr>
        <p:spPr>
          <a:xfrm>
            <a:off x="8257562" y="2224527"/>
            <a:ext cx="2877163" cy="1882243"/>
          </a:xfrm>
          <a:prstGeom prst="roundRect">
            <a:avLst>
              <a:gd name="adj" fmla="val 3853"/>
            </a:avLst>
          </a:prstGeom>
          <a:solidFill>
            <a:schemeClr val="bg2">
              <a:alpha val="9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xmlns="" id="{4F9E89E7-1F61-5E20-8B8D-5465F2AA92FF}"/>
              </a:ext>
            </a:extLst>
          </p:cNvPr>
          <p:cNvSpPr/>
          <p:nvPr userDrawn="1"/>
        </p:nvSpPr>
        <p:spPr>
          <a:xfrm>
            <a:off x="8425435" y="2389098"/>
            <a:ext cx="724705" cy="724705"/>
          </a:xfrm>
          <a:prstGeom prst="roundRect">
            <a:avLst>
              <a:gd name="adj" fmla="val 60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13" name="Rectangle: Rounded Corners 53">
            <a:extLst>
              <a:ext uri="{FF2B5EF4-FFF2-40B4-BE49-F238E27FC236}">
                <a16:creationId xmlns:a16="http://schemas.microsoft.com/office/drawing/2014/main" xmlns="" id="{4328E8D8-FA54-42B7-3B1D-802677985F2C}"/>
              </a:ext>
            </a:extLst>
          </p:cNvPr>
          <p:cNvSpPr/>
          <p:nvPr userDrawn="1"/>
        </p:nvSpPr>
        <p:spPr>
          <a:xfrm>
            <a:off x="1057274" y="4333646"/>
            <a:ext cx="2877163" cy="1887445"/>
          </a:xfrm>
          <a:prstGeom prst="roundRect">
            <a:avLst>
              <a:gd name="adj" fmla="val 3853"/>
            </a:avLst>
          </a:prstGeom>
          <a:solidFill>
            <a:schemeClr val="bg2">
              <a:alpha val="9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: Rounded Corners 54">
            <a:extLst>
              <a:ext uri="{FF2B5EF4-FFF2-40B4-BE49-F238E27FC236}">
                <a16:creationId xmlns:a16="http://schemas.microsoft.com/office/drawing/2014/main" xmlns="" id="{83F79F79-0B56-714B-9FB5-94FBA2D3D0DE}"/>
              </a:ext>
            </a:extLst>
          </p:cNvPr>
          <p:cNvSpPr/>
          <p:nvPr userDrawn="1"/>
        </p:nvSpPr>
        <p:spPr>
          <a:xfrm>
            <a:off x="1225147" y="4498217"/>
            <a:ext cx="724705" cy="724705"/>
          </a:xfrm>
          <a:prstGeom prst="roundRect">
            <a:avLst>
              <a:gd name="adj" fmla="val 607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16" name="Rectangle: Rounded Corners 56">
            <a:extLst>
              <a:ext uri="{FF2B5EF4-FFF2-40B4-BE49-F238E27FC236}">
                <a16:creationId xmlns:a16="http://schemas.microsoft.com/office/drawing/2014/main" xmlns="" id="{6E82F4F7-5C95-AD80-C922-61E53701B8C2}"/>
              </a:ext>
            </a:extLst>
          </p:cNvPr>
          <p:cNvSpPr/>
          <p:nvPr userDrawn="1"/>
        </p:nvSpPr>
        <p:spPr>
          <a:xfrm>
            <a:off x="4657418" y="4336248"/>
            <a:ext cx="2877163" cy="1884844"/>
          </a:xfrm>
          <a:prstGeom prst="roundRect">
            <a:avLst>
              <a:gd name="adj" fmla="val 3853"/>
            </a:avLst>
          </a:prstGeom>
          <a:solidFill>
            <a:schemeClr val="bg2">
              <a:alpha val="9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: Rounded Corners 57">
            <a:extLst>
              <a:ext uri="{FF2B5EF4-FFF2-40B4-BE49-F238E27FC236}">
                <a16:creationId xmlns:a16="http://schemas.microsoft.com/office/drawing/2014/main" xmlns="" id="{864DCBE2-3D88-4352-C5C1-409B46F373B0}"/>
              </a:ext>
            </a:extLst>
          </p:cNvPr>
          <p:cNvSpPr/>
          <p:nvPr userDrawn="1"/>
        </p:nvSpPr>
        <p:spPr>
          <a:xfrm>
            <a:off x="4825291" y="4500818"/>
            <a:ext cx="724705" cy="724705"/>
          </a:xfrm>
          <a:prstGeom prst="roundRect">
            <a:avLst>
              <a:gd name="adj" fmla="val 60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19" name="Rectangle: Rounded Corners 59">
            <a:extLst>
              <a:ext uri="{FF2B5EF4-FFF2-40B4-BE49-F238E27FC236}">
                <a16:creationId xmlns:a16="http://schemas.microsoft.com/office/drawing/2014/main" xmlns="" id="{046CFFF5-3BE0-51E0-37B2-99F7F9F888FF}"/>
              </a:ext>
            </a:extLst>
          </p:cNvPr>
          <p:cNvSpPr/>
          <p:nvPr userDrawn="1"/>
        </p:nvSpPr>
        <p:spPr>
          <a:xfrm>
            <a:off x="8257562" y="4338848"/>
            <a:ext cx="2877163" cy="1882243"/>
          </a:xfrm>
          <a:prstGeom prst="roundRect">
            <a:avLst>
              <a:gd name="adj" fmla="val 3853"/>
            </a:avLst>
          </a:prstGeom>
          <a:solidFill>
            <a:schemeClr val="bg2">
              <a:alpha val="9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: Rounded Corners 60">
            <a:extLst>
              <a:ext uri="{FF2B5EF4-FFF2-40B4-BE49-F238E27FC236}">
                <a16:creationId xmlns:a16="http://schemas.microsoft.com/office/drawing/2014/main" xmlns="" id="{1C510128-D7E9-49FB-03F7-2558C0035E4C}"/>
              </a:ext>
            </a:extLst>
          </p:cNvPr>
          <p:cNvSpPr/>
          <p:nvPr userDrawn="1"/>
        </p:nvSpPr>
        <p:spPr>
          <a:xfrm>
            <a:off x="8425435" y="4503419"/>
            <a:ext cx="724705" cy="724705"/>
          </a:xfrm>
          <a:prstGeom prst="roundRect">
            <a:avLst>
              <a:gd name="adj" fmla="val 60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050"/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64DD458E-3615-B2D3-C5A7-26DE3EA651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25146" y="3209121"/>
            <a:ext cx="2546753" cy="72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3C694BE4-F00B-298F-E100-7801D492B6A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019300" y="2416157"/>
            <a:ext cx="1752600" cy="63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+mn-lt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xmlns="" id="{A47D090B-19B2-CFAF-54F7-ADEA06EE15F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22622" y="3209121"/>
            <a:ext cx="2546753" cy="72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xmlns="" id="{32F6C4A7-A627-8110-D356-0AC83EB430B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16776" y="2416157"/>
            <a:ext cx="1752600" cy="63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+mn-lt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A9836D41-C118-669F-6A89-CC058429E81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420099" y="3209121"/>
            <a:ext cx="2546753" cy="72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CC98D08E-2DC8-65F2-7F00-967E028B877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14253" y="2416157"/>
            <a:ext cx="1752600" cy="63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+mn-lt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xmlns="" id="{8C4D5E3C-991A-7FBC-FB86-94F33080658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25146" y="5334872"/>
            <a:ext cx="2546753" cy="72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ECF9F105-C693-E210-B82B-66EAC94E7E5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019300" y="4541908"/>
            <a:ext cx="1752600" cy="63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+mn-lt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6C6098EE-9DCC-BB97-AA9D-B6B706936CFA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822621" y="5334872"/>
            <a:ext cx="2546753" cy="72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xmlns="" id="{E689AA25-63B9-B4FC-C914-327D29281EE3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616775" y="4541908"/>
            <a:ext cx="1752600" cy="63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+mn-lt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CACBC5D1-7BF7-4379-B922-1F66C5DA24B7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420099" y="5334872"/>
            <a:ext cx="2546753" cy="72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9D7909B-1EB9-60F3-F8A0-BD307510D1A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214253" y="4541908"/>
            <a:ext cx="1752600" cy="63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E465A"/>
                </a:solidFill>
                <a:latin typeface="+mn-lt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235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xmlns="" id="{971918E8-F2CE-8FBF-14D2-8B34D83C7712}"/>
              </a:ext>
            </a:extLst>
          </p:cNvPr>
          <p:cNvSpPr/>
          <p:nvPr userDrawn="1"/>
        </p:nvSpPr>
        <p:spPr>
          <a:xfrm>
            <a:off x="838199" y="1886043"/>
            <a:ext cx="2236271" cy="4472542"/>
          </a:xfrm>
          <a:prstGeom prst="roundRect">
            <a:avLst>
              <a:gd name="adj" fmla="val 4156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xmlns="" id="{F4ED851F-C90C-15F3-4FF8-28E27839CD30}"/>
              </a:ext>
            </a:extLst>
          </p:cNvPr>
          <p:cNvSpPr/>
          <p:nvPr userDrawn="1"/>
        </p:nvSpPr>
        <p:spPr>
          <a:xfrm>
            <a:off x="3597977" y="1886043"/>
            <a:ext cx="2236271" cy="4472542"/>
          </a:xfrm>
          <a:prstGeom prst="roundRect">
            <a:avLst>
              <a:gd name="adj" fmla="val 4156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xmlns="" id="{CD563ED0-A3C2-BD17-D96F-7AFEF9330C5D}"/>
              </a:ext>
            </a:extLst>
          </p:cNvPr>
          <p:cNvSpPr/>
          <p:nvPr userDrawn="1"/>
        </p:nvSpPr>
        <p:spPr>
          <a:xfrm>
            <a:off x="6357753" y="1886043"/>
            <a:ext cx="2236271" cy="4472542"/>
          </a:xfrm>
          <a:prstGeom prst="roundRect">
            <a:avLst>
              <a:gd name="adj" fmla="val 4156"/>
            </a:avLst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xmlns="" id="{176B678A-61E6-5129-054A-40A40ADE5DF4}"/>
              </a:ext>
            </a:extLst>
          </p:cNvPr>
          <p:cNvSpPr/>
          <p:nvPr userDrawn="1"/>
        </p:nvSpPr>
        <p:spPr>
          <a:xfrm>
            <a:off x="9117529" y="1886046"/>
            <a:ext cx="2236271" cy="4472542"/>
          </a:xfrm>
          <a:prstGeom prst="roundRect">
            <a:avLst>
              <a:gd name="adj" fmla="val 4156"/>
            </a:avLst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67A14944-4CE4-D5A5-EDCB-0197A93CFBFE}"/>
              </a:ext>
            </a:extLst>
          </p:cNvPr>
          <p:cNvSpPr/>
          <p:nvPr userDrawn="1"/>
        </p:nvSpPr>
        <p:spPr>
          <a:xfrm>
            <a:off x="838201" y="1886045"/>
            <a:ext cx="2236271" cy="2236271"/>
          </a:xfrm>
          <a:prstGeom prst="roundRect">
            <a:avLst>
              <a:gd name="adj" fmla="val 4156"/>
            </a:avLst>
          </a:prstGeom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A2D4486-2A8B-16F6-158F-437E6F35955E}"/>
              </a:ext>
            </a:extLst>
          </p:cNvPr>
          <p:cNvSpPr/>
          <p:nvPr userDrawn="1"/>
        </p:nvSpPr>
        <p:spPr>
          <a:xfrm>
            <a:off x="3597977" y="1886045"/>
            <a:ext cx="2236271" cy="2236271"/>
          </a:xfrm>
          <a:prstGeom prst="roundRect">
            <a:avLst>
              <a:gd name="adj" fmla="val 4156"/>
            </a:avLst>
          </a:prstGeom>
          <a:solidFill>
            <a:schemeClr val="accent2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03A7F-5D94-B97F-5897-728EA94D10A4}"/>
              </a:ext>
            </a:extLst>
          </p:cNvPr>
          <p:cNvSpPr/>
          <p:nvPr userDrawn="1"/>
        </p:nvSpPr>
        <p:spPr>
          <a:xfrm>
            <a:off x="6357753" y="1886045"/>
            <a:ext cx="2236271" cy="2236271"/>
          </a:xfrm>
          <a:prstGeom prst="roundRect">
            <a:avLst>
              <a:gd name="adj" fmla="val 4156"/>
            </a:avLst>
          </a:prstGeom>
          <a:solidFill>
            <a:schemeClr val="accent3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14C8C4D-4A63-D89D-C211-2A28EBC3DB32}"/>
              </a:ext>
            </a:extLst>
          </p:cNvPr>
          <p:cNvSpPr/>
          <p:nvPr userDrawn="1"/>
        </p:nvSpPr>
        <p:spPr>
          <a:xfrm>
            <a:off x="9117528" y="1886045"/>
            <a:ext cx="2236271" cy="2236271"/>
          </a:xfrm>
          <a:prstGeom prst="roundRect">
            <a:avLst>
              <a:gd name="adj" fmla="val 4156"/>
            </a:avLst>
          </a:prstGeom>
          <a:solidFill>
            <a:schemeClr val="accent4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5011CECB-E753-01B9-55DA-E75F0DB33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7B75CB93-AF9F-87AB-0A52-02FA6EDE1C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xmlns="" id="{A1B17BF5-DFC3-6F6B-AC3B-5CA4C6463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5007" y="2168041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xmlns="" id="{E2914840-0C0D-C1EB-70AC-52199AEDC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2107" y="2168041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xmlns="" id="{0239CB06-74DB-D9E6-58A8-443F151BF5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59" y="2168041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rgbClr val="1E465A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xmlns="" id="{914E561C-4FB8-0723-57A3-64EFFAE63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4334" y="2168040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xmlns="" id="{C10C47EA-B243-1009-911A-E19A90952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007" y="4398670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400" b="0">
                <a:solidFill>
                  <a:srgbClr val="1E465A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xmlns="" id="{FC0D1486-01CE-44E9-C223-1ED6D2C6C8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22107" y="4404312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400" b="0">
                <a:solidFill>
                  <a:srgbClr val="1E465A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xmlns="" id="{43604FF3-25F2-6E83-3CA5-9E85DD6828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4559" y="4398670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400" b="0">
                <a:solidFill>
                  <a:srgbClr val="1E465A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xmlns="" id="{4B663904-FD36-2A01-8FE0-BF3511D840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34334" y="4398669"/>
            <a:ext cx="2002657" cy="167227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400" b="0">
                <a:solidFill>
                  <a:srgbClr val="1E465A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568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7">
            <a:extLst>
              <a:ext uri="{FF2B5EF4-FFF2-40B4-BE49-F238E27FC236}">
                <a16:creationId xmlns:a16="http://schemas.microsoft.com/office/drawing/2014/main" xmlns="" id="{1D9C36CC-4A27-312C-AEAA-B848D21E86BE}"/>
              </a:ext>
            </a:extLst>
          </p:cNvPr>
          <p:cNvSpPr/>
          <p:nvPr userDrawn="1"/>
        </p:nvSpPr>
        <p:spPr>
          <a:xfrm>
            <a:off x="695325" y="2163983"/>
            <a:ext cx="2520950" cy="1872860"/>
          </a:xfrm>
          <a:prstGeom prst="roundRect">
            <a:avLst>
              <a:gd name="adj" fmla="val 5025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Graphic 27">
            <a:extLst>
              <a:ext uri="{FF2B5EF4-FFF2-40B4-BE49-F238E27FC236}">
                <a16:creationId xmlns:a16="http://schemas.microsoft.com/office/drawing/2014/main" xmlns="" id="{F91C822A-603A-DE05-E5B7-4245C8DEF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93445" y="2470952"/>
            <a:ext cx="360000" cy="360000"/>
          </a:xfrm>
          <a:prstGeom prst="rect">
            <a:avLst/>
          </a:prstGeom>
        </p:spPr>
      </p:pic>
      <p:sp>
        <p:nvSpPr>
          <p:cNvPr id="8" name="Rectangle: Rounded Corners 30">
            <a:extLst>
              <a:ext uri="{FF2B5EF4-FFF2-40B4-BE49-F238E27FC236}">
                <a16:creationId xmlns:a16="http://schemas.microsoft.com/office/drawing/2014/main" xmlns="" id="{FF1FF486-4083-F545-DCB4-97C5A71C4877}"/>
              </a:ext>
            </a:extLst>
          </p:cNvPr>
          <p:cNvSpPr/>
          <p:nvPr userDrawn="1"/>
        </p:nvSpPr>
        <p:spPr>
          <a:xfrm>
            <a:off x="3414395" y="2163983"/>
            <a:ext cx="2520950" cy="1872860"/>
          </a:xfrm>
          <a:prstGeom prst="roundRect">
            <a:avLst>
              <a:gd name="adj" fmla="val 5025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Graphic 32">
            <a:extLst>
              <a:ext uri="{FF2B5EF4-FFF2-40B4-BE49-F238E27FC236}">
                <a16:creationId xmlns:a16="http://schemas.microsoft.com/office/drawing/2014/main" xmlns="" id="{1F033EFF-B930-5343-6B3A-87ABFB345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612515" y="2470952"/>
            <a:ext cx="360000" cy="360000"/>
          </a:xfrm>
          <a:prstGeom prst="rect">
            <a:avLst/>
          </a:prstGeom>
        </p:spPr>
      </p:pic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xmlns="" id="{A7630DAF-D70F-E1E6-FF9F-9BF6A0CD9392}"/>
              </a:ext>
            </a:extLst>
          </p:cNvPr>
          <p:cNvSpPr/>
          <p:nvPr userDrawn="1"/>
        </p:nvSpPr>
        <p:spPr>
          <a:xfrm>
            <a:off x="695325" y="4251123"/>
            <a:ext cx="2520950" cy="1872860"/>
          </a:xfrm>
          <a:prstGeom prst="roundRect">
            <a:avLst>
              <a:gd name="adj" fmla="val 5025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Graphic 43">
            <a:extLst>
              <a:ext uri="{FF2B5EF4-FFF2-40B4-BE49-F238E27FC236}">
                <a16:creationId xmlns:a16="http://schemas.microsoft.com/office/drawing/2014/main" xmlns="" id="{EE9CD291-DC6D-CC0B-E2D1-00C0C4ED2F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3445" y="4558092"/>
            <a:ext cx="360000" cy="360000"/>
          </a:xfrm>
          <a:prstGeom prst="rect">
            <a:avLst/>
          </a:prstGeom>
        </p:spPr>
      </p:pic>
      <p:sp>
        <p:nvSpPr>
          <p:cNvPr id="14" name="Rectangle: Rounded Corners 44">
            <a:extLst>
              <a:ext uri="{FF2B5EF4-FFF2-40B4-BE49-F238E27FC236}">
                <a16:creationId xmlns:a16="http://schemas.microsoft.com/office/drawing/2014/main" xmlns="" id="{44DF6D02-35E2-D054-4F1A-84C50DB81AFB}"/>
              </a:ext>
            </a:extLst>
          </p:cNvPr>
          <p:cNvSpPr/>
          <p:nvPr userDrawn="1"/>
        </p:nvSpPr>
        <p:spPr>
          <a:xfrm>
            <a:off x="3414395" y="4251123"/>
            <a:ext cx="2520950" cy="1872860"/>
          </a:xfrm>
          <a:prstGeom prst="roundRect">
            <a:avLst>
              <a:gd name="adj" fmla="val 5025"/>
            </a:avLst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6" name="Graphic 46">
            <a:extLst>
              <a:ext uri="{FF2B5EF4-FFF2-40B4-BE49-F238E27FC236}">
                <a16:creationId xmlns:a16="http://schemas.microsoft.com/office/drawing/2014/main" xmlns="" id="{4652831D-912C-71E7-236C-8C33D86F1A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612515" y="4558092"/>
            <a:ext cx="360000" cy="360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81D7D1C-6E11-3F87-7FC5-6B8DC31C5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A59E6E86-FC3B-9B64-8990-948DF12519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xmlns="" id="{E7E1D1C4-63DF-1403-37BF-3154C72CDC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244725"/>
            <a:ext cx="5653088" cy="3727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pt-BR"/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xmlns="" id="{D4856360-8375-D5B3-A461-D59F9B03E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885815"/>
            <a:ext cx="2240666" cy="103800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xmlns="" id="{9564E19F-15A0-6F62-21FA-12EFCC1A7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4537" y="2885815"/>
            <a:ext cx="2240666" cy="103800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xmlns="" id="{853E92AF-8E6F-3751-06E2-19964ECA4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965517"/>
            <a:ext cx="2240666" cy="103800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rgbClr val="1E465A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xmlns="" id="{A2975AE5-CE18-7A04-EFA3-16DA46C03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4537" y="4965517"/>
            <a:ext cx="2240666" cy="103800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 typeface="Courier New" panose="02070309020205020404" pitchFamily="49" charset="0"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744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065963CB-7736-0C3B-505A-6700BB678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562F755D-1346-2ABE-913F-23535EF5C9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Espaço Reservado para Texto 33">
            <a:extLst>
              <a:ext uri="{FF2B5EF4-FFF2-40B4-BE49-F238E27FC236}">
                <a16:creationId xmlns:a16="http://schemas.microsoft.com/office/drawing/2014/main" xmlns="" id="{270A7541-5673-3959-2D20-698FC0098F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0210" y="411037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0A7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>
              <a:defRPr lang="pt-BR" sz="1600" kern="1200" dirty="0">
                <a:solidFill>
                  <a:srgbClr val="1E465A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sp>
        <p:nvSpPr>
          <p:cNvPr id="27" name="Espaço Reservado para Texto 33">
            <a:extLst>
              <a:ext uri="{FF2B5EF4-FFF2-40B4-BE49-F238E27FC236}">
                <a16:creationId xmlns:a16="http://schemas.microsoft.com/office/drawing/2014/main" xmlns="" id="{4A0F2024-DD76-00A4-BA1A-FC9B50BD40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0210" y="411037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0A7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Título</a:t>
            </a:r>
          </a:p>
        </p:txBody>
      </p:sp>
      <p:sp>
        <p:nvSpPr>
          <p:cNvPr id="28" name="Espaço Reservado para Texto 33">
            <a:extLst>
              <a:ext uri="{FF2B5EF4-FFF2-40B4-BE49-F238E27FC236}">
                <a16:creationId xmlns:a16="http://schemas.microsoft.com/office/drawing/2014/main" xmlns="" id="{AA61DDDA-A3E1-C3CA-6697-4F0777397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8449" y="411297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>
              <a:defRPr lang="pt-BR" sz="1600" kern="1200" dirty="0">
                <a:solidFill>
                  <a:srgbClr val="1E465A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sp>
        <p:nvSpPr>
          <p:cNvPr id="29" name="Espaço Reservado para Texto 33">
            <a:extLst>
              <a:ext uri="{FF2B5EF4-FFF2-40B4-BE49-F238E27FC236}">
                <a16:creationId xmlns:a16="http://schemas.microsoft.com/office/drawing/2014/main" xmlns="" id="{F6649715-6386-0E18-3EC9-6A64FFA37F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8449" y="411297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Título</a:t>
            </a:r>
          </a:p>
        </p:txBody>
      </p:sp>
      <p:sp>
        <p:nvSpPr>
          <p:cNvPr id="30" name="Espaço Reservado para Texto 33">
            <a:extLst>
              <a:ext uri="{FF2B5EF4-FFF2-40B4-BE49-F238E27FC236}">
                <a16:creationId xmlns:a16="http://schemas.microsoft.com/office/drawing/2014/main" xmlns="" id="{319D1EE3-C335-11D9-7E10-32B6D24962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8480" y="411037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00C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>
              <a:defRPr lang="pt-BR" sz="1600" kern="1200" dirty="0">
                <a:solidFill>
                  <a:srgbClr val="1E465A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sp>
        <p:nvSpPr>
          <p:cNvPr id="31" name="Espaço Reservado para Texto 33">
            <a:extLst>
              <a:ext uri="{FF2B5EF4-FFF2-40B4-BE49-F238E27FC236}">
                <a16:creationId xmlns:a16="http://schemas.microsoft.com/office/drawing/2014/main" xmlns="" id="{77C23E24-BC76-6771-6699-F306FF8A33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480" y="411037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00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Título</a:t>
            </a:r>
          </a:p>
        </p:txBody>
      </p:sp>
      <p:sp>
        <p:nvSpPr>
          <p:cNvPr id="32" name="Espaço Reservado para Texto 33">
            <a:extLst>
              <a:ext uri="{FF2B5EF4-FFF2-40B4-BE49-F238E27FC236}">
                <a16:creationId xmlns:a16="http://schemas.microsoft.com/office/drawing/2014/main" xmlns="" id="{D9935DDE-E58B-1E8D-015F-11FB011BD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0208" y="209093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2C7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>
              <a:defRPr lang="pt-BR" sz="1600" kern="1200" dirty="0">
                <a:solidFill>
                  <a:srgbClr val="1E465A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sp>
        <p:nvSpPr>
          <p:cNvPr id="33" name="Espaço Reservado para Texto 33">
            <a:extLst>
              <a:ext uri="{FF2B5EF4-FFF2-40B4-BE49-F238E27FC236}">
                <a16:creationId xmlns:a16="http://schemas.microsoft.com/office/drawing/2014/main" xmlns="" id="{44AD287A-78E8-7E46-95E0-E08EE5D3AA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10208" y="209093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2C7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Título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xmlns="" id="{EBEB3CEE-16D7-AA8F-5C00-B609BF4B1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88447" y="209353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F9B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>
              <a:defRPr lang="pt-BR" sz="1600" kern="1200" dirty="0">
                <a:solidFill>
                  <a:srgbClr val="1E465A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xmlns="" id="{C8F7EBE1-95CD-7D10-7FDA-036A72039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88447" y="209353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F9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Título</a:t>
            </a:r>
          </a:p>
        </p:txBody>
      </p:sp>
      <p:sp>
        <p:nvSpPr>
          <p:cNvPr id="36" name="Espaço Reservado para Texto 33">
            <a:extLst>
              <a:ext uri="{FF2B5EF4-FFF2-40B4-BE49-F238E27FC236}">
                <a16:creationId xmlns:a16="http://schemas.microsoft.com/office/drawing/2014/main" xmlns="" id="{7C5232CA-20C4-2F5B-538E-ECB1CA8542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8478" y="2090932"/>
            <a:ext cx="3255073" cy="1819367"/>
          </a:xfrm>
          <a:prstGeom prst="roundRect">
            <a:avLst>
              <a:gd name="adj" fmla="val 2792"/>
            </a:avLst>
          </a:prstGeom>
          <a:solidFill>
            <a:schemeClr val="bg1"/>
          </a:solidFill>
          <a:ln w="19050"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lvl1pPr>
              <a:defRPr lang="pt-BR" sz="1600" kern="1200" dirty="0">
                <a:solidFill>
                  <a:srgbClr val="1E465A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/>
          </a:p>
        </p:txBody>
      </p:sp>
      <p:sp>
        <p:nvSpPr>
          <p:cNvPr id="37" name="Espaço Reservado para Texto 33">
            <a:extLst>
              <a:ext uri="{FF2B5EF4-FFF2-40B4-BE49-F238E27FC236}">
                <a16:creationId xmlns:a16="http://schemas.microsoft.com/office/drawing/2014/main" xmlns="" id="{B9B9EACA-DA41-DFCD-07AA-3D447F285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8478" y="2090932"/>
            <a:ext cx="3255073" cy="448732"/>
          </a:xfrm>
          <a:prstGeom prst="roundRect">
            <a:avLst>
              <a:gd name="adj" fmla="val 7677"/>
            </a:avLst>
          </a:prstGeom>
          <a:solidFill>
            <a:srgbClr val="2D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pt-B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911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60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xmlns="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xmlns="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xmlns="" id="{BA204BAD-4D80-DC20-2F62-B46A8E4BB5A4}"/>
              </a:ext>
            </a:extLst>
          </p:cNvPr>
          <p:cNvSpPr/>
          <p:nvPr userDrawn="1"/>
        </p:nvSpPr>
        <p:spPr>
          <a:xfrm>
            <a:off x="9767875" y="4429251"/>
            <a:ext cx="2434200" cy="243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xmlns="" id="{AF8E2D27-4834-FFB1-1849-A6E51AC9F0EF}"/>
              </a:ext>
            </a:extLst>
          </p:cNvPr>
          <p:cNvSpPr/>
          <p:nvPr userDrawn="1"/>
        </p:nvSpPr>
        <p:spPr>
          <a:xfrm>
            <a:off x="2456275" y="1983600"/>
            <a:ext cx="2434200" cy="24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xmlns="" id="{0695DA21-2790-54A1-9AC7-C45764064562}"/>
              </a:ext>
            </a:extLst>
          </p:cNvPr>
          <p:cNvSpPr/>
          <p:nvPr userDrawn="1"/>
        </p:nvSpPr>
        <p:spPr>
          <a:xfrm>
            <a:off x="0" y="4429251"/>
            <a:ext cx="2445775" cy="243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xmlns="" id="{97832D72-BE7E-9EB4-F687-2AD16246CD9A}"/>
              </a:ext>
            </a:extLst>
          </p:cNvPr>
          <p:cNvSpPr/>
          <p:nvPr userDrawn="1"/>
        </p:nvSpPr>
        <p:spPr>
          <a:xfrm>
            <a:off x="4897550" y="4429251"/>
            <a:ext cx="2434200" cy="243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  <a:latin typeface="Segoe UI Variable Display" pitchFamily="2" charset="0"/>
            </a:endParaRP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xmlns="" id="{73B8C1A6-6EC3-0C07-0F19-2E4C50DB4F23}"/>
              </a:ext>
            </a:extLst>
          </p:cNvPr>
          <p:cNvSpPr/>
          <p:nvPr userDrawn="1"/>
        </p:nvSpPr>
        <p:spPr>
          <a:xfrm>
            <a:off x="7328870" y="1992051"/>
            <a:ext cx="24342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xmlns="" id="{B8ABB7C3-FDA3-57E9-2071-F39FB0F4DBA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571684" y="2254800"/>
            <a:ext cx="2207882" cy="18938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182FDD3F-2E74-5BE0-AD29-E0B37AA71BF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441259" y="2254800"/>
            <a:ext cx="2207882" cy="18938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1B74A6C-7477-57F2-061E-C5300BE6974B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124734" y="4709378"/>
            <a:ext cx="2207882" cy="18938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xmlns="" id="{9F8F8174-A40C-8C0E-3460-5BD01FC8AEB8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001059" y="4709378"/>
            <a:ext cx="2207882" cy="18938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xmlns="" id="{BABF67ED-75D0-2307-62F1-0DC3EC0FDC6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869459" y="4709378"/>
            <a:ext cx="2207882" cy="18938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889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Page">
    <p:bg>
      <p:bgPr>
        <a:solidFill>
          <a:srgbClr val="1E4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xmlns="" id="{BC8DFA3B-66E2-D9AD-7C75-16BB2BCDF4B4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xmlns="" id="{CDF1E9C0-6ADA-9D05-18A2-8AC0FF28F4A8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xmlns="" id="{7D8AD068-E096-B9A3-C6B3-37AE9B4A986C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xmlns="" id="{F0565598-4360-379D-407F-32F7E875FD64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xmlns="" id="{9C963BD8-A2E1-8424-2550-E9682B4AE896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xmlns="" id="{2637CD4A-3172-A28B-8CB4-DA3938E66F3B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xmlns="" id="{8645DA5D-9A09-72E4-4A59-76C63E4F5AE5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xmlns="" id="{6BC79856-CFB3-7E7E-D34B-7CA663B24EEA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xmlns="" id="{057A6F67-B8E7-7F68-0F50-6C0EA3179FF4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xmlns="" id="{C826BA3D-E9C3-7BD8-4C9F-00CDC24280F7}"/>
              </a:ext>
            </a:extLst>
          </p:cNvPr>
          <p:cNvSpPr/>
          <p:nvPr userDrawn="1"/>
        </p:nvSpPr>
        <p:spPr>
          <a:xfrm>
            <a:off x="616931" y="790550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xmlns="" id="{23F5E41C-6A73-82BE-5DFB-5068FEA41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endParaRPr lang="pt-BR"/>
          </a:p>
        </p:txBody>
      </p:sp>
      <p:sp>
        <p:nvSpPr>
          <p:cNvPr id="19" name="Espaço Reservado para Texto 33">
            <a:extLst>
              <a:ext uri="{FF2B5EF4-FFF2-40B4-BE49-F238E27FC236}">
                <a16:creationId xmlns:a16="http://schemas.microsoft.com/office/drawing/2014/main" xmlns="" id="{901F2EE9-58DC-7478-3AB7-DE4F325A69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707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Page">
    <p:bg>
      <p:bgPr>
        <a:solidFill>
          <a:srgbClr val="2C7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3">
            <a:extLst>
              <a:ext uri="{FF2B5EF4-FFF2-40B4-BE49-F238E27FC236}">
                <a16:creationId xmlns:a16="http://schemas.microsoft.com/office/drawing/2014/main" xmlns="" id="{1E64E3F3-1468-8188-59D8-68D762A8E20D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xmlns="" id="{BE763F29-3917-E2C8-2807-CFF468927978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xmlns="" id="{A164C538-6FE2-F98B-20C1-81DF4962D583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xmlns="" id="{FAD0D704-8B71-169A-24A5-DCFFDC8570F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xmlns="" id="{18D3C2FF-8852-BAB1-AF3F-2806E5A1B087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xmlns="" id="{0EA99DD0-CD03-C49B-19F5-875CF2B097D5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xmlns="" id="{F00A3233-CFCC-24BD-F3AE-942B97903031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xmlns="" id="{6EA4AECD-7AE7-04AD-9C83-D241D77E6289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>
            <a:extLst>
              <a:ext uri="{FF2B5EF4-FFF2-40B4-BE49-F238E27FC236}">
                <a16:creationId xmlns:a16="http://schemas.microsoft.com/office/drawing/2014/main" xmlns="" id="{1E788E6A-49DF-3DB1-241D-4B6721CE42F4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4">
            <a:extLst>
              <a:ext uri="{FF2B5EF4-FFF2-40B4-BE49-F238E27FC236}">
                <a16:creationId xmlns:a16="http://schemas.microsoft.com/office/drawing/2014/main" xmlns="" id="{76280F9D-3DEC-C584-16BA-69EEA00B7AAC}"/>
              </a:ext>
            </a:extLst>
          </p:cNvPr>
          <p:cNvSpPr/>
          <p:nvPr userDrawn="1"/>
        </p:nvSpPr>
        <p:spPr>
          <a:xfrm>
            <a:off x="616931" y="2030921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xmlns="" id="{7482192D-E898-26EB-54C3-D23224B0D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endParaRPr lang="pt-BR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xmlns="" id="{337E6CA4-7498-9656-65C9-0F8C0D50AD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370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Page">
    <p:bg>
      <p:bgPr>
        <a:solidFill>
          <a:srgbClr val="F9B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xmlns="" id="{261179F0-B354-CE06-29B0-7B626ECC0C78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xmlns="" id="{5BE3CEF5-EC8C-0678-12CE-270338ED9A7A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xmlns="" id="{3F1EB925-1C53-C834-F3C1-8F299276F364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xmlns="" id="{1F894C6D-01F0-25FD-94BF-B411095227D8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xmlns="" id="{83035EC6-0096-5333-4208-CE9744BFEB21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xmlns="" id="{9AACF448-647E-7F4C-0345-450ACB4A2654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xmlns="" id="{756BEFF2-4699-E948-1413-EB8E95E2D3D3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xmlns="" id="{23D85B84-0253-90A5-B0BF-2372C11BF8BF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xmlns="" id="{1053CBC9-8C7A-15D5-865D-3A997D536AD0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xmlns="" id="{4896BDE8-BCAA-7CE6-67B1-23397B5CBCCC}"/>
              </a:ext>
            </a:extLst>
          </p:cNvPr>
          <p:cNvSpPr/>
          <p:nvPr userDrawn="1"/>
        </p:nvSpPr>
        <p:spPr>
          <a:xfrm>
            <a:off x="616931" y="3260780"/>
            <a:ext cx="548640" cy="548640"/>
          </a:xfrm>
          <a:prstGeom prst="ellipse">
            <a:avLst/>
          </a:prstGeom>
          <a:noFill/>
          <a:ln>
            <a:solidFill>
              <a:srgbClr val="1E465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1200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xmlns="" id="{F331A952-ADEC-7FE6-FF62-3C08B95FD0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rgbClr val="1E465A"/>
                </a:solidFill>
                <a:latin typeface="Segoe UI Variable Display Light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endParaRPr lang="pt-BR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xmlns="" id="{BFDCF3FD-BC53-B34B-C530-216BE2E0C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rgbClr val="1E465A"/>
                </a:solidFill>
                <a:latin typeface="Segoe UI Variable Display Light" pitchFamily="2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9710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6653DB2-28B0-86C3-DC5B-11EFBFE28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113E0CD8-C8AA-E1CE-395B-5D4C8091A0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36263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xmlns="" id="{CE5484FE-6096-CC94-D707-4CDBBB0B5C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3614" y="2048719"/>
            <a:ext cx="10510186" cy="4427618"/>
          </a:xfrm>
          <a:prstGeom prst="rect">
            <a:avLst/>
          </a:prstGeom>
        </p:spPr>
        <p:txBody>
          <a:bodyPr/>
          <a:lstStyle>
            <a:lvl1pPr marL="266700" indent="-266700">
              <a:buFont typeface="Wingdings" panose="05000000000000000000" pitchFamily="2" charset="2"/>
              <a:buChar char="Ø"/>
              <a:defRPr sz="2000"/>
            </a:lvl1pPr>
            <a:lvl2pPr marL="685800" indent="-228600">
              <a:buFont typeface="Wingdings" panose="05000000000000000000" pitchFamily="2" charset="2"/>
              <a:buChar char="ü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Page">
    <p:bg>
      <p:bgPr>
        <a:solidFill>
          <a:srgbClr val="00C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3">
            <a:extLst>
              <a:ext uri="{FF2B5EF4-FFF2-40B4-BE49-F238E27FC236}">
                <a16:creationId xmlns:a16="http://schemas.microsoft.com/office/drawing/2014/main" xmlns="" id="{8BDF73DC-8496-E07A-5454-DFE26F651BA3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xmlns="" id="{BCB719A7-4149-65FE-121B-80A09A9634A4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xmlns="" id="{8C6436AC-1760-6B74-FFA2-BFCF0FA2A939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xmlns="" id="{17D8582D-F91D-0073-9132-6911209245F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xmlns="" id="{9EA4336F-6DA3-E75A-3DE9-906E0B9DDC2B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xmlns="" id="{43E50D89-87AD-0D9D-708E-14F8AD94E195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xmlns="" id="{18F2A90E-AB6C-ABD7-ED07-67B7551B646C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xmlns="" id="{BD818DFB-F0D6-93FB-0FEC-9DCA754FC368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>
            <a:extLst>
              <a:ext uri="{FF2B5EF4-FFF2-40B4-BE49-F238E27FC236}">
                <a16:creationId xmlns:a16="http://schemas.microsoft.com/office/drawing/2014/main" xmlns="" id="{3122C50D-95EF-62F3-90A8-8007A09AA558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4">
            <a:extLst>
              <a:ext uri="{FF2B5EF4-FFF2-40B4-BE49-F238E27FC236}">
                <a16:creationId xmlns:a16="http://schemas.microsoft.com/office/drawing/2014/main" xmlns="" id="{F285FFBC-1F32-E33B-715A-FECCEC84D815}"/>
              </a:ext>
            </a:extLst>
          </p:cNvPr>
          <p:cNvSpPr/>
          <p:nvPr userDrawn="1"/>
        </p:nvSpPr>
        <p:spPr>
          <a:xfrm>
            <a:off x="616931" y="4510750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xmlns="" id="{BDA2939A-6DFE-2267-0BBE-19348B02F2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endParaRPr lang="pt-BR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xmlns="" id="{67ED88D1-D494-0CC3-D0C5-7FA453CC9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007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Page">
    <p:bg>
      <p:bgPr>
        <a:solidFill>
          <a:srgbClr val="0A7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xmlns="" id="{75731E28-0970-10FC-7FA5-7FA97C80E4E5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xmlns="" id="{5710417D-EA4C-FD89-B40A-9A12ABB6313B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xmlns="" id="{C5CE9C9F-3AC8-F371-4566-FE7AA8B273F1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xmlns="" id="{3C42CE59-E5E2-B4AA-896D-9C92DB77429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xmlns="" id="{2E9F741C-4BAF-E0F5-779C-3D73B0A393AB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xmlns="" id="{1BBD5B21-4BF6-F1C1-A21B-D89C51651B17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xmlns="" id="{FD7F3F1C-D748-5E8D-BB07-010782E7E77D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xmlns="" id="{ED35D4E2-F691-BB56-3478-1A35E24ADE8B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xmlns="" id="{EC4F676D-3B46-8840-B910-4C42D9494F6F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xmlns="" id="{BF2662BD-ADEA-4869-5589-C3808191BBB1}"/>
              </a:ext>
            </a:extLst>
          </p:cNvPr>
          <p:cNvSpPr/>
          <p:nvPr userDrawn="1"/>
        </p:nvSpPr>
        <p:spPr>
          <a:xfrm>
            <a:off x="616931" y="5745866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xmlns="" id="{8AF1B1CD-5B24-906D-5319-8021E2F421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endParaRPr lang="pt-BR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xmlns="" id="{9C0FD598-F440-57A3-A026-9739E3AA8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3518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Pag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>
            <a:extLst>
              <a:ext uri="{FF2B5EF4-FFF2-40B4-BE49-F238E27FC236}">
                <a16:creationId xmlns:a16="http://schemas.microsoft.com/office/drawing/2014/main" xmlns="" id="{75731E28-0970-10FC-7FA5-7FA97C80E4E5}"/>
              </a:ext>
            </a:extLst>
          </p:cNvPr>
          <p:cNvSpPr/>
          <p:nvPr userDrawn="1"/>
        </p:nvSpPr>
        <p:spPr>
          <a:xfrm>
            <a:off x="616931" y="79055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xmlns="" id="{5710417D-EA4C-FD89-B40A-9A12ABB6313B}"/>
              </a:ext>
            </a:extLst>
          </p:cNvPr>
          <p:cNvSpPr/>
          <p:nvPr userDrawn="1"/>
        </p:nvSpPr>
        <p:spPr>
          <a:xfrm>
            <a:off x="616931" y="5731012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xmlns="" id="{C5CE9C9F-3AC8-F371-4566-FE7AA8B273F1}"/>
              </a:ext>
            </a:extLst>
          </p:cNvPr>
          <p:cNvSpPr/>
          <p:nvPr userDrawn="1"/>
        </p:nvSpPr>
        <p:spPr>
          <a:xfrm>
            <a:off x="616931" y="449589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xmlns="" id="{3C42CE59-E5E2-B4AA-896D-9C92DB77429A}"/>
              </a:ext>
            </a:extLst>
          </p:cNvPr>
          <p:cNvSpPr/>
          <p:nvPr userDrawn="1"/>
        </p:nvSpPr>
        <p:spPr>
          <a:xfrm>
            <a:off x="616931" y="3260781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xmlns="" id="{2E9F741C-4BAF-E0F5-779C-3D73B0A393AB}"/>
              </a:ext>
            </a:extLst>
          </p:cNvPr>
          <p:cNvSpPr/>
          <p:nvPr userDrawn="1"/>
        </p:nvSpPr>
        <p:spPr>
          <a:xfrm>
            <a:off x="616931" y="2025666"/>
            <a:ext cx="548640" cy="54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Segoe UI Variable Display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xmlns="" id="{1BBD5B21-4BF6-F1C1-A21B-D89C51651B17}"/>
              </a:ext>
            </a:extLst>
          </p:cNvPr>
          <p:cNvCxnSpPr>
            <a:endCxn id="9" idx="0"/>
          </p:cNvCxnSpPr>
          <p:nvPr userDrawn="1"/>
        </p:nvCxnSpPr>
        <p:spPr>
          <a:xfrm>
            <a:off x="891251" y="133919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xmlns="" id="{FD7F3F1C-D748-5E8D-BB07-010782E7E77D}"/>
              </a:ext>
            </a:extLst>
          </p:cNvPr>
          <p:cNvCxnSpPr>
            <a:stCxn id="9" idx="4"/>
            <a:endCxn id="8" idx="0"/>
          </p:cNvCxnSpPr>
          <p:nvPr userDrawn="1"/>
        </p:nvCxnSpPr>
        <p:spPr>
          <a:xfrm>
            <a:off x="891251" y="2574306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xmlns="" id="{ED35D4E2-F691-BB56-3478-1A35E24ADE8B}"/>
              </a:ext>
            </a:extLst>
          </p:cNvPr>
          <p:cNvCxnSpPr>
            <a:stCxn id="8" idx="4"/>
            <a:endCxn id="7" idx="0"/>
          </p:cNvCxnSpPr>
          <p:nvPr userDrawn="1"/>
        </p:nvCxnSpPr>
        <p:spPr>
          <a:xfrm>
            <a:off x="891251" y="3809421"/>
            <a:ext cx="0" cy="686475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3">
            <a:extLst>
              <a:ext uri="{FF2B5EF4-FFF2-40B4-BE49-F238E27FC236}">
                <a16:creationId xmlns:a16="http://schemas.microsoft.com/office/drawing/2014/main" xmlns="" id="{EC4F676D-3B46-8840-B910-4C42D9494F6F}"/>
              </a:ext>
            </a:extLst>
          </p:cNvPr>
          <p:cNvCxnSpPr/>
          <p:nvPr userDrawn="1"/>
        </p:nvCxnSpPr>
        <p:spPr>
          <a:xfrm>
            <a:off x="891251" y="5044536"/>
            <a:ext cx="0" cy="68647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4">
            <a:extLst>
              <a:ext uri="{FF2B5EF4-FFF2-40B4-BE49-F238E27FC236}">
                <a16:creationId xmlns:a16="http://schemas.microsoft.com/office/drawing/2014/main" xmlns="" id="{BF2662BD-ADEA-4869-5589-C3808191BBB1}"/>
              </a:ext>
            </a:extLst>
          </p:cNvPr>
          <p:cNvSpPr/>
          <p:nvPr userDrawn="1"/>
        </p:nvSpPr>
        <p:spPr>
          <a:xfrm>
            <a:off x="616931" y="5745866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Espaço Reservado para Texto 33">
            <a:extLst>
              <a:ext uri="{FF2B5EF4-FFF2-40B4-BE49-F238E27FC236}">
                <a16:creationId xmlns:a16="http://schemas.microsoft.com/office/drawing/2014/main" xmlns="" id="{ED687EEE-A29F-41B8-ED91-7D20D1CB1F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3151" y="4051139"/>
            <a:ext cx="9617589" cy="222851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/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endParaRPr lang="pt-BR"/>
          </a:p>
        </p:txBody>
      </p:sp>
      <p:sp>
        <p:nvSpPr>
          <p:cNvPr id="18" name="Espaço Reservado para Texto 33">
            <a:extLst>
              <a:ext uri="{FF2B5EF4-FFF2-40B4-BE49-F238E27FC236}">
                <a16:creationId xmlns:a16="http://schemas.microsoft.com/office/drawing/2014/main" xmlns="" id="{33C8B93F-DF98-554C-9696-534DD3F25E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151" y="1379437"/>
            <a:ext cx="9617589" cy="2429984"/>
          </a:xfrm>
          <a:prstGeom prst="roundRect">
            <a:avLst>
              <a:gd name="adj" fmla="val 7677"/>
            </a:avLst>
          </a:prstGeom>
        </p:spPr>
        <p:txBody>
          <a:bodyPr anchor="ctr"/>
          <a:lstStyle>
            <a:lvl1pPr>
              <a:defRPr lang="pt-BR" sz="6600" b="0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8207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93BE593-DFDE-9AAE-5B4B-F96E623A3D55}"/>
              </a:ext>
            </a:extLst>
          </p:cNvPr>
          <p:cNvSpPr/>
          <p:nvPr userDrawn="1"/>
        </p:nvSpPr>
        <p:spPr>
          <a:xfrm>
            <a:off x="1" y="0"/>
            <a:ext cx="3154680" cy="6858000"/>
          </a:xfrm>
          <a:prstGeom prst="roundRect">
            <a:avLst>
              <a:gd name="adj" fmla="val 0"/>
            </a:avLst>
          </a:prstGeom>
          <a:gradFill>
            <a:gsLst>
              <a:gs pos="86000">
                <a:srgbClr val="155897"/>
              </a:gs>
              <a:gs pos="0">
                <a:srgbClr val="142F3C"/>
              </a:gs>
            </a:gsLst>
            <a:lin ang="138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5EA28510-747F-B4C1-AB9D-219013CD3B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8923" y="1700832"/>
            <a:ext cx="6471557" cy="4730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B60333A-75ED-5F76-0364-1CF613A4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663" y="254653"/>
            <a:ext cx="6471558" cy="834061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D194EE33-E23D-ED70-9F43-8B9BD88134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5468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92B5378B-52D2-B908-9D8C-6525E7E417E1}"/>
              </a:ext>
            </a:extLst>
          </p:cNvPr>
          <p:cNvSpPr/>
          <p:nvPr userDrawn="1"/>
        </p:nvSpPr>
        <p:spPr>
          <a:xfrm>
            <a:off x="1618351" y="1853232"/>
            <a:ext cx="3154680" cy="3154680"/>
          </a:xfrm>
          <a:prstGeom prst="ellipse">
            <a:avLst/>
          </a:prstGeom>
          <a:gradFill>
            <a:gsLst>
              <a:gs pos="86000">
                <a:srgbClr val="00B050"/>
              </a:gs>
              <a:gs pos="0">
                <a:srgbClr val="142F3C"/>
              </a:gs>
            </a:gsLst>
            <a:lin ang="138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5EA28510-747F-B4C1-AB9D-219013CD3B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3203" y="1944673"/>
            <a:ext cx="6471557" cy="4303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B60333A-75ED-5F76-0364-1CF613A4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203" y="879493"/>
            <a:ext cx="6471558" cy="834061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1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">
            <a:extLst>
              <a:ext uri="{FF2B5EF4-FFF2-40B4-BE49-F238E27FC236}">
                <a16:creationId xmlns:a16="http://schemas.microsoft.com/office/drawing/2014/main" xmlns="" id="{579EB4FC-CE28-9C0F-D706-1A7EDEB7FA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462987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xmlns="" id="{EE3D6BB9-468B-0B58-64E1-A3BEAAA3BEEB}"/>
              </a:ext>
            </a:extLst>
          </p:cNvPr>
          <p:cNvSpPr txBox="1"/>
          <p:nvPr userDrawn="1"/>
        </p:nvSpPr>
        <p:spPr>
          <a:xfrm>
            <a:off x="5405377" y="959534"/>
            <a:ext cx="482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 Goes Here</a:t>
            </a:r>
          </a:p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nsectetuer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adipisci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Aenean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ligula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eget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xmlns="" id="{118BF820-B242-7872-A5CF-2D40C8F3229A}"/>
              </a:ext>
            </a:extLst>
          </p:cNvPr>
          <p:cNvSpPr txBox="1"/>
          <p:nvPr userDrawn="1"/>
        </p:nvSpPr>
        <p:spPr>
          <a:xfrm>
            <a:off x="5405377" y="2393576"/>
            <a:ext cx="482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 Goes Here</a:t>
            </a:r>
          </a:p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nsectetuer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adipisci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Aenean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ligula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eget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xmlns="" id="{1ABBA3EE-371F-E451-0990-2C6BB34491F9}"/>
              </a:ext>
            </a:extLst>
          </p:cNvPr>
          <p:cNvSpPr txBox="1"/>
          <p:nvPr userDrawn="1"/>
        </p:nvSpPr>
        <p:spPr>
          <a:xfrm>
            <a:off x="5405377" y="3827618"/>
            <a:ext cx="482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 Goes Here</a:t>
            </a:r>
          </a:p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nsectetuer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adipisci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Aenean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ligula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eget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xmlns="" id="{B9C8A7C5-F113-309C-1673-BC51B096DAFD}"/>
              </a:ext>
            </a:extLst>
          </p:cNvPr>
          <p:cNvSpPr txBox="1"/>
          <p:nvPr userDrawn="1"/>
        </p:nvSpPr>
        <p:spPr>
          <a:xfrm>
            <a:off x="5405377" y="5261660"/>
            <a:ext cx="482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 Goes Here</a:t>
            </a:r>
          </a:p>
          <a:p>
            <a:pPr>
              <a:defRPr/>
            </a:pP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Lorem ipsum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sit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amet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nsectetuer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adipisci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elit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Aenean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commodo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ligula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eget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 </a:t>
            </a:r>
            <a:r>
              <a:rPr lang="en-MY" sz="1200" err="1">
                <a:solidFill>
                  <a:srgbClr val="1E465A"/>
                </a:solidFill>
                <a:latin typeface="Segoe UI Variable Display" pitchFamily="2" charset="0"/>
              </a:rPr>
              <a:t>dolor</a:t>
            </a:r>
            <a:r>
              <a:rPr lang="en-MY" sz="1200">
                <a:solidFill>
                  <a:srgbClr val="1E465A"/>
                </a:solidFill>
                <a:latin typeface="Segoe UI Variable Display" pitchFamily="2" charset="0"/>
              </a:rPr>
              <a:t>. </a:t>
            </a: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xmlns="" id="{FEFC896B-670A-258B-EA8A-350FC0F198C2}"/>
              </a:ext>
            </a:extLst>
          </p:cNvPr>
          <p:cNvSpPr/>
          <p:nvPr userDrawn="1"/>
        </p:nvSpPr>
        <p:spPr>
          <a:xfrm>
            <a:off x="4172673" y="691466"/>
            <a:ext cx="914400" cy="914400"/>
          </a:xfrm>
          <a:prstGeom prst="ellipse">
            <a:avLst/>
          </a:prstGeom>
          <a:solidFill>
            <a:srgbClr val="F2F2F2"/>
          </a:solidFill>
          <a:ln w="38100" cap="flat" cmpd="sng" algn="ctr">
            <a:solidFill>
              <a:srgbClr val="2D647D"/>
            </a:solidFill>
            <a:prstDash val="solid"/>
            <a:miter lim="800000"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+mn-ea"/>
              <a:cs typeface="+mn-cs"/>
            </a:endParaRP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xmlns="" id="{D20A86C1-5223-E467-6F01-10ADB7E79D87}"/>
              </a:ext>
            </a:extLst>
          </p:cNvPr>
          <p:cNvSpPr/>
          <p:nvPr userDrawn="1"/>
        </p:nvSpPr>
        <p:spPr>
          <a:xfrm>
            <a:off x="4172673" y="2125508"/>
            <a:ext cx="914400" cy="914400"/>
          </a:xfrm>
          <a:prstGeom prst="ellipse">
            <a:avLst/>
          </a:prstGeom>
          <a:solidFill>
            <a:srgbClr val="F2F2F2"/>
          </a:solidFill>
          <a:ln w="38100" cap="flat" cmpd="sng" algn="ctr">
            <a:solidFill>
              <a:srgbClr val="F9B70A"/>
            </a:solidFill>
            <a:prstDash val="solid"/>
            <a:miter lim="800000"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+mn-ea"/>
              <a:cs typeface="+mn-cs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E97E8F26-EB54-77EE-57EA-5AB6389131D9}"/>
              </a:ext>
            </a:extLst>
          </p:cNvPr>
          <p:cNvSpPr/>
          <p:nvPr userDrawn="1"/>
        </p:nvSpPr>
        <p:spPr>
          <a:xfrm>
            <a:off x="4172673" y="3559550"/>
            <a:ext cx="914400" cy="914400"/>
          </a:xfrm>
          <a:prstGeom prst="ellipse">
            <a:avLst/>
          </a:prstGeom>
          <a:solidFill>
            <a:srgbClr val="F2F2F2"/>
          </a:solidFill>
          <a:ln w="38100" cap="flat" cmpd="sng" algn="ctr">
            <a:solidFill>
              <a:srgbClr val="00B12B"/>
            </a:solidFill>
            <a:prstDash val="solid"/>
            <a:miter lim="800000"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+mn-ea"/>
              <a:cs typeface="+mn-cs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xmlns="" id="{74B9E0D5-52B1-D39B-BAEB-8A9C42CE0804}"/>
              </a:ext>
            </a:extLst>
          </p:cNvPr>
          <p:cNvSpPr/>
          <p:nvPr userDrawn="1"/>
        </p:nvSpPr>
        <p:spPr>
          <a:xfrm>
            <a:off x="4172673" y="4993591"/>
            <a:ext cx="914400" cy="914400"/>
          </a:xfrm>
          <a:prstGeom prst="ellipse">
            <a:avLst/>
          </a:prstGeom>
          <a:solidFill>
            <a:srgbClr val="F2F2F2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9E67C32-C1EE-37BC-C47F-DB565EFD191E}"/>
              </a:ext>
            </a:extLst>
          </p:cNvPr>
          <p:cNvSpPr/>
          <p:nvPr userDrawn="1"/>
        </p:nvSpPr>
        <p:spPr>
          <a:xfrm flipV="1">
            <a:off x="-12340" y="-1"/>
            <a:ext cx="12216680" cy="6858000"/>
          </a:xfrm>
          <a:prstGeom prst="rect">
            <a:avLst/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>
              <a:latin typeface="Segoe UI Variable Display Semib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6C130A9E-E68B-454B-3AEE-569DA276770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3098" y="2307771"/>
            <a:ext cx="10515601" cy="4169230"/>
          </a:xfrm>
          <a:prstGeom prst="roundRect">
            <a:avLst>
              <a:gd name="adj" fmla="val 2513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2000" dirty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1800" dirty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1600" dirty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 lang="pt-BR" sz="1400" baseline="0" dirty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</p:spTree>
    <p:extLst>
      <p:ext uri="{BB962C8B-B14F-4D97-AF65-F5344CB8AC3E}">
        <p14:creationId xmlns:p14="http://schemas.microsoft.com/office/powerpoint/2010/main" val="6873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xmlns="" id="{9007DF9B-A237-4269-B2B7-A721B8F0A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232" y="2428240"/>
            <a:ext cx="2058132" cy="20581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674716D-B7B3-44F4-A1E9-14155EDFF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095"/>
            <a:ext cx="9144000" cy="196122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xmlns="" id="{14FBF33A-7091-4D45-B072-B1AE8A0E6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4000" y="3629892"/>
            <a:ext cx="9144000" cy="2103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98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D35CD3-EFD9-4336-84DC-292BF5FEA782}"/>
              </a:ext>
            </a:extLst>
          </p:cNvPr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>
              <a:solidFill>
                <a:schemeClr val="bg1"/>
              </a:solidFill>
              <a:latin typeface="+mn-lt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xmlns="" id="{136DDF92-B270-498C-BC62-6C776F98D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232" y="2428240"/>
            <a:ext cx="2058132" cy="205813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F3C8CF2-7F4D-4FC5-8F51-E84A9CDC9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095"/>
            <a:ext cx="9144000" cy="196122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46A361A8-9A81-4B46-931B-A0D88D06C7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4000" y="3629892"/>
            <a:ext cx="9144000" cy="2103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78BF8C62-2FB7-D00C-C907-B13D929EE4D5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EAA3EBF8-835A-DC2C-BBCB-2A2E4B1DB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E1FDCA9F-9662-F025-AFB3-987ACBE65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D35CD3-EFD9-4336-84DC-292BF5FEA782}"/>
              </a:ext>
            </a:extLst>
          </p:cNvPr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>
              <a:solidFill>
                <a:schemeClr val="bg1"/>
              </a:solidFill>
              <a:latin typeface="+mn-lt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 descr="Logotipo, Ícone&#10;&#10;Descrição gerada automaticamente">
            <a:extLst>
              <a:ext uri="{FF2B5EF4-FFF2-40B4-BE49-F238E27FC236}">
                <a16:creationId xmlns:a16="http://schemas.microsoft.com/office/drawing/2014/main" xmlns="" id="{F0D0EFE1-6D49-426E-AA0F-F6BDA55EB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908" y="2487911"/>
            <a:ext cx="2048767" cy="195905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0B08D57-DFD0-4EF9-ADDE-399B63FA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095"/>
            <a:ext cx="9144000" cy="196122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xmlns="" id="{DC5785FA-C018-4ACD-B383-F0FE1C4C54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4000" y="3629892"/>
            <a:ext cx="9144000" cy="2103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18378E0A-FBA4-8BC0-355A-9B7314F558E3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F7C92D75-4A28-9063-C7A4-1D7E1D2F8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34F8F4CD-2F37-FAAF-BD6B-0B005CDAB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480090D8-D83F-394A-5EFF-C125244E6B9E}"/>
              </a:ext>
            </a:extLst>
          </p:cNvPr>
          <p:cNvSpPr txBox="1">
            <a:spLocks/>
          </p:cNvSpPr>
          <p:nvPr userDrawn="1"/>
        </p:nvSpPr>
        <p:spPr>
          <a:xfrm>
            <a:off x="517185" y="1500157"/>
            <a:ext cx="11157630" cy="1491046"/>
          </a:xfrm>
          <a:prstGeom prst="roundRect">
            <a:avLst>
              <a:gd name="adj" fmla="val 9075"/>
            </a:avLst>
          </a:prstGeom>
          <a:solidFill>
            <a:schemeClr val="bg1"/>
          </a:solidFill>
          <a:ln w="12700">
            <a:gradFill flip="none" rotWithShape="1">
              <a:gsLst>
                <a:gs pos="0">
                  <a:srgbClr val="00C131"/>
                </a:gs>
                <a:gs pos="33000">
                  <a:srgbClr val="F8AE08"/>
                </a:gs>
                <a:gs pos="67000">
                  <a:srgbClr val="2D79AD"/>
                </a:gs>
                <a:gs pos="100000">
                  <a:srgbClr val="15599A"/>
                </a:gs>
              </a:gsLst>
              <a:lin ang="0" scaled="1"/>
              <a:tileRect/>
            </a:gradFill>
          </a:ln>
          <a:effectLst>
            <a:outerShdw blurRad="63500" sx="101000" sy="101000" algn="ctr" rotWithShape="0">
              <a:schemeClr val="tx1">
                <a:lumMod val="65000"/>
                <a:lumOff val="35000"/>
                <a:alpha val="69000"/>
              </a:schemeClr>
            </a:outerShdw>
          </a:effectLst>
        </p:spPr>
        <p:txBody>
          <a:bodyPr anchor="ctr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Segoe UI Symbol" panose="020B0502040204020203" pitchFamily="34" charset="0"/>
              <a:buNone/>
              <a:defRPr sz="1600" b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egoe UI Symbol" panose="020B0502040204020203" pitchFamily="34" charset="0"/>
              <a:buChar char="&gt;"/>
              <a:defRPr sz="2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Segoe UI Symbol" panose="020B0502040204020203" pitchFamily="34" charset="0"/>
              <a:buChar char="≫"/>
              <a:defRPr sz="18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endParaRPr lang="pt-BR" sz="1800" b="1" u="sng">
              <a:solidFill>
                <a:srgbClr val="1E465A"/>
              </a:solidFill>
              <a:latin typeface="Segoe UI Variable Display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A402A59-12E4-9E9E-3D1D-2E5A53E8D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85" y="578068"/>
            <a:ext cx="1115763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356F2FDA-D436-C387-DEF6-06FC872CD103}"/>
              </a:ext>
            </a:extLst>
          </p:cNvPr>
          <p:cNvSpPr txBox="1">
            <a:spLocks/>
          </p:cNvSpPr>
          <p:nvPr userDrawn="1"/>
        </p:nvSpPr>
        <p:spPr>
          <a:xfrm>
            <a:off x="838199" y="1500155"/>
            <a:ext cx="10515599" cy="1491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5FFF422A-7311-CAE2-54ED-945A8C1B25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7185" y="3429000"/>
            <a:ext cx="4667250" cy="3024188"/>
          </a:xfrm>
          <a:prstGeom prst="rect">
            <a:avLst/>
          </a:prstGeom>
        </p:spPr>
        <p:txBody>
          <a:bodyPr/>
          <a:lstStyle>
            <a:lvl1pPr marL="266700" indent="-266700">
              <a:buFont typeface="Wingdings" panose="05000000000000000000" pitchFamily="2" charset="2"/>
              <a:buChar char="Ø"/>
              <a:defRPr sz="2000"/>
            </a:lvl1pPr>
            <a:lvl2pPr marL="685800" indent="-228600">
              <a:buFont typeface="Wingdings" panose="05000000000000000000" pitchFamily="2" charset="2"/>
              <a:buChar char="ü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xmlns="" id="{B8E3EC4F-01D8-9398-F42B-956926BB2F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07565" y="3429000"/>
            <a:ext cx="4667250" cy="3024188"/>
          </a:xfrm>
          <a:prstGeom prst="rect">
            <a:avLst/>
          </a:prstGeom>
        </p:spPr>
        <p:txBody>
          <a:bodyPr/>
          <a:lstStyle>
            <a:lvl1pPr marL="266700" indent="-266700">
              <a:buFont typeface="Wingdings" panose="05000000000000000000" pitchFamily="2" charset="2"/>
              <a:buChar char="Ø"/>
              <a:defRPr sz="2000"/>
            </a:lvl1pPr>
            <a:lvl2pPr marL="685800" indent="-228600">
              <a:buFont typeface="Wingdings" panose="05000000000000000000" pitchFamily="2" charset="2"/>
              <a:buChar char="ü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1082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6780" y="932977"/>
            <a:ext cx="9230820" cy="177928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85BA6214-6277-4CBD-9AAC-3A1E130B9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3"/>
          <a:stretch/>
        </p:blipFill>
        <p:spPr>
          <a:xfrm>
            <a:off x="-581888" y="64442"/>
            <a:ext cx="2770908" cy="6729116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1B9C780-725C-4508-BF16-27C334103A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89020" y="3200400"/>
            <a:ext cx="9230820" cy="323088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119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D35CD3-EFD9-4336-84DC-292BF5FEA782}"/>
              </a:ext>
            </a:extLst>
          </p:cNvPr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>
              <a:solidFill>
                <a:schemeClr val="bg1"/>
              </a:solidFill>
              <a:latin typeface="+mn-lt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6EF31498-167F-408C-B6C8-121A69712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3"/>
          <a:stretch/>
        </p:blipFill>
        <p:spPr>
          <a:xfrm>
            <a:off x="-581888" y="64442"/>
            <a:ext cx="2770909" cy="67291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F691376-D908-4695-A437-F70BF4445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780" y="932977"/>
            <a:ext cx="9230820" cy="177928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3555F324-D795-4589-B53E-4811CD2756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89020" y="3200400"/>
            <a:ext cx="9230820" cy="323088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F9FF4FAB-5815-91A3-F144-92F8A7887E83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33CCCC95-EE55-25B3-8ED2-67F91C309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9AAEFF48-2941-8797-6F13-EC56B5606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xmlns="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D35CD3-EFD9-4336-84DC-292BF5FEA782}"/>
              </a:ext>
            </a:extLst>
          </p:cNvPr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>
              <a:solidFill>
                <a:schemeClr val="bg1"/>
              </a:solidFill>
              <a:latin typeface="+mn-lt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 descr="Logotipo, Ícone&#10;&#10;Descrição gerada automaticamente">
            <a:extLst>
              <a:ext uri="{FF2B5EF4-FFF2-40B4-BE49-F238E27FC236}">
                <a16:creationId xmlns:a16="http://schemas.microsoft.com/office/drawing/2014/main" xmlns="" id="{F0D0EFE1-6D49-426E-AA0F-F6BDA55EB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908" y="2487911"/>
            <a:ext cx="2048767" cy="195905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40B08D57-DFD0-4EF9-ADDE-399B63FA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095"/>
            <a:ext cx="9144000" cy="196122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xmlns="" id="{DC5785FA-C018-4ACD-B383-F0FE1C4C54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4000" y="3629892"/>
            <a:ext cx="9144000" cy="2103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18378E0A-FBA4-8BC0-355A-9B7314F558E3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F7C92D75-4A28-9063-C7A4-1D7E1D2F8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34F8F4CD-2F37-FAAF-BD6B-0B005CDAB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D35CD3-EFD9-4336-84DC-292BF5FEA782}"/>
              </a:ext>
            </a:extLst>
          </p:cNvPr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chemeClr val="bg1"/>
                </a:solidFill>
                <a:latin typeface="+mn-lt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>
              <a:solidFill>
                <a:schemeClr val="bg1"/>
              </a:solidFill>
              <a:latin typeface="+mn-lt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6EF31498-167F-408C-B6C8-121A69712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3"/>
          <a:stretch/>
        </p:blipFill>
        <p:spPr>
          <a:xfrm>
            <a:off x="-581888" y="64442"/>
            <a:ext cx="2770909" cy="672911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F691376-D908-4695-A437-F70BF4445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780" y="932977"/>
            <a:ext cx="9230820" cy="1779289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3555F324-D795-4589-B53E-4811CD2756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89020" y="3200400"/>
            <a:ext cx="9230820" cy="323088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F9FF4FAB-5815-91A3-F144-92F8A7887E83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33CCCC95-EE55-25B3-8ED2-67F91C309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9AAEFF48-2941-8797-6F13-EC56B5606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465FE6C-E28C-4E49-A88D-E46B3C029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1E465A"/>
                </a:solidFill>
              </a:defRPr>
            </a:lvl1pPr>
          </a:lstStyle>
          <a:p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DA3623DF-9696-44A0-84D0-16A582369A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1088570"/>
            <a:ext cx="11490820" cy="550936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▸"/>
              <a:defRPr lang="pt-BR" sz="2000" dirty="0">
                <a:solidFill>
                  <a:srgbClr val="1E465A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265569"/>
              </a:buClr>
              <a:buSzPct val="80000"/>
              <a:buFont typeface="Bahnschrift" panose="020B0502040204020203" pitchFamily="34" charset="0"/>
              <a:buChar char="»"/>
              <a:defRPr lang="pt-BR" sz="1800" dirty="0">
                <a:solidFill>
                  <a:srgbClr val="1E465A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Bahnschrift" panose="020B0502040204020203" pitchFamily="34" charset="0"/>
              <a:buChar char="›"/>
              <a:defRPr lang="pt-BR" sz="1600" dirty="0">
                <a:solidFill>
                  <a:srgbClr val="1E465A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80000"/>
              <a:buFont typeface="Segoe UI Symbol" panose="020B0502040204020203" pitchFamily="34" charset="0"/>
              <a:buChar char="›"/>
              <a:defRPr lang="pt-BR" sz="1400" baseline="0" dirty="0">
                <a:solidFill>
                  <a:srgbClr val="1E465A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</p:spTree>
    <p:extLst>
      <p:ext uri="{BB962C8B-B14F-4D97-AF65-F5344CB8AC3E}">
        <p14:creationId xmlns:p14="http://schemas.microsoft.com/office/powerpoint/2010/main" val="15255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2B80DA-FAEE-C53E-D47D-1B08FF5B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00EF9EA-4B1C-B484-5FC8-528D248C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C5E-A4C6-4D47-A44C-54A623EFE7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DD186AA-EA50-B36D-C350-A20747D3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153B232-1B20-B0EB-9036-B37912C3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AC8-F4FA-4B15-83B4-8B02E3149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0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455F606-17F9-D792-EEFF-D1FE01F5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7D6F-2A63-45AC-8FF3-340DE8A769E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CA11CE3-006E-0673-C4C1-033DFF78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A1AF806-033D-F70B-9B67-64E8529D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B6C3-C3F3-4E8D-B6C8-E04583F04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  <p:sp>
        <p:nvSpPr>
          <p:cNvPr id="2" name="Oval 2">
            <a:extLst>
              <a:ext uri="{FF2B5EF4-FFF2-40B4-BE49-F238E27FC236}">
                <a16:creationId xmlns:a16="http://schemas.microsoft.com/office/drawing/2014/main" xmlns="" id="{3A0C472A-C225-9157-81FA-650F501758A0}"/>
              </a:ext>
            </a:extLst>
          </p:cNvPr>
          <p:cNvSpPr/>
          <p:nvPr userDrawn="1"/>
        </p:nvSpPr>
        <p:spPr>
          <a:xfrm>
            <a:off x="5617029" y="1070429"/>
            <a:ext cx="957942" cy="957942"/>
          </a:xfrm>
          <a:prstGeom prst="ellipse">
            <a:avLst/>
          </a:prstGeom>
          <a:solidFill>
            <a:srgbClr val="15599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xmlns="" id="{BD5FC8B0-0599-53F0-D5DB-1724B8C97094}"/>
              </a:ext>
            </a:extLst>
          </p:cNvPr>
          <p:cNvSpPr/>
          <p:nvPr userDrawn="1"/>
        </p:nvSpPr>
        <p:spPr>
          <a:xfrm>
            <a:off x="5617029" y="2950029"/>
            <a:ext cx="957942" cy="957942"/>
          </a:xfrm>
          <a:prstGeom prst="ellipse">
            <a:avLst/>
          </a:prstGeom>
          <a:solidFill>
            <a:srgbClr val="F9B70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7DB6A9-C6B1-1123-316B-2367096BBF70}"/>
              </a:ext>
            </a:extLst>
          </p:cNvPr>
          <p:cNvSpPr/>
          <p:nvPr userDrawn="1"/>
        </p:nvSpPr>
        <p:spPr>
          <a:xfrm>
            <a:off x="5617029" y="4829629"/>
            <a:ext cx="957942" cy="957942"/>
          </a:xfrm>
          <a:prstGeom prst="ellipse">
            <a:avLst/>
          </a:prstGeom>
          <a:solidFill>
            <a:srgbClr val="00B12B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36CAA327-A863-EB95-4AEE-0149C70B1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1013" y="1069975"/>
            <a:ext cx="5119687" cy="146367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xmlns="" id="{8F1E0DD2-1D82-D34B-EF33-EF7B29FB3B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1012" y="2911264"/>
            <a:ext cx="5119687" cy="146367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2FFDC450-23DC-2DDA-9E3F-38D0B2A17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1012" y="4752553"/>
            <a:ext cx="5119687" cy="146367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9434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6B388A-D973-127C-0186-D167FD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720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B454A12-65E7-4108-8B63-777048510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489" y="2625896"/>
            <a:ext cx="3630971" cy="803104"/>
          </a:xfrm>
          <a:prstGeom prst="rect">
            <a:avLst/>
          </a:prstGeom>
        </p:spPr>
        <p:txBody>
          <a:bodyPr/>
          <a:lstStyle>
            <a:lvl1pPr algn="l">
              <a:defRPr sz="6600" b="1">
                <a:solidFill>
                  <a:schemeClr val="bg1"/>
                </a:solidFill>
                <a:latin typeface="Segoe UI Variable Display Semib"/>
              </a:defRPr>
            </a:lvl1pPr>
          </a:lstStyle>
          <a:p>
            <a:r>
              <a:rPr lang="pt-BR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093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BB13978-04EE-418B-A75F-41FF96E5F99B}"/>
              </a:ext>
            </a:extLst>
          </p:cNvPr>
          <p:cNvSpPr/>
          <p:nvPr userDrawn="1"/>
        </p:nvSpPr>
        <p:spPr>
          <a:xfrm>
            <a:off x="106680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3222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E78C225-6121-4F4B-9906-9DA6523603ED}"/>
              </a:ext>
            </a:extLst>
          </p:cNvPr>
          <p:cNvSpPr/>
          <p:nvPr userDrawn="1"/>
        </p:nvSpPr>
        <p:spPr>
          <a:xfrm>
            <a:off x="106680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9317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D84F5C7-D580-4B44-ADD2-9A9282D66AA8}"/>
              </a:ext>
            </a:extLst>
          </p:cNvPr>
          <p:cNvSpPr/>
          <p:nvPr userDrawn="1"/>
        </p:nvSpPr>
        <p:spPr>
          <a:xfrm>
            <a:off x="67056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 err="1">
                <a:solidFill>
                  <a:schemeClr val="bg1"/>
                </a:solidFill>
                <a:latin typeface="Segoe UI Variable Display Semib"/>
              </a:rPr>
              <a:t>Thank</a:t>
            </a:r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 </a:t>
            </a:r>
            <a:r>
              <a:rPr lang="pt-BR" sz="6000" b="1" err="1">
                <a:solidFill>
                  <a:schemeClr val="bg1"/>
                </a:solidFill>
                <a:latin typeface="Segoe UI Variable Display Semib"/>
              </a:rPr>
              <a:t>you</a:t>
            </a:r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04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C342187F-FC36-DD19-76E1-4A1AE24A4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">
            <a:extLst>
              <a:ext uri="{FF2B5EF4-FFF2-40B4-BE49-F238E27FC236}">
                <a16:creationId xmlns:a16="http://schemas.microsoft.com/office/drawing/2014/main" xmlns="" id="{3BC2F57C-1945-6524-AE8F-2E94E5CAA8D3}"/>
              </a:ext>
            </a:extLst>
          </p:cNvPr>
          <p:cNvSpPr/>
          <p:nvPr userDrawn="1"/>
        </p:nvSpPr>
        <p:spPr>
          <a:xfrm>
            <a:off x="2329544" y="2950029"/>
            <a:ext cx="957942" cy="957942"/>
          </a:xfrm>
          <a:prstGeom prst="ellips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xmlns="" id="{3D61AE3B-1071-A071-0E66-D0405EA5D0DD}"/>
              </a:ext>
            </a:extLst>
          </p:cNvPr>
          <p:cNvSpPr/>
          <p:nvPr userDrawn="1"/>
        </p:nvSpPr>
        <p:spPr>
          <a:xfrm>
            <a:off x="5617029" y="2950029"/>
            <a:ext cx="957942" cy="957942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33129523-5FE3-5F80-05C3-D9E93E45EFEA}"/>
              </a:ext>
            </a:extLst>
          </p:cNvPr>
          <p:cNvSpPr/>
          <p:nvPr userDrawn="1"/>
        </p:nvSpPr>
        <p:spPr>
          <a:xfrm>
            <a:off x="8904514" y="2950029"/>
            <a:ext cx="957942" cy="957942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xmlns="" id="{5EEF0D34-AD24-6797-4F2B-92AB5C39DE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6790" y="4203848"/>
            <a:ext cx="2723450" cy="2059794"/>
          </a:xfrm>
          <a:prstGeom prst="rect">
            <a:avLst/>
          </a:prstGeom>
        </p:spPr>
        <p:txBody>
          <a:bodyPr/>
          <a:lstStyle>
            <a:lvl1pPr marL="0" indent="0" algn="ctr">
              <a:buFont typeface="Courier New" panose="02070309020205020404" pitchFamily="49" charset="0"/>
              <a:buNone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xmlns="" id="{8E79E4D1-88D9-369B-2FD4-7E5521E3A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4274" y="4203847"/>
            <a:ext cx="2723450" cy="2059794"/>
          </a:xfrm>
          <a:prstGeom prst="rect">
            <a:avLst/>
          </a:prstGeom>
        </p:spPr>
        <p:txBody>
          <a:bodyPr/>
          <a:lstStyle>
            <a:lvl1pPr marL="0" indent="0" algn="ctr">
              <a:buFont typeface="Courier New" panose="02070309020205020404" pitchFamily="49" charset="0"/>
              <a:buNone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xmlns="" id="{4DD43C3F-A61D-C9D1-852E-4CB5985B0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1758" y="4203846"/>
            <a:ext cx="2723450" cy="2059794"/>
          </a:xfrm>
          <a:prstGeom prst="rect">
            <a:avLst/>
          </a:prstGeom>
        </p:spPr>
        <p:txBody>
          <a:bodyPr/>
          <a:lstStyle>
            <a:lvl1pPr marL="0" indent="0" algn="ctr">
              <a:buFont typeface="Courier New" panose="02070309020205020404" pitchFamily="49" charset="0"/>
              <a:buNone/>
              <a:defRPr sz="16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5914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xmlns="" id="{4C1FD262-A1EC-4E5D-88CB-3DF47929E11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163" y="1136651"/>
            <a:ext cx="9578612" cy="1235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7DFE27AC-BC1A-4E51-A3CB-20128A9F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62" y="155609"/>
            <a:ext cx="9582513" cy="834061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</a:lstStyle>
          <a:p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AE19A243-E3D5-7707-98D0-CA532E7A1702}"/>
              </a:ext>
            </a:extLst>
          </p:cNvPr>
          <p:cNvGrpSpPr/>
          <p:nvPr userDrawn="1"/>
        </p:nvGrpSpPr>
        <p:grpSpPr>
          <a:xfrm>
            <a:off x="428262" y="2371725"/>
            <a:ext cx="11499121" cy="2640101"/>
            <a:chOff x="413254" y="2177906"/>
            <a:chExt cx="11499121" cy="2640101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AB5D915F-F9C0-18A8-E90F-E4E034B38957}"/>
                </a:ext>
              </a:extLst>
            </p:cNvPr>
            <p:cNvGrpSpPr/>
            <p:nvPr/>
          </p:nvGrpSpPr>
          <p:grpSpPr>
            <a:xfrm>
              <a:off x="413254" y="2446174"/>
              <a:ext cx="10488425" cy="1973735"/>
              <a:chOff x="413254" y="2446174"/>
              <a:chExt cx="10488425" cy="1973735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xmlns="" id="{FC6879D9-2E1A-C507-8219-43AE991FA6C7}"/>
                  </a:ext>
                </a:extLst>
              </p:cNvPr>
              <p:cNvSpPr/>
              <p:nvPr/>
            </p:nvSpPr>
            <p:spPr>
              <a:xfrm>
                <a:off x="428262" y="2446174"/>
                <a:ext cx="10473417" cy="683990"/>
              </a:xfrm>
              <a:prstGeom prst="rect">
                <a:avLst/>
              </a:prstGeom>
              <a:gradFill>
                <a:gsLst>
                  <a:gs pos="45000">
                    <a:srgbClr val="14364B"/>
                  </a:gs>
                  <a:gs pos="100000">
                    <a:srgbClr val="15599A"/>
                  </a:gs>
                  <a:gs pos="3000">
                    <a:schemeClr val="bg1"/>
                  </a:gs>
                  <a:gs pos="22000">
                    <a:srgbClr val="142F3C"/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520000" sx="1000" sy="1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 b="1">
                  <a:solidFill>
                    <a:schemeClr val="bg1"/>
                  </a:solidFill>
                  <a:latin typeface="Segoe UI Variable Display" pitchFamily="2" charset="0"/>
                  <a:ea typeface="+mj-ea"/>
                  <a:cs typeface="+mj-cs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xmlns="" id="{BB81B341-A3B4-F1A8-161E-AAEC56B3234E}"/>
                  </a:ext>
                </a:extLst>
              </p:cNvPr>
              <p:cNvSpPr/>
              <p:nvPr/>
            </p:nvSpPr>
            <p:spPr>
              <a:xfrm>
                <a:off x="413254" y="3735919"/>
                <a:ext cx="10106383" cy="683990"/>
              </a:xfrm>
              <a:prstGeom prst="rect">
                <a:avLst/>
              </a:prstGeom>
              <a:gradFill>
                <a:gsLst>
                  <a:gs pos="100000">
                    <a:srgbClr val="02A42C"/>
                  </a:gs>
                  <a:gs pos="3000">
                    <a:schemeClr val="bg1"/>
                  </a:gs>
                  <a:gs pos="29000">
                    <a:srgbClr val="13363B"/>
                  </a:gs>
                  <a:gs pos="19000">
                    <a:srgbClr val="142F3C"/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520000" sx="1000" sy="1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 b="1">
                  <a:solidFill>
                    <a:schemeClr val="bg1"/>
                  </a:solidFill>
                  <a:latin typeface="Segoe UI Variable Display" pitchFamily="2" charset="0"/>
                  <a:ea typeface="+mj-ea"/>
                  <a:cs typeface="+mj-cs"/>
                </a:endParaRPr>
              </a:p>
            </p:txBody>
          </p:sp>
        </p:grpSp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xmlns="" id="{65615ADD-29C4-35CC-908F-61786906D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274" y="2177906"/>
              <a:ext cx="2640101" cy="2640101"/>
            </a:xfrm>
            <a:prstGeom prst="rect">
              <a:avLst/>
            </a:prstGeom>
            <a:effectLst>
              <a:outerShdw blurRad="88900" dist="38100" dir="9420000" sx="102000" sy="102000" algn="t" rotWithShape="0">
                <a:prstClr val="black">
                  <a:alpha val="43000"/>
                </a:prstClr>
              </a:outerShdw>
            </a:effectLst>
          </p:spPr>
        </p:pic>
      </p:grp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47A0CCEE-4E5F-26B9-92F9-3F41718BA83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2163" y="5166566"/>
            <a:ext cx="9578612" cy="1235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xmlns="" id="{FCED17E9-3939-AF98-EB08-094F2316544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593087" y="2782279"/>
            <a:ext cx="6173782" cy="390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CB2D680C-4DF4-4999-3F0B-4508194719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593087" y="4076532"/>
            <a:ext cx="6173782" cy="390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9A4DBE02-5F52-D93D-1F1D-90F2B3AA0C79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ta: Pentágono 4">
            <a:extLst>
              <a:ext uri="{FF2B5EF4-FFF2-40B4-BE49-F238E27FC236}">
                <a16:creationId xmlns:a16="http://schemas.microsoft.com/office/drawing/2014/main" xmlns="" id="{07331157-1ADE-0A65-C0A3-9798041D6FE4}"/>
              </a:ext>
            </a:extLst>
          </p:cNvPr>
          <p:cNvSpPr/>
          <p:nvPr userDrawn="1"/>
        </p:nvSpPr>
        <p:spPr>
          <a:xfrm>
            <a:off x="648639" y="843491"/>
            <a:ext cx="10851264" cy="735780"/>
          </a:xfrm>
          <a:prstGeom prst="homePlate">
            <a:avLst>
              <a:gd name="adj" fmla="val 45295"/>
            </a:avLst>
          </a:prstGeom>
          <a:gradFill>
            <a:gsLst>
              <a:gs pos="100000">
                <a:srgbClr val="15599A"/>
              </a:gs>
              <a:gs pos="6000">
                <a:srgbClr val="142F3C"/>
              </a:gs>
            </a:gsLst>
            <a:lin ang="0" scaled="1"/>
          </a:gradFill>
          <a:ln>
            <a:noFill/>
          </a:ln>
          <a:effectLst>
            <a:outerShdw blurRad="50800" dist="50800" dir="552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>
                <a:solidFill>
                  <a:schemeClr val="bg1"/>
                </a:solidFill>
                <a:latin typeface="Segoe UI Variable Display" pitchFamily="2" charset="0"/>
                <a:ea typeface="+mj-ea"/>
                <a:cs typeface="+mj-cs"/>
              </a:rPr>
              <a:t>   </a:t>
            </a:r>
            <a:endParaRPr lang="pt-BR" sz="2400" b="1" i="1">
              <a:solidFill>
                <a:schemeClr val="bg1"/>
              </a:solidFill>
              <a:latin typeface="Segoe UI Variable Display" pitchFamily="2" charset="0"/>
              <a:ea typeface="+mj-ea"/>
              <a:cs typeface="+mj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F4D21C-D11E-8653-85B9-D87F0E884A42}"/>
              </a:ext>
            </a:extLst>
          </p:cNvPr>
          <p:cNvSpPr/>
          <p:nvPr userDrawn="1"/>
        </p:nvSpPr>
        <p:spPr>
          <a:xfrm>
            <a:off x="1115394" y="1912479"/>
            <a:ext cx="456939" cy="43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73847C3E-8713-D983-123B-1EA6E75E8055}"/>
              </a:ext>
            </a:extLst>
          </p:cNvPr>
          <p:cNvSpPr/>
          <p:nvPr userDrawn="1"/>
        </p:nvSpPr>
        <p:spPr>
          <a:xfrm>
            <a:off x="983427" y="1854203"/>
            <a:ext cx="3652051" cy="2183182"/>
          </a:xfrm>
          <a:prstGeom prst="roundRect">
            <a:avLst>
              <a:gd name="adj" fmla="val 3438"/>
            </a:avLst>
          </a:prstGeom>
          <a:gradFill>
            <a:gsLst>
              <a:gs pos="86000">
                <a:srgbClr val="155897"/>
              </a:gs>
              <a:gs pos="0">
                <a:srgbClr val="142F3C"/>
              </a:gs>
            </a:gsLst>
            <a:lin ang="138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91658726-AD40-D642-8A1F-376A4A0A2D3D}"/>
              </a:ext>
            </a:extLst>
          </p:cNvPr>
          <p:cNvSpPr/>
          <p:nvPr userDrawn="1"/>
        </p:nvSpPr>
        <p:spPr>
          <a:xfrm>
            <a:off x="979824" y="4277267"/>
            <a:ext cx="3646820" cy="2181070"/>
          </a:xfrm>
          <a:prstGeom prst="roundRect">
            <a:avLst>
              <a:gd name="adj" fmla="val 3438"/>
            </a:avLst>
          </a:prstGeom>
          <a:gradFill>
            <a:gsLst>
              <a:gs pos="71000">
                <a:srgbClr val="7030A0"/>
              </a:gs>
              <a:gs pos="0">
                <a:srgbClr val="2CCA4E"/>
              </a:gs>
            </a:gsLst>
            <a:lin ang="138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140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xmlns="" id="{6E955A69-CC50-FE41-E9DC-CCA101C9B6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07" y="668219"/>
            <a:ext cx="1150934" cy="1150934"/>
          </a:xfrm>
          <a:prstGeom prst="rect">
            <a:avLst/>
          </a:prstGeom>
          <a:effectLst>
            <a:outerShdw blurRad="50800" dist="88900" dir="10140000" sx="92000" sy="92000" algn="ctr" rotWithShape="0">
              <a:srgbClr val="000000">
                <a:alpha val="44000"/>
              </a:srgbClr>
            </a:outerShdw>
          </a:effectLst>
        </p:spPr>
      </p:pic>
      <p:sp>
        <p:nvSpPr>
          <p:cNvPr id="55" name="Espaço Reservado para Texto 10">
            <a:extLst>
              <a:ext uri="{FF2B5EF4-FFF2-40B4-BE49-F238E27FC236}">
                <a16:creationId xmlns:a16="http://schemas.microsoft.com/office/drawing/2014/main" xmlns="" id="{31B86B31-16C0-1A1A-3ECE-516B92667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6861" y="2051174"/>
            <a:ext cx="2902297" cy="1774065"/>
          </a:xfrm>
          <a:prstGeom prst="rect">
            <a:avLst/>
          </a:prstGeom>
        </p:spPr>
        <p:txBody>
          <a:bodyPr/>
          <a:lstStyle>
            <a:lvl1pPr marL="0" indent="0" algn="l"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6" name="Espaço Reservado para Texto 10">
            <a:extLst>
              <a:ext uri="{FF2B5EF4-FFF2-40B4-BE49-F238E27FC236}">
                <a16:creationId xmlns:a16="http://schemas.microsoft.com/office/drawing/2014/main" xmlns="" id="{3B2CA8CA-49FF-12AC-4C5B-106C5E756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6861" y="4480769"/>
            <a:ext cx="2902297" cy="1774065"/>
          </a:xfrm>
          <a:prstGeom prst="rect">
            <a:avLst/>
          </a:prstGeom>
        </p:spPr>
        <p:txBody>
          <a:bodyPr/>
          <a:lstStyle>
            <a:lvl1pPr marL="0" indent="0" algn="l"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xmlns="" id="{21BC9A99-3D12-625C-1390-664D8186D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1900" y="2058761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59" name="Espaço Reservado para Texto 10">
            <a:extLst>
              <a:ext uri="{FF2B5EF4-FFF2-40B4-BE49-F238E27FC236}">
                <a16:creationId xmlns:a16="http://schemas.microsoft.com/office/drawing/2014/main" xmlns="" id="{2D69FD64-7C95-1025-51B8-697070BA6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1900" y="4372061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9149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217A1F2B-43E7-EA5A-0B42-D56270E4E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74906FFF-B62E-6F5F-0337-85C344A9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sp>
        <p:nvSpPr>
          <p:cNvPr id="37" name="Oval 7">
            <a:extLst>
              <a:ext uri="{FF2B5EF4-FFF2-40B4-BE49-F238E27FC236}">
                <a16:creationId xmlns:a16="http://schemas.microsoft.com/office/drawing/2014/main" xmlns="" id="{0CDC5143-4BDF-C02F-41C5-4F22D07622C6}"/>
              </a:ext>
            </a:extLst>
          </p:cNvPr>
          <p:cNvSpPr/>
          <p:nvPr userDrawn="1"/>
        </p:nvSpPr>
        <p:spPr>
          <a:xfrm>
            <a:off x="1115394" y="1912479"/>
            <a:ext cx="456939" cy="43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8" name="Rectangle: Rounded Corners 3">
            <a:extLst>
              <a:ext uri="{FF2B5EF4-FFF2-40B4-BE49-F238E27FC236}">
                <a16:creationId xmlns:a16="http://schemas.microsoft.com/office/drawing/2014/main" xmlns="" id="{9B728EA4-119C-2F26-DED1-30EDC29C60AD}"/>
              </a:ext>
            </a:extLst>
          </p:cNvPr>
          <p:cNvSpPr/>
          <p:nvPr userDrawn="1"/>
        </p:nvSpPr>
        <p:spPr>
          <a:xfrm>
            <a:off x="983427" y="1854203"/>
            <a:ext cx="3652051" cy="2183182"/>
          </a:xfrm>
          <a:prstGeom prst="roundRect">
            <a:avLst>
              <a:gd name="adj" fmla="val 3438"/>
            </a:avLst>
          </a:prstGeom>
          <a:gradFill>
            <a:gsLst>
              <a:gs pos="86000">
                <a:srgbClr val="0C6833"/>
              </a:gs>
              <a:gs pos="0">
                <a:srgbClr val="2CCA4E"/>
              </a:gs>
            </a:gsLst>
            <a:lin ang="138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xmlns="" id="{D284D394-1229-662B-AFCE-9A94F9003078}"/>
              </a:ext>
            </a:extLst>
          </p:cNvPr>
          <p:cNvSpPr/>
          <p:nvPr userDrawn="1"/>
        </p:nvSpPr>
        <p:spPr>
          <a:xfrm>
            <a:off x="979824" y="4277267"/>
            <a:ext cx="3646820" cy="2181070"/>
          </a:xfrm>
          <a:prstGeom prst="roundRect">
            <a:avLst>
              <a:gd name="adj" fmla="val 3438"/>
            </a:avLst>
          </a:prstGeom>
          <a:gradFill>
            <a:gsLst>
              <a:gs pos="80000">
                <a:srgbClr val="FFC000"/>
              </a:gs>
              <a:gs pos="0">
                <a:srgbClr val="00B0F0"/>
              </a:gs>
            </a:gsLst>
            <a:lin ang="180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140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24DE9166-EB43-E775-6654-33716E112923}"/>
              </a:ext>
            </a:extLst>
          </p:cNvPr>
          <p:cNvGrpSpPr/>
          <p:nvPr/>
        </p:nvGrpSpPr>
        <p:grpSpPr>
          <a:xfrm>
            <a:off x="648639" y="668219"/>
            <a:ext cx="11189002" cy="1150934"/>
            <a:chOff x="-2485960" y="1771984"/>
            <a:chExt cx="11189002" cy="1150934"/>
          </a:xfrm>
        </p:grpSpPr>
        <p:sp>
          <p:nvSpPr>
            <p:cNvPr id="43" name="Seta: Pentágono 42">
              <a:extLst>
                <a:ext uri="{FF2B5EF4-FFF2-40B4-BE49-F238E27FC236}">
                  <a16:creationId xmlns:a16="http://schemas.microsoft.com/office/drawing/2014/main" xmlns="" id="{BE7AE196-7634-FB11-4D22-365A132E7F5A}"/>
                </a:ext>
              </a:extLst>
            </p:cNvPr>
            <p:cNvSpPr/>
            <p:nvPr/>
          </p:nvSpPr>
          <p:spPr>
            <a:xfrm>
              <a:off x="-2485960" y="1926140"/>
              <a:ext cx="10851264" cy="735780"/>
            </a:xfrm>
            <a:prstGeom prst="homePlate">
              <a:avLst>
                <a:gd name="adj" fmla="val 45295"/>
              </a:avLst>
            </a:prstGeom>
            <a:gradFill>
              <a:gsLst>
                <a:gs pos="100000">
                  <a:srgbClr val="02A42C"/>
                </a:gs>
                <a:gs pos="6000">
                  <a:srgbClr val="142F3C"/>
                </a:gs>
              </a:gsLst>
              <a:lin ang="0" scaled="1"/>
            </a:gradFill>
            <a:ln>
              <a:noFill/>
            </a:ln>
            <a:effectLst>
              <a:outerShdw blurRad="50800" dist="50800" dir="552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138" algn="ctr"/>
              <a:endParaRPr lang="pt-BR" sz="2800" b="1" i="1">
                <a:solidFill>
                  <a:schemeClr val="bg1"/>
                </a:solidFill>
                <a:latin typeface="Segoe UI Variable Display" pitchFamily="2" charset="0"/>
                <a:ea typeface="+mj-ea"/>
                <a:cs typeface="+mj-cs"/>
              </a:endParaRPr>
            </a:p>
          </p:txBody>
        </p:sp>
        <p:pic>
          <p:nvPicPr>
            <p:cNvPr id="44" name="Imagem 43" descr="Ícone&#10;&#10;Descrição gerada automaticamente">
              <a:extLst>
                <a:ext uri="{FF2B5EF4-FFF2-40B4-BE49-F238E27FC236}">
                  <a16:creationId xmlns:a16="http://schemas.microsoft.com/office/drawing/2014/main" xmlns="" id="{9C462DAA-3371-5D93-E64D-5F33D5D3F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108" y="1771984"/>
              <a:ext cx="1150934" cy="1150934"/>
            </a:xfrm>
            <a:prstGeom prst="rect">
              <a:avLst/>
            </a:prstGeom>
            <a:effectLst>
              <a:outerShdw blurRad="50800" dist="88900" dir="10140000" sx="92000" sy="92000" algn="ctr" rotWithShape="0">
                <a:srgbClr val="000000">
                  <a:alpha val="44000"/>
                </a:srgbClr>
              </a:outerShdw>
            </a:effectLst>
          </p:spPr>
        </p:pic>
      </p:grp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xmlns="" id="{D6770B7B-9AFD-F3F6-B396-76A6C2ED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6861" y="2051174"/>
            <a:ext cx="2902297" cy="1774065"/>
          </a:xfrm>
          <a:prstGeom prst="rect">
            <a:avLst/>
          </a:prstGeom>
        </p:spPr>
        <p:txBody>
          <a:bodyPr/>
          <a:lstStyle>
            <a:lvl1pPr marL="0" indent="0" algn="l"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8" name="Espaço Reservado para Texto 10">
            <a:extLst>
              <a:ext uri="{FF2B5EF4-FFF2-40B4-BE49-F238E27FC236}">
                <a16:creationId xmlns:a16="http://schemas.microsoft.com/office/drawing/2014/main" xmlns="" id="{5901535E-EA65-1D63-ECD5-78E8009E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6861" y="4480769"/>
            <a:ext cx="2902297" cy="1774065"/>
          </a:xfrm>
          <a:prstGeom prst="rect">
            <a:avLst/>
          </a:prstGeom>
        </p:spPr>
        <p:txBody>
          <a:bodyPr/>
          <a:lstStyle>
            <a:lvl1pPr marL="0" indent="0" algn="l"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9" name="Espaço Reservado para Texto 10">
            <a:extLst>
              <a:ext uri="{FF2B5EF4-FFF2-40B4-BE49-F238E27FC236}">
                <a16:creationId xmlns:a16="http://schemas.microsoft.com/office/drawing/2014/main" xmlns="" id="{70C18B56-033B-0CC9-BBC4-34B850C9C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1900" y="2058761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xmlns="" id="{46143ECE-0849-0909-F0B2-8A519E82D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1900" y="4372061"/>
            <a:ext cx="5774807" cy="1774065"/>
          </a:xfrm>
          <a:prstGeom prst="rect">
            <a:avLst/>
          </a:prstGeo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914400" indent="0">
              <a:buNone/>
              <a:defRPr/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32777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xmlns="" id="{B5EB13A2-52AC-BAE6-09E4-618D73529B18}"/>
              </a:ext>
            </a:extLst>
          </p:cNvPr>
          <p:cNvCxnSpPr/>
          <p:nvPr userDrawn="1"/>
        </p:nvCxnSpPr>
        <p:spPr>
          <a:xfrm flipV="1">
            <a:off x="1998133" y="3144926"/>
            <a:ext cx="0" cy="429431"/>
          </a:xfrm>
          <a:prstGeom prst="line">
            <a:avLst/>
          </a:prstGeom>
          <a:ln w="6350">
            <a:solidFill>
              <a:srgbClr val="2D647D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xmlns="" id="{255727AC-050E-26DB-26F5-246FC1B944FE}"/>
              </a:ext>
            </a:extLst>
          </p:cNvPr>
          <p:cNvCxnSpPr/>
          <p:nvPr userDrawn="1"/>
        </p:nvCxnSpPr>
        <p:spPr>
          <a:xfrm flipV="1">
            <a:off x="3569547" y="4349626"/>
            <a:ext cx="0" cy="429431"/>
          </a:xfrm>
          <a:prstGeom prst="line">
            <a:avLst/>
          </a:prstGeom>
          <a:ln w="6350">
            <a:solidFill>
              <a:srgbClr val="2C77AC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xmlns="" id="{E75C8FC0-2450-8849-B700-44217F2950B6}"/>
              </a:ext>
            </a:extLst>
          </p:cNvPr>
          <p:cNvCxnSpPr/>
          <p:nvPr userDrawn="1"/>
        </p:nvCxnSpPr>
        <p:spPr>
          <a:xfrm flipV="1">
            <a:off x="5251552" y="3144926"/>
            <a:ext cx="0" cy="429431"/>
          </a:xfrm>
          <a:prstGeom prst="line">
            <a:avLst/>
          </a:prstGeom>
          <a:ln w="6350">
            <a:solidFill>
              <a:srgbClr val="F9B509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xmlns="" id="{F90B8E52-45E5-67C6-8ACC-BFD049D2A93D}"/>
              </a:ext>
            </a:extLst>
          </p:cNvPr>
          <p:cNvCxnSpPr/>
          <p:nvPr userDrawn="1"/>
        </p:nvCxnSpPr>
        <p:spPr>
          <a:xfrm flipV="1">
            <a:off x="6834293" y="4349626"/>
            <a:ext cx="0" cy="429431"/>
          </a:xfrm>
          <a:prstGeom prst="line">
            <a:avLst/>
          </a:prstGeom>
          <a:ln w="6350">
            <a:solidFill>
              <a:srgbClr val="00C53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xmlns="" id="{CB768EA5-6F44-2462-FBD6-947D473CBF6B}"/>
              </a:ext>
            </a:extLst>
          </p:cNvPr>
          <p:cNvCxnSpPr/>
          <p:nvPr userDrawn="1"/>
        </p:nvCxnSpPr>
        <p:spPr>
          <a:xfrm flipV="1">
            <a:off x="8516299" y="3144926"/>
            <a:ext cx="0" cy="429431"/>
          </a:xfrm>
          <a:prstGeom prst="line">
            <a:avLst/>
          </a:prstGeom>
          <a:ln w="6350">
            <a:solidFill>
              <a:srgbClr val="0A7039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xmlns="" id="{0FF2430F-61C9-59C9-CFF5-DA66083D561B}"/>
              </a:ext>
            </a:extLst>
          </p:cNvPr>
          <p:cNvCxnSpPr/>
          <p:nvPr userDrawn="1"/>
        </p:nvCxnSpPr>
        <p:spPr>
          <a:xfrm flipV="1">
            <a:off x="10101825" y="4349626"/>
            <a:ext cx="0" cy="429431"/>
          </a:xfrm>
          <a:prstGeom prst="line">
            <a:avLst/>
          </a:prstGeom>
          <a:ln w="63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ço Reservado para Texto 33">
            <a:extLst>
              <a:ext uri="{FF2B5EF4-FFF2-40B4-BE49-F238E27FC236}">
                <a16:creationId xmlns:a16="http://schemas.microsoft.com/office/drawing/2014/main" xmlns="" id="{B9F5862B-DFA7-6573-F7CB-234E028439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9083" y="4897361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</a:p>
        </p:txBody>
      </p:sp>
      <p:sp>
        <p:nvSpPr>
          <p:cNvPr id="37" name="Espaço Reservado para Texto 33">
            <a:extLst>
              <a:ext uri="{FF2B5EF4-FFF2-40B4-BE49-F238E27FC236}">
                <a16:creationId xmlns:a16="http://schemas.microsoft.com/office/drawing/2014/main" xmlns="" id="{7FBC7A2A-3C36-E9E9-D2E2-64D23A24AE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3830" y="4886691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</a:p>
        </p:txBody>
      </p:sp>
      <p:sp>
        <p:nvSpPr>
          <p:cNvPr id="38" name="Espaço Reservado para Texto 33">
            <a:extLst>
              <a:ext uri="{FF2B5EF4-FFF2-40B4-BE49-F238E27FC236}">
                <a16:creationId xmlns:a16="http://schemas.microsoft.com/office/drawing/2014/main" xmlns="" id="{7353B691-4FD5-6076-AED5-12543DBA94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4336" y="4886690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</a:p>
        </p:txBody>
      </p:sp>
      <p:sp>
        <p:nvSpPr>
          <p:cNvPr id="39" name="Espaço Reservado para Texto 33">
            <a:extLst>
              <a:ext uri="{FF2B5EF4-FFF2-40B4-BE49-F238E27FC236}">
                <a16:creationId xmlns:a16="http://schemas.microsoft.com/office/drawing/2014/main" xmlns="" id="{30A10F0A-A2AE-69EC-9D2E-2010CE4159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1824" y="1948737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</a:p>
        </p:txBody>
      </p:sp>
      <p:sp>
        <p:nvSpPr>
          <p:cNvPr id="40" name="Espaço Reservado para Texto 33">
            <a:extLst>
              <a:ext uri="{FF2B5EF4-FFF2-40B4-BE49-F238E27FC236}">
                <a16:creationId xmlns:a16="http://schemas.microsoft.com/office/drawing/2014/main" xmlns="" id="{BCE4CF54-7DA0-2CCE-325E-9C0E635D9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6571" y="1938067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</a:p>
        </p:txBody>
      </p:sp>
      <p:sp>
        <p:nvSpPr>
          <p:cNvPr id="41" name="Espaço Reservado para Texto 33">
            <a:extLst>
              <a:ext uri="{FF2B5EF4-FFF2-40B4-BE49-F238E27FC236}">
                <a16:creationId xmlns:a16="http://schemas.microsoft.com/office/drawing/2014/main" xmlns="" id="{EB8E6780-A797-71E4-D092-69D07E7189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7077" y="1938066"/>
            <a:ext cx="1924938" cy="994723"/>
          </a:xfrm>
          <a:prstGeom prst="roundRect">
            <a:avLst>
              <a:gd name="adj" fmla="val 7677"/>
            </a:avLst>
          </a:prstGeom>
        </p:spPr>
        <p:txBody>
          <a:bodyPr anchor="ctr" anchorCtr="0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248D6049-EDE9-CD07-66A8-38922D679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8068"/>
            <a:ext cx="10515600" cy="68039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xmlns="" id="{8CC80EDA-BF44-456B-ED2C-9E2142DA4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58459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7C5D7C89-B499-696B-47CA-85153A261C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1738" y="3710884"/>
            <a:ext cx="1775154" cy="436562"/>
          </a:xfrm>
          <a:prstGeom prst="chevron">
            <a:avLst/>
          </a:prstGeom>
          <a:solidFill>
            <a:srgbClr val="2D647D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Palavra</a:t>
            </a:r>
          </a:p>
        </p:txBody>
      </p:sp>
      <p:sp>
        <p:nvSpPr>
          <p:cNvPr id="46" name="Espaço Reservado para Texto 44">
            <a:extLst>
              <a:ext uri="{FF2B5EF4-FFF2-40B4-BE49-F238E27FC236}">
                <a16:creationId xmlns:a16="http://schemas.microsoft.com/office/drawing/2014/main" xmlns="" id="{800A5539-6664-F2BF-0869-52AB2F2254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61120" y="3710884"/>
            <a:ext cx="1775154" cy="436562"/>
          </a:xfrm>
          <a:prstGeom prst="chevron">
            <a:avLst/>
          </a:prstGeom>
          <a:solidFill>
            <a:srgbClr val="2C77AC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Palavra</a:t>
            </a:r>
          </a:p>
        </p:txBody>
      </p:sp>
      <p:sp>
        <p:nvSpPr>
          <p:cNvPr id="47" name="Espaço Reservado para Texto 44">
            <a:extLst>
              <a:ext uri="{FF2B5EF4-FFF2-40B4-BE49-F238E27FC236}">
                <a16:creationId xmlns:a16="http://schemas.microsoft.com/office/drawing/2014/main" xmlns="" id="{4EA19ABC-AD6E-E096-DD5D-BB0505A117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0502" y="3710884"/>
            <a:ext cx="1775154" cy="436562"/>
          </a:xfrm>
          <a:prstGeom prst="chevron">
            <a:avLst/>
          </a:prstGeom>
          <a:solidFill>
            <a:srgbClr val="F9B509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rgbClr val="1E465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Palavra</a:t>
            </a:r>
          </a:p>
        </p:txBody>
      </p:sp>
      <p:sp>
        <p:nvSpPr>
          <p:cNvPr id="48" name="Espaço Reservado para Texto 44">
            <a:extLst>
              <a:ext uri="{FF2B5EF4-FFF2-40B4-BE49-F238E27FC236}">
                <a16:creationId xmlns:a16="http://schemas.microsoft.com/office/drawing/2014/main" xmlns="" id="{4D4C542A-FE87-5DB0-C6A0-1158A4F4CA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9884" y="3710884"/>
            <a:ext cx="1775154" cy="436562"/>
          </a:xfrm>
          <a:prstGeom prst="chevron">
            <a:avLst/>
          </a:prstGeom>
          <a:solidFill>
            <a:srgbClr val="00C532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Palavra</a:t>
            </a:r>
          </a:p>
        </p:txBody>
      </p:sp>
      <p:sp>
        <p:nvSpPr>
          <p:cNvPr id="49" name="Espaço Reservado para Texto 44">
            <a:extLst>
              <a:ext uri="{FF2B5EF4-FFF2-40B4-BE49-F238E27FC236}">
                <a16:creationId xmlns:a16="http://schemas.microsoft.com/office/drawing/2014/main" xmlns="" id="{98B4E9AD-2161-D0A7-839E-22DD813B0E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9266" y="3710884"/>
            <a:ext cx="1775154" cy="436562"/>
          </a:xfrm>
          <a:prstGeom prst="chevron">
            <a:avLst/>
          </a:prstGeom>
          <a:solidFill>
            <a:srgbClr val="0A7039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Palavra</a:t>
            </a:r>
          </a:p>
        </p:txBody>
      </p:sp>
      <p:sp>
        <p:nvSpPr>
          <p:cNvPr id="50" name="Espaço Reservado para Texto 44">
            <a:extLst>
              <a:ext uri="{FF2B5EF4-FFF2-40B4-BE49-F238E27FC236}">
                <a16:creationId xmlns:a16="http://schemas.microsoft.com/office/drawing/2014/main" xmlns="" id="{E123C445-7656-BCDE-EB0D-CA91DC06E3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8646" y="3710884"/>
            <a:ext cx="1775154" cy="436562"/>
          </a:xfrm>
          <a:prstGeom prst="chevron">
            <a:avLst/>
          </a:prstGeom>
          <a:solidFill>
            <a:srgbClr val="7030A0"/>
          </a:solidFill>
        </p:spPr>
        <p:txBody>
          <a:bodyPr lIns="144000" r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Palavra</a:t>
            </a:r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xmlns="" id="{61B00BD9-63DF-F804-C542-B7A834E63A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69803" y="1957302"/>
            <a:ext cx="1056659" cy="1054738"/>
          </a:xfrm>
          <a:prstGeom prst="ellipse">
            <a:avLst/>
          </a:prstGeom>
          <a:ln>
            <a:solidFill>
              <a:srgbClr val="2D647D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/>
            </a:lvl1pPr>
          </a:lstStyle>
          <a:p>
            <a:pPr lvl="0"/>
            <a:endParaRPr lang="pt-BR"/>
          </a:p>
        </p:txBody>
      </p:sp>
      <p:sp>
        <p:nvSpPr>
          <p:cNvPr id="53" name="Espaço Reservado para Texto 51">
            <a:extLst>
              <a:ext uri="{FF2B5EF4-FFF2-40B4-BE49-F238E27FC236}">
                <a16:creationId xmlns:a16="http://schemas.microsoft.com/office/drawing/2014/main" xmlns="" id="{311B1D03-ACE0-769A-0727-80AB82678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29589" y="1953661"/>
            <a:ext cx="1056659" cy="1054738"/>
          </a:xfrm>
          <a:prstGeom prst="ellipse">
            <a:avLst/>
          </a:prstGeom>
          <a:ln>
            <a:solidFill>
              <a:srgbClr val="F9B509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/>
            </a:lvl1pPr>
          </a:lstStyle>
          <a:p>
            <a:pPr lvl="0"/>
            <a:endParaRPr lang="pt-BR"/>
          </a:p>
        </p:txBody>
      </p:sp>
      <p:sp>
        <p:nvSpPr>
          <p:cNvPr id="54" name="Espaço Reservado para Texto 51">
            <a:extLst>
              <a:ext uri="{FF2B5EF4-FFF2-40B4-BE49-F238E27FC236}">
                <a16:creationId xmlns:a16="http://schemas.microsoft.com/office/drawing/2014/main" xmlns="" id="{6ACFD949-1DA0-F7AB-A7B1-39770EE034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87969" y="1953661"/>
            <a:ext cx="1056659" cy="1054738"/>
          </a:xfrm>
          <a:prstGeom prst="ellipse">
            <a:avLst/>
          </a:prstGeom>
          <a:ln>
            <a:solidFill>
              <a:srgbClr val="0A7039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/>
            </a:lvl1pPr>
          </a:lstStyle>
          <a:p>
            <a:pPr lvl="0"/>
            <a:endParaRPr lang="pt-BR"/>
          </a:p>
        </p:txBody>
      </p:sp>
      <p:sp>
        <p:nvSpPr>
          <p:cNvPr id="55" name="Espaço Reservado para Texto 51">
            <a:extLst>
              <a:ext uri="{FF2B5EF4-FFF2-40B4-BE49-F238E27FC236}">
                <a16:creationId xmlns:a16="http://schemas.microsoft.com/office/drawing/2014/main" xmlns="" id="{B4514053-8F3C-2E84-8067-BA10E83AED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26856" y="4886690"/>
            <a:ext cx="1056659" cy="1054738"/>
          </a:xfrm>
          <a:prstGeom prst="ellipse">
            <a:avLst/>
          </a:prstGeom>
          <a:ln>
            <a:solidFill>
              <a:srgbClr val="2C77AC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/>
            </a:lvl1pPr>
          </a:lstStyle>
          <a:p>
            <a:pPr lvl="0"/>
            <a:endParaRPr lang="pt-BR"/>
          </a:p>
        </p:txBody>
      </p:sp>
      <p:sp>
        <p:nvSpPr>
          <p:cNvPr id="56" name="Espaço Reservado para Texto 51">
            <a:extLst>
              <a:ext uri="{FF2B5EF4-FFF2-40B4-BE49-F238E27FC236}">
                <a16:creationId xmlns:a16="http://schemas.microsoft.com/office/drawing/2014/main" xmlns="" id="{58418D01-38BF-2CE7-3E05-1B5CC7EE6C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05963" y="4886690"/>
            <a:ext cx="1056659" cy="1054738"/>
          </a:xfrm>
          <a:prstGeom prst="ellipse">
            <a:avLst/>
          </a:prstGeom>
          <a:ln>
            <a:solidFill>
              <a:srgbClr val="00C532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/>
            </a:lvl1pPr>
          </a:lstStyle>
          <a:p>
            <a:pPr lvl="0"/>
            <a:endParaRPr lang="pt-BR"/>
          </a:p>
        </p:txBody>
      </p:sp>
      <p:sp>
        <p:nvSpPr>
          <p:cNvPr id="57" name="Espaço Reservado para Texto 51">
            <a:extLst>
              <a:ext uri="{FF2B5EF4-FFF2-40B4-BE49-F238E27FC236}">
                <a16:creationId xmlns:a16="http://schemas.microsoft.com/office/drawing/2014/main" xmlns="" id="{8EBFC833-6A16-4740-EF15-B2920207400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85070" y="4886690"/>
            <a:ext cx="1056659" cy="1054738"/>
          </a:xfrm>
          <a:prstGeom prst="ellipse">
            <a:avLst/>
          </a:prstGeom>
          <a:ln>
            <a:solidFill>
              <a:srgbClr val="7030A0"/>
            </a:solidFill>
          </a:ln>
        </p:spPr>
        <p:txBody>
          <a:bodyPr anchor="ctr" anchorCtr="0"/>
          <a:lstStyle>
            <a:lvl1pPr marL="0" indent="0">
              <a:buFontTx/>
              <a:buNone/>
              <a:defRPr sz="1200"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7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theme" Target="../theme/them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xmlns="" id="{00390BF4-45E6-066B-EB0D-5768BB2089F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24F74494-D1F0-7018-FDB3-D33B279BD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B26FDDE0-A996-B4C6-B6E3-843EE438DE3D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3661" r:id="rId2"/>
    <p:sldLayoutId id="2147484353" r:id="rId3"/>
    <p:sldLayoutId id="2147484812" r:id="rId4"/>
    <p:sldLayoutId id="2147484817" r:id="rId5"/>
    <p:sldLayoutId id="2147484813" r:id="rId6"/>
    <p:sldLayoutId id="2147484815" r:id="rId7"/>
    <p:sldLayoutId id="2147484816" r:id="rId8"/>
    <p:sldLayoutId id="2147484839" r:id="rId9"/>
    <p:sldLayoutId id="2147484848" r:id="rId10"/>
    <p:sldLayoutId id="2147484819" r:id="rId11"/>
    <p:sldLayoutId id="2147484826" r:id="rId12"/>
    <p:sldLayoutId id="2147484837" r:id="rId13"/>
    <p:sldLayoutId id="2147484838" r:id="rId14"/>
    <p:sldLayoutId id="2147484847" r:id="rId15"/>
    <p:sldLayoutId id="2147484814" r:id="rId16"/>
    <p:sldLayoutId id="2147484840" r:id="rId17"/>
    <p:sldLayoutId id="2147484841" r:id="rId18"/>
    <p:sldLayoutId id="2147484844" r:id="rId19"/>
    <p:sldLayoutId id="2147484843" r:id="rId20"/>
    <p:sldLayoutId id="2147484842" r:id="rId21"/>
    <p:sldLayoutId id="2147484846" r:id="rId22"/>
    <p:sldLayoutId id="2147483764" r:id="rId23"/>
    <p:sldLayoutId id="2147484818" r:id="rId24"/>
    <p:sldLayoutId id="2147484836" r:id="rId25"/>
    <p:sldLayoutId id="2147484825" r:id="rId26"/>
    <p:sldLayoutId id="2147484820" r:id="rId27"/>
    <p:sldLayoutId id="2147484823" r:id="rId28"/>
    <p:sldLayoutId id="2147484822" r:id="rId29"/>
    <p:sldLayoutId id="2147484821" r:id="rId30"/>
    <p:sldLayoutId id="2147484824" r:id="rId31"/>
    <p:sldLayoutId id="2147483786" r:id="rId32"/>
    <p:sldLayoutId id="2147483715" r:id="rId33"/>
    <p:sldLayoutId id="2147483805" r:id="rId34"/>
    <p:sldLayoutId id="2147484810" r:id="rId35"/>
    <p:sldLayoutId id="2147484811" r:id="rId36"/>
    <p:sldLayoutId id="2147484856" r:id="rId37"/>
    <p:sldLayoutId id="2147484857" r:id="rId38"/>
    <p:sldLayoutId id="2147484858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F2E74DC-2AEC-837C-0B6A-873C293B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35" y="2194479"/>
            <a:ext cx="4334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3D44C1B-79A4-C1F5-C90A-64E9124A2C8D}"/>
              </a:ext>
            </a:extLst>
          </p:cNvPr>
          <p:cNvSpPr/>
          <p:nvPr userDrawn="1"/>
        </p:nvSpPr>
        <p:spPr>
          <a:xfrm>
            <a:off x="4940186" y="2185060"/>
            <a:ext cx="7251814" cy="1709202"/>
          </a:xfrm>
          <a:custGeom>
            <a:avLst/>
            <a:gdLst>
              <a:gd name="connsiteX0" fmla="*/ 0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0 w 6399843"/>
              <a:gd name="connsiteY4" fmla="*/ 0 h 1466850"/>
              <a:gd name="connsiteX0" fmla="*/ 714375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714375 w 6399843"/>
              <a:gd name="connsiteY4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843" h="1466850">
                <a:moveTo>
                  <a:pt x="714375" y="0"/>
                </a:moveTo>
                <a:lnTo>
                  <a:pt x="6399843" y="0"/>
                </a:lnTo>
                <a:lnTo>
                  <a:pt x="6399843" y="1466850"/>
                </a:lnTo>
                <a:lnTo>
                  <a:pt x="0" y="1466850"/>
                </a:lnTo>
                <a:lnTo>
                  <a:pt x="714375" y="0"/>
                </a:lnTo>
                <a:close/>
              </a:path>
            </a:pathLst>
          </a:custGeom>
          <a:gradFill flip="none" rotWithShape="1">
            <a:gsLst>
              <a:gs pos="73000">
                <a:srgbClr val="218875"/>
              </a:gs>
              <a:gs pos="100000">
                <a:srgbClr val="FFC000"/>
              </a:gs>
              <a:gs pos="36000">
                <a:srgbClr val="1559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Segoe UI Variable Display"/>
            </a:endParaRPr>
          </a:p>
        </p:txBody>
      </p:sp>
      <p:pic>
        <p:nvPicPr>
          <p:cNvPr id="8" name="Imagem 7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D3316F3F-AEDF-9D31-9EB4-E2FCC199B3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78269"/>
            <a:ext cx="3429000" cy="922784"/>
          </a:xfrm>
          <a:prstGeom prst="rect">
            <a:avLst/>
          </a:prstGeom>
        </p:spPr>
      </p:pic>
      <p:sp>
        <p:nvSpPr>
          <p:cNvPr id="9" name="Paralelogramo 8">
            <a:extLst>
              <a:ext uri="{FF2B5EF4-FFF2-40B4-BE49-F238E27FC236}">
                <a16:creationId xmlns:a16="http://schemas.microsoft.com/office/drawing/2014/main" xmlns="" id="{B3BA5EC3-AFEF-4AAC-145D-EE0E053B25D5}"/>
              </a:ext>
            </a:extLst>
          </p:cNvPr>
          <p:cNvSpPr/>
          <p:nvPr userDrawn="1"/>
        </p:nvSpPr>
        <p:spPr>
          <a:xfrm>
            <a:off x="4696901" y="2185060"/>
            <a:ext cx="999190" cy="1709202"/>
          </a:xfrm>
          <a:prstGeom prst="parallelogram">
            <a:avLst>
              <a:gd name="adj" fmla="val 81432"/>
            </a:avLst>
          </a:prstGeom>
          <a:gradFill flip="none" rotWithShape="1">
            <a:gsLst>
              <a:gs pos="100000">
                <a:srgbClr val="165B98"/>
              </a:gs>
              <a:gs pos="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Segoe UI Variable Display"/>
            </a:endParaRPr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xmlns="" id="{F977A0CB-423C-18B6-8840-9A6DEC8E809E}"/>
              </a:ext>
            </a:extLst>
          </p:cNvPr>
          <p:cNvSpPr/>
          <p:nvPr userDrawn="1"/>
        </p:nvSpPr>
        <p:spPr>
          <a:xfrm>
            <a:off x="4571998" y="2185060"/>
            <a:ext cx="854809" cy="1709202"/>
          </a:xfrm>
          <a:prstGeom prst="parallelogram">
            <a:avLst>
              <a:gd name="adj" fmla="val 92142"/>
            </a:avLst>
          </a:prstGeom>
          <a:gradFill flip="none" rotWithShape="1">
            <a:gsLst>
              <a:gs pos="100000">
                <a:srgbClr val="165B98"/>
              </a:gs>
              <a:gs pos="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Segoe UI Variable Display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07CC994-4A86-49E4-5706-D01BD1BAA74A}"/>
              </a:ext>
            </a:extLst>
          </p:cNvPr>
          <p:cNvSpPr/>
          <p:nvPr userDrawn="1"/>
        </p:nvSpPr>
        <p:spPr>
          <a:xfrm>
            <a:off x="0" y="5594267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i="1">
                <a:solidFill>
                  <a:srgbClr val="1E465A"/>
                </a:solidFill>
                <a:latin typeface="Segoe UI Variable Display" pitchFamily="2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 Brasscom autoriza a exploração e uso do conteúdo contido neste apresentação desde que os devidos créditos sejam concedidos.</a:t>
            </a:r>
          </a:p>
        </p:txBody>
      </p:sp>
    </p:spTree>
    <p:extLst>
      <p:ext uri="{BB962C8B-B14F-4D97-AF65-F5344CB8AC3E}">
        <p14:creationId xmlns:p14="http://schemas.microsoft.com/office/powerpoint/2010/main" val="35782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6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0A9C3D31-1DE8-4B8E-A83E-847835E76E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pic>
        <p:nvPicPr>
          <p:cNvPr id="3" name="Imagem 2" descr="Logotipo, Ícone&#10;&#10;Descrição gerada automaticamente">
            <a:extLst>
              <a:ext uri="{FF2B5EF4-FFF2-40B4-BE49-F238E27FC236}">
                <a16:creationId xmlns:a16="http://schemas.microsoft.com/office/drawing/2014/main" xmlns="" id="{D9D64A4E-703B-4BC3-A9FF-E8ED4A7CBA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26" y="2591082"/>
            <a:ext cx="1670174" cy="159704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DDFFD0B-F8F9-4476-A255-63321E3271D1}"/>
              </a:ext>
            </a:extLst>
          </p:cNvPr>
          <p:cNvGrpSpPr/>
          <p:nvPr userDrawn="1"/>
        </p:nvGrpSpPr>
        <p:grpSpPr>
          <a:xfrm>
            <a:off x="7131800" y="2679186"/>
            <a:ext cx="2705054" cy="1554964"/>
            <a:chOff x="4971065" y="4179569"/>
            <a:chExt cx="2705054" cy="1554964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5B0BAF59-EE13-4A32-BC3D-BAFB3E294329}"/>
                </a:ext>
              </a:extLst>
            </p:cNvPr>
            <p:cNvGrpSpPr/>
            <p:nvPr/>
          </p:nvGrpSpPr>
          <p:grpSpPr>
            <a:xfrm>
              <a:off x="4971065" y="4179569"/>
              <a:ext cx="2705054" cy="1554964"/>
              <a:chOff x="4971065" y="4179569"/>
              <a:chExt cx="2705054" cy="1554964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id="{DF849DA8-06E3-4A22-8148-84F4A8FA99E9}"/>
                  </a:ext>
                </a:extLst>
              </p:cNvPr>
              <p:cNvSpPr txBox="1"/>
              <p:nvPr/>
            </p:nvSpPr>
            <p:spPr>
              <a:xfrm>
                <a:off x="5015880" y="4179569"/>
                <a:ext cx="2615424" cy="4383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pt-BR" sz="2400">
                    <a:solidFill>
                      <a:schemeClr val="bg1"/>
                    </a:solidFill>
                    <a:latin typeface="Segoe UI Variable Display Semib"/>
                    <a:ea typeface="Segoe UI Symbol" pitchFamily="34" charset="0"/>
                  </a:rPr>
                  <a:t>brasscom.org.br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686BCAF4-5773-4354-918D-F2A3160A083F}"/>
                  </a:ext>
                </a:extLst>
              </p:cNvPr>
              <p:cNvSpPr txBox="1"/>
              <p:nvPr/>
            </p:nvSpPr>
            <p:spPr>
              <a:xfrm>
                <a:off x="4971065" y="4814931"/>
                <a:ext cx="2705054" cy="308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pt-BR" sz="1600">
                    <a:solidFill>
                      <a:schemeClr val="bg1"/>
                    </a:solidFill>
                    <a:latin typeface="Segoe UI Variable Display Semib"/>
                    <a:ea typeface="Segoe UI Symbol" pitchFamily="34" charset="0"/>
                  </a:rPr>
                  <a:t>Siga-nos nas redes sociais</a:t>
                </a:r>
              </a:p>
            </p:txBody>
          </p:sp>
          <p:pic>
            <p:nvPicPr>
              <p:cNvPr id="13" name="Picture 6" descr="Imagem relacionada">
                <a:extLst>
                  <a:ext uri="{FF2B5EF4-FFF2-40B4-BE49-F238E27FC236}">
                    <a16:creationId xmlns:a16="http://schemas.microsoft.com/office/drawing/2014/main" xmlns="" id="{630D4AA1-3D1F-4AFF-908D-DE1E27BF2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84"/>
              <a:stretch/>
            </p:blipFill>
            <p:spPr bwMode="auto">
              <a:xfrm>
                <a:off x="5039292" y="5331214"/>
                <a:ext cx="379118" cy="403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Imagem relacionada">
                <a:extLst>
                  <a:ext uri="{FF2B5EF4-FFF2-40B4-BE49-F238E27FC236}">
                    <a16:creationId xmlns:a16="http://schemas.microsoft.com/office/drawing/2014/main" xmlns="" id="{1CE1F051-67C0-4ACD-9AD8-39E06371C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7" t="-2085" r="73477" b="2085"/>
              <a:stretch/>
            </p:blipFill>
            <p:spPr bwMode="auto">
              <a:xfrm>
                <a:off x="5562147" y="5321007"/>
                <a:ext cx="379118" cy="403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Resultado de imagem para icones linkedin">
                <a:extLst>
                  <a:ext uri="{FF2B5EF4-FFF2-40B4-BE49-F238E27FC236}">
                    <a16:creationId xmlns:a16="http://schemas.microsoft.com/office/drawing/2014/main" xmlns="" id="{19D6713F-23F3-4C40-A897-490DEDF5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002" y="5320635"/>
                <a:ext cx="403320" cy="403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Imagem relacionada">
                <a:extLst>
                  <a:ext uri="{FF2B5EF4-FFF2-40B4-BE49-F238E27FC236}">
                    <a16:creationId xmlns:a16="http://schemas.microsoft.com/office/drawing/2014/main" xmlns="" id="{ECD927D4-0548-49C8-B789-A22D4C901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2059" y="5364644"/>
                <a:ext cx="323861" cy="32386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6082AD4-97D9-4EA7-A2B5-E24E3169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</a:blip>
            <a:stretch>
              <a:fillRect/>
            </a:stretch>
          </p:blipFill>
          <p:spPr>
            <a:xfrm>
              <a:off x="7099657" y="5365384"/>
              <a:ext cx="323121" cy="3231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9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9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FBAD1503-8F6F-9663-FF3A-3D3D8830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7C33CBF-A1D9-84D8-8AB7-59BECFE05814}"/>
              </a:ext>
            </a:extLst>
          </p:cNvPr>
          <p:cNvSpPr/>
          <p:nvPr/>
        </p:nvSpPr>
        <p:spPr>
          <a:xfrm>
            <a:off x="772152" y="1799528"/>
            <a:ext cx="7813048" cy="3458271"/>
          </a:xfrm>
          <a:prstGeom prst="rect">
            <a:avLst/>
          </a:prstGeom>
          <a:noFill/>
        </p:spPr>
        <p:txBody>
          <a:bodyPr lIns="91440" tIns="45720" rIns="91440" bIns="45720" anchor="ctr"/>
          <a:lstStyle/>
          <a:p>
            <a:pPr rtl="0" fontAlgn="base"/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Como a Inteligência </a:t>
            </a:r>
            <a:r>
              <a:rPr lang="en-US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​</a:t>
            </a:r>
          </a:p>
          <a:p>
            <a:pPr rtl="0" fontAlgn="base"/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Artificial pode fazer o Brasil </a:t>
            </a:r>
            <a:r>
              <a:rPr lang="pt-BR" sz="4400" b="1" u="sng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crescer</a:t>
            </a:r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mais,</a:t>
            </a:r>
          </a:p>
          <a:p>
            <a:pPr rtl="0" fontAlgn="base"/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 mais </a:t>
            </a:r>
            <a:r>
              <a:rPr lang="pt-BR" sz="4400" b="1" u="sng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sustentabilidade</a:t>
            </a:r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 </a:t>
            </a:r>
            <a:r>
              <a:rPr lang="pt-BR" sz="4400" b="1" u="sng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inclusão social</a:t>
            </a:r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​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E3A01437-CD06-A43E-3E8B-6D038A6852EE}"/>
              </a:ext>
            </a:extLst>
          </p:cNvPr>
          <p:cNvSpPr txBox="1">
            <a:spLocks/>
          </p:cNvSpPr>
          <p:nvPr/>
        </p:nvSpPr>
        <p:spPr>
          <a:xfrm>
            <a:off x="4834259" y="5388044"/>
            <a:ext cx="2864399" cy="2462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kern="0" dirty="0">
                <a:solidFill>
                  <a:schemeClr val="bg1"/>
                </a:solidFill>
                <a:latin typeface="Segoe UI Variable Display"/>
                <a:cs typeface="Segoe UI Semilight"/>
              </a:rPr>
              <a:t>Brasília, 25 de outubro de 2023</a:t>
            </a:r>
            <a:endParaRPr lang="pt-BR" sz="1400" kern="0" dirty="0">
              <a:solidFill>
                <a:schemeClr val="bg1"/>
              </a:solidFill>
              <a:latin typeface="Segoe UI Variable Display" pitchFamily="2" charset="0"/>
              <a:cs typeface="Segoe UI Semilight" panose="020B04020402040202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B2AA5FD-6BE5-6DBB-B1CB-0976EA9C0C2F}"/>
              </a:ext>
            </a:extLst>
          </p:cNvPr>
          <p:cNvSpPr/>
          <p:nvPr/>
        </p:nvSpPr>
        <p:spPr>
          <a:xfrm>
            <a:off x="0" y="5858848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i="1">
                <a:solidFill>
                  <a:schemeClr val="bg1"/>
                </a:solidFill>
                <a:latin typeface="Segoe UI Variable Display" pitchFamily="2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 Brasscom autoriza a exploração e uso do conteúdo contido neste apresentação desde que os devidos créditos sejam concedidos.</a:t>
            </a:r>
          </a:p>
        </p:txBody>
      </p:sp>
      <p:pic>
        <p:nvPicPr>
          <p:cNvPr id="14" name="Imagem 13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E8259377-E93A-9B9F-F67F-080083048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4" y="904655"/>
            <a:ext cx="3325285" cy="8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A9913773-8EBD-C0B0-97C4-81822785D7E2}"/>
              </a:ext>
            </a:extLst>
          </p:cNvPr>
          <p:cNvSpPr/>
          <p:nvPr/>
        </p:nvSpPr>
        <p:spPr>
          <a:xfrm>
            <a:off x="6498589" y="1500633"/>
            <a:ext cx="5222355" cy="5085358"/>
          </a:xfrm>
          <a:prstGeom prst="roundRect">
            <a:avLst>
              <a:gd name="adj" fmla="val 3605"/>
            </a:avLst>
          </a:prstGeom>
          <a:gradFill flip="none" rotWithShape="1">
            <a:gsLst>
              <a:gs pos="88000">
                <a:srgbClr val="007AB9"/>
              </a:gs>
              <a:gs pos="53000">
                <a:srgbClr val="003F6A"/>
              </a:gs>
              <a:gs pos="100000">
                <a:srgbClr val="00AEFF"/>
              </a:gs>
              <a:gs pos="18000">
                <a:srgbClr val="002040"/>
              </a:gs>
            </a:gsLst>
            <a:lin ang="27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45720" rIns="91440" bIns="45720" rtlCol="0" anchor="ctr"/>
          <a:lstStyle/>
          <a:p>
            <a:endParaRPr lang="pt-BR" sz="2400" dirty="0">
              <a:solidFill>
                <a:schemeClr val="bg1"/>
              </a:solidFill>
              <a:latin typeface="Segoe UI Variable Display"/>
              <a:cs typeface="Segoe UI Semilight"/>
            </a:endParaRPr>
          </a:p>
          <a:p>
            <a:endParaRPr lang="pt-BR" sz="2400" dirty="0">
              <a:solidFill>
                <a:schemeClr val="bg1"/>
              </a:solidFill>
              <a:latin typeface="Segoe UI Variable Display"/>
              <a:cs typeface="Segoe UI Semilight"/>
            </a:endParaRPr>
          </a:p>
          <a:p>
            <a:r>
              <a:rPr lang="pt-BR" sz="2400" dirty="0">
                <a:solidFill>
                  <a:schemeClr val="bg1"/>
                </a:solidFill>
                <a:latin typeface="Segoe UI Variable Display"/>
                <a:cs typeface="Segoe UI Semilight"/>
              </a:rPr>
              <a:t>Perspectiva de </a:t>
            </a:r>
            <a:r>
              <a:rPr lang="pt-BR" sz="2400" b="1" dirty="0">
                <a:latin typeface="Segoe UI Variable Display"/>
                <a:cs typeface="Segoe UI Semilight" panose="020B0402040204020203" pitchFamily="34" charset="0"/>
              </a:rPr>
              <a:t/>
            </a:r>
            <a:br>
              <a:rPr lang="pt-BR" sz="2400" b="1" dirty="0">
                <a:latin typeface="Segoe UI Variable Display"/>
                <a:cs typeface="Segoe UI Semilight" panose="020B0402040204020203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Demanda de talentos </a:t>
            </a:r>
            <a:r>
              <a:rPr lang="pt-BR" sz="2400" b="1" dirty="0">
                <a:latin typeface="Segoe UI Variable Display"/>
                <a:cs typeface="Segoe UI Semilight" panose="020B0402040204020203" pitchFamily="34" charset="0"/>
              </a:rPr>
              <a:t/>
            </a:r>
            <a:br>
              <a:rPr lang="pt-BR" sz="2400" b="1" dirty="0">
                <a:latin typeface="Segoe UI Variable Display"/>
                <a:cs typeface="Segoe UI Semilight" panose="020B0402040204020203" pitchFamily="34" charset="0"/>
              </a:rPr>
            </a:br>
            <a:r>
              <a:rPr lang="pt-BR" sz="2400" b="1" dirty="0">
                <a:latin typeface="Segoe UI Variable Display"/>
                <a:cs typeface="Segoe UI Semilight" panose="020B0402040204020203" pitchFamily="34" charset="0"/>
              </a:rPr>
              <a:t>em TIC </a:t>
            </a:r>
            <a:r>
              <a:rPr lang="pt-BR" sz="2400" dirty="0">
                <a:latin typeface="Segoe UI Variable Display"/>
                <a:cs typeface="Segoe UI Semilight" panose="020B0402040204020203" pitchFamily="34" charset="0"/>
              </a:rPr>
              <a:t>é de</a:t>
            </a:r>
            <a:r>
              <a:rPr lang="pt-BR" sz="20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 </a:t>
            </a:r>
          </a:p>
          <a:p>
            <a:r>
              <a:rPr lang="pt-BR" sz="36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160 mil </a:t>
            </a:r>
            <a:br>
              <a:rPr lang="pt-BR" sz="3600" b="1" dirty="0">
                <a:solidFill>
                  <a:schemeClr val="bg1"/>
                </a:solidFill>
                <a:latin typeface="Segoe UI Variable Display"/>
                <a:cs typeface="Segoe UI Semilight"/>
              </a:rPr>
            </a:br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empregos </a:t>
            </a:r>
            <a:r>
              <a:rPr lang="pt-BR" sz="2400" b="1">
                <a:solidFill>
                  <a:schemeClr val="bg1"/>
                </a:solidFill>
                <a:latin typeface="Segoe UI Variable Display"/>
                <a:cs typeface="Segoe UI Semilight"/>
              </a:rPr>
              <a:t>por ano</a:t>
            </a:r>
          </a:p>
          <a:p>
            <a:endParaRPr lang="pt-BR" sz="2400" b="1" dirty="0">
              <a:solidFill>
                <a:schemeClr val="bg1"/>
              </a:solidFill>
              <a:latin typeface="Segoe UI Variable Display"/>
              <a:cs typeface="Segoe UI Semilight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Média salarial=2,3 média nacional</a:t>
            </a:r>
          </a:p>
          <a:p>
            <a:endParaRPr lang="pt-BR" sz="2400" b="1" dirty="0">
              <a:solidFill>
                <a:schemeClr val="bg1"/>
              </a:solidFill>
              <a:latin typeface="Segoe UI Variable Display"/>
              <a:cs typeface="Segoe UI Semilight" panose="020B0402040204020203" pitchFamily="34" charset="0"/>
            </a:endParaRPr>
          </a:p>
          <a:p>
            <a:endParaRPr lang="pt-BR" sz="2400" b="1" dirty="0">
              <a:solidFill>
                <a:schemeClr val="bg1"/>
              </a:solidFill>
              <a:latin typeface="Segoe UI Variable Display"/>
              <a:cs typeface="Segoe UI Semilight" panose="020B0402040204020203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Inteligência Artificial</a:t>
            </a:r>
          </a:p>
          <a:p>
            <a:r>
              <a:rPr lang="pt-BR" sz="36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&gt;20 mil </a:t>
            </a:r>
            <a:r>
              <a:rPr lang="pt-BR" sz="20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por ano </a:t>
            </a:r>
          </a:p>
          <a:p>
            <a:endParaRPr lang="pt-BR" sz="2000" b="1" dirty="0">
              <a:solidFill>
                <a:schemeClr val="bg1"/>
              </a:solidFill>
              <a:latin typeface="Segoe UI Variable Display"/>
              <a:cs typeface="Segoe UI Semilight" panose="020B0402040204020203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/>
              </a:rPr>
              <a:t>	</a:t>
            </a:r>
            <a:endParaRPr lang="pt-BR" sz="3200" b="1" dirty="0">
              <a:solidFill>
                <a:schemeClr val="bg1"/>
              </a:solidFill>
              <a:latin typeface="Segoe UI Variable Display"/>
              <a:cs typeface="Segoe UI Semi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37EF6C-4B0B-AE75-793C-0BE55330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77" y="328283"/>
            <a:ext cx="9561962" cy="1178881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Regulação restritiva pode </a:t>
            </a:r>
            <a:r>
              <a:rPr lang="pt-BR" sz="2800" b="1" u="sng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inibir os benefícios </a:t>
            </a:r>
            <a:r>
              <a:rPr lang="pt-BR" sz="2800" b="1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 IA para a sociedade e para a competitividade do Brasil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xmlns="" id="{62985622-4781-C235-F98E-EF097BD7A64B}"/>
              </a:ext>
            </a:extLst>
          </p:cNvPr>
          <p:cNvSpPr/>
          <p:nvPr/>
        </p:nvSpPr>
        <p:spPr>
          <a:xfrm>
            <a:off x="594762" y="1500634"/>
            <a:ext cx="5098650" cy="5085358"/>
          </a:xfrm>
          <a:prstGeom prst="roundRect">
            <a:avLst>
              <a:gd name="adj" fmla="val 3605"/>
            </a:avLst>
          </a:prstGeom>
          <a:gradFill flip="none" rotWithShape="1">
            <a:gsLst>
              <a:gs pos="100000">
                <a:schemeClr val="accent4">
                  <a:lumMod val="60000"/>
                  <a:lumOff val="40000"/>
                </a:schemeClr>
              </a:gs>
              <a:gs pos="25000">
                <a:schemeClr val="accent5">
                  <a:lumMod val="75000"/>
                </a:schemeClr>
              </a:gs>
              <a:gs pos="52000">
                <a:srgbClr val="1A8436"/>
              </a:gs>
            </a:gsLst>
            <a:lin ang="27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pt-BR" sz="2000" dirty="0">
              <a:solidFill>
                <a:schemeClr val="bg1"/>
              </a:solidFill>
              <a:latin typeface="Segoe UI Variable Display"/>
              <a:cs typeface="Segoe UI Semilight" panose="020B0402040204020203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 panose="020B0402040204020203" pitchFamily="34" charset="0"/>
              </a:rPr>
              <a:t>Investimentos </a:t>
            </a:r>
            <a:r>
              <a:rPr lang="pt-BR" sz="2400" dirty="0">
                <a:solidFill>
                  <a:schemeClr val="bg1"/>
                </a:solidFill>
                <a:latin typeface="Segoe UI Variable Display"/>
                <a:cs typeface="Segoe UI Semilight" panose="020B0402040204020203" pitchFamily="34" charset="0"/>
              </a:rPr>
              <a:t>em</a:t>
            </a:r>
          </a:p>
          <a:p>
            <a:r>
              <a:rPr lang="pt-BR" sz="2400" b="1" dirty="0">
                <a:solidFill>
                  <a:schemeClr val="bg1"/>
                </a:solidFill>
                <a:latin typeface="Segoe UI Variable Display"/>
                <a:cs typeface="Segoe UI Semilight" panose="020B0402040204020203" pitchFamily="34" charset="0"/>
              </a:rPr>
              <a:t>Transformação Digital </a:t>
            </a:r>
          </a:p>
          <a:p>
            <a:r>
              <a:rPr lang="pt-BR" sz="2400" dirty="0">
                <a:solidFill>
                  <a:schemeClr val="bg1"/>
                </a:solidFill>
                <a:latin typeface="Segoe UI Variable Display"/>
                <a:cs typeface="Segoe UI Semilight" panose="020B0402040204020203" pitchFamily="34" charset="0"/>
              </a:rPr>
              <a:t>2023 e 2026</a:t>
            </a:r>
          </a:p>
          <a:p>
            <a:r>
              <a:rPr lang="pt-BR" sz="3600" b="1" dirty="0">
                <a:solidFill>
                  <a:schemeClr val="bg1"/>
                </a:solidFill>
                <a:latin typeface="Segoe UI Variable Display"/>
                <a:cs typeface="Segoe UI Semilight" panose="020B0402040204020203" pitchFamily="34" charset="0"/>
              </a:rPr>
              <a:t>R$ 660 bi</a:t>
            </a:r>
          </a:p>
          <a:p>
            <a:endParaRPr lang="pt-BR" sz="2400" b="1" dirty="0">
              <a:solidFill>
                <a:schemeClr val="bg1"/>
              </a:solidFill>
              <a:latin typeface="Segoe UI Variable Display"/>
              <a:cs typeface="Segoe UI Semilight" panose="020B0402040204020203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Investimentos em Inteligência Artificial</a:t>
            </a:r>
          </a:p>
          <a:p>
            <a:r>
              <a:rPr lang="pt-BR" sz="2400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2023 a 2026</a:t>
            </a:r>
            <a:r>
              <a:rPr lang="pt-BR" sz="28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</a:br>
            <a:r>
              <a:rPr lang="pt-BR" sz="36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R$ 69 bi </a:t>
            </a:r>
            <a:r>
              <a:rPr lang="pt-BR" sz="28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Crescimento de 20% </a:t>
            </a:r>
            <a:r>
              <a:rPr lang="pt-BR" sz="2400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a.a</a:t>
            </a:r>
            <a:r>
              <a:rPr lang="pt-BR" sz="2800" dirty="0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Segoe UI Variable Display"/>
              <a:ea typeface="Segoe UI Symbol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122" name="Picture 2" descr="Investimento - ícones de setas grátis">
            <a:extLst>
              <a:ext uri="{FF2B5EF4-FFF2-40B4-BE49-F238E27FC236}">
                <a16:creationId xmlns:a16="http://schemas.microsoft.com/office/drawing/2014/main" xmlns="" id="{11CFA722-BDC9-AC04-5ABF-756260CC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70" y="1817223"/>
            <a:ext cx="1108661" cy="11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Maleta estrutura de tópicos">
            <a:extLst>
              <a:ext uri="{FF2B5EF4-FFF2-40B4-BE49-F238E27FC236}">
                <a16:creationId xmlns:a16="http://schemas.microsoft.com/office/drawing/2014/main" xmlns="" id="{FE280940-CEA9-4977-BDA1-5A03D3C73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58538" y="1721091"/>
            <a:ext cx="995908" cy="99590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46997BA-D61A-4674-9628-A07DB009DF0E}"/>
              </a:ext>
            </a:extLst>
          </p:cNvPr>
          <p:cNvSpPr txBox="1"/>
          <p:nvPr/>
        </p:nvSpPr>
        <p:spPr>
          <a:xfrm>
            <a:off x="9055510" y="6397348"/>
            <a:ext cx="26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6B0E810-4395-7DA7-F40B-1998C95A611F}"/>
              </a:ext>
            </a:extLst>
          </p:cNvPr>
          <p:cNvSpPr txBox="1"/>
          <p:nvPr/>
        </p:nvSpPr>
        <p:spPr>
          <a:xfrm>
            <a:off x="6709635" y="6591139"/>
            <a:ext cx="5222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1E465A"/>
                </a:solidFill>
              </a:rPr>
              <a:t>Fonte: Brasscom (Demanda de Talentos em TIC e Sigma TCEM, 2021)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C340B0-A76C-E067-EFE7-06672CD0213B}"/>
              </a:ext>
            </a:extLst>
          </p:cNvPr>
          <p:cNvSpPr txBox="1"/>
          <p:nvPr/>
        </p:nvSpPr>
        <p:spPr>
          <a:xfrm>
            <a:off x="768122" y="6593566"/>
            <a:ext cx="5222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1E465A"/>
                </a:solidFill>
              </a:rPr>
              <a:t>Fonte: </a:t>
            </a:r>
            <a:r>
              <a:rPr lang="en-US" sz="1100" dirty="0">
                <a:solidFill>
                  <a:srgbClr val="1E465A"/>
                </a:solidFill>
              </a:rPr>
              <a:t>Brasscom, IDC (Black Book Q4 2021, Black Book 3ª Plataforma, 2021 H1)</a:t>
            </a:r>
            <a:endParaRPr lang="pt-BR" sz="1100" dirty="0">
              <a:solidFill>
                <a:srgbClr val="1E4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aixaDeTexto 79">
            <a:extLst>
              <a:ext uri="{FF2B5EF4-FFF2-40B4-BE49-F238E27FC236}">
                <a16:creationId xmlns:a16="http://schemas.microsoft.com/office/drawing/2014/main" xmlns="" id="{FE6FFAF7-8F3F-7016-DE60-2C3045D8F4E1}"/>
              </a:ext>
            </a:extLst>
          </p:cNvPr>
          <p:cNvSpPr txBox="1"/>
          <p:nvPr/>
        </p:nvSpPr>
        <p:spPr>
          <a:xfrm>
            <a:off x="0" y="6584277"/>
            <a:ext cx="12087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pt-BR" sz="1000"/>
              <a:t>Fontes: McKinsey &amp; </a:t>
            </a:r>
            <a:r>
              <a:rPr lang="pt-BR" sz="1000" err="1"/>
              <a:t>Company</a:t>
            </a:r>
            <a:endParaRPr lang="pt-BR" sz="1000" b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FF5FB64-2055-DA1D-9EF7-C9E22F911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91"/>
          <a:stretch/>
        </p:blipFill>
        <p:spPr>
          <a:xfrm>
            <a:off x="960932" y="1329729"/>
            <a:ext cx="10750057" cy="525454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D16445A-C7A1-CD28-D0CA-1909181C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7" y="273723"/>
            <a:ext cx="9561962" cy="972273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vai continuar exigindo novos tipos de talentos</a:t>
            </a:r>
            <a:r>
              <a:rPr lang="pt-BR" sz="2800" b="1" u="sng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pt-BR" sz="2800" b="1" u="sng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t-BR" sz="2800" b="1" u="sng" dirty="0">
                <a:solidFill>
                  <a:srgbClr val="1E465A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Oportunidade para formar e requalificar profissionais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A2F93D06-F8FE-1FE4-ABDD-F0AC39F2244F}"/>
              </a:ext>
            </a:extLst>
          </p:cNvPr>
          <p:cNvSpPr/>
          <p:nvPr/>
        </p:nvSpPr>
        <p:spPr>
          <a:xfrm>
            <a:off x="381440" y="1489066"/>
            <a:ext cx="4253035" cy="46848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8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ECD522-896B-8203-AEF1-BE58D8484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680" y="1721294"/>
            <a:ext cx="10099040" cy="31555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Oportunidade única para o Brasil dar um salto em geração de riqueza e geração de empregos qualificados. </a:t>
            </a:r>
          </a:p>
        </p:txBody>
      </p:sp>
    </p:spTree>
    <p:extLst>
      <p:ext uri="{BB962C8B-B14F-4D97-AF65-F5344CB8AC3E}">
        <p14:creationId xmlns:p14="http://schemas.microsoft.com/office/powerpoint/2010/main" val="34545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FBAD1503-8F6F-9663-FF3A-3D3D8830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F610444-EC36-D892-CA90-FC14BEAE057D}"/>
              </a:ext>
            </a:extLst>
          </p:cNvPr>
          <p:cNvSpPr>
            <a:spLocks noGrp="1"/>
          </p:cNvSpPr>
          <p:nvPr/>
        </p:nvSpPr>
        <p:spPr>
          <a:xfrm>
            <a:off x="816980" y="706055"/>
            <a:ext cx="6660266" cy="566002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Desmistificando a IA: já é parte das nossas vidas há </a:t>
            </a:r>
          </a:p>
          <a:p>
            <a:pPr algn="l"/>
            <a:r>
              <a:rPr lang="pt-BR" sz="5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muito tempo</a:t>
            </a:r>
            <a:r>
              <a:rPr lang="pt-BR" sz="5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t-BR" sz="5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pt-BR" sz="5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/>
            <a:r>
              <a:rPr lang="pt-BR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Exemplos simples de IA no nosso cotidiano​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41BF973D-FC0D-6D11-F4A5-BA88FDFC7D9E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7BB11BE5-1E20-84B7-9759-50E1A3F76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6" name="Imagem 5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8C1A1325-3F10-CBF0-6063-3FCD9073EF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C6BF7030-7F68-0613-6067-94402AC8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C4D87-4279-230F-211A-3F2930213777}"/>
              </a:ext>
            </a:extLst>
          </p:cNvPr>
          <p:cNvSpPr txBox="1">
            <a:spLocks/>
          </p:cNvSpPr>
          <p:nvPr/>
        </p:nvSpPr>
        <p:spPr>
          <a:xfrm>
            <a:off x="0" y="440908"/>
            <a:ext cx="10048240" cy="12143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no nosso cotidiano​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A8E9E3D-CFE9-20E4-AB79-8959988C3727}"/>
              </a:ext>
            </a:extLst>
          </p:cNvPr>
          <p:cNvSpPr/>
          <p:nvPr/>
        </p:nvSpPr>
        <p:spPr>
          <a:xfrm>
            <a:off x="6979256" y="2173175"/>
            <a:ext cx="4744719" cy="4166886"/>
          </a:xfrm>
          <a:prstGeom prst="roundRect">
            <a:avLst>
              <a:gd name="adj" fmla="val 3535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13860000" sx="103000" sy="103000" algn="b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Governo Federal testa embarque com reconhecimento facial no Aeroporto de  Florianópolis — Ministério dos Transportes">
            <a:extLst>
              <a:ext uri="{FF2B5EF4-FFF2-40B4-BE49-F238E27FC236}">
                <a16:creationId xmlns:a16="http://schemas.microsoft.com/office/drawing/2014/main" xmlns="" id="{91F2A873-251D-0B9F-4292-68D2F22F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303" r="7612" b="226"/>
          <a:stretch/>
        </p:blipFill>
        <p:spPr bwMode="auto">
          <a:xfrm>
            <a:off x="6979256" y="2173174"/>
            <a:ext cx="4744719" cy="4166886"/>
          </a:xfrm>
          <a:prstGeom prst="roundRect">
            <a:avLst>
              <a:gd name="adj" fmla="val 30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FCB2DC1F-373C-A18C-000E-F866EFE075FE}"/>
              </a:ext>
            </a:extLst>
          </p:cNvPr>
          <p:cNvSpPr txBox="1"/>
          <p:nvPr/>
        </p:nvSpPr>
        <p:spPr>
          <a:xfrm>
            <a:off x="698339" y="1835874"/>
            <a:ext cx="5679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Reconhecimento facial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40C8801B-17FC-08F0-0306-2E2BCF30C8E9}"/>
              </a:ext>
            </a:extLst>
          </p:cNvPr>
          <p:cNvSpPr txBox="1"/>
          <p:nvPr/>
        </p:nvSpPr>
        <p:spPr>
          <a:xfrm>
            <a:off x="698339" y="2798344"/>
            <a:ext cx="6280917" cy="361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l"/>
            <a:r>
              <a:rPr lang="pt-BR" sz="2600" b="0" dirty="0"/>
              <a:t>Uso de biometria para confirmação de identidade do indivíduo em tempo real. </a:t>
            </a:r>
          </a:p>
          <a:p>
            <a:pPr algn="l"/>
            <a:endParaRPr lang="pt-BR" sz="2600" b="0" dirty="0"/>
          </a:p>
          <a:p>
            <a:pPr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600" b="0" dirty="0"/>
              <a:t>Uso do celular</a:t>
            </a:r>
          </a:p>
          <a:p>
            <a:pPr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600" b="0" dirty="0"/>
              <a:t>Aeroportos </a:t>
            </a:r>
          </a:p>
          <a:p>
            <a:pPr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600" b="0" dirty="0"/>
              <a:t>Acesso a edifícios</a:t>
            </a:r>
          </a:p>
          <a:p>
            <a:pPr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600" b="0" dirty="0"/>
              <a:t>Aplicativos financeiros etc.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F180986C-779B-37AE-0810-1C3661F5C62F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66DFF1E2-D306-7C2B-D363-05F4E1E39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87538361-4F4F-64CC-655F-03CF6A0C8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74D9BBCA-6116-4FE6-4BA4-7B81FD8EA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33C60240-9412-A8D0-0073-88F9630FA717}"/>
              </a:ext>
            </a:extLst>
          </p:cNvPr>
          <p:cNvSpPr/>
          <p:nvPr/>
        </p:nvSpPr>
        <p:spPr>
          <a:xfrm>
            <a:off x="7633935" y="684532"/>
            <a:ext cx="4425507" cy="5988047"/>
          </a:xfrm>
          <a:prstGeom prst="roundRect">
            <a:avLst>
              <a:gd name="adj" fmla="val 3535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13860000" sx="103000" sy="103000" algn="b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C4D87-4279-230F-211A-3F2930213777}"/>
              </a:ext>
            </a:extLst>
          </p:cNvPr>
          <p:cNvSpPr txBox="1">
            <a:spLocks/>
          </p:cNvSpPr>
          <p:nvPr/>
        </p:nvSpPr>
        <p:spPr>
          <a:xfrm>
            <a:off x="652487" y="308828"/>
            <a:ext cx="6981448" cy="214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66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no nosso cotidiano​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FCB2DC1F-373C-A18C-000E-F866EFE075FE}"/>
              </a:ext>
            </a:extLst>
          </p:cNvPr>
          <p:cNvSpPr txBox="1"/>
          <p:nvPr/>
        </p:nvSpPr>
        <p:spPr>
          <a:xfrm>
            <a:off x="652487" y="2449760"/>
            <a:ext cx="5203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Textos preditivos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40C8801B-17FC-08F0-0306-2E2BCF30C8E9}"/>
              </a:ext>
            </a:extLst>
          </p:cNvPr>
          <p:cNvSpPr txBox="1"/>
          <p:nvPr/>
        </p:nvSpPr>
        <p:spPr>
          <a:xfrm>
            <a:off x="652487" y="3429000"/>
            <a:ext cx="6981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l"/>
            <a:r>
              <a:rPr lang="pt-BR" sz="2600" b="0" dirty="0"/>
              <a:t>A IA aprimora a sugestão de palavras em textos, com base em pesquisas anteriores e localização geográfica do usuário. </a:t>
            </a:r>
          </a:p>
          <a:p>
            <a:pPr algn="l"/>
            <a:endParaRPr lang="pt-BR" sz="2600" b="0" dirty="0"/>
          </a:p>
          <a:p>
            <a:pPr algn="l"/>
            <a:r>
              <a:rPr lang="pt-BR" sz="2600" b="0" dirty="0"/>
              <a:t>Sugere palavras ou frases conforme o usuário digita.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89AD51DD-7C44-B978-2E4B-8D62328AB2E8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E3AB9987-ABE7-8BEC-A240-D6C92B1AF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89DE6960-0437-8F7A-3AAB-113306EF3D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1BBADF71-88C1-920C-3BA9-66CEEA84CD5E}"/>
              </a:ext>
            </a:extLst>
          </p:cNvPr>
          <p:cNvGrpSpPr/>
          <p:nvPr/>
        </p:nvGrpSpPr>
        <p:grpSpPr>
          <a:xfrm>
            <a:off x="6780952" y="-153713"/>
            <a:ext cx="6264031" cy="7165425"/>
            <a:chOff x="7097211" y="625031"/>
            <a:chExt cx="5793128" cy="6626759"/>
          </a:xfrm>
        </p:grpSpPr>
        <p:pic>
          <p:nvPicPr>
            <p:cNvPr id="10" name="Imagem 9" descr="Mão segurando celular&#10;&#10;Descrição gerada automaticamente">
              <a:extLst>
                <a:ext uri="{FF2B5EF4-FFF2-40B4-BE49-F238E27FC236}">
                  <a16:creationId xmlns:a16="http://schemas.microsoft.com/office/drawing/2014/main" xmlns="" id="{A6887260-1B59-B98F-015A-C6EBA9E86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59"/>
            <a:stretch/>
          </p:blipFill>
          <p:spPr>
            <a:xfrm>
              <a:off x="7097211" y="625031"/>
              <a:ext cx="5793128" cy="6626759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C7123008-1733-0512-CCF2-545D0893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1911" y="1839359"/>
              <a:ext cx="2339772" cy="4841062"/>
            </a:xfrm>
            <a:prstGeom prst="roundRect">
              <a:avLst>
                <a:gd name="adj" fmla="val 6737"/>
              </a:avLst>
            </a:prstGeom>
          </p:spPr>
        </p:pic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xmlns="" id="{B8E9D26D-B45D-0357-F5EF-3A09FE2CCE55}"/>
                </a:ext>
              </a:extLst>
            </p:cNvPr>
            <p:cNvSpPr/>
            <p:nvPr/>
          </p:nvSpPr>
          <p:spPr>
            <a:xfrm>
              <a:off x="10328046" y="4927600"/>
              <a:ext cx="708498" cy="243882"/>
            </a:xfrm>
            <a:prstGeom prst="roundRect">
              <a:avLst>
                <a:gd name="adj" fmla="val 12382"/>
              </a:avLst>
            </a:prstGeom>
            <a:solidFill>
              <a:srgbClr val="C00000">
                <a:alpha val="20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2A8C2180-2643-854C-638F-39E805536C34}"/>
              </a:ext>
            </a:extLst>
          </p:cNvPr>
          <p:cNvSpPr/>
          <p:nvPr/>
        </p:nvSpPr>
        <p:spPr>
          <a:xfrm>
            <a:off x="10202015" y="4158035"/>
            <a:ext cx="219605" cy="263706"/>
          </a:xfrm>
          <a:prstGeom prst="roundRect">
            <a:avLst>
              <a:gd name="adj" fmla="val 12382"/>
            </a:avLst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0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5E162EDF-A178-9CE4-3AC1-AB539B5F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C4046-2E0D-E0C0-AFDF-73CA8C3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38" y="758100"/>
            <a:ext cx="9854170" cy="1796823"/>
          </a:xfrm>
        </p:spPr>
        <p:txBody>
          <a:bodyPr/>
          <a:lstStyle/>
          <a:p>
            <a:pPr algn="l"/>
            <a:r>
              <a:rPr lang="pt-BR" sz="44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IA pode impulsionar o desenvolvimento de setores importantes para o Brasil</a:t>
            </a:r>
          </a:p>
        </p:txBody>
      </p:sp>
      <p:sp>
        <p:nvSpPr>
          <p:cNvPr id="8" name="AutoShape 2" descr="vps image">
            <a:extLst>
              <a:ext uri="{FF2B5EF4-FFF2-40B4-BE49-F238E27FC236}">
                <a16:creationId xmlns:a16="http://schemas.microsoft.com/office/drawing/2014/main" xmlns="" id="{CEB9C045-1D6E-74BA-1FAC-947F8B681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1D1500D8-9019-D48F-C537-DA5DF80B5108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C90ADC0C-C47E-370A-90DA-A36669D25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18" name="Imagem 17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A2D9CC00-F0E0-EB9C-5EAC-86C77F596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  <p:pic>
        <p:nvPicPr>
          <p:cNvPr id="22" name="Imagem 21" descr="Uma imagem contendo mão, voando, faca, segurando&#10;&#10;Descrição gerada automaticamente">
            <a:extLst>
              <a:ext uri="{FF2B5EF4-FFF2-40B4-BE49-F238E27FC236}">
                <a16:creationId xmlns:a16="http://schemas.microsoft.com/office/drawing/2014/main" xmlns="" id="{D91AA059-196D-B904-607B-6F303E173B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8" b="8758"/>
          <a:stretch/>
        </p:blipFill>
        <p:spPr>
          <a:xfrm>
            <a:off x="6330154" y="1346982"/>
            <a:ext cx="6291455" cy="626697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5C92BA4-0F77-860C-DC4F-796DF580E16F}"/>
              </a:ext>
            </a:extLst>
          </p:cNvPr>
          <p:cNvSpPr txBox="1">
            <a:spLocks/>
          </p:cNvSpPr>
          <p:nvPr/>
        </p:nvSpPr>
        <p:spPr>
          <a:xfrm>
            <a:off x="840838" y="2907564"/>
            <a:ext cx="8791301" cy="15776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Alguns exemplos de </a:t>
            </a:r>
          </a:p>
          <a:p>
            <a:pPr algn="l"/>
            <a:r>
              <a:rPr lang="pt-BR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alto impacto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AAB22C40-ADBC-A3ED-DC5E-0EA69D4A7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5676483" y="2898191"/>
            <a:ext cx="1784728" cy="15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0C903140-D719-54A9-6EB0-411012480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C4D87-4279-230F-211A-3F2930213777}"/>
              </a:ext>
            </a:extLst>
          </p:cNvPr>
          <p:cNvSpPr txBox="1">
            <a:spLocks/>
          </p:cNvSpPr>
          <p:nvPr/>
        </p:nvSpPr>
        <p:spPr>
          <a:xfrm>
            <a:off x="0" y="346962"/>
            <a:ext cx="6104630" cy="11934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na Saúde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CE57117B-8F7F-662F-2254-A59399150121}"/>
              </a:ext>
            </a:extLst>
          </p:cNvPr>
          <p:cNvSpPr txBox="1"/>
          <p:nvPr/>
        </p:nvSpPr>
        <p:spPr>
          <a:xfrm>
            <a:off x="691962" y="1332525"/>
            <a:ext cx="6384474" cy="360098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Câncer de Mama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97% de precisão </a:t>
            </a:r>
            <a:r>
              <a:rPr lang="pt-BR" sz="20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 detecção do câncer de mama após treinamento com </a:t>
            </a:r>
            <a:r>
              <a:rPr lang="pt-BR" sz="20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 mil </a:t>
            </a:r>
            <a:r>
              <a:rPr lang="pt-BR" sz="20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imagens de biópsias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Onde: Hospital em 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Segoe UI Variable Display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Câncer de Pulmão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Identificação de </a:t>
            </a:r>
            <a:r>
              <a:rPr lang="pt-BR" sz="20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nódulos de câncer </a:t>
            </a:r>
            <a:r>
              <a:rPr lang="pt-BR" sz="20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 pulmão em tomografias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Onde: rede de hospitais em várias cidades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ED1D69D-9300-0A96-DC56-CDE38D6EBF7F}"/>
              </a:ext>
            </a:extLst>
          </p:cNvPr>
          <p:cNvSpPr txBox="1"/>
          <p:nvPr/>
        </p:nvSpPr>
        <p:spPr>
          <a:xfrm>
            <a:off x="691962" y="4437887"/>
            <a:ext cx="6096000" cy="1894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0D0547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450850" indent="-4508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bg1"/>
                </a:solidFill>
              </a:rPr>
              <a:t>Novos medicamentos</a:t>
            </a:r>
          </a:p>
          <a:p>
            <a:pPr marL="450850" indent="-4508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bg1"/>
                </a:solidFill>
              </a:rPr>
              <a:t>Previsão de doenças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A8E9E3D-CFE9-20E4-AB79-8959988C3727}"/>
              </a:ext>
            </a:extLst>
          </p:cNvPr>
          <p:cNvSpPr/>
          <p:nvPr/>
        </p:nvSpPr>
        <p:spPr>
          <a:xfrm>
            <a:off x="7076438" y="2154179"/>
            <a:ext cx="4744719" cy="3980403"/>
          </a:xfrm>
          <a:prstGeom prst="roundRect">
            <a:avLst>
              <a:gd name="adj" fmla="val 3535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13860000" sx="103000" sy="103000" algn="b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F43728FE-F785-6DF0-D29C-2D98753C2EF6}"/>
              </a:ext>
            </a:extLst>
          </p:cNvPr>
          <p:cNvGrpSpPr/>
          <p:nvPr/>
        </p:nvGrpSpPr>
        <p:grpSpPr>
          <a:xfrm>
            <a:off x="7208453" y="2154180"/>
            <a:ext cx="4480687" cy="3793917"/>
            <a:chOff x="7623985" y="3862215"/>
            <a:chExt cx="2625982" cy="2223489"/>
          </a:xfrm>
        </p:grpSpPr>
        <p:pic>
          <p:nvPicPr>
            <p:cNvPr id="13" name="Picture 12" descr="Lunit Expands Collaboration with GE Healthcare to Advance AI Adoption  across Healthcare Industry">
              <a:extLst>
                <a:ext uri="{FF2B5EF4-FFF2-40B4-BE49-F238E27FC236}">
                  <a16:creationId xmlns:a16="http://schemas.microsoft.com/office/drawing/2014/main" xmlns="" id="{6CBC3501-3553-B3B1-2CAE-C6F737017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985" y="3862215"/>
              <a:ext cx="2625982" cy="222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Recent Studies Reveal High Performance of Lunit AI in Breast Cancer  Detection | Imaging Technology News">
              <a:extLst>
                <a:ext uri="{FF2B5EF4-FFF2-40B4-BE49-F238E27FC236}">
                  <a16:creationId xmlns:a16="http://schemas.microsoft.com/office/drawing/2014/main" xmlns="" id="{6DF7DD9E-B554-B43D-16DD-48110DA1D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039" y="4213102"/>
              <a:ext cx="2347874" cy="133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7A316F4B-1F74-2B07-205E-D914246F54CE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1F8E3D60-05C3-A002-88A0-E28ADCEA5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7" name="Imagem 6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76FBD8AE-2D23-4883-E138-CFBA67E311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CE9985A1-B7B9-4C6E-E51D-D82831ECB3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C4D87-4279-230F-211A-3F2930213777}"/>
              </a:ext>
            </a:extLst>
          </p:cNvPr>
          <p:cNvSpPr txBox="1">
            <a:spLocks/>
          </p:cNvSpPr>
          <p:nvPr/>
        </p:nvSpPr>
        <p:spPr>
          <a:xfrm>
            <a:off x="720247" y="461784"/>
            <a:ext cx="6306995" cy="11934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na Educação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CE57117B-8F7F-662F-2254-A59399150121}"/>
              </a:ext>
            </a:extLst>
          </p:cNvPr>
          <p:cNvSpPr txBox="1"/>
          <p:nvPr/>
        </p:nvSpPr>
        <p:spPr>
          <a:xfrm>
            <a:off x="832185" y="1494133"/>
            <a:ext cx="6794153" cy="517064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i="0" dirty="0">
                <a:solidFill>
                  <a:schemeClr val="bg1"/>
                </a:solidFill>
                <a:effectLst/>
                <a:latin typeface="Segoe UI Variable Display"/>
              </a:rPr>
              <a:t>Personalização da trilha de aprendizagem, com base no conhecimento prévio e perfil dos alunos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i="0" dirty="0">
              <a:solidFill>
                <a:schemeClr val="bg1"/>
              </a:solidFill>
              <a:effectLst/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i="0" dirty="0">
                <a:solidFill>
                  <a:schemeClr val="bg1"/>
                </a:solidFill>
                <a:effectLst/>
                <a:latin typeface="Segoe UI Variable Display"/>
              </a:rPr>
              <a:t>Alunos podem tirar dúvidas com “robôs de IA” 24x7, treinados pelos professores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i="0" dirty="0">
              <a:solidFill>
                <a:schemeClr val="bg1"/>
              </a:solidFill>
              <a:effectLst/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</a:rPr>
              <a:t>Professores recebem informações para melhoria contínua de cada aluno, diminuindo a defasagem e a evasão escolar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i="0" dirty="0">
              <a:solidFill>
                <a:schemeClr val="bg1"/>
              </a:solidFill>
              <a:effectLst/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i="0" dirty="0">
                <a:solidFill>
                  <a:schemeClr val="bg1"/>
                </a:solidFill>
                <a:effectLst/>
                <a:latin typeface="Segoe UI Variable Display"/>
              </a:rPr>
              <a:t>Assistente de aprendizagem personalizado para treinar professores</a:t>
            </a:r>
            <a:r>
              <a:rPr lang="pt-BR" sz="2200" dirty="0">
                <a:latin typeface="Segoe UI Variable Display"/>
              </a:rPr>
              <a:t/>
            </a:r>
            <a:br>
              <a:rPr lang="pt-BR" sz="2200" dirty="0">
                <a:latin typeface="Segoe UI Variable Display"/>
              </a:rPr>
            </a:br>
            <a:endParaRPr lang="pt-BR" sz="2200" i="0" dirty="0">
              <a:solidFill>
                <a:schemeClr val="bg1"/>
              </a:solidFill>
              <a:effectLst/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 pitchFamily="2" charset="0"/>
              </a:rPr>
              <a:t>Alto ganho de tempo </a:t>
            </a:r>
            <a:r>
              <a:rPr lang="pt-BR" sz="2200" i="0" dirty="0">
                <a:solidFill>
                  <a:schemeClr val="bg1"/>
                </a:solidFill>
                <a:effectLst/>
                <a:latin typeface="Segoe UI Variable Display" pitchFamily="2" charset="0"/>
              </a:rPr>
              <a:t>dos professores permitindo  que tenham mais contato direto com os alunos.</a:t>
            </a:r>
            <a:endParaRPr lang="pt-BR" sz="2200" dirty="0">
              <a:solidFill>
                <a:schemeClr val="bg1"/>
              </a:solidFill>
              <a:latin typeface="Segoe UI Variable Display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A8E9E3D-CFE9-20E4-AB79-8959988C3727}"/>
              </a:ext>
            </a:extLst>
          </p:cNvPr>
          <p:cNvSpPr/>
          <p:nvPr/>
        </p:nvSpPr>
        <p:spPr>
          <a:xfrm>
            <a:off x="7882358" y="1405253"/>
            <a:ext cx="3680741" cy="5231765"/>
          </a:xfrm>
          <a:prstGeom prst="roundRect">
            <a:avLst>
              <a:gd name="adj" fmla="val 3535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13860000" sx="103000" sy="103000" algn="b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EA2B209B-D726-8CA4-4ED7-A7B1ED8D7004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3D9E6607-0764-4765-230D-3816AD5C2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21" name="Imagem 20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414DD0D5-5F6F-C868-DEC4-F4DDCF54F2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  <p:pic>
        <p:nvPicPr>
          <p:cNvPr id="12" name="Imagem 11" descr="Pessoas sentadas ao redor de uma mesa com um laptop e um computador&#10;&#10;Descrição gerada automaticamente">
            <a:extLst>
              <a:ext uri="{FF2B5EF4-FFF2-40B4-BE49-F238E27FC236}">
                <a16:creationId xmlns:a16="http://schemas.microsoft.com/office/drawing/2014/main" xmlns="" id="{3C32BA62-2F7F-B6CD-5129-A646E29CCF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83"/>
          <a:stretch/>
        </p:blipFill>
        <p:spPr>
          <a:xfrm>
            <a:off x="7882358" y="1405253"/>
            <a:ext cx="3680743" cy="5226047"/>
          </a:xfrm>
          <a:prstGeom prst="roundRect">
            <a:avLst>
              <a:gd name="adj" fmla="val 3774"/>
            </a:avLst>
          </a:prstGeom>
        </p:spPr>
      </p:pic>
    </p:spTree>
    <p:extLst>
      <p:ext uri="{BB962C8B-B14F-4D97-AF65-F5344CB8AC3E}">
        <p14:creationId xmlns:p14="http://schemas.microsoft.com/office/powerpoint/2010/main" val="40868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Luz do sol&#10;&#10;Descrição gerada automaticamente com confiança baixa">
            <a:extLst>
              <a:ext uri="{FF2B5EF4-FFF2-40B4-BE49-F238E27FC236}">
                <a16:creationId xmlns:a16="http://schemas.microsoft.com/office/drawing/2014/main" xmlns="" id="{8E450D1D-7E8C-32EB-24E0-7D82B478E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5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C4D87-4279-230F-211A-3F2930213777}"/>
              </a:ext>
            </a:extLst>
          </p:cNvPr>
          <p:cNvSpPr txBox="1">
            <a:spLocks/>
          </p:cNvSpPr>
          <p:nvPr/>
        </p:nvSpPr>
        <p:spPr>
          <a:xfrm>
            <a:off x="0" y="440908"/>
            <a:ext cx="8300720" cy="12143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na Agricultura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CE57117B-8F7F-662F-2254-A59399150121}"/>
              </a:ext>
            </a:extLst>
          </p:cNvPr>
          <p:cNvSpPr txBox="1"/>
          <p:nvPr/>
        </p:nvSpPr>
        <p:spPr>
          <a:xfrm>
            <a:off x="717363" y="1655236"/>
            <a:ext cx="6359075" cy="4832092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</a:rPr>
              <a:t>Alto impacto na produção agrícola familiar</a:t>
            </a:r>
            <a:endParaRPr lang="pt-BR" sz="2200" dirty="0">
              <a:solidFill>
                <a:schemeClr val="bg1"/>
              </a:solidFill>
              <a:latin typeface="Segoe UI Variable Display"/>
              <a:cs typeface="Calibri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</a:rPr>
              <a:t>Mede quantidade e qualidade da vegetação remotamente</a:t>
            </a:r>
            <a:endParaRPr lang="pt-BR" sz="2200" dirty="0">
              <a:solidFill>
                <a:schemeClr val="bg1"/>
              </a:solidFill>
              <a:latin typeface="Segoe UI Variable Display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</a:rPr>
              <a:t>Monitoramento de plantações aumenta os rendimentos e reduz os custos com sementes e fertilizantes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i="0" dirty="0">
                <a:solidFill>
                  <a:schemeClr val="bg1"/>
                </a:solidFill>
                <a:effectLst/>
                <a:latin typeface="Segoe UI Variable Display"/>
              </a:rPr>
              <a:t>Fomento a práticas agrícolas sustentáveis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</a:rPr>
              <a:t>Melhoria do armazenamento, da distribuição e da precificação de alimentos</a:t>
            </a:r>
            <a:endParaRPr lang="pt-BR" sz="2200" dirty="0">
              <a:solidFill>
                <a:schemeClr val="bg1"/>
              </a:solidFill>
              <a:latin typeface="Segoe UI Variable Display"/>
              <a:cs typeface="Calibri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A8E9E3D-CFE9-20E4-AB79-8959988C3727}"/>
              </a:ext>
            </a:extLst>
          </p:cNvPr>
          <p:cNvSpPr/>
          <p:nvPr/>
        </p:nvSpPr>
        <p:spPr>
          <a:xfrm>
            <a:off x="7076438" y="1967697"/>
            <a:ext cx="4744719" cy="4166886"/>
          </a:xfrm>
          <a:prstGeom prst="roundRect">
            <a:avLst>
              <a:gd name="adj" fmla="val 3535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13860000" sx="103000" sy="103000" algn="b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Campo com árvores&#10;&#10;Descrição gerada automaticamente">
            <a:extLst>
              <a:ext uri="{FF2B5EF4-FFF2-40B4-BE49-F238E27FC236}">
                <a16:creationId xmlns:a16="http://schemas.microsoft.com/office/drawing/2014/main" xmlns="" id="{3C6BFC03-BB49-C38F-7362-20D33EDE16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9" t="200" r="18720" b="100"/>
          <a:stretch/>
        </p:blipFill>
        <p:spPr>
          <a:xfrm>
            <a:off x="7076438" y="1879600"/>
            <a:ext cx="4744719" cy="4254983"/>
          </a:xfrm>
          <a:prstGeom prst="roundRect">
            <a:avLst>
              <a:gd name="adj" fmla="val 3500"/>
            </a:avLst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ADDC2A3-0719-FC1D-8E9B-BD03CAED4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35" r="4065"/>
          <a:stretch/>
        </p:blipFill>
        <p:spPr>
          <a:xfrm>
            <a:off x="7220209" y="3012044"/>
            <a:ext cx="1475455" cy="30069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94B9EC7-A69B-97C8-3127-CAF56794E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663" y="4379469"/>
            <a:ext cx="3125493" cy="1755113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7E70BB76-666C-2F9E-D6F5-3A2437186F8B}"/>
              </a:ext>
            </a:extLst>
          </p:cNvPr>
          <p:cNvSpPr txBox="1"/>
          <p:nvPr/>
        </p:nvSpPr>
        <p:spPr>
          <a:xfrm>
            <a:off x="7074430" y="1876361"/>
            <a:ext cx="473972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Aplicativo no Brasil, já possui </a:t>
            </a:r>
            <a:r>
              <a:rPr lang="pt-BR" sz="2400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84 mil </a:t>
            </a:r>
            <a:r>
              <a:rPr lang="pt-BR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usuários e cobre uma área de </a:t>
            </a:r>
            <a:r>
              <a:rPr lang="pt-BR" sz="2400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32%</a:t>
            </a:r>
            <a:r>
              <a:rPr lang="pt-BR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 das terras (</a:t>
            </a:r>
            <a:r>
              <a:rPr lang="pt-BR" sz="2400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17,9 milhões de hectares</a:t>
            </a:r>
            <a:r>
              <a:rPr lang="pt-BR" b="1" dirty="0">
                <a:solidFill>
                  <a:srgbClr val="0E2738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Light"/>
              </a:rPr>
              <a:t>).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EA2B209B-D726-8CA4-4ED7-A7B1ED8D7004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3D9E6607-0764-4765-230D-3816AD5C2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21" name="Imagem 20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414DD0D5-5F6F-C868-DEC4-F4DDCF54F2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E5DD57C4-52FB-85AB-C1B8-965B1B6C7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C4D87-4279-230F-211A-3F2930213777}"/>
              </a:ext>
            </a:extLst>
          </p:cNvPr>
          <p:cNvSpPr txBox="1">
            <a:spLocks/>
          </p:cNvSpPr>
          <p:nvPr/>
        </p:nvSpPr>
        <p:spPr>
          <a:xfrm>
            <a:off x="0" y="461784"/>
            <a:ext cx="9711616" cy="11934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chemeClr val="bg1"/>
                </a:solidFill>
                <a:latin typeface="Segoe UI Variable Display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IA na Sustentabilidade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A8E9E3D-CFE9-20E4-AB79-8959988C3727}"/>
              </a:ext>
            </a:extLst>
          </p:cNvPr>
          <p:cNvSpPr/>
          <p:nvPr/>
        </p:nvSpPr>
        <p:spPr>
          <a:xfrm>
            <a:off x="7500396" y="1759349"/>
            <a:ext cx="4251313" cy="4166886"/>
          </a:xfrm>
          <a:prstGeom prst="roundRect">
            <a:avLst>
              <a:gd name="adj" fmla="val 3535"/>
            </a:avLst>
          </a:prstGeom>
          <a:solidFill>
            <a:schemeClr val="bg1"/>
          </a:solidFill>
          <a:ln>
            <a:noFill/>
          </a:ln>
          <a:effectLst>
            <a:outerShdw blurRad="368300" dist="38100" dir="13860000" sx="103000" sy="103000" algn="b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7A316F4B-1F74-2B07-205E-D914246F54CE}"/>
              </a:ext>
            </a:extLst>
          </p:cNvPr>
          <p:cNvCxnSpPr>
            <a:cxnSpLocks/>
          </p:cNvCxnSpPr>
          <p:nvPr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1F8E3D60-05C3-A002-88A0-E28ADCEA5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34" y="217171"/>
            <a:ext cx="929689" cy="250190"/>
          </a:xfrm>
          <a:prstGeom prst="rect">
            <a:avLst/>
          </a:prstGeom>
        </p:spPr>
      </p:pic>
      <p:pic>
        <p:nvPicPr>
          <p:cNvPr id="7" name="Imagem 6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76FBD8AE-2D23-4883-E138-CFBA67E311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6945" r="18325" b="32639"/>
          <a:stretch/>
        </p:blipFill>
        <p:spPr>
          <a:xfrm>
            <a:off x="10202015" y="220981"/>
            <a:ext cx="794167" cy="37004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B6F466C-C031-D2FA-DEDE-6D4FB7D69493}"/>
              </a:ext>
            </a:extLst>
          </p:cNvPr>
          <p:cNvSpPr txBox="1"/>
          <p:nvPr/>
        </p:nvSpPr>
        <p:spPr>
          <a:xfrm>
            <a:off x="7563027" y="5925966"/>
            <a:ext cx="4186224" cy="93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Segoe UI Variable Display"/>
              </a:rPr>
              <a:t>A sub-bacia Coruripe teve melhora na qualidade de 10,6% nos últimos 4 anos (2021)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55AB62FB-CD8A-ED73-065B-A57855844A5A}"/>
              </a:ext>
            </a:extLst>
          </p:cNvPr>
          <p:cNvSpPr txBox="1"/>
          <p:nvPr/>
        </p:nvSpPr>
        <p:spPr>
          <a:xfrm>
            <a:off x="432813" y="1755918"/>
            <a:ext cx="6935502" cy="50266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  <a:ea typeface="Open Sans Extrabold"/>
                <a:cs typeface="Open Sans Extrabold"/>
              </a:rPr>
              <a:t>Previsibilidade da qualidade da água em rios, lagos, mananciais e bacias hidrográficas</a:t>
            </a:r>
          </a:p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  <a:ea typeface="Open Sans Extrabold"/>
              <a:cs typeface="Open Sans Extrabold"/>
            </a:endParaRPr>
          </a:p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  <a:ea typeface="Open Sans Extrabold"/>
                <a:cs typeface="Open Sans Extrabold"/>
              </a:rPr>
              <a:t>Soluções de energia limpa, energia renovável, gerenciamento de energia e qualidade de água</a:t>
            </a:r>
          </a:p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  <a:ea typeface="Open Sans Extrabold"/>
              <a:cs typeface="Open Sans Extrabold"/>
            </a:endParaRPr>
          </a:p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2200" dirty="0">
                <a:solidFill>
                  <a:schemeClr val="bg1"/>
                </a:solidFill>
                <a:latin typeface="Segoe UI Variable Display"/>
                <a:ea typeface="Open Sans Extrabold"/>
                <a:cs typeface="Open Sans Extrabold"/>
              </a:rPr>
              <a:t>Melhoria na eficiência da geração e distribuição de soluções de energia mais sustentáveis</a:t>
            </a:r>
            <a:endParaRPr lang="pt-BR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2200" dirty="0">
              <a:solidFill>
                <a:schemeClr val="bg1"/>
              </a:solidFill>
              <a:latin typeface="Segoe UI Variable Display"/>
              <a:ea typeface="Open Sans Extrabold"/>
              <a:cs typeface="Open Sans Extrabold"/>
            </a:endParaRPr>
          </a:p>
          <a:p>
            <a:pPr marL="342900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dirty="0">
              <a:solidFill>
                <a:schemeClr val="bg1"/>
              </a:solidFill>
              <a:latin typeface="Segoe UI Variable Display"/>
              <a:ea typeface="Open Sans Extrabold"/>
              <a:cs typeface="Open Sans Extrabold"/>
            </a:endParaRPr>
          </a:p>
        </p:txBody>
      </p:sp>
      <p:pic>
        <p:nvPicPr>
          <p:cNvPr id="24" name="Imagem 23" descr="Uma imagem contendo ao ar livre, água, grama, pequeno&#10;&#10;Descrição gerada automaticamente">
            <a:extLst>
              <a:ext uri="{FF2B5EF4-FFF2-40B4-BE49-F238E27FC236}">
                <a16:creationId xmlns:a16="http://schemas.microsoft.com/office/drawing/2014/main" xmlns="" id="{30F9BF46-0CC3-035F-71EF-C2F2EDAECE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 b="18715"/>
          <a:stretch/>
        </p:blipFill>
        <p:spPr>
          <a:xfrm>
            <a:off x="7500396" y="1759349"/>
            <a:ext cx="4251312" cy="4166886"/>
          </a:xfrm>
          <a:prstGeom prst="roundRect">
            <a:avLst>
              <a:gd name="adj" fmla="val 3611"/>
            </a:avLst>
          </a:prstGeom>
        </p:spPr>
      </p:pic>
    </p:spTree>
    <p:extLst>
      <p:ext uri="{BB962C8B-B14F-4D97-AF65-F5344CB8AC3E}">
        <p14:creationId xmlns:p14="http://schemas.microsoft.com/office/powerpoint/2010/main" val="9199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 Footer Pages">
  <a:themeElements>
    <a:clrScheme name="Brasscom 1">
      <a:dk1>
        <a:srgbClr val="2D647D"/>
      </a:dk1>
      <a:lt1>
        <a:sysClr val="window" lastClr="FFFFFF"/>
      </a:lt1>
      <a:dk2>
        <a:srgbClr val="1A3B4A"/>
      </a:dk2>
      <a:lt2>
        <a:srgbClr val="F2F2F2"/>
      </a:lt2>
      <a:accent1>
        <a:srgbClr val="2D647D"/>
      </a:accent1>
      <a:accent2>
        <a:srgbClr val="2C77AC"/>
      </a:accent2>
      <a:accent3>
        <a:srgbClr val="F9B509"/>
      </a:accent3>
      <a:accent4>
        <a:srgbClr val="00C532"/>
      </a:accent4>
      <a:accent5>
        <a:srgbClr val="0A7039"/>
      </a:accent5>
      <a:accent6>
        <a:srgbClr val="7030A0"/>
      </a:accent6>
      <a:hlink>
        <a:srgbClr val="00B0F0"/>
      </a:hlink>
      <a:folHlink>
        <a:srgbClr val="29EB8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Apresenta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brig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f22509-557f-4117-9011-8dea1b2590d4" xsi:nil="true"/>
    <lcf76f155ced4ddcb4097134ff3c332f xmlns="592030d6-ae08-49a6-ae96-9fd94259f673">
      <Terms xmlns="http://schemas.microsoft.com/office/infopath/2007/PartnerControls"/>
    </lcf76f155ced4ddcb4097134ff3c332f>
    <Coment_x00e1_rios xmlns="592030d6-ae08-49a6-ae96-9fd94259f67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22320CEC4F7F49B4E87E5240ABF6D6" ma:contentTypeVersion="13" ma:contentTypeDescription="Crie um novo documento." ma:contentTypeScope="" ma:versionID="6487de966d20449cf314d2759c4a5fb0">
  <xsd:schema xmlns:xsd="http://www.w3.org/2001/XMLSchema" xmlns:xs="http://www.w3.org/2001/XMLSchema" xmlns:p="http://schemas.microsoft.com/office/2006/metadata/properties" xmlns:ns2="592030d6-ae08-49a6-ae96-9fd94259f673" xmlns:ns3="81f22509-557f-4117-9011-8dea1b2590d4" targetNamespace="http://schemas.microsoft.com/office/2006/metadata/properties" ma:root="true" ma:fieldsID="12e2cbd988dcc696766d23dafc430e89" ns2:_="" ns3:_="">
    <xsd:import namespace="592030d6-ae08-49a6-ae96-9fd94259f673"/>
    <xsd:import namespace="81f22509-557f-4117-9011-8dea1b259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ent_x00e1_rio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30d6-ae08-49a6-ae96-9fd94259f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0430ded-cfac-4916-aac6-59002952a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Coment_x00e1_rios" ma:index="19" nillable="true" ma:displayName="Comentários" ma:format="Dropdown" ma:internalName="Coment_x00e1_rios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22509-557f-4117-9011-8dea1b2590d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ef111b-3c69-4043-88e6-e95a87e8145a}" ma:internalName="TaxCatchAll" ma:showField="CatchAllData" ma:web="81f22509-557f-4117-9011-8dea1b259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50895-5CBD-4C03-8963-B478F938E65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1f22509-557f-4117-9011-8dea1b2590d4"/>
    <ds:schemaRef ds:uri="592030d6-ae08-49a6-ae96-9fd94259f6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E11793-A7EC-40B5-A706-B6CCF20CF5F3}">
  <ds:schemaRefs>
    <ds:schemaRef ds:uri="592030d6-ae08-49a6-ae96-9fd94259f673"/>
    <ds:schemaRef ds:uri="81f22509-557f-4117-9011-8dea1b2590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3B2B74-D6CA-41D1-B671-D3A31F53B1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430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33" baseType="lpstr">
      <vt:lpstr>Abadi Extra Light</vt:lpstr>
      <vt:lpstr>Arial</vt:lpstr>
      <vt:lpstr>Bahnschrift</vt:lpstr>
      <vt:lpstr>Calibri</vt:lpstr>
      <vt:lpstr>Calibri Light</vt:lpstr>
      <vt:lpstr>Courier New</vt:lpstr>
      <vt:lpstr>Open Sans Extrabold</vt:lpstr>
      <vt:lpstr>Open Sans Light</vt:lpstr>
      <vt:lpstr>Open Sans SemiBold</vt:lpstr>
      <vt:lpstr>Segoe UI Semilight</vt:lpstr>
      <vt:lpstr>Segoe UI Symbol</vt:lpstr>
      <vt:lpstr>Segoe UI Variable Display</vt:lpstr>
      <vt:lpstr>Segoe UI Variable Display Light</vt:lpstr>
      <vt:lpstr>Segoe UI Variable Display Semib</vt:lpstr>
      <vt:lpstr>Tahoma</vt:lpstr>
      <vt:lpstr>Times New Roman</vt:lpstr>
      <vt:lpstr>Wingdings</vt:lpstr>
      <vt:lpstr>No Footer Pages</vt:lpstr>
      <vt:lpstr>Capa Apresentação</vt:lpstr>
      <vt:lpstr>Obrigado</vt:lpstr>
      <vt:lpstr>Apresentação do PowerPoint</vt:lpstr>
      <vt:lpstr>Apresentação do PowerPoint</vt:lpstr>
      <vt:lpstr>Apresentação do PowerPoint</vt:lpstr>
      <vt:lpstr>Apresentação do PowerPoint</vt:lpstr>
      <vt:lpstr>A IA pode impulsionar o desenvolvimento de setores importantes para o Brasil</vt:lpstr>
      <vt:lpstr>Apresentação do PowerPoint</vt:lpstr>
      <vt:lpstr>Apresentação do PowerPoint</vt:lpstr>
      <vt:lpstr>Apresentação do PowerPoint</vt:lpstr>
      <vt:lpstr>Apresentação do PowerPoint</vt:lpstr>
      <vt:lpstr>Regulação restritiva pode inibir os benefícios da IA para a sociedade e para a competitividade do Brasil</vt:lpstr>
      <vt:lpstr>IA vai continuar exigindo novos tipos de talentos Oportunidade para formar e requalificar profissionais</vt:lpstr>
      <vt:lpstr>Oportunidade única para o Brasil dar um salto em geração de riqueza e geração de empregos qualificados. 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Choladeck</dc:creator>
  <cp:lastModifiedBy>Itamar da Silva Melchior Júnior</cp:lastModifiedBy>
  <cp:revision>63</cp:revision>
  <dcterms:created xsi:type="dcterms:W3CDTF">2019-07-08T12:17:13Z</dcterms:created>
  <dcterms:modified xsi:type="dcterms:W3CDTF">2023-10-25T16:48:53Z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0x0101006722320CEC4F7F49B4E87E5240ABF6D6</vt:lpwstr>
  </property>
  <property fmtid="{D5CDD505-2E9C-101B-9397-08002B2CF9AE}" pid="3" name="MediaServiceImageTags">
    <vt:lpwstr/>
  </property>
</Properties>
</file>