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86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06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diagrams/layout1.xml" ContentType="application/vnd.openxmlformats-officedocument.drawingml.diagram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Default Extension="bin" ContentType="application/vnd.openxmlformats-officedocument.oleObject"/>
  <Override PartName="/ppt/slideLayouts/slideLayout76.xml" ContentType="application/vnd.openxmlformats-officedocument.presentationml.slideLayout+xml"/>
  <Default Extension="png" ContentType="image/png"/>
  <Override PartName="/ppt/slideLayouts/slideLayout118.xml" ContentType="application/vnd.openxmlformats-officedocument.presentationml.slideLayout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Default Extension="emf" ContentType="image/x-emf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Default Extension="wdp" ContentType="image/vnd.ms-photo"/>
  <Override PartName="/ppt/slideMasters/slideMaster9.xml" ContentType="application/vnd.openxmlformats-officedocument.presentationml.slideMaster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Layouts/slideLayout99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7.xml" ContentType="application/vnd.openxmlformats-officedocument.theme+xml"/>
  <Override PartName="/ppt/slideLayouts/slideLayout97.xml" ContentType="application/vnd.openxmlformats-officedocument.presentationml.slideLayout+xml"/>
  <Override PartName="/ppt/theme/theme11.xml" ContentType="application/vnd.openxmlformats-officedocument.them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theme/theme12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diagrams/drawing1.xml" ContentType="application/vnd.ms-office.drawingml.diagramDrawing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Default Extension="jpeg" ContentType="image/jpeg"/>
  <Override PartName="/ppt/slideLayouts/slideLayout105.xml" ContentType="application/vnd.openxmlformats-officedocument.presentationml.slideLayout+xml"/>
  <Override PartName="/ppt/diagrams/quickStyle1.xml" ContentType="application/vnd.openxmlformats-officedocument.drawingml.diagramStyle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0" r:id="rId2"/>
    <p:sldMasterId id="2147483717" r:id="rId3"/>
    <p:sldMasterId id="2147483732" r:id="rId4"/>
    <p:sldMasterId id="2147483992" r:id="rId5"/>
    <p:sldMasterId id="2147484004" r:id="rId6"/>
    <p:sldMasterId id="2147484021" r:id="rId7"/>
    <p:sldMasterId id="2147484034" r:id="rId8"/>
    <p:sldMasterId id="2147484046" r:id="rId9"/>
    <p:sldMasterId id="2147484065" r:id="rId10"/>
    <p:sldMasterId id="2147484070" r:id="rId11"/>
  </p:sldMasterIdLst>
  <p:notesMasterIdLst>
    <p:notesMasterId r:id="rId29"/>
  </p:notesMasterIdLst>
  <p:sldIdLst>
    <p:sldId id="727" r:id="rId12"/>
    <p:sldId id="754" r:id="rId13"/>
    <p:sldId id="757" r:id="rId14"/>
    <p:sldId id="747" r:id="rId15"/>
    <p:sldId id="734" r:id="rId16"/>
    <p:sldId id="735" r:id="rId17"/>
    <p:sldId id="737" r:id="rId18"/>
    <p:sldId id="736" r:id="rId19"/>
    <p:sldId id="758" r:id="rId20"/>
    <p:sldId id="745" r:id="rId21"/>
    <p:sldId id="755" r:id="rId22"/>
    <p:sldId id="740" r:id="rId23"/>
    <p:sldId id="741" r:id="rId24"/>
    <p:sldId id="742" r:id="rId25"/>
    <p:sldId id="743" r:id="rId26"/>
    <p:sldId id="756" r:id="rId27"/>
    <p:sldId id="397" r:id="rId28"/>
  </p:sldIdLst>
  <p:sldSz cx="9144000" cy="6858000" type="screen4x3"/>
  <p:notesSz cx="6858000" cy="9144000"/>
  <p:defaultTextStyle>
    <a:defPPr>
      <a:defRPr lang="en-US"/>
    </a:defPPr>
    <a:lvl1pPr marL="0" algn="l" defTabSz="91098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5477" algn="l" defTabSz="91098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0984" algn="l" defTabSz="91098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6490" algn="l" defTabSz="91098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1979" algn="l" defTabSz="91098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77484" algn="l" defTabSz="91098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2975" algn="l" defTabSz="91098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88465" algn="l" defTabSz="91098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43951" algn="l" defTabSz="91098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10" autoAdjust="0"/>
    <p:restoredTop sz="94737" autoAdjust="0"/>
  </p:normalViewPr>
  <p:slideViewPr>
    <p:cSldViewPr snapToGrid="0" snapToObjects="1">
      <p:cViewPr>
        <p:scale>
          <a:sx n="75" d="100"/>
          <a:sy n="75" d="100"/>
        </p:scale>
        <p:origin x="-1336" y="-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2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D282F4-F05A-4AD7-8D67-83A0F577330A}" type="doc">
      <dgm:prSet loTypeId="urn:microsoft.com/office/officeart/2005/8/layout/venn1" loCatId="relationship" qsTypeId="urn:microsoft.com/office/officeart/2005/8/quickstyle/simple1" qsCatId="simple" csTypeId="urn:microsoft.com/office/officeart/2005/8/colors/colorful5" csCatId="colorful" phldr="1"/>
      <dgm:spPr/>
    </dgm:pt>
    <dgm:pt modelId="{2506C297-2953-4A62-991D-DE032C7B614D}">
      <dgm:prSet phldrT="[Texto]"/>
      <dgm:spPr>
        <a:solidFill>
          <a:srgbClr val="C00000">
            <a:alpha val="50000"/>
          </a:srgbClr>
        </a:solidFill>
      </dgm:spPr>
      <dgm:t>
        <a:bodyPr/>
        <a:lstStyle/>
        <a:p>
          <a:endParaRPr lang="pt-BR" dirty="0"/>
        </a:p>
      </dgm:t>
    </dgm:pt>
    <dgm:pt modelId="{30D1895E-C180-4242-9579-B9FA82245961}" type="parTrans" cxnId="{3C533404-BF25-4BCC-84BB-1886CDD96E1A}">
      <dgm:prSet/>
      <dgm:spPr/>
      <dgm:t>
        <a:bodyPr/>
        <a:lstStyle/>
        <a:p>
          <a:endParaRPr lang="pt-BR"/>
        </a:p>
      </dgm:t>
    </dgm:pt>
    <dgm:pt modelId="{7110BFE9-4D1F-48D0-81E2-172DDC6DBC39}" type="sibTrans" cxnId="{3C533404-BF25-4BCC-84BB-1886CDD96E1A}">
      <dgm:prSet/>
      <dgm:spPr/>
      <dgm:t>
        <a:bodyPr/>
        <a:lstStyle/>
        <a:p>
          <a:endParaRPr lang="pt-BR"/>
        </a:p>
      </dgm:t>
    </dgm:pt>
    <dgm:pt modelId="{4960F46F-C992-44DF-811A-5627778EDB3A}">
      <dgm:prSet phldrT="[Texto]"/>
      <dgm:spPr>
        <a:solidFill>
          <a:srgbClr val="92D050">
            <a:alpha val="50000"/>
          </a:srgbClr>
        </a:solidFill>
      </dgm:spPr>
      <dgm:t>
        <a:bodyPr/>
        <a:lstStyle/>
        <a:p>
          <a:endParaRPr lang="pt-BR" dirty="0"/>
        </a:p>
      </dgm:t>
    </dgm:pt>
    <dgm:pt modelId="{5D9F3B30-D505-478B-A2B2-4FDFF27D1AEA}" type="parTrans" cxnId="{7478ED58-4AB8-4EF6-8CEE-6DDFF75EDFEE}">
      <dgm:prSet/>
      <dgm:spPr/>
      <dgm:t>
        <a:bodyPr/>
        <a:lstStyle/>
        <a:p>
          <a:endParaRPr lang="pt-BR"/>
        </a:p>
      </dgm:t>
    </dgm:pt>
    <dgm:pt modelId="{11B18D39-EE54-48F4-9141-3BA2A308A4EE}" type="sibTrans" cxnId="{7478ED58-4AB8-4EF6-8CEE-6DDFF75EDFEE}">
      <dgm:prSet/>
      <dgm:spPr/>
      <dgm:t>
        <a:bodyPr/>
        <a:lstStyle/>
        <a:p>
          <a:endParaRPr lang="pt-BR"/>
        </a:p>
      </dgm:t>
    </dgm:pt>
    <dgm:pt modelId="{64ECB171-AACB-4174-8043-6CFF5D12C891}">
      <dgm:prSet phldrT="[Texto]"/>
      <dgm:spPr>
        <a:solidFill>
          <a:srgbClr val="00B0F0">
            <a:alpha val="50000"/>
          </a:srgbClr>
        </a:solidFill>
      </dgm:spPr>
      <dgm:t>
        <a:bodyPr/>
        <a:lstStyle/>
        <a:p>
          <a:endParaRPr lang="pt-BR" dirty="0"/>
        </a:p>
      </dgm:t>
    </dgm:pt>
    <dgm:pt modelId="{CF47BE53-7DB3-4A2F-A07B-371B44F340FC}" type="parTrans" cxnId="{A8E16C65-953F-463F-8F50-D4F1AD215A99}">
      <dgm:prSet/>
      <dgm:spPr/>
      <dgm:t>
        <a:bodyPr/>
        <a:lstStyle/>
        <a:p>
          <a:endParaRPr lang="pt-BR"/>
        </a:p>
      </dgm:t>
    </dgm:pt>
    <dgm:pt modelId="{A5872308-32EA-40F6-9FFD-35C86D3BD5FC}" type="sibTrans" cxnId="{A8E16C65-953F-463F-8F50-D4F1AD215A99}">
      <dgm:prSet/>
      <dgm:spPr/>
      <dgm:t>
        <a:bodyPr/>
        <a:lstStyle/>
        <a:p>
          <a:endParaRPr lang="pt-BR"/>
        </a:p>
      </dgm:t>
    </dgm:pt>
    <dgm:pt modelId="{BFDD398E-D642-4829-BCCE-B885932E3116}">
      <dgm:prSet phldrT="[Texto]"/>
      <dgm:spPr>
        <a:solidFill>
          <a:srgbClr val="FFC000">
            <a:alpha val="50000"/>
          </a:srgbClr>
        </a:solidFill>
      </dgm:spPr>
      <dgm:t>
        <a:bodyPr/>
        <a:lstStyle/>
        <a:p>
          <a:endParaRPr lang="pt-BR" dirty="0"/>
        </a:p>
      </dgm:t>
    </dgm:pt>
    <dgm:pt modelId="{FB7640D5-D65F-4B4B-96D1-2184D2CEC320}" type="parTrans" cxnId="{6512427C-FC25-48C7-A2B8-FDEF2962C5D0}">
      <dgm:prSet/>
      <dgm:spPr/>
      <dgm:t>
        <a:bodyPr/>
        <a:lstStyle/>
        <a:p>
          <a:endParaRPr lang="pt-BR"/>
        </a:p>
      </dgm:t>
    </dgm:pt>
    <dgm:pt modelId="{FB39AE3F-E646-499D-AACF-4A881082844A}" type="sibTrans" cxnId="{6512427C-FC25-48C7-A2B8-FDEF2962C5D0}">
      <dgm:prSet/>
      <dgm:spPr/>
      <dgm:t>
        <a:bodyPr/>
        <a:lstStyle/>
        <a:p>
          <a:endParaRPr lang="pt-BR"/>
        </a:p>
      </dgm:t>
    </dgm:pt>
    <dgm:pt modelId="{D1DABE13-26AE-4809-A71E-2A8B25096C8E}" type="pres">
      <dgm:prSet presAssocID="{86D282F4-F05A-4AD7-8D67-83A0F577330A}" presName="compositeShape" presStyleCnt="0">
        <dgm:presLayoutVars>
          <dgm:chMax val="7"/>
          <dgm:dir/>
          <dgm:resizeHandles val="exact"/>
        </dgm:presLayoutVars>
      </dgm:prSet>
      <dgm:spPr/>
    </dgm:pt>
    <dgm:pt modelId="{B40BBD37-2A21-4254-A884-2F4CD7743FAC}" type="pres">
      <dgm:prSet presAssocID="{4960F46F-C992-44DF-811A-5627778EDB3A}" presName="circ1" presStyleLbl="vennNode1" presStyleIdx="0" presStyleCnt="4" custLinFactNeighborX="66710" custLinFactNeighborY="42300"/>
      <dgm:spPr/>
      <dgm:t>
        <a:bodyPr/>
        <a:lstStyle/>
        <a:p>
          <a:endParaRPr lang="pt-BR"/>
        </a:p>
      </dgm:t>
    </dgm:pt>
    <dgm:pt modelId="{74CBCA5C-6269-45C7-B117-221616D42DCD}" type="pres">
      <dgm:prSet presAssocID="{4960F46F-C992-44DF-811A-5627778EDB3A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721C806-68AB-4FF5-8E4D-A617891E769E}" type="pres">
      <dgm:prSet presAssocID="{64ECB171-AACB-4174-8043-6CFF5D12C891}" presName="circ2" presStyleLbl="vennNode1" presStyleIdx="1" presStyleCnt="4" custLinFactNeighborX="-44231" custLinFactNeighborY="-46669"/>
      <dgm:spPr/>
      <dgm:t>
        <a:bodyPr/>
        <a:lstStyle/>
        <a:p>
          <a:endParaRPr lang="pt-BR"/>
        </a:p>
      </dgm:t>
    </dgm:pt>
    <dgm:pt modelId="{7E745FF7-0306-4438-8E29-E6D771C25D81}" type="pres">
      <dgm:prSet presAssocID="{64ECB171-AACB-4174-8043-6CFF5D12C891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C0BDA0B-508D-46C5-B9E9-F817A4CBA45F}" type="pres">
      <dgm:prSet presAssocID="{BFDD398E-D642-4829-BCCE-B885932E3116}" presName="circ3" presStyleLbl="vennNode1" presStyleIdx="2" presStyleCnt="4"/>
      <dgm:spPr/>
      <dgm:t>
        <a:bodyPr/>
        <a:lstStyle/>
        <a:p>
          <a:endParaRPr lang="pt-BR"/>
        </a:p>
      </dgm:t>
    </dgm:pt>
    <dgm:pt modelId="{72818B5A-8E11-42EB-8642-161F5847F4D8}" type="pres">
      <dgm:prSet presAssocID="{BFDD398E-D642-4829-BCCE-B885932E3116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2E0C1A5-F260-4C18-86CF-3FCA66177D0E}" type="pres">
      <dgm:prSet presAssocID="{2506C297-2953-4A62-991D-DE032C7B614D}" presName="circ4" presStyleLbl="vennNode1" presStyleIdx="3" presStyleCnt="4" custLinFactNeighborX="-28022"/>
      <dgm:spPr/>
      <dgm:t>
        <a:bodyPr/>
        <a:lstStyle/>
        <a:p>
          <a:endParaRPr lang="pt-BR"/>
        </a:p>
      </dgm:t>
    </dgm:pt>
    <dgm:pt modelId="{EF4A54D0-A614-4F6F-AAB6-7857506F13CC}" type="pres">
      <dgm:prSet presAssocID="{2506C297-2953-4A62-991D-DE032C7B614D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7B3E6BE-54D6-2D44-B787-EDD8A4C31FB3}" type="presOf" srcId="{2506C297-2953-4A62-991D-DE032C7B614D}" destId="{02E0C1A5-F260-4C18-86CF-3FCA66177D0E}" srcOrd="0" destOrd="0" presId="urn:microsoft.com/office/officeart/2005/8/layout/venn1"/>
    <dgm:cxn modelId="{44D0542B-11C2-1C4A-93AF-0C4AAD541419}" type="presOf" srcId="{64ECB171-AACB-4174-8043-6CFF5D12C891}" destId="{3721C806-68AB-4FF5-8E4D-A617891E769E}" srcOrd="0" destOrd="0" presId="urn:microsoft.com/office/officeart/2005/8/layout/venn1"/>
    <dgm:cxn modelId="{DAE4AD7C-57E1-6348-9363-86FCDC4DB37A}" type="presOf" srcId="{64ECB171-AACB-4174-8043-6CFF5D12C891}" destId="{7E745FF7-0306-4438-8E29-E6D771C25D81}" srcOrd="1" destOrd="0" presId="urn:microsoft.com/office/officeart/2005/8/layout/venn1"/>
    <dgm:cxn modelId="{E8820256-B61B-5C47-B387-81DF052C3352}" type="presOf" srcId="{BFDD398E-D642-4829-BCCE-B885932E3116}" destId="{5C0BDA0B-508D-46C5-B9E9-F817A4CBA45F}" srcOrd="0" destOrd="0" presId="urn:microsoft.com/office/officeart/2005/8/layout/venn1"/>
    <dgm:cxn modelId="{513C598E-C031-294E-9638-2C4ED165D552}" type="presOf" srcId="{86D282F4-F05A-4AD7-8D67-83A0F577330A}" destId="{D1DABE13-26AE-4809-A71E-2A8B25096C8E}" srcOrd="0" destOrd="0" presId="urn:microsoft.com/office/officeart/2005/8/layout/venn1"/>
    <dgm:cxn modelId="{7F7A646C-1BD7-644E-9291-F223FEBE66E4}" type="presOf" srcId="{BFDD398E-D642-4829-BCCE-B885932E3116}" destId="{72818B5A-8E11-42EB-8642-161F5847F4D8}" srcOrd="1" destOrd="0" presId="urn:microsoft.com/office/officeart/2005/8/layout/venn1"/>
    <dgm:cxn modelId="{6512427C-FC25-48C7-A2B8-FDEF2962C5D0}" srcId="{86D282F4-F05A-4AD7-8D67-83A0F577330A}" destId="{BFDD398E-D642-4829-BCCE-B885932E3116}" srcOrd="2" destOrd="0" parTransId="{FB7640D5-D65F-4B4B-96D1-2184D2CEC320}" sibTransId="{FB39AE3F-E646-499D-AACF-4A881082844A}"/>
    <dgm:cxn modelId="{4B03D458-35D2-6047-9C76-C1057C98EFB7}" type="presOf" srcId="{4960F46F-C992-44DF-811A-5627778EDB3A}" destId="{74CBCA5C-6269-45C7-B117-221616D42DCD}" srcOrd="1" destOrd="0" presId="urn:microsoft.com/office/officeart/2005/8/layout/venn1"/>
    <dgm:cxn modelId="{A8E16C65-953F-463F-8F50-D4F1AD215A99}" srcId="{86D282F4-F05A-4AD7-8D67-83A0F577330A}" destId="{64ECB171-AACB-4174-8043-6CFF5D12C891}" srcOrd="1" destOrd="0" parTransId="{CF47BE53-7DB3-4A2F-A07B-371B44F340FC}" sibTransId="{A5872308-32EA-40F6-9FFD-35C86D3BD5FC}"/>
    <dgm:cxn modelId="{907D5B89-1159-2442-91A6-F68CAE5F24CF}" type="presOf" srcId="{2506C297-2953-4A62-991D-DE032C7B614D}" destId="{EF4A54D0-A614-4F6F-AAB6-7857506F13CC}" srcOrd="1" destOrd="0" presId="urn:microsoft.com/office/officeart/2005/8/layout/venn1"/>
    <dgm:cxn modelId="{3C533404-BF25-4BCC-84BB-1886CDD96E1A}" srcId="{86D282F4-F05A-4AD7-8D67-83A0F577330A}" destId="{2506C297-2953-4A62-991D-DE032C7B614D}" srcOrd="3" destOrd="0" parTransId="{30D1895E-C180-4242-9579-B9FA82245961}" sibTransId="{7110BFE9-4D1F-48D0-81E2-172DDC6DBC39}"/>
    <dgm:cxn modelId="{7478ED58-4AB8-4EF6-8CEE-6DDFF75EDFEE}" srcId="{86D282F4-F05A-4AD7-8D67-83A0F577330A}" destId="{4960F46F-C992-44DF-811A-5627778EDB3A}" srcOrd="0" destOrd="0" parTransId="{5D9F3B30-D505-478B-A2B2-4FDFF27D1AEA}" sibTransId="{11B18D39-EE54-48F4-9141-3BA2A308A4EE}"/>
    <dgm:cxn modelId="{46055C29-0A5C-9D47-B11A-3A676520757D}" type="presOf" srcId="{4960F46F-C992-44DF-811A-5627778EDB3A}" destId="{B40BBD37-2A21-4254-A884-2F4CD7743FAC}" srcOrd="0" destOrd="0" presId="urn:microsoft.com/office/officeart/2005/8/layout/venn1"/>
    <dgm:cxn modelId="{DDBF3E2E-1376-9642-99E8-A7A5DE1D74B0}" type="presParOf" srcId="{D1DABE13-26AE-4809-A71E-2A8B25096C8E}" destId="{B40BBD37-2A21-4254-A884-2F4CD7743FAC}" srcOrd="0" destOrd="0" presId="urn:microsoft.com/office/officeart/2005/8/layout/venn1"/>
    <dgm:cxn modelId="{9D6C44EA-84AF-2242-9F6B-283F680D103F}" type="presParOf" srcId="{D1DABE13-26AE-4809-A71E-2A8B25096C8E}" destId="{74CBCA5C-6269-45C7-B117-221616D42DCD}" srcOrd="1" destOrd="0" presId="urn:microsoft.com/office/officeart/2005/8/layout/venn1"/>
    <dgm:cxn modelId="{9A76A3E3-C93D-2C42-82DD-899FF5AE122B}" type="presParOf" srcId="{D1DABE13-26AE-4809-A71E-2A8B25096C8E}" destId="{3721C806-68AB-4FF5-8E4D-A617891E769E}" srcOrd="2" destOrd="0" presId="urn:microsoft.com/office/officeart/2005/8/layout/venn1"/>
    <dgm:cxn modelId="{67F341D3-1276-E645-A1A2-02AE3A31696E}" type="presParOf" srcId="{D1DABE13-26AE-4809-A71E-2A8B25096C8E}" destId="{7E745FF7-0306-4438-8E29-E6D771C25D81}" srcOrd="3" destOrd="0" presId="urn:microsoft.com/office/officeart/2005/8/layout/venn1"/>
    <dgm:cxn modelId="{11DB6A51-5FA7-E143-92A1-07FE0F5B7DC1}" type="presParOf" srcId="{D1DABE13-26AE-4809-A71E-2A8B25096C8E}" destId="{5C0BDA0B-508D-46C5-B9E9-F817A4CBA45F}" srcOrd="4" destOrd="0" presId="urn:microsoft.com/office/officeart/2005/8/layout/venn1"/>
    <dgm:cxn modelId="{7C769957-94E3-3044-9ABA-C42E7A5F62D2}" type="presParOf" srcId="{D1DABE13-26AE-4809-A71E-2A8B25096C8E}" destId="{72818B5A-8E11-42EB-8642-161F5847F4D8}" srcOrd="5" destOrd="0" presId="urn:microsoft.com/office/officeart/2005/8/layout/venn1"/>
    <dgm:cxn modelId="{082F9CDD-1975-1D46-B76A-9E35E1CD24DF}" type="presParOf" srcId="{D1DABE13-26AE-4809-A71E-2A8B25096C8E}" destId="{02E0C1A5-F260-4C18-86CF-3FCA66177D0E}" srcOrd="6" destOrd="0" presId="urn:microsoft.com/office/officeart/2005/8/layout/venn1"/>
    <dgm:cxn modelId="{DB81C71A-3348-254A-9B68-9E0F7481A571}" type="presParOf" srcId="{D1DABE13-26AE-4809-A71E-2A8B25096C8E}" destId="{EF4A54D0-A614-4F6F-AAB6-7857506F13CC}" srcOrd="7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40BBD37-2A21-4254-A884-2F4CD7743FAC}">
      <dsp:nvSpPr>
        <dsp:cNvPr id="0" name=""/>
        <dsp:cNvSpPr/>
      </dsp:nvSpPr>
      <dsp:spPr>
        <a:xfrm>
          <a:off x="3473218" y="1150314"/>
          <a:ext cx="2601164" cy="2601164"/>
        </a:xfrm>
        <a:prstGeom prst="ellipse">
          <a:avLst/>
        </a:prstGeom>
        <a:solidFill>
          <a:srgbClr val="92D05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900" kern="1200" dirty="0"/>
        </a:p>
      </dsp:txBody>
      <dsp:txXfrm>
        <a:off x="3773352" y="1500471"/>
        <a:ext cx="2000895" cy="825369"/>
      </dsp:txXfrm>
    </dsp:sp>
    <dsp:sp modelId="{3721C806-68AB-4FF5-8E4D-A617891E769E}">
      <dsp:nvSpPr>
        <dsp:cNvPr id="0" name=""/>
        <dsp:cNvSpPr/>
      </dsp:nvSpPr>
      <dsp:spPr>
        <a:xfrm>
          <a:off x="1737975" y="0"/>
          <a:ext cx="2601164" cy="2601164"/>
        </a:xfrm>
        <a:prstGeom prst="ellipse">
          <a:avLst/>
        </a:prstGeom>
        <a:solidFill>
          <a:srgbClr val="00B0F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6500" kern="1200" dirty="0"/>
        </a:p>
      </dsp:txBody>
      <dsp:txXfrm>
        <a:off x="3138602" y="300134"/>
        <a:ext cx="1000447" cy="2000895"/>
      </dsp:txXfrm>
    </dsp:sp>
    <dsp:sp modelId="{5C0BDA0B-508D-46C5-B9E9-F817A4CBA45F}">
      <dsp:nvSpPr>
        <dsp:cNvPr id="0" name=""/>
        <dsp:cNvSpPr/>
      </dsp:nvSpPr>
      <dsp:spPr>
        <a:xfrm>
          <a:off x="1737981" y="2351052"/>
          <a:ext cx="2601164" cy="2601164"/>
        </a:xfrm>
        <a:prstGeom prst="ellipse">
          <a:avLst/>
        </a:prstGeom>
        <a:solidFill>
          <a:srgbClr val="FFC00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900" kern="1200" dirty="0"/>
        </a:p>
      </dsp:txBody>
      <dsp:txXfrm>
        <a:off x="2038115" y="3776690"/>
        <a:ext cx="2000895" cy="825369"/>
      </dsp:txXfrm>
    </dsp:sp>
    <dsp:sp modelId="{02E0C1A5-F260-4C18-86CF-3FCA66177D0E}">
      <dsp:nvSpPr>
        <dsp:cNvPr id="0" name=""/>
        <dsp:cNvSpPr/>
      </dsp:nvSpPr>
      <dsp:spPr>
        <a:xfrm>
          <a:off x="0" y="1200537"/>
          <a:ext cx="2601164" cy="2601164"/>
        </a:xfrm>
        <a:prstGeom prst="ellipse">
          <a:avLst/>
        </a:prstGeom>
        <a:solidFill>
          <a:srgbClr val="C0000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6500" kern="1200" dirty="0"/>
        </a:p>
      </dsp:txBody>
      <dsp:txXfrm>
        <a:off x="200089" y="1500671"/>
        <a:ext cx="1000447" cy="20008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594218-DDDB-6649-AEDE-FDB5FFBE8744}" type="datetimeFigureOut">
              <a:rPr lang="en-US" smtClean="0"/>
              <a:pPr/>
              <a:t>7/16/2015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A7C98B-A080-4445-9CCF-B49D5A2D17E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81975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54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477" algn="l" defTabSz="4554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0984" algn="l" defTabSz="4554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6490" algn="l" defTabSz="4554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1979" algn="l" defTabSz="4554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77484" algn="l" defTabSz="4554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2975" algn="l" defTabSz="4554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88465" algn="l" defTabSz="4554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3951" algn="l" defTabSz="4554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F5332CF-293C-404B-B88A-B0DF138C6DDB}" type="slidenum">
              <a:rPr lang="pt-BR" smtClean="0">
                <a:solidFill>
                  <a:prstClr val="black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pt-BR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003786" y="695134"/>
            <a:ext cx="4848989" cy="342815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29527" y="3714623"/>
            <a:ext cx="4562399" cy="3519116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223378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 txBox="1">
            <a:spLocks noGrp="1" noChangeArrowheads="1"/>
          </p:cNvSpPr>
          <p:nvPr/>
        </p:nvSpPr>
        <p:spPr bwMode="auto">
          <a:xfrm>
            <a:off x="3883852" y="8684826"/>
            <a:ext cx="2972547" cy="457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515563BC-0B67-B244-855D-FC36EED609CB}" type="slidenum">
              <a:rPr lang="pt-BR" smtClean="0">
                <a:solidFill>
                  <a:prstClr val="black"/>
                </a:solidFill>
                <a:latin typeface="Calibri" charset="0"/>
                <a:cs typeface="Arial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pt-BR" smtClean="0">
              <a:solidFill>
                <a:prstClr val="black"/>
              </a:solidFill>
              <a:latin typeface="Calibri" charset="0"/>
              <a:cs typeface="Arial" charset="0"/>
            </a:endParaRPr>
          </a:p>
        </p:txBody>
      </p:sp>
      <p:sp>
        <p:nvSpPr>
          <p:cNvPr id="36867" name="Rectangle 7"/>
          <p:cNvSpPr txBox="1">
            <a:spLocks noGrp="1" noChangeArrowheads="1"/>
          </p:cNvSpPr>
          <p:nvPr/>
        </p:nvSpPr>
        <p:spPr bwMode="auto">
          <a:xfrm>
            <a:off x="3883852" y="8684826"/>
            <a:ext cx="2972547" cy="457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F5A70E07-2014-344C-8FA7-EF9EC9A0271E}" type="slidenum">
              <a:rPr lang="pt-BR" smtClean="0">
                <a:solidFill>
                  <a:prstClr val="black"/>
                </a:solidFill>
                <a:latin typeface="Calibri" charset="0"/>
                <a:cs typeface="Arial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pt-BR" smtClean="0">
              <a:solidFill>
                <a:prstClr val="black"/>
              </a:solidFill>
              <a:latin typeface="Calibri" charset="0"/>
              <a:cs typeface="Arial" charset="0"/>
            </a:endParaRPr>
          </a:p>
        </p:txBody>
      </p:sp>
      <p:sp>
        <p:nvSpPr>
          <p:cNvPr id="368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3686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80" y="4343144"/>
            <a:ext cx="5487041" cy="4549334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marL="228600" indent="-228600"/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831F4-3ED4-4B45-A378-22D161AD18EE}" type="slidenum">
              <a:rPr lang="pt-BR" smtClean="0">
                <a:solidFill>
                  <a:prstClr val="black"/>
                </a:solidFill>
                <a:latin typeface="Calibri"/>
              </a:rPr>
              <a:pPr/>
              <a:t>13</a:t>
            </a:fld>
            <a:endParaRPr lang="pt-B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469980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831F4-3ED4-4B45-A378-22D161AD18EE}" type="slidenum">
              <a:rPr lang="pt-BR" smtClean="0">
                <a:solidFill>
                  <a:prstClr val="black"/>
                </a:solidFill>
                <a:latin typeface="Calibri"/>
              </a:rPr>
              <a:pPr/>
              <a:t>14</a:t>
            </a:fld>
            <a:endParaRPr lang="pt-B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597896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831F4-3ED4-4B45-A378-22D161AD18EE}" type="slidenum">
              <a:rPr lang="pt-BR">
                <a:solidFill>
                  <a:prstClr val="black"/>
                </a:solidFill>
                <a:latin typeface="Calibri"/>
              </a:rPr>
              <a:pPr/>
              <a:t>15</a:t>
            </a:fld>
            <a:endParaRPr lang="pt-B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59789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5.xml"/><Relationship Id="rId1" Type="http://schemas.openxmlformats.org/officeDocument/2006/relationships/vmlDrawing" Target="../drawings/vmlDrawing2.v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5.xml"/><Relationship Id="rId1" Type="http://schemas.openxmlformats.org/officeDocument/2006/relationships/vmlDrawing" Target="../drawings/vmlDrawing3.v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5.xml"/><Relationship Id="rId1" Type="http://schemas.openxmlformats.org/officeDocument/2006/relationships/vmlDrawing" Target="../drawings/vmlDrawing4.v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5.xml"/><Relationship Id="rId1" Type="http://schemas.openxmlformats.org/officeDocument/2006/relationships/vmlDrawing" Target="../drawings/vmlDrawing5.v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5.xml"/><Relationship Id="rId1" Type="http://schemas.openxmlformats.org/officeDocument/2006/relationships/vmlDrawing" Target="../drawings/vmlDrawing6.v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5.xml"/><Relationship Id="rId1" Type="http://schemas.openxmlformats.org/officeDocument/2006/relationships/vmlDrawing" Target="../drawings/vmlDrawing7.v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5.xml"/><Relationship Id="rId1" Type="http://schemas.openxmlformats.org/officeDocument/2006/relationships/vmlDrawing" Target="../drawings/vmlDrawing8.v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5.xml"/><Relationship Id="rId1" Type="http://schemas.openxmlformats.org/officeDocument/2006/relationships/vmlDrawing" Target="../drawings/vmlDrawing9.v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5.xml"/><Relationship Id="rId1" Type="http://schemas.openxmlformats.org/officeDocument/2006/relationships/vmlDrawing" Target="../drawings/vmlDrawing10.v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Master" Target="../slideMasters/slideMaster5.xml"/><Relationship Id="rId1" Type="http://schemas.openxmlformats.org/officeDocument/2006/relationships/vmlDrawing" Target="../drawings/vmlDrawing11.v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 lIns="91094" tIns="45548" rIns="91094" bIns="45548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lIns="91094" tIns="45548" rIns="91094" bIns="45548"/>
          <a:lstStyle>
            <a:lvl1pPr marL="0" indent="0" algn="ctr">
              <a:buNone/>
              <a:defRPr/>
            </a:lvl1pPr>
            <a:lvl2pPr marL="455477" indent="0" algn="ctr">
              <a:buNone/>
              <a:defRPr/>
            </a:lvl2pPr>
            <a:lvl3pPr marL="910984" indent="0" algn="ctr">
              <a:buNone/>
              <a:defRPr/>
            </a:lvl3pPr>
            <a:lvl4pPr marL="1366490" indent="0" algn="ctr">
              <a:buNone/>
              <a:defRPr/>
            </a:lvl4pPr>
            <a:lvl5pPr marL="1821979" indent="0" algn="ctr">
              <a:buNone/>
              <a:defRPr/>
            </a:lvl5pPr>
            <a:lvl6pPr marL="2277484" indent="0" algn="ctr">
              <a:buNone/>
              <a:defRPr/>
            </a:lvl6pPr>
            <a:lvl7pPr marL="2732975" indent="0" algn="ctr">
              <a:buNone/>
              <a:defRPr/>
            </a:lvl7pPr>
            <a:lvl8pPr marL="3188465" indent="0" algn="ctr">
              <a:buNone/>
              <a:defRPr/>
            </a:lvl8pPr>
            <a:lvl9pPr marL="3643951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128D398-2D3E-5740-AA26-B9DEB9266380}" type="datetime1">
              <a:rPr lang="pt-BR"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ea typeface="ＭＳ Ｐゴシック" charset="0"/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8400"/>
            <a:ext cx="28956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37803500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704856" cy="11430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637112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00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9F87E1-B465-7A43-BCC2-5DB30E993001}" type="datetime1">
              <a:rPr lang="pt-BR"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ea typeface="ＭＳ Ｐゴシック" charset="0"/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8400"/>
            <a:ext cx="28956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ea typeface="ＭＳ Ｐゴシック" charset="0"/>
            </a:endParaRPr>
          </a:p>
        </p:txBody>
      </p:sp>
      <p:sp>
        <p:nvSpPr>
          <p:cNvPr id="6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6553200" y="6356423"/>
            <a:ext cx="2133600" cy="365125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B5A964-EF9C-3148-A449-B35FE437943A}" type="slidenum">
              <a:rPr lang="pt-BR"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27790142"/>
      </p:ext>
    </p:extLst>
  </p:cSld>
  <p:clrMapOvr>
    <a:masterClrMapping/>
  </p:clrMapOvr>
  <p:transition spd="med">
    <p:zoom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686B1-295A-4510-B97F-A3189FAD04A7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16/07/2015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21010-1E2C-43A1-AFCF-C41E62C22198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3926950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686B1-295A-4510-B97F-A3189FAD04A7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16/07/2015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21010-1E2C-43A1-AFCF-C41E62C22198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522906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686B1-295A-4510-B97F-A3189FAD04A7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16/07/2015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21010-1E2C-43A1-AFCF-C41E62C22198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8293901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/>
          <p:cNvSpPr>
            <a:spLocks noChangeArrowheads="1"/>
          </p:cNvSpPr>
          <p:nvPr userDrawn="1"/>
        </p:nvSpPr>
        <p:spPr bwMode="auto">
          <a:xfrm>
            <a:off x="0" y="0"/>
            <a:ext cx="9144000" cy="98107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latin typeface="Arial" charset="0"/>
              <a:ea typeface="ＭＳ Ｐゴシック" charset="0"/>
              <a:cs typeface="Arial" charset="0"/>
            </a:endParaRPr>
          </a:p>
        </p:txBody>
      </p:sp>
      <p:sp>
        <p:nvSpPr>
          <p:cNvPr id="3" name="Line 7"/>
          <p:cNvSpPr>
            <a:spLocks noChangeShapeType="1"/>
          </p:cNvSpPr>
          <p:nvPr userDrawn="1"/>
        </p:nvSpPr>
        <p:spPr bwMode="auto">
          <a:xfrm>
            <a:off x="-12700" y="1025525"/>
            <a:ext cx="9163050" cy="158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/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 sz="400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charset="0"/>
              <a:cs typeface="Arial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1025" y="77788"/>
            <a:ext cx="847725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3" y="52388"/>
            <a:ext cx="503237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814800253"/>
      </p:ext>
    </p:extLst>
  </p:cSld>
  <p:clrMapOvr>
    <a:masterClrMapping/>
  </p:clrMapOvr>
  <p:transition spd="med">
    <p:zoom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72099394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8501821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="" xmlns:p14="http://schemas.microsoft.com/office/powerpoint/2010/main" val="408429960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07190622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9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53" indent="0" algn="ctr">
              <a:buNone/>
              <a:defRPr sz="2000"/>
            </a:lvl2pPr>
            <a:lvl3pPr marL="914305" indent="0" algn="ctr">
              <a:buNone/>
              <a:defRPr sz="1800"/>
            </a:lvl3pPr>
            <a:lvl4pPr marL="1371458" indent="0" algn="ctr">
              <a:buNone/>
              <a:defRPr sz="1600"/>
            </a:lvl4pPr>
            <a:lvl5pPr marL="1828610" indent="0" algn="ctr">
              <a:buNone/>
              <a:defRPr sz="1600"/>
            </a:lvl5pPr>
            <a:lvl6pPr marL="2285763" indent="0" algn="ctr">
              <a:buNone/>
              <a:defRPr sz="1600"/>
            </a:lvl6pPr>
            <a:lvl7pPr marL="2742915" indent="0" algn="ctr">
              <a:buNone/>
              <a:defRPr sz="1600"/>
            </a:lvl7pPr>
            <a:lvl8pPr marL="3200068" indent="0" algn="ctr">
              <a:buNone/>
              <a:defRPr sz="1600"/>
            </a:lvl8pPr>
            <a:lvl9pPr marL="365722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8C264-F243-450F-9898-4CD93569B39C}" type="slidenum">
              <a:rPr lang="pt-BR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9335108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EEAE9-BAB4-4826-9441-FAF93116FB90}" type="slidenum">
              <a:rPr lang="pt-BR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68856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704856" cy="11430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637112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00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695D1CF-B6F0-E340-94A6-C9A80B20BE64}" type="datetime1">
              <a:rPr lang="pt-BR"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ea typeface="ＭＳ Ｐゴシック" charset="0"/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8400"/>
            <a:ext cx="28956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ea typeface="ＭＳ Ｐゴシック" charset="0"/>
            </a:endParaRPr>
          </a:p>
        </p:txBody>
      </p:sp>
      <p:sp>
        <p:nvSpPr>
          <p:cNvPr id="6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6553200" y="6356423"/>
            <a:ext cx="2133600" cy="365125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D11C473-279B-2345-9885-178796BEDD90}" type="slidenum">
              <a:rPr lang="pt-BR"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6552375"/>
      </p:ext>
    </p:extLst>
  </p:cSld>
  <p:clrMapOvr>
    <a:masterClrMapping/>
  </p:clrMapOvr>
  <p:transition spd="med">
    <p:zoom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5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0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45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6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76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91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0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2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A5FD6-28C4-4FEE-BCBD-7B697A251AF7}" type="slidenum">
              <a:rPr lang="pt-BR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3423624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2A58C-CCDD-4DFD-B845-AD9C11C35690}" type="slidenum">
              <a:rPr lang="pt-BR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4884005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3" indent="0">
              <a:buNone/>
              <a:defRPr sz="2000" b="1"/>
            </a:lvl2pPr>
            <a:lvl3pPr marL="914305" indent="0">
              <a:buNone/>
              <a:defRPr sz="1800" b="1"/>
            </a:lvl3pPr>
            <a:lvl4pPr marL="1371458" indent="0">
              <a:buNone/>
              <a:defRPr sz="1600" b="1"/>
            </a:lvl4pPr>
            <a:lvl5pPr marL="1828610" indent="0">
              <a:buNone/>
              <a:defRPr sz="1600" b="1"/>
            </a:lvl5pPr>
            <a:lvl6pPr marL="2285763" indent="0">
              <a:buNone/>
              <a:defRPr sz="1600" b="1"/>
            </a:lvl6pPr>
            <a:lvl7pPr marL="2742915" indent="0">
              <a:buNone/>
              <a:defRPr sz="1600" b="1"/>
            </a:lvl7pPr>
            <a:lvl8pPr marL="3200068" indent="0">
              <a:buNone/>
              <a:defRPr sz="1600" b="1"/>
            </a:lvl8pPr>
            <a:lvl9pPr marL="365722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3" indent="0">
              <a:buNone/>
              <a:defRPr sz="2000" b="1"/>
            </a:lvl2pPr>
            <a:lvl3pPr marL="914305" indent="0">
              <a:buNone/>
              <a:defRPr sz="1800" b="1"/>
            </a:lvl3pPr>
            <a:lvl4pPr marL="1371458" indent="0">
              <a:buNone/>
              <a:defRPr sz="1600" b="1"/>
            </a:lvl4pPr>
            <a:lvl5pPr marL="1828610" indent="0">
              <a:buNone/>
              <a:defRPr sz="1600" b="1"/>
            </a:lvl5pPr>
            <a:lvl6pPr marL="2285763" indent="0">
              <a:buNone/>
              <a:defRPr sz="1600" b="1"/>
            </a:lvl6pPr>
            <a:lvl7pPr marL="2742915" indent="0">
              <a:buNone/>
              <a:defRPr sz="1600" b="1"/>
            </a:lvl7pPr>
            <a:lvl8pPr marL="3200068" indent="0">
              <a:buNone/>
              <a:defRPr sz="1600" b="1"/>
            </a:lvl8pPr>
            <a:lvl9pPr marL="365722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55E5B-FA79-4D73-A354-3398B65096A1}" type="slidenum">
              <a:rPr lang="pt-BR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5149280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D3901-5924-4917-A00C-CBEE48B834DE}" type="slidenum">
              <a:rPr lang="pt-BR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858405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B51E-428B-4564-BE30-AA59C537D080}" type="slidenum">
              <a:rPr lang="pt-BR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25658920"/>
      </p:ext>
    </p:extLst>
  </p:cSld>
  <p:clrMapOvr>
    <a:masterClrMapping/>
  </p:clrMapOvr>
  <p:hf sldNum="0" hdr="0" ftr="0" dt="0"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7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53" indent="0">
              <a:buNone/>
              <a:defRPr sz="1400"/>
            </a:lvl2pPr>
            <a:lvl3pPr marL="914305" indent="0">
              <a:buNone/>
              <a:defRPr sz="1200"/>
            </a:lvl3pPr>
            <a:lvl4pPr marL="1371458" indent="0">
              <a:buNone/>
              <a:defRPr sz="1000"/>
            </a:lvl4pPr>
            <a:lvl5pPr marL="1828610" indent="0">
              <a:buNone/>
              <a:defRPr sz="1000"/>
            </a:lvl5pPr>
            <a:lvl6pPr marL="2285763" indent="0">
              <a:buNone/>
              <a:defRPr sz="1000"/>
            </a:lvl6pPr>
            <a:lvl7pPr marL="2742915" indent="0">
              <a:buNone/>
              <a:defRPr sz="1000"/>
            </a:lvl7pPr>
            <a:lvl8pPr marL="3200068" indent="0">
              <a:buNone/>
              <a:defRPr sz="1000"/>
            </a:lvl8pPr>
            <a:lvl9pPr marL="365722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CF85-9FD5-4448-9680-DA571EA1BA22}" type="slidenum">
              <a:rPr lang="pt-BR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597873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7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53" indent="0">
              <a:buNone/>
              <a:defRPr sz="2800"/>
            </a:lvl2pPr>
            <a:lvl3pPr marL="914305" indent="0">
              <a:buNone/>
              <a:defRPr sz="2400"/>
            </a:lvl3pPr>
            <a:lvl4pPr marL="1371458" indent="0">
              <a:buNone/>
              <a:defRPr sz="2000"/>
            </a:lvl4pPr>
            <a:lvl5pPr marL="1828610" indent="0">
              <a:buNone/>
              <a:defRPr sz="2000"/>
            </a:lvl5pPr>
            <a:lvl6pPr marL="2285763" indent="0">
              <a:buNone/>
              <a:defRPr sz="2000"/>
            </a:lvl6pPr>
            <a:lvl7pPr marL="2742915" indent="0">
              <a:buNone/>
              <a:defRPr sz="2000"/>
            </a:lvl7pPr>
            <a:lvl8pPr marL="3200068" indent="0">
              <a:buNone/>
              <a:defRPr sz="2000"/>
            </a:lvl8pPr>
            <a:lvl9pPr marL="365722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53" indent="0">
              <a:buNone/>
              <a:defRPr sz="1400"/>
            </a:lvl2pPr>
            <a:lvl3pPr marL="914305" indent="0">
              <a:buNone/>
              <a:defRPr sz="1200"/>
            </a:lvl3pPr>
            <a:lvl4pPr marL="1371458" indent="0">
              <a:buNone/>
              <a:defRPr sz="1000"/>
            </a:lvl4pPr>
            <a:lvl5pPr marL="1828610" indent="0">
              <a:buNone/>
              <a:defRPr sz="1000"/>
            </a:lvl5pPr>
            <a:lvl6pPr marL="2285763" indent="0">
              <a:buNone/>
              <a:defRPr sz="1000"/>
            </a:lvl6pPr>
            <a:lvl7pPr marL="2742915" indent="0">
              <a:buNone/>
              <a:defRPr sz="1000"/>
            </a:lvl7pPr>
            <a:lvl8pPr marL="3200068" indent="0">
              <a:buNone/>
              <a:defRPr sz="1000"/>
            </a:lvl8pPr>
            <a:lvl9pPr marL="365722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32C0D-39F7-4BA7-AE3F-9A3DC82FABF9}" type="slidenum">
              <a:rPr lang="pt-BR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2482078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2C8AD-41DE-4B6B-BC5D-1F7626C974CC}" type="slidenum">
              <a:rPr lang="pt-BR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9342498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6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4F6BF-74DE-4B33-8466-9FAE1958BE39}" type="slidenum">
              <a:rPr lang="pt-BR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468986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094" tIns="45548" rIns="91094" bIns="45548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597612445"/>
      </p:ext>
    </p:extLst>
  </p:cSld>
  <p:clrMapOvr>
    <a:masterClrMapping/>
  </p:clrMapOvr>
  <p:transition spd="med">
    <p:zo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094" tIns="45548" rIns="91094" bIns="45548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374851332"/>
      </p:ext>
    </p:extLst>
  </p:cSld>
  <p:clrMapOvr>
    <a:masterClrMapping/>
  </p:clrMapOvr>
  <p:transition spd="med">
    <p:zo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094" tIns="45548" rIns="91094" bIns="45548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79"/>
            <a:ext cx="4038600" cy="4525963"/>
          </a:xfrm>
          <a:prstGeom prst="rect">
            <a:avLst/>
          </a:prstGeom>
        </p:spPr>
        <p:txBody>
          <a:bodyPr lIns="91094" tIns="45548" rIns="91094" bIns="45548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 lIns="91094" tIns="45548" rIns="91094" bIns="45548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608"/>
            <a:ext cx="4038600" cy="2187575"/>
          </a:xfrm>
          <a:prstGeom prst="rect">
            <a:avLst/>
          </a:prstGeom>
        </p:spPr>
        <p:txBody>
          <a:bodyPr lIns="91094" tIns="45548" rIns="91094" bIns="45548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6" name="Date Placeholder 5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5225"/>
            <a:ext cx="2895600" cy="476250"/>
          </a:xfrm>
          <a:prstGeom prst="rect">
            <a:avLst/>
          </a:prstGeom>
        </p:spPr>
        <p:txBody>
          <a:bodyPr lIns="91094" tIns="45548" rIns="91094" bIns="45548"/>
          <a:lstStyle>
            <a:lvl1pPr algn="l">
              <a:defRPr>
                <a:solidFill>
                  <a:srgbClr val="FFFFFF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Slide Number Placeholder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BD65CB0-5CB9-F847-BEEE-C92473BB997C}" type="slidenum">
              <a:rPr lang="pt-BR">
                <a:ea typeface="ＭＳ Ｐゴシック" charset="0"/>
                <a:cs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32133578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45"/>
            <a:ext cx="7772400" cy="1470025"/>
          </a:xfrm>
          <a:prstGeom prst="rect">
            <a:avLst/>
          </a:prstGeom>
        </p:spPr>
        <p:txBody>
          <a:bodyPr lIns="91094" tIns="45548" rIns="91094" bIns="45548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lIns="91094" tIns="45548" rIns="91094" bIns="45548"/>
          <a:lstStyle>
            <a:lvl1pPr marL="0" indent="0" algn="ctr">
              <a:buNone/>
              <a:defRPr/>
            </a:lvl1pPr>
            <a:lvl2pPr marL="455477" indent="0" algn="ctr">
              <a:buNone/>
              <a:defRPr/>
            </a:lvl2pPr>
            <a:lvl3pPr marL="910984" indent="0" algn="ctr">
              <a:buNone/>
              <a:defRPr/>
            </a:lvl3pPr>
            <a:lvl4pPr marL="1366490" indent="0" algn="ctr">
              <a:buNone/>
              <a:defRPr/>
            </a:lvl4pPr>
            <a:lvl5pPr marL="1821979" indent="0" algn="ctr">
              <a:buNone/>
              <a:defRPr/>
            </a:lvl5pPr>
            <a:lvl6pPr marL="2277484" indent="0" algn="ctr">
              <a:buNone/>
              <a:defRPr/>
            </a:lvl6pPr>
            <a:lvl7pPr marL="2732975" indent="0" algn="ctr">
              <a:buNone/>
              <a:defRPr/>
            </a:lvl7pPr>
            <a:lvl8pPr marL="3188465" indent="0" algn="ctr">
              <a:buNone/>
              <a:defRPr/>
            </a:lvl8pPr>
            <a:lvl9pPr marL="3643951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3477044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094" tIns="45548" rIns="91094" bIns="45548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79"/>
            <a:ext cx="8229600" cy="4525963"/>
          </a:xfrm>
          <a:prstGeom prst="rect">
            <a:avLst/>
          </a:prstGeom>
        </p:spPr>
        <p:txBody>
          <a:bodyPr lIns="91094" tIns="45548" rIns="91094" bIns="45548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1860758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93"/>
            <a:ext cx="7772400" cy="1362075"/>
          </a:xfrm>
          <a:prstGeom prst="rect">
            <a:avLst/>
          </a:prstGeom>
        </p:spPr>
        <p:txBody>
          <a:bodyPr lIns="91094" tIns="45548" rIns="91094" bIns="45548"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86"/>
            <a:ext cx="7772400" cy="1500187"/>
          </a:xfrm>
          <a:prstGeom prst="rect">
            <a:avLst/>
          </a:prstGeom>
        </p:spPr>
        <p:txBody>
          <a:bodyPr lIns="91094" tIns="45548" rIns="91094" bIns="45548" anchor="b"/>
          <a:lstStyle>
            <a:lvl1pPr marL="0" indent="0">
              <a:buNone/>
              <a:defRPr sz="2000"/>
            </a:lvl1pPr>
            <a:lvl2pPr marL="455477" indent="0">
              <a:buNone/>
              <a:defRPr sz="1800"/>
            </a:lvl2pPr>
            <a:lvl3pPr marL="910984" indent="0">
              <a:buNone/>
              <a:defRPr sz="1600"/>
            </a:lvl3pPr>
            <a:lvl4pPr marL="1366490" indent="0">
              <a:buNone/>
              <a:defRPr sz="1400"/>
            </a:lvl4pPr>
            <a:lvl5pPr marL="1821979" indent="0">
              <a:buNone/>
              <a:defRPr sz="1400"/>
            </a:lvl5pPr>
            <a:lvl6pPr marL="2277484" indent="0">
              <a:buNone/>
              <a:defRPr sz="1400"/>
            </a:lvl6pPr>
            <a:lvl7pPr marL="2732975" indent="0">
              <a:buNone/>
              <a:defRPr sz="1400"/>
            </a:lvl7pPr>
            <a:lvl8pPr marL="3188465" indent="0">
              <a:buNone/>
              <a:defRPr sz="1400"/>
            </a:lvl8pPr>
            <a:lvl9pPr marL="3643951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="" xmlns:p14="http://schemas.microsoft.com/office/powerpoint/2010/main" val="15474756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094" tIns="45548" rIns="91094" bIns="45548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79"/>
            <a:ext cx="4038600" cy="4525963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79"/>
            <a:ext cx="4038600" cy="4525963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5281458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lIns="91094" tIns="45548" rIns="91094" bIns="45548" anchor="b"/>
          <a:lstStyle>
            <a:lvl1pPr marL="0" indent="0">
              <a:buNone/>
              <a:defRPr sz="2400" b="1"/>
            </a:lvl1pPr>
            <a:lvl2pPr marL="455477" indent="0">
              <a:buNone/>
              <a:defRPr sz="2000" b="1"/>
            </a:lvl2pPr>
            <a:lvl3pPr marL="910984" indent="0">
              <a:buNone/>
              <a:defRPr sz="1800" b="1"/>
            </a:lvl3pPr>
            <a:lvl4pPr marL="1366490" indent="0">
              <a:buNone/>
              <a:defRPr sz="1600" b="1"/>
            </a:lvl4pPr>
            <a:lvl5pPr marL="1821979" indent="0">
              <a:buNone/>
              <a:defRPr sz="1600" b="1"/>
            </a:lvl5pPr>
            <a:lvl6pPr marL="2277484" indent="0">
              <a:buNone/>
              <a:defRPr sz="1600" b="1"/>
            </a:lvl6pPr>
            <a:lvl7pPr marL="2732975" indent="0">
              <a:buNone/>
              <a:defRPr sz="1600" b="1"/>
            </a:lvl7pPr>
            <a:lvl8pPr marL="3188465" indent="0">
              <a:buNone/>
              <a:defRPr sz="1600" b="1"/>
            </a:lvl8pPr>
            <a:lvl9pPr marL="3643951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  <a:prstGeom prst="rect">
            <a:avLst/>
          </a:prstGeom>
        </p:spPr>
        <p:txBody>
          <a:bodyPr lIns="91094" tIns="45548" rIns="91094" bIns="45548" anchor="b"/>
          <a:lstStyle>
            <a:lvl1pPr marL="0" indent="0">
              <a:buNone/>
              <a:defRPr sz="2400" b="1"/>
            </a:lvl1pPr>
            <a:lvl2pPr marL="455477" indent="0">
              <a:buNone/>
              <a:defRPr sz="2000" b="1"/>
            </a:lvl2pPr>
            <a:lvl3pPr marL="910984" indent="0">
              <a:buNone/>
              <a:defRPr sz="1800" b="1"/>
            </a:lvl3pPr>
            <a:lvl4pPr marL="1366490" indent="0">
              <a:buNone/>
              <a:defRPr sz="1600" b="1"/>
            </a:lvl4pPr>
            <a:lvl5pPr marL="1821979" indent="0">
              <a:buNone/>
              <a:defRPr sz="1600" b="1"/>
            </a:lvl5pPr>
            <a:lvl6pPr marL="2277484" indent="0">
              <a:buNone/>
              <a:defRPr sz="1600" b="1"/>
            </a:lvl6pPr>
            <a:lvl7pPr marL="2732975" indent="0">
              <a:buNone/>
              <a:defRPr sz="1600" b="1"/>
            </a:lvl7pPr>
            <a:lvl8pPr marL="3188465" indent="0">
              <a:buNone/>
              <a:defRPr sz="1600" b="1"/>
            </a:lvl8pPr>
            <a:lvl9pPr marL="3643951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352701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F31E509-BA55-9A41-ADC2-87187EA3284B}" type="datetime1">
              <a:rPr lang="pt-BR"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ea typeface="ＭＳ Ｐゴシック" charset="0"/>
            </a:endParaRPr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8400"/>
            <a:ext cx="28956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76330039"/>
      </p:ext>
    </p:extLst>
  </p:cSld>
  <p:clrMapOvr>
    <a:masterClrMapping/>
  </p:clrMapOvr>
  <p:transition spd="med">
    <p:zo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094" tIns="45548" rIns="91094" bIns="45548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6061501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0741917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5729658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24730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094" tIns="45548" rIns="91094" bIns="45548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79"/>
            <a:ext cx="8229600" cy="4525963"/>
          </a:xfrm>
          <a:prstGeom prst="rect">
            <a:avLst/>
          </a:prstGeom>
        </p:spPr>
        <p:txBody>
          <a:bodyPr vert="eaVert" lIns="91094" tIns="45548" rIns="91094" bIns="45548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3776149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726"/>
            <a:ext cx="2057400" cy="5851525"/>
          </a:xfrm>
          <a:prstGeom prst="rect">
            <a:avLst/>
          </a:prstGeom>
        </p:spPr>
        <p:txBody>
          <a:bodyPr vert="eaVert" lIns="91094" tIns="45548" rIns="91094" bIns="45548"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726"/>
            <a:ext cx="6019800" cy="5851525"/>
          </a:xfrm>
          <a:prstGeom prst="rect">
            <a:avLst/>
          </a:prstGeom>
        </p:spPr>
        <p:txBody>
          <a:bodyPr vert="eaVert" lIns="91094" tIns="45548" rIns="91094" bIns="45548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1992176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094" tIns="45548" rIns="91094" bIns="45548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613767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9286346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0396326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 lIns="91094" tIns="45548" rIns="91094" bIns="45548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lIns="91094" tIns="45548" rIns="91094" bIns="45548"/>
          <a:lstStyle>
            <a:lvl1pPr marL="0" indent="0" algn="ctr">
              <a:buNone/>
              <a:defRPr/>
            </a:lvl1pPr>
            <a:lvl2pPr marL="455477" indent="0" algn="ctr">
              <a:buNone/>
              <a:defRPr/>
            </a:lvl2pPr>
            <a:lvl3pPr marL="910984" indent="0" algn="ctr">
              <a:buNone/>
              <a:defRPr/>
            </a:lvl3pPr>
            <a:lvl4pPr marL="1366490" indent="0" algn="ctr">
              <a:buNone/>
              <a:defRPr/>
            </a:lvl4pPr>
            <a:lvl5pPr marL="1821979" indent="0" algn="ctr">
              <a:buNone/>
              <a:defRPr/>
            </a:lvl5pPr>
            <a:lvl6pPr marL="2277484" indent="0" algn="ctr">
              <a:buNone/>
              <a:defRPr/>
            </a:lvl6pPr>
            <a:lvl7pPr marL="2732975" indent="0" algn="ctr">
              <a:buNone/>
              <a:defRPr/>
            </a:lvl7pPr>
            <a:lvl8pPr marL="3188465" indent="0" algn="ctr">
              <a:buNone/>
              <a:defRPr/>
            </a:lvl8pPr>
            <a:lvl9pPr marL="3643951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83DB71-40AF-A54C-A0E9-C52F379AD12C}" type="datetime1">
              <a:rPr lang="pt-BR"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ea typeface="ＭＳ Ｐゴシック" charset="0"/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8400"/>
            <a:ext cx="28956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9878693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lIns="91094" tIns="45548" rIns="91094" bIns="45548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123"/>
            <a:ext cx="5111750" cy="5853113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  <a:prstGeom prst="rect">
            <a:avLst/>
          </a:prstGeom>
        </p:spPr>
        <p:txBody>
          <a:bodyPr lIns="91094" tIns="45548" rIns="91094" bIns="45548"/>
          <a:lstStyle>
            <a:lvl1pPr marL="0" indent="0">
              <a:buNone/>
              <a:defRPr sz="1400"/>
            </a:lvl1pPr>
            <a:lvl2pPr marL="455477" indent="0">
              <a:buNone/>
              <a:defRPr sz="1200"/>
            </a:lvl2pPr>
            <a:lvl3pPr marL="910984" indent="0">
              <a:buNone/>
              <a:defRPr sz="1000"/>
            </a:lvl3pPr>
            <a:lvl4pPr marL="1366490" indent="0">
              <a:buNone/>
              <a:defRPr sz="900"/>
            </a:lvl4pPr>
            <a:lvl5pPr marL="1821979" indent="0">
              <a:buNone/>
              <a:defRPr sz="900"/>
            </a:lvl5pPr>
            <a:lvl6pPr marL="2277484" indent="0">
              <a:buNone/>
              <a:defRPr sz="900"/>
            </a:lvl6pPr>
            <a:lvl7pPr marL="2732975" indent="0">
              <a:buNone/>
              <a:defRPr sz="900"/>
            </a:lvl7pPr>
            <a:lvl8pPr marL="3188465" indent="0">
              <a:buNone/>
              <a:defRPr sz="900"/>
            </a:lvl8pPr>
            <a:lvl9pPr marL="364395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8205A5F-3936-764A-9845-FF324EC26CEC}" type="datetime1">
              <a:rPr lang="pt-BR"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ea typeface="ＭＳ Ｐゴシック" charset="0"/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8400"/>
            <a:ext cx="28956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03936727"/>
      </p:ext>
    </p:extLst>
  </p:cSld>
  <p:clrMapOvr>
    <a:masterClrMapping/>
  </p:clrMapOvr>
  <p:transition spd="med">
    <p:zoom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732FE3-F36A-3740-8BB6-BC884B31A229}" type="datetime1">
              <a:rPr lang="pt-BR"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ea typeface="ＭＳ Ｐゴシック" charset="0"/>
            </a:endParaRPr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8400"/>
            <a:ext cx="28956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75151045"/>
      </p:ext>
    </p:extLst>
  </p:cSld>
  <p:clrMapOvr>
    <a:masterClrMapping/>
  </p:clrMapOvr>
  <p:transition spd="med">
    <p:zo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lIns="91094" tIns="45548" rIns="91094" bIns="45548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123"/>
            <a:ext cx="5111750" cy="5853113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  <a:prstGeom prst="rect">
            <a:avLst/>
          </a:prstGeom>
        </p:spPr>
        <p:txBody>
          <a:bodyPr lIns="91094" tIns="45548" rIns="91094" bIns="45548"/>
          <a:lstStyle>
            <a:lvl1pPr marL="0" indent="0">
              <a:buNone/>
              <a:defRPr sz="1400"/>
            </a:lvl1pPr>
            <a:lvl2pPr marL="455477" indent="0">
              <a:buNone/>
              <a:defRPr sz="1200"/>
            </a:lvl2pPr>
            <a:lvl3pPr marL="910984" indent="0">
              <a:buNone/>
              <a:defRPr sz="1000"/>
            </a:lvl3pPr>
            <a:lvl4pPr marL="1366490" indent="0">
              <a:buNone/>
              <a:defRPr sz="900"/>
            </a:lvl4pPr>
            <a:lvl5pPr marL="1821979" indent="0">
              <a:buNone/>
              <a:defRPr sz="900"/>
            </a:lvl5pPr>
            <a:lvl6pPr marL="2277484" indent="0">
              <a:buNone/>
              <a:defRPr sz="900"/>
            </a:lvl6pPr>
            <a:lvl7pPr marL="2732975" indent="0">
              <a:buNone/>
              <a:defRPr sz="900"/>
            </a:lvl7pPr>
            <a:lvl8pPr marL="3188465" indent="0">
              <a:buNone/>
              <a:defRPr sz="900"/>
            </a:lvl8pPr>
            <a:lvl9pPr marL="364395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DF80307-28AF-4940-A417-F2E482DC3550}" type="datetime1">
              <a:rPr lang="pt-BR"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ea typeface="ＭＳ Ｐゴシック" charset="0"/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8400"/>
            <a:ext cx="28956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08756863"/>
      </p:ext>
    </p:extLst>
  </p:cSld>
  <p:clrMapOvr>
    <a:masterClrMapping/>
  </p:clrMapOvr>
  <p:transition spd="med">
    <p:zo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lIns="91094" tIns="45548" rIns="91094" bIns="45548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lIns="91094" tIns="45548" rIns="91094" bIns="45548"/>
          <a:lstStyle>
            <a:lvl1pPr marL="0" indent="0">
              <a:buNone/>
              <a:defRPr sz="3200"/>
            </a:lvl1pPr>
            <a:lvl2pPr marL="455477" indent="0">
              <a:buNone/>
              <a:defRPr sz="2800"/>
            </a:lvl2pPr>
            <a:lvl3pPr marL="910984" indent="0">
              <a:buNone/>
              <a:defRPr sz="2400"/>
            </a:lvl3pPr>
            <a:lvl4pPr marL="1366490" indent="0">
              <a:buNone/>
              <a:defRPr sz="2000"/>
            </a:lvl4pPr>
            <a:lvl5pPr marL="1821979" indent="0">
              <a:buNone/>
              <a:defRPr sz="2000"/>
            </a:lvl5pPr>
            <a:lvl6pPr marL="2277484" indent="0">
              <a:buNone/>
              <a:defRPr sz="2000"/>
            </a:lvl6pPr>
            <a:lvl7pPr marL="2732975" indent="0">
              <a:buNone/>
              <a:defRPr sz="2000"/>
            </a:lvl7pPr>
            <a:lvl8pPr marL="3188465" indent="0">
              <a:buNone/>
              <a:defRPr sz="2000"/>
            </a:lvl8pPr>
            <a:lvl9pPr marL="3643951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pt-BR" noProof="0" dirty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lIns="91094" tIns="45548" rIns="91094" bIns="45548"/>
          <a:lstStyle>
            <a:lvl1pPr marL="0" indent="0">
              <a:buNone/>
              <a:defRPr sz="1400"/>
            </a:lvl1pPr>
            <a:lvl2pPr marL="455477" indent="0">
              <a:buNone/>
              <a:defRPr sz="1200"/>
            </a:lvl2pPr>
            <a:lvl3pPr marL="910984" indent="0">
              <a:buNone/>
              <a:defRPr sz="1000"/>
            </a:lvl3pPr>
            <a:lvl4pPr marL="1366490" indent="0">
              <a:buNone/>
              <a:defRPr sz="900"/>
            </a:lvl4pPr>
            <a:lvl5pPr marL="1821979" indent="0">
              <a:buNone/>
              <a:defRPr sz="900"/>
            </a:lvl5pPr>
            <a:lvl6pPr marL="2277484" indent="0">
              <a:buNone/>
              <a:defRPr sz="900"/>
            </a:lvl6pPr>
            <a:lvl7pPr marL="2732975" indent="0">
              <a:buNone/>
              <a:defRPr sz="900"/>
            </a:lvl7pPr>
            <a:lvl8pPr marL="3188465" indent="0">
              <a:buNone/>
              <a:defRPr sz="900"/>
            </a:lvl8pPr>
            <a:lvl9pPr marL="364395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EBA4DE-C3A6-4F47-9F1C-F7A5EBAF512B}" type="datetime1">
              <a:rPr lang="pt-BR"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ea typeface="ＭＳ Ｐゴシック" charset="0"/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8400"/>
            <a:ext cx="28956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40670251"/>
      </p:ext>
    </p:extLst>
  </p:cSld>
  <p:clrMapOvr>
    <a:masterClrMapping/>
  </p:clrMapOvr>
  <p:transition spd="med">
    <p:zo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094" tIns="45548" rIns="91094" bIns="45548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73"/>
            <a:ext cx="8229600" cy="4525963"/>
          </a:xfrm>
          <a:prstGeom prst="rect">
            <a:avLst/>
          </a:prstGeom>
        </p:spPr>
        <p:txBody>
          <a:bodyPr vert="eaVert" lIns="91094" tIns="45548" rIns="91094" bIns="45548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A469F3E-95DA-594E-B52C-F88030D548D8}" type="datetime1">
              <a:rPr lang="pt-BR"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ea typeface="ＭＳ Ｐゴシック" charset="0"/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8400"/>
            <a:ext cx="28956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61563378"/>
      </p:ext>
    </p:extLst>
  </p:cSld>
  <p:clrMapOvr>
    <a:masterClrMapping/>
  </p:clrMapOvr>
  <p:transition spd="med">
    <p:zo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711"/>
            <a:ext cx="2057400" cy="5851525"/>
          </a:xfrm>
          <a:prstGeom prst="rect">
            <a:avLst/>
          </a:prstGeom>
        </p:spPr>
        <p:txBody>
          <a:bodyPr vert="eaVert" lIns="91094" tIns="45548" rIns="91094" bIns="45548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711"/>
            <a:ext cx="6019800" cy="5851525"/>
          </a:xfrm>
          <a:prstGeom prst="rect">
            <a:avLst/>
          </a:prstGeom>
        </p:spPr>
        <p:txBody>
          <a:bodyPr vert="eaVert" lIns="91094" tIns="45548" rIns="91094" bIns="45548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0EDD5E0-EE5F-6243-8047-B0F834A2E06B}" type="datetime1">
              <a:rPr lang="pt-BR"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ea typeface="ＭＳ Ｐゴシック" charset="0"/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8400"/>
            <a:ext cx="28956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8839735"/>
      </p:ext>
    </p:extLst>
  </p:cSld>
  <p:clrMapOvr>
    <a:masterClrMapping/>
  </p:clrMapOvr>
  <p:transition spd="med">
    <p:zoom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094" tIns="45548" rIns="91094" bIns="45548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3429BA0-3E25-9F4E-9048-99932456AEF0}" type="datetime1">
              <a:rPr lang="pt-BR"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ea typeface="ＭＳ Ｐゴシック" charset="0"/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8400"/>
            <a:ext cx="28956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41281144"/>
      </p:ext>
    </p:extLst>
  </p:cSld>
  <p:clrMapOvr>
    <a:masterClrMapping/>
  </p:clrMapOvr>
  <p:transition spd="med">
    <p:zoom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094" tIns="45548" rIns="91094" bIns="45548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457200" y="1600273"/>
            <a:ext cx="4038600" cy="4525963"/>
          </a:xfrm>
          <a:prstGeom prst="rect">
            <a:avLst/>
          </a:prstGeom>
        </p:spPr>
        <p:txBody>
          <a:bodyPr lIns="91094" tIns="45548" rIns="91094" bIns="45548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73"/>
            <a:ext cx="4038600" cy="4525963"/>
          </a:xfrm>
          <a:prstGeom prst="rect">
            <a:avLst/>
          </a:prstGeom>
        </p:spPr>
        <p:txBody>
          <a:bodyPr lIns="91094" tIns="45548" rIns="91094" bIns="45548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7EB2B96-587A-7D41-9AD3-A478E695DCF2}" type="datetime1">
              <a:rPr lang="pt-BR"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ea typeface="ＭＳ Ｐゴシック" charset="0"/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8400"/>
            <a:ext cx="28956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35581936"/>
      </p:ext>
    </p:extLst>
  </p:cSld>
  <p:clrMapOvr>
    <a:masterClrMapping/>
  </p:clrMapOvr>
  <p:transition spd="med">
    <p:zoom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711"/>
            <a:ext cx="8229600" cy="5851525"/>
          </a:xfrm>
          <a:prstGeom prst="rect">
            <a:avLst/>
          </a:prstGeom>
        </p:spPr>
        <p:txBody>
          <a:bodyPr lIns="91094" tIns="45548" rIns="91094" bIns="45548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F20AFFE-207D-C147-91E4-95F985E527E7}" type="datetime1">
              <a:rPr lang="pt-BR"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ea typeface="ＭＳ Ｐゴシック" charset="0"/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8400"/>
            <a:ext cx="28956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94729571"/>
      </p:ext>
    </p:extLst>
  </p:cSld>
  <p:clrMapOvr>
    <a:masterClrMapping/>
  </p:clrMapOvr>
  <p:transition spd="med">
    <p:zo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704856" cy="11430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637112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00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A7B845A-E733-1A4D-9F88-9EDBD39F00BA}" type="datetime1">
              <a:rPr lang="pt-BR"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ea typeface="ＭＳ Ｐゴシック" charset="0"/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8400"/>
            <a:ext cx="28956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ea typeface="ＭＳ Ｐゴシック" charset="0"/>
            </a:endParaRPr>
          </a:p>
        </p:txBody>
      </p:sp>
      <p:sp>
        <p:nvSpPr>
          <p:cNvPr id="6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6553200" y="6356423"/>
            <a:ext cx="2133600" cy="365125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155AA9-0379-684C-A97D-B016521FBC0B}" type="slidenum">
              <a:rPr lang="pt-BR"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085921"/>
      </p:ext>
    </p:extLst>
  </p:cSld>
  <p:clrMapOvr>
    <a:masterClrMapping/>
  </p:clrMapOvr>
  <p:transition spd="med">
    <p:zo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704856" cy="11430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637112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00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3368F0C-37A8-414C-933B-03433906F41F}" type="datetime1">
              <a:rPr lang="pt-BR"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ea typeface="ＭＳ Ｐゴシック" charset="0"/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8400"/>
            <a:ext cx="28956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ea typeface="ＭＳ Ｐゴシック" charset="0"/>
            </a:endParaRPr>
          </a:p>
        </p:txBody>
      </p:sp>
      <p:sp>
        <p:nvSpPr>
          <p:cNvPr id="6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6553200" y="6356423"/>
            <a:ext cx="2133600" cy="365125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1662682-4903-A14A-A158-0596DCCC1689}" type="slidenum">
              <a:rPr lang="pt-BR"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4745208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lIns="91094" tIns="45548" rIns="91094" bIns="45548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lIns="91094" tIns="45548" rIns="91094" bIns="45548"/>
          <a:lstStyle>
            <a:lvl1pPr marL="0" indent="0">
              <a:buNone/>
              <a:defRPr sz="3200"/>
            </a:lvl1pPr>
            <a:lvl2pPr marL="455477" indent="0">
              <a:buNone/>
              <a:defRPr sz="2800"/>
            </a:lvl2pPr>
            <a:lvl3pPr marL="910984" indent="0">
              <a:buNone/>
              <a:defRPr sz="2400"/>
            </a:lvl3pPr>
            <a:lvl4pPr marL="1366490" indent="0">
              <a:buNone/>
              <a:defRPr sz="2000"/>
            </a:lvl4pPr>
            <a:lvl5pPr marL="1821979" indent="0">
              <a:buNone/>
              <a:defRPr sz="2000"/>
            </a:lvl5pPr>
            <a:lvl6pPr marL="2277484" indent="0">
              <a:buNone/>
              <a:defRPr sz="2000"/>
            </a:lvl6pPr>
            <a:lvl7pPr marL="2732975" indent="0">
              <a:buNone/>
              <a:defRPr sz="2000"/>
            </a:lvl7pPr>
            <a:lvl8pPr marL="3188465" indent="0">
              <a:buNone/>
              <a:defRPr sz="2000"/>
            </a:lvl8pPr>
            <a:lvl9pPr marL="3643951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pt-BR" noProof="0" dirty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lIns="91094" tIns="45548" rIns="91094" bIns="45548"/>
          <a:lstStyle>
            <a:lvl1pPr marL="0" indent="0">
              <a:buNone/>
              <a:defRPr sz="1400"/>
            </a:lvl1pPr>
            <a:lvl2pPr marL="455477" indent="0">
              <a:buNone/>
              <a:defRPr sz="1200"/>
            </a:lvl2pPr>
            <a:lvl3pPr marL="910984" indent="0">
              <a:buNone/>
              <a:defRPr sz="1000"/>
            </a:lvl3pPr>
            <a:lvl4pPr marL="1366490" indent="0">
              <a:buNone/>
              <a:defRPr sz="900"/>
            </a:lvl4pPr>
            <a:lvl5pPr marL="1821979" indent="0">
              <a:buNone/>
              <a:defRPr sz="900"/>
            </a:lvl5pPr>
            <a:lvl6pPr marL="2277484" indent="0">
              <a:buNone/>
              <a:defRPr sz="900"/>
            </a:lvl6pPr>
            <a:lvl7pPr marL="2732975" indent="0">
              <a:buNone/>
              <a:defRPr sz="900"/>
            </a:lvl7pPr>
            <a:lvl8pPr marL="3188465" indent="0">
              <a:buNone/>
              <a:defRPr sz="900"/>
            </a:lvl8pPr>
            <a:lvl9pPr marL="364395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78E75F0-A095-B04C-94F5-D51BFB70279C}" type="datetime1">
              <a:rPr lang="pt-BR"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ea typeface="ＭＳ Ｐゴシック" charset="0"/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8400"/>
            <a:ext cx="28956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05159894"/>
      </p:ext>
    </p:extLst>
  </p:cSld>
  <p:clrMapOvr>
    <a:masterClrMapping/>
  </p:clrMapOvr>
  <p:transition spd="med">
    <p:zoom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094" tIns="45548" rIns="91094" bIns="45548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013595244"/>
      </p:ext>
    </p:extLst>
  </p:cSld>
  <p:clrMapOvr>
    <a:masterClrMapping/>
  </p:clrMapOvr>
  <p:transition spd="med">
    <p:zoom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094" tIns="45548" rIns="91094" bIns="45548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447917012"/>
      </p:ext>
    </p:extLst>
  </p:cSld>
  <p:clrMapOvr>
    <a:masterClrMapping/>
  </p:clrMapOvr>
  <p:transition spd="med">
    <p:zoom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 lIns="91094" tIns="45548" rIns="91094" bIns="45548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lIns="91094" tIns="45548" rIns="91094" bIns="45548"/>
          <a:lstStyle>
            <a:lvl1pPr marL="0" indent="0" algn="ctr">
              <a:buNone/>
              <a:defRPr/>
            </a:lvl1pPr>
            <a:lvl2pPr marL="455477" indent="0" algn="ctr">
              <a:buNone/>
              <a:defRPr/>
            </a:lvl2pPr>
            <a:lvl3pPr marL="910984" indent="0" algn="ctr">
              <a:buNone/>
              <a:defRPr/>
            </a:lvl3pPr>
            <a:lvl4pPr marL="1366490" indent="0" algn="ctr">
              <a:buNone/>
              <a:defRPr/>
            </a:lvl4pPr>
            <a:lvl5pPr marL="1821979" indent="0" algn="ctr">
              <a:buNone/>
              <a:defRPr/>
            </a:lvl5pPr>
            <a:lvl6pPr marL="2277484" indent="0" algn="ctr">
              <a:buNone/>
              <a:defRPr/>
            </a:lvl6pPr>
            <a:lvl7pPr marL="2732975" indent="0" algn="ctr">
              <a:buNone/>
              <a:defRPr/>
            </a:lvl7pPr>
            <a:lvl8pPr marL="3188465" indent="0" algn="ctr">
              <a:buNone/>
              <a:defRPr/>
            </a:lvl8pPr>
            <a:lvl9pPr marL="3643951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97735BF-8F95-7345-B176-41B0F9E72935}" type="datetime1">
              <a:rPr lang="pt-BR"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ea typeface="ＭＳ Ｐゴシック" charset="0"/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8400"/>
            <a:ext cx="28956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08349830"/>
      </p:ext>
    </p:extLst>
  </p:cSld>
  <p:clrMapOvr>
    <a:masterClrMapping/>
  </p:clrMapOvr>
  <p:transition spd="med">
    <p:zoom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2DEF678-C5EC-D34C-9F81-478B6B922A51}" type="datetime1">
              <a:rPr lang="pt-BR"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ea typeface="ＭＳ Ｐゴシック" charset="0"/>
            </a:endParaRPr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8400"/>
            <a:ext cx="28956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26354952"/>
      </p:ext>
    </p:extLst>
  </p:cSld>
  <p:clrMapOvr>
    <a:masterClrMapping/>
  </p:clrMapOvr>
  <p:transition spd="med">
    <p:zoom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lIns="91094" tIns="45548" rIns="91094" bIns="45548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123"/>
            <a:ext cx="5111750" cy="5853113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  <a:prstGeom prst="rect">
            <a:avLst/>
          </a:prstGeom>
        </p:spPr>
        <p:txBody>
          <a:bodyPr lIns="91094" tIns="45548" rIns="91094" bIns="45548"/>
          <a:lstStyle>
            <a:lvl1pPr marL="0" indent="0">
              <a:buNone/>
              <a:defRPr sz="1400"/>
            </a:lvl1pPr>
            <a:lvl2pPr marL="455477" indent="0">
              <a:buNone/>
              <a:defRPr sz="1200"/>
            </a:lvl2pPr>
            <a:lvl3pPr marL="910984" indent="0">
              <a:buNone/>
              <a:defRPr sz="1000"/>
            </a:lvl3pPr>
            <a:lvl4pPr marL="1366490" indent="0">
              <a:buNone/>
              <a:defRPr sz="900"/>
            </a:lvl4pPr>
            <a:lvl5pPr marL="1821979" indent="0">
              <a:buNone/>
              <a:defRPr sz="900"/>
            </a:lvl5pPr>
            <a:lvl6pPr marL="2277484" indent="0">
              <a:buNone/>
              <a:defRPr sz="900"/>
            </a:lvl6pPr>
            <a:lvl7pPr marL="2732975" indent="0">
              <a:buNone/>
              <a:defRPr sz="900"/>
            </a:lvl7pPr>
            <a:lvl8pPr marL="3188465" indent="0">
              <a:buNone/>
              <a:defRPr sz="900"/>
            </a:lvl8pPr>
            <a:lvl9pPr marL="364395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26016DD-D7B9-9740-9DBF-1369D08F8FC9}" type="datetime1">
              <a:rPr lang="pt-BR"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ea typeface="ＭＳ Ｐゴシック" charset="0"/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8400"/>
            <a:ext cx="28956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31004611"/>
      </p:ext>
    </p:extLst>
  </p:cSld>
  <p:clrMapOvr>
    <a:masterClrMapping/>
  </p:clrMapOvr>
  <p:transition spd="med">
    <p:zoom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lIns="91094" tIns="45548" rIns="91094" bIns="45548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lIns="91094" tIns="45548" rIns="91094" bIns="45548"/>
          <a:lstStyle>
            <a:lvl1pPr marL="0" indent="0">
              <a:buNone/>
              <a:defRPr sz="3200"/>
            </a:lvl1pPr>
            <a:lvl2pPr marL="455477" indent="0">
              <a:buNone/>
              <a:defRPr sz="2800"/>
            </a:lvl2pPr>
            <a:lvl3pPr marL="910984" indent="0">
              <a:buNone/>
              <a:defRPr sz="2400"/>
            </a:lvl3pPr>
            <a:lvl4pPr marL="1366490" indent="0">
              <a:buNone/>
              <a:defRPr sz="2000"/>
            </a:lvl4pPr>
            <a:lvl5pPr marL="1821979" indent="0">
              <a:buNone/>
              <a:defRPr sz="2000"/>
            </a:lvl5pPr>
            <a:lvl6pPr marL="2277484" indent="0">
              <a:buNone/>
              <a:defRPr sz="2000"/>
            </a:lvl6pPr>
            <a:lvl7pPr marL="2732975" indent="0">
              <a:buNone/>
              <a:defRPr sz="2000"/>
            </a:lvl7pPr>
            <a:lvl8pPr marL="3188465" indent="0">
              <a:buNone/>
              <a:defRPr sz="2000"/>
            </a:lvl8pPr>
            <a:lvl9pPr marL="3643951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pt-BR" noProof="0" dirty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lIns="91094" tIns="45548" rIns="91094" bIns="45548"/>
          <a:lstStyle>
            <a:lvl1pPr marL="0" indent="0">
              <a:buNone/>
              <a:defRPr sz="1400"/>
            </a:lvl1pPr>
            <a:lvl2pPr marL="455477" indent="0">
              <a:buNone/>
              <a:defRPr sz="1200"/>
            </a:lvl2pPr>
            <a:lvl3pPr marL="910984" indent="0">
              <a:buNone/>
              <a:defRPr sz="1000"/>
            </a:lvl3pPr>
            <a:lvl4pPr marL="1366490" indent="0">
              <a:buNone/>
              <a:defRPr sz="900"/>
            </a:lvl4pPr>
            <a:lvl5pPr marL="1821979" indent="0">
              <a:buNone/>
              <a:defRPr sz="900"/>
            </a:lvl5pPr>
            <a:lvl6pPr marL="2277484" indent="0">
              <a:buNone/>
              <a:defRPr sz="900"/>
            </a:lvl6pPr>
            <a:lvl7pPr marL="2732975" indent="0">
              <a:buNone/>
              <a:defRPr sz="900"/>
            </a:lvl7pPr>
            <a:lvl8pPr marL="3188465" indent="0">
              <a:buNone/>
              <a:defRPr sz="900"/>
            </a:lvl8pPr>
            <a:lvl9pPr marL="364395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52D820F-7359-D34D-934B-8B4591A81000}" type="datetime1">
              <a:rPr lang="pt-BR"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ea typeface="ＭＳ Ｐゴシック" charset="0"/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8400"/>
            <a:ext cx="28956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17124179"/>
      </p:ext>
    </p:extLst>
  </p:cSld>
  <p:clrMapOvr>
    <a:masterClrMapping/>
  </p:clrMapOvr>
  <p:transition spd="med">
    <p:zoom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094" tIns="45548" rIns="91094" bIns="45548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73"/>
            <a:ext cx="8229600" cy="4525963"/>
          </a:xfrm>
          <a:prstGeom prst="rect">
            <a:avLst/>
          </a:prstGeom>
        </p:spPr>
        <p:txBody>
          <a:bodyPr vert="eaVert" lIns="91094" tIns="45548" rIns="91094" bIns="45548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8A797D-56EB-B946-8C2D-FF92673466CF}" type="datetime1">
              <a:rPr lang="pt-BR"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ea typeface="ＭＳ Ｐゴシック" charset="0"/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8400"/>
            <a:ext cx="28956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0853768"/>
      </p:ext>
    </p:extLst>
  </p:cSld>
  <p:clrMapOvr>
    <a:masterClrMapping/>
  </p:clrMapOvr>
  <p:transition spd="med">
    <p:zoom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711"/>
            <a:ext cx="2057400" cy="5851525"/>
          </a:xfrm>
          <a:prstGeom prst="rect">
            <a:avLst/>
          </a:prstGeom>
        </p:spPr>
        <p:txBody>
          <a:bodyPr vert="eaVert" lIns="91094" tIns="45548" rIns="91094" bIns="45548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711"/>
            <a:ext cx="6019800" cy="5851525"/>
          </a:xfrm>
          <a:prstGeom prst="rect">
            <a:avLst/>
          </a:prstGeom>
        </p:spPr>
        <p:txBody>
          <a:bodyPr vert="eaVert" lIns="91094" tIns="45548" rIns="91094" bIns="45548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40D2EFF-2734-1B4E-B3CF-6973127B61D5}" type="datetime1">
              <a:rPr lang="pt-BR"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ea typeface="ＭＳ Ｐゴシック" charset="0"/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8400"/>
            <a:ext cx="28956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25766857"/>
      </p:ext>
    </p:extLst>
  </p:cSld>
  <p:clrMapOvr>
    <a:masterClrMapping/>
  </p:clrMapOvr>
  <p:transition spd="med">
    <p:zoom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094" tIns="45548" rIns="91094" bIns="45548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99F1A42-480E-DD4E-BBB7-50CACD6178BA}" type="datetime1">
              <a:rPr lang="pt-BR"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ea typeface="ＭＳ Ｐゴシック" charset="0"/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8400"/>
            <a:ext cx="28956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4863066"/>
      </p:ext>
    </p:extLst>
  </p:cSld>
  <p:clrMapOvr>
    <a:masterClrMapping/>
  </p:clrMapOvr>
  <p:transition spd="med">
    <p:zoom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094" tIns="45548" rIns="91094" bIns="45548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457200" y="1600273"/>
            <a:ext cx="4038600" cy="4525963"/>
          </a:xfrm>
          <a:prstGeom prst="rect">
            <a:avLst/>
          </a:prstGeom>
        </p:spPr>
        <p:txBody>
          <a:bodyPr lIns="91094" tIns="45548" rIns="91094" bIns="45548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73"/>
            <a:ext cx="4038600" cy="4525963"/>
          </a:xfrm>
          <a:prstGeom prst="rect">
            <a:avLst/>
          </a:prstGeom>
        </p:spPr>
        <p:txBody>
          <a:bodyPr lIns="91094" tIns="45548" rIns="91094" bIns="45548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64ACFBE-2B82-9C41-971F-AC13F781830A}" type="datetime1">
              <a:rPr lang="pt-BR"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ea typeface="ＭＳ Ｐゴシック" charset="0"/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8400"/>
            <a:ext cx="28956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63494002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094" tIns="45548" rIns="91094" bIns="45548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73"/>
            <a:ext cx="8229600" cy="4525963"/>
          </a:xfrm>
          <a:prstGeom prst="rect">
            <a:avLst/>
          </a:prstGeom>
        </p:spPr>
        <p:txBody>
          <a:bodyPr vert="eaVert" lIns="91094" tIns="45548" rIns="91094" bIns="45548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AD817AF-39A7-744F-9E04-6DCBC8694513}" type="datetime1">
              <a:rPr lang="pt-BR"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ea typeface="ＭＳ Ｐゴシック" charset="0"/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8400"/>
            <a:ext cx="28956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40946933"/>
      </p:ext>
    </p:extLst>
  </p:cSld>
  <p:clrMapOvr>
    <a:masterClrMapping/>
  </p:clrMapOvr>
  <p:transition spd="med">
    <p:zoom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711"/>
            <a:ext cx="8229600" cy="5851525"/>
          </a:xfrm>
          <a:prstGeom prst="rect">
            <a:avLst/>
          </a:prstGeom>
        </p:spPr>
        <p:txBody>
          <a:bodyPr lIns="91094" tIns="45548" rIns="91094" bIns="45548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B086D42-6E2C-3E44-BF6D-74AC44E4535B}" type="datetime1">
              <a:rPr lang="pt-BR"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ea typeface="ＭＳ Ｐゴシック" charset="0"/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8400"/>
            <a:ext cx="28956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02397690"/>
      </p:ext>
    </p:extLst>
  </p:cSld>
  <p:clrMapOvr>
    <a:masterClrMapping/>
  </p:clrMapOvr>
  <p:transition spd="med">
    <p:zoom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704856" cy="11430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637112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00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D91C64B-4602-094A-BD2C-A1012F429746}" type="datetime1">
              <a:rPr lang="pt-BR"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ea typeface="ＭＳ Ｐゴシック" charset="0"/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8400"/>
            <a:ext cx="28956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ea typeface="ＭＳ Ｐゴシック" charset="0"/>
            </a:endParaRPr>
          </a:p>
        </p:txBody>
      </p:sp>
      <p:sp>
        <p:nvSpPr>
          <p:cNvPr id="6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6553200" y="6356423"/>
            <a:ext cx="2133600" cy="365125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E979DB3-F64E-754B-9563-DA967AE80C09}" type="slidenum">
              <a:rPr lang="pt-BR"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6214271"/>
      </p:ext>
    </p:extLst>
  </p:cSld>
  <p:clrMapOvr>
    <a:masterClrMapping/>
  </p:clrMapOvr>
  <p:transition spd="med">
    <p:zoom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704856" cy="11430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637112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00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EF87E7A-DCA3-0B40-8DF1-4F95B3E96557}" type="datetime1">
              <a:rPr lang="pt-BR"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ea typeface="ＭＳ Ｐゴシック" charset="0"/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8400"/>
            <a:ext cx="28956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ea typeface="ＭＳ Ｐゴシック" charset="0"/>
            </a:endParaRPr>
          </a:p>
        </p:txBody>
      </p:sp>
      <p:sp>
        <p:nvSpPr>
          <p:cNvPr id="6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6553200" y="6356423"/>
            <a:ext cx="2133600" cy="365125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1D17CE9-75B4-8E4D-B415-6A787C72277D}" type="slidenum">
              <a:rPr lang="pt-BR"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59120232"/>
      </p:ext>
    </p:extLst>
  </p:cSld>
  <p:clrMapOvr>
    <a:masterClrMapping/>
  </p:clrMapOvr>
  <p:transition spd="med">
    <p:zoom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094" tIns="45548" rIns="91094" bIns="45548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850275900"/>
      </p:ext>
    </p:extLst>
  </p:cSld>
  <p:clrMapOvr>
    <a:masterClrMapping/>
  </p:clrMapOvr>
  <p:transition spd="med">
    <p:zoom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094" tIns="45548" rIns="91094" bIns="45548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106641911"/>
      </p:ext>
    </p:extLst>
  </p:cSld>
  <p:clrMapOvr>
    <a:masterClrMapping/>
  </p:clrMapOvr>
  <p:transition spd="med">
    <p:zoom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>
            <a:cxnSpLocks noChangeShapeType="1"/>
          </p:cNvCxnSpPr>
          <p:nvPr userDrawn="1"/>
        </p:nvCxnSpPr>
        <p:spPr bwMode="auto">
          <a:xfrm>
            <a:off x="395289" y="6453188"/>
            <a:ext cx="7812087" cy="0"/>
          </a:xfrm>
          <a:prstGeom prst="line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" name="Straight Connector 18"/>
          <p:cNvCxnSpPr>
            <a:cxnSpLocks noChangeShapeType="1"/>
          </p:cNvCxnSpPr>
          <p:nvPr userDrawn="1"/>
        </p:nvCxnSpPr>
        <p:spPr bwMode="auto">
          <a:xfrm rot="16200000">
            <a:off x="6119812" y="2997201"/>
            <a:ext cx="5184775" cy="0"/>
          </a:xfrm>
          <a:prstGeom prst="line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6" name="Object 7"/>
          <p:cNvGraphicFramePr>
            <a:graphicFrameLocks noChangeAspect="1"/>
          </p:cNvGraphicFramePr>
          <p:nvPr userDrawn="1"/>
        </p:nvGraphicFramePr>
        <p:xfrm>
          <a:off x="8389938" y="5876925"/>
          <a:ext cx="646112" cy="896938"/>
        </p:xfrm>
        <a:graphic>
          <a:graphicData uri="http://schemas.openxmlformats.org/presentationml/2006/ole">
            <p:oleObj spid="_x0000_s130195" r:id="rId3" imgW="5200650" imgH="7210425" progId="">
              <p:embed/>
            </p:oleObj>
          </a:graphicData>
        </a:graphic>
      </p:graphicFrame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 lIns="91425" tIns="45713" rIns="91425" bIns="45713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lIns="91425" tIns="45713" rIns="91425" bIns="45713"/>
          <a:lstStyle>
            <a:lvl1pPr marL="0" indent="0" algn="ctr">
              <a:buNone/>
              <a:defRPr/>
            </a:lvl1pPr>
            <a:lvl2pPr marL="457130" indent="0" algn="ctr">
              <a:buNone/>
              <a:defRPr/>
            </a:lvl2pPr>
            <a:lvl3pPr marL="914259" indent="0" algn="ctr">
              <a:buNone/>
              <a:defRPr/>
            </a:lvl3pPr>
            <a:lvl4pPr marL="1371390" indent="0" algn="ctr">
              <a:buNone/>
              <a:defRPr/>
            </a:lvl4pPr>
            <a:lvl5pPr marL="1828519" indent="0" algn="ctr">
              <a:buNone/>
              <a:defRPr/>
            </a:lvl5pPr>
            <a:lvl6pPr marL="2285649" indent="0" algn="ctr">
              <a:buNone/>
              <a:defRPr/>
            </a:lvl6pPr>
            <a:lvl7pPr marL="2742780" indent="0" algn="ctr">
              <a:buNone/>
              <a:defRPr/>
            </a:lvl7pPr>
            <a:lvl8pPr marL="3199908" indent="0" algn="ctr">
              <a:buNone/>
              <a:defRPr/>
            </a:lvl8pPr>
            <a:lvl9pPr marL="3657039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pt-BR"/>
          </a:p>
        </p:txBody>
      </p:sp>
      <p:sp>
        <p:nvSpPr>
          <p:cNvPr id="7" name="Date Placeholder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lIns="91425" tIns="45713" rIns="91425" bIns="45713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defTabSz="914259" fontAlgn="base">
              <a:spcBef>
                <a:spcPct val="0"/>
              </a:spcBef>
              <a:spcAft>
                <a:spcPct val="0"/>
              </a:spcAft>
              <a:defRPr/>
            </a:pPr>
            <a:fld id="{A09B4D52-B6BA-F84C-9CD2-E4D82E6A9E0D}" type="datetime1">
              <a:rPr lang="pt-BR" smtClean="0">
                <a:ea typeface="ＭＳ Ｐゴシック" charset="0"/>
              </a:rPr>
              <a:pPr defTabSz="914259"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ea typeface="ＭＳ Ｐゴシック" charset="0"/>
            </a:endParaRP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8400"/>
            <a:ext cx="2895600" cy="457200"/>
          </a:xfrm>
          <a:prstGeom prst="rect">
            <a:avLst/>
          </a:prstGeom>
        </p:spPr>
        <p:txBody>
          <a:bodyPr lIns="91425" tIns="45713" rIns="91425" bIns="45713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defTabSz="914259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14405939"/>
      </p:ext>
    </p:extLst>
  </p:cSld>
  <p:clrMapOvr>
    <a:masterClrMapping/>
  </p:clrMapOvr>
  <p:transition spd="med">
    <p:zoom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6"/>
          <p:cNvCxnSpPr>
            <a:cxnSpLocks noChangeShapeType="1"/>
          </p:cNvCxnSpPr>
          <p:nvPr userDrawn="1"/>
        </p:nvCxnSpPr>
        <p:spPr bwMode="auto">
          <a:xfrm>
            <a:off x="395289" y="6453188"/>
            <a:ext cx="7812087" cy="0"/>
          </a:xfrm>
          <a:prstGeom prst="line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3" name="Straight Connector 18"/>
          <p:cNvCxnSpPr>
            <a:cxnSpLocks noChangeShapeType="1"/>
          </p:cNvCxnSpPr>
          <p:nvPr userDrawn="1"/>
        </p:nvCxnSpPr>
        <p:spPr bwMode="auto">
          <a:xfrm rot="16200000">
            <a:off x="6119812" y="2997201"/>
            <a:ext cx="5184775" cy="0"/>
          </a:xfrm>
          <a:prstGeom prst="line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4" name="Object 7"/>
          <p:cNvGraphicFramePr>
            <a:graphicFrameLocks noChangeAspect="1"/>
          </p:cNvGraphicFramePr>
          <p:nvPr userDrawn="1"/>
        </p:nvGraphicFramePr>
        <p:xfrm>
          <a:off x="8389938" y="5876925"/>
          <a:ext cx="646112" cy="896938"/>
        </p:xfrm>
        <a:graphic>
          <a:graphicData uri="http://schemas.openxmlformats.org/presentationml/2006/ole">
            <p:oleObj spid="_x0000_s131219" r:id="rId3" imgW="5200650" imgH="7210425" progId="">
              <p:embed/>
            </p:oleObj>
          </a:graphicData>
        </a:graphic>
      </p:graphicFrame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lIns="91425" tIns="45713" rIns="91425" bIns="45713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defTabSz="914259" fontAlgn="base">
              <a:spcBef>
                <a:spcPct val="0"/>
              </a:spcBef>
              <a:spcAft>
                <a:spcPct val="0"/>
              </a:spcAft>
              <a:defRPr/>
            </a:pPr>
            <a:fld id="{B96E5E23-928F-624A-BC02-8C8625F1600C}" type="datetime1">
              <a:rPr lang="pt-BR" smtClean="0">
                <a:ea typeface="ＭＳ Ｐゴシック" charset="0"/>
              </a:rPr>
              <a:pPr defTabSz="914259"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ea typeface="ＭＳ Ｐゴシック" charset="0"/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8400"/>
            <a:ext cx="2895600" cy="457200"/>
          </a:xfrm>
          <a:prstGeom prst="rect">
            <a:avLst/>
          </a:prstGeom>
        </p:spPr>
        <p:txBody>
          <a:bodyPr lIns="91425" tIns="45713" rIns="91425" bIns="45713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defTabSz="914259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66936789"/>
      </p:ext>
    </p:extLst>
  </p:cSld>
  <p:clrMapOvr>
    <a:masterClrMapping/>
  </p:clrMapOvr>
  <p:transition spd="med">
    <p:zoom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6"/>
          <p:cNvCxnSpPr>
            <a:cxnSpLocks noChangeShapeType="1"/>
          </p:cNvCxnSpPr>
          <p:nvPr userDrawn="1"/>
        </p:nvCxnSpPr>
        <p:spPr bwMode="auto">
          <a:xfrm>
            <a:off x="395289" y="6453188"/>
            <a:ext cx="7812087" cy="0"/>
          </a:xfrm>
          <a:prstGeom prst="line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6" name="Straight Connector 18"/>
          <p:cNvCxnSpPr>
            <a:cxnSpLocks noChangeShapeType="1"/>
          </p:cNvCxnSpPr>
          <p:nvPr userDrawn="1"/>
        </p:nvCxnSpPr>
        <p:spPr bwMode="auto">
          <a:xfrm rot="16200000">
            <a:off x="6119812" y="2997201"/>
            <a:ext cx="5184775" cy="0"/>
          </a:xfrm>
          <a:prstGeom prst="line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7" name="Object 7"/>
          <p:cNvGraphicFramePr>
            <a:graphicFrameLocks noChangeAspect="1"/>
          </p:cNvGraphicFramePr>
          <p:nvPr userDrawn="1"/>
        </p:nvGraphicFramePr>
        <p:xfrm>
          <a:off x="8389938" y="5876925"/>
          <a:ext cx="646112" cy="896938"/>
        </p:xfrm>
        <a:graphic>
          <a:graphicData uri="http://schemas.openxmlformats.org/presentationml/2006/ole">
            <p:oleObj spid="_x0000_s132243" r:id="rId3" imgW="5200650" imgH="7210425" progId="">
              <p:embed/>
            </p:oleObj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lIns="91425" tIns="45713" rIns="91425" bIns="45713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  <a:prstGeom prst="rect">
            <a:avLst/>
          </a:prstGeom>
        </p:spPr>
        <p:txBody>
          <a:bodyPr lIns="91425" tIns="45713" rIns="91425" bIns="45713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  <a:prstGeom prst="rect">
            <a:avLst/>
          </a:prstGeom>
        </p:spPr>
        <p:txBody>
          <a:bodyPr lIns="91425" tIns="45713" rIns="91425" bIns="45713"/>
          <a:lstStyle>
            <a:lvl1pPr marL="0" indent="0">
              <a:buNone/>
              <a:defRPr sz="1400"/>
            </a:lvl1pPr>
            <a:lvl2pPr marL="457130" indent="0">
              <a:buNone/>
              <a:defRPr sz="1200"/>
            </a:lvl2pPr>
            <a:lvl3pPr marL="914259" indent="0">
              <a:buNone/>
              <a:defRPr sz="1000"/>
            </a:lvl3pPr>
            <a:lvl4pPr marL="1371390" indent="0">
              <a:buNone/>
              <a:defRPr sz="900"/>
            </a:lvl4pPr>
            <a:lvl5pPr marL="1828519" indent="0">
              <a:buNone/>
              <a:defRPr sz="900"/>
            </a:lvl5pPr>
            <a:lvl6pPr marL="2285649" indent="0">
              <a:buNone/>
              <a:defRPr sz="900"/>
            </a:lvl6pPr>
            <a:lvl7pPr marL="2742780" indent="0">
              <a:buNone/>
              <a:defRPr sz="900"/>
            </a:lvl7pPr>
            <a:lvl8pPr marL="3199908" indent="0">
              <a:buNone/>
              <a:defRPr sz="900"/>
            </a:lvl8pPr>
            <a:lvl9pPr marL="365703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lIns="91425" tIns="45713" rIns="91425" bIns="45713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defTabSz="914259" fontAlgn="base">
              <a:spcBef>
                <a:spcPct val="0"/>
              </a:spcBef>
              <a:spcAft>
                <a:spcPct val="0"/>
              </a:spcAft>
              <a:defRPr/>
            </a:pPr>
            <a:fld id="{A661FFD3-8715-FB4D-94A7-AC2FC80059F7}" type="datetime1">
              <a:rPr lang="pt-BR" smtClean="0">
                <a:ea typeface="ＭＳ Ｐゴシック" charset="0"/>
              </a:rPr>
              <a:pPr defTabSz="914259"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ea typeface="ＭＳ Ｐゴシック" charset="0"/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8400"/>
            <a:ext cx="2895600" cy="457200"/>
          </a:xfrm>
          <a:prstGeom prst="rect">
            <a:avLst/>
          </a:prstGeom>
        </p:spPr>
        <p:txBody>
          <a:bodyPr lIns="91425" tIns="45713" rIns="91425" bIns="45713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defTabSz="914259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0347861"/>
      </p:ext>
    </p:extLst>
  </p:cSld>
  <p:clrMapOvr>
    <a:masterClrMapping/>
  </p:clrMapOvr>
  <p:transition spd="med">
    <p:zoom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6"/>
          <p:cNvCxnSpPr>
            <a:cxnSpLocks noChangeShapeType="1"/>
          </p:cNvCxnSpPr>
          <p:nvPr userDrawn="1"/>
        </p:nvCxnSpPr>
        <p:spPr bwMode="auto">
          <a:xfrm>
            <a:off x="395289" y="6453188"/>
            <a:ext cx="7812087" cy="0"/>
          </a:xfrm>
          <a:prstGeom prst="line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6" name="Straight Connector 18"/>
          <p:cNvCxnSpPr>
            <a:cxnSpLocks noChangeShapeType="1"/>
          </p:cNvCxnSpPr>
          <p:nvPr userDrawn="1"/>
        </p:nvCxnSpPr>
        <p:spPr bwMode="auto">
          <a:xfrm rot="16200000">
            <a:off x="6119812" y="2997201"/>
            <a:ext cx="5184775" cy="0"/>
          </a:xfrm>
          <a:prstGeom prst="line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7" name="Object 7"/>
          <p:cNvGraphicFramePr>
            <a:graphicFrameLocks noChangeAspect="1"/>
          </p:cNvGraphicFramePr>
          <p:nvPr userDrawn="1"/>
        </p:nvGraphicFramePr>
        <p:xfrm>
          <a:off x="8389938" y="5876925"/>
          <a:ext cx="646112" cy="896938"/>
        </p:xfrm>
        <a:graphic>
          <a:graphicData uri="http://schemas.openxmlformats.org/presentationml/2006/ole">
            <p:oleObj spid="_x0000_s133267" r:id="rId3" imgW="5200650" imgH="7210425" progId="">
              <p:embed/>
            </p:oleObj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lIns="91425" tIns="45713" rIns="91425" bIns="45713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lIns="91425" tIns="45713" rIns="91425" bIns="45713"/>
          <a:lstStyle>
            <a:lvl1pPr marL="0" indent="0">
              <a:buNone/>
              <a:defRPr sz="3200"/>
            </a:lvl1pPr>
            <a:lvl2pPr marL="457130" indent="0">
              <a:buNone/>
              <a:defRPr sz="2800"/>
            </a:lvl2pPr>
            <a:lvl3pPr marL="914259" indent="0">
              <a:buNone/>
              <a:defRPr sz="2400"/>
            </a:lvl3pPr>
            <a:lvl4pPr marL="1371390" indent="0">
              <a:buNone/>
              <a:defRPr sz="2000"/>
            </a:lvl4pPr>
            <a:lvl5pPr marL="1828519" indent="0">
              <a:buNone/>
              <a:defRPr sz="2000"/>
            </a:lvl5pPr>
            <a:lvl6pPr marL="2285649" indent="0">
              <a:buNone/>
              <a:defRPr sz="2000"/>
            </a:lvl6pPr>
            <a:lvl7pPr marL="2742780" indent="0">
              <a:buNone/>
              <a:defRPr sz="2000"/>
            </a:lvl7pPr>
            <a:lvl8pPr marL="3199908" indent="0">
              <a:buNone/>
              <a:defRPr sz="2000"/>
            </a:lvl8pPr>
            <a:lvl9pPr marL="3657039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pt-BR" noProof="0" dirty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lIns="91425" tIns="45713" rIns="91425" bIns="45713"/>
          <a:lstStyle>
            <a:lvl1pPr marL="0" indent="0">
              <a:buNone/>
              <a:defRPr sz="1400"/>
            </a:lvl1pPr>
            <a:lvl2pPr marL="457130" indent="0">
              <a:buNone/>
              <a:defRPr sz="1200"/>
            </a:lvl2pPr>
            <a:lvl3pPr marL="914259" indent="0">
              <a:buNone/>
              <a:defRPr sz="1000"/>
            </a:lvl3pPr>
            <a:lvl4pPr marL="1371390" indent="0">
              <a:buNone/>
              <a:defRPr sz="900"/>
            </a:lvl4pPr>
            <a:lvl5pPr marL="1828519" indent="0">
              <a:buNone/>
              <a:defRPr sz="900"/>
            </a:lvl5pPr>
            <a:lvl6pPr marL="2285649" indent="0">
              <a:buNone/>
              <a:defRPr sz="900"/>
            </a:lvl6pPr>
            <a:lvl7pPr marL="2742780" indent="0">
              <a:buNone/>
              <a:defRPr sz="900"/>
            </a:lvl7pPr>
            <a:lvl8pPr marL="3199908" indent="0">
              <a:buNone/>
              <a:defRPr sz="900"/>
            </a:lvl8pPr>
            <a:lvl9pPr marL="365703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lIns="91425" tIns="45713" rIns="91425" bIns="45713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defTabSz="914259" fontAlgn="base">
              <a:spcBef>
                <a:spcPct val="0"/>
              </a:spcBef>
              <a:spcAft>
                <a:spcPct val="0"/>
              </a:spcAft>
              <a:defRPr/>
            </a:pPr>
            <a:fld id="{A6FE6233-548F-7E4E-BCAD-998FBA198E5D}" type="datetime1">
              <a:rPr lang="pt-BR" smtClean="0">
                <a:ea typeface="ＭＳ Ｐゴシック" charset="0"/>
              </a:rPr>
              <a:pPr defTabSz="914259"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ea typeface="ＭＳ Ｐゴシック" charset="0"/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8400"/>
            <a:ext cx="2895600" cy="457200"/>
          </a:xfrm>
          <a:prstGeom prst="rect">
            <a:avLst/>
          </a:prstGeom>
        </p:spPr>
        <p:txBody>
          <a:bodyPr lIns="91425" tIns="45713" rIns="91425" bIns="45713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defTabSz="914259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35160865"/>
      </p:ext>
    </p:extLst>
  </p:cSld>
  <p:clrMapOvr>
    <a:masterClrMapping/>
  </p:clrMapOvr>
  <p:transition spd="med">
    <p:zoom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>
            <a:cxnSpLocks noChangeShapeType="1"/>
          </p:cNvCxnSpPr>
          <p:nvPr userDrawn="1"/>
        </p:nvCxnSpPr>
        <p:spPr bwMode="auto">
          <a:xfrm>
            <a:off x="395289" y="6453188"/>
            <a:ext cx="7812087" cy="0"/>
          </a:xfrm>
          <a:prstGeom prst="line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" name="Straight Connector 18"/>
          <p:cNvCxnSpPr>
            <a:cxnSpLocks noChangeShapeType="1"/>
          </p:cNvCxnSpPr>
          <p:nvPr userDrawn="1"/>
        </p:nvCxnSpPr>
        <p:spPr bwMode="auto">
          <a:xfrm rot="16200000">
            <a:off x="6119812" y="2997201"/>
            <a:ext cx="5184775" cy="0"/>
          </a:xfrm>
          <a:prstGeom prst="line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6" name="Object 7"/>
          <p:cNvGraphicFramePr>
            <a:graphicFrameLocks noChangeAspect="1"/>
          </p:cNvGraphicFramePr>
          <p:nvPr userDrawn="1"/>
        </p:nvGraphicFramePr>
        <p:xfrm>
          <a:off x="8389938" y="5876925"/>
          <a:ext cx="646112" cy="896938"/>
        </p:xfrm>
        <a:graphic>
          <a:graphicData uri="http://schemas.openxmlformats.org/presentationml/2006/ole">
            <p:oleObj spid="_x0000_s134291" r:id="rId3" imgW="5200650" imgH="7210425" progId="">
              <p:embed/>
            </p:oleObj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425" tIns="45713" rIns="91425" bIns="45713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 vert="eaVert" lIns="91425" tIns="45713" rIns="91425" bIns="45713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7" name="Date Placeholder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lIns="91425" tIns="45713" rIns="91425" bIns="45713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defTabSz="914259" fontAlgn="base">
              <a:spcBef>
                <a:spcPct val="0"/>
              </a:spcBef>
              <a:spcAft>
                <a:spcPct val="0"/>
              </a:spcAft>
              <a:defRPr/>
            </a:pPr>
            <a:fld id="{407DE707-037C-FF40-AD00-10E867FFD72D}" type="datetime1">
              <a:rPr lang="pt-BR" smtClean="0">
                <a:ea typeface="ＭＳ Ｐゴシック" charset="0"/>
              </a:rPr>
              <a:pPr defTabSz="914259"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ea typeface="ＭＳ Ｐゴシック" charset="0"/>
            </a:endParaRP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8400"/>
            <a:ext cx="2895600" cy="457200"/>
          </a:xfrm>
          <a:prstGeom prst="rect">
            <a:avLst/>
          </a:prstGeom>
        </p:spPr>
        <p:txBody>
          <a:bodyPr lIns="91425" tIns="45713" rIns="91425" bIns="45713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defTabSz="914259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8348013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711"/>
            <a:ext cx="2057400" cy="5851525"/>
          </a:xfrm>
          <a:prstGeom prst="rect">
            <a:avLst/>
          </a:prstGeom>
        </p:spPr>
        <p:txBody>
          <a:bodyPr vert="eaVert" lIns="91094" tIns="45548" rIns="91094" bIns="45548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711"/>
            <a:ext cx="6019800" cy="5851525"/>
          </a:xfrm>
          <a:prstGeom prst="rect">
            <a:avLst/>
          </a:prstGeom>
        </p:spPr>
        <p:txBody>
          <a:bodyPr vert="eaVert" lIns="91094" tIns="45548" rIns="91094" bIns="45548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D3C1134-3DE6-AC4D-A3FA-3555418690D0}" type="datetime1">
              <a:rPr lang="pt-BR"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ea typeface="ＭＳ Ｐゴシック" charset="0"/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8400"/>
            <a:ext cx="28956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61779613"/>
      </p:ext>
    </p:extLst>
  </p:cSld>
  <p:clrMapOvr>
    <a:masterClrMapping/>
  </p:clrMapOvr>
  <p:transition spd="med">
    <p:zoom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>
            <a:cxnSpLocks noChangeShapeType="1"/>
          </p:cNvCxnSpPr>
          <p:nvPr userDrawn="1"/>
        </p:nvCxnSpPr>
        <p:spPr bwMode="auto">
          <a:xfrm>
            <a:off x="395289" y="6453188"/>
            <a:ext cx="7812087" cy="0"/>
          </a:xfrm>
          <a:prstGeom prst="line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" name="Straight Connector 18"/>
          <p:cNvCxnSpPr>
            <a:cxnSpLocks noChangeShapeType="1"/>
          </p:cNvCxnSpPr>
          <p:nvPr userDrawn="1"/>
        </p:nvCxnSpPr>
        <p:spPr bwMode="auto">
          <a:xfrm rot="16200000">
            <a:off x="6119812" y="2997201"/>
            <a:ext cx="5184775" cy="0"/>
          </a:xfrm>
          <a:prstGeom prst="line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6" name="Object 7"/>
          <p:cNvGraphicFramePr>
            <a:graphicFrameLocks noChangeAspect="1"/>
          </p:cNvGraphicFramePr>
          <p:nvPr userDrawn="1"/>
        </p:nvGraphicFramePr>
        <p:xfrm>
          <a:off x="8389938" y="5876925"/>
          <a:ext cx="646112" cy="896938"/>
        </p:xfrm>
        <a:graphic>
          <a:graphicData uri="http://schemas.openxmlformats.org/presentationml/2006/ole">
            <p:oleObj spid="_x0000_s135315" r:id="rId3" imgW="5200650" imgH="7210425" progId="">
              <p:embed/>
            </p:oleObj>
          </a:graphicData>
        </a:graphic>
      </p:graphicFrame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57400" cy="5851525"/>
          </a:xfrm>
          <a:prstGeom prst="rect">
            <a:avLst/>
          </a:prstGeom>
        </p:spPr>
        <p:txBody>
          <a:bodyPr vert="eaVert" lIns="91425" tIns="45713" rIns="91425" bIns="45713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  <a:prstGeom prst="rect">
            <a:avLst/>
          </a:prstGeom>
        </p:spPr>
        <p:txBody>
          <a:bodyPr vert="eaVert" lIns="91425" tIns="45713" rIns="91425" bIns="45713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7" name="Date Placeholder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lIns="91425" tIns="45713" rIns="91425" bIns="45713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defTabSz="914259" fontAlgn="base">
              <a:spcBef>
                <a:spcPct val="0"/>
              </a:spcBef>
              <a:spcAft>
                <a:spcPct val="0"/>
              </a:spcAft>
              <a:defRPr/>
            </a:pPr>
            <a:fld id="{8B38EAF9-F772-7A4A-8C93-6278BA25FD63}" type="datetime1">
              <a:rPr lang="pt-BR" smtClean="0">
                <a:ea typeface="ＭＳ Ｐゴシック" charset="0"/>
              </a:rPr>
              <a:pPr defTabSz="914259"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ea typeface="ＭＳ Ｐゴシック" charset="0"/>
            </a:endParaRP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8400"/>
            <a:ext cx="2895600" cy="457200"/>
          </a:xfrm>
          <a:prstGeom prst="rect">
            <a:avLst/>
          </a:prstGeom>
        </p:spPr>
        <p:txBody>
          <a:bodyPr lIns="91425" tIns="45713" rIns="91425" bIns="45713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defTabSz="914259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14962817"/>
      </p:ext>
    </p:extLst>
  </p:cSld>
  <p:clrMapOvr>
    <a:masterClrMapping/>
  </p:clrMapOvr>
  <p:transition spd="med">
    <p:zoom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6"/>
          <p:cNvCxnSpPr>
            <a:cxnSpLocks noChangeShapeType="1"/>
          </p:cNvCxnSpPr>
          <p:nvPr userDrawn="1"/>
        </p:nvCxnSpPr>
        <p:spPr bwMode="auto">
          <a:xfrm>
            <a:off x="395289" y="6453188"/>
            <a:ext cx="7812087" cy="0"/>
          </a:xfrm>
          <a:prstGeom prst="line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4" name="Straight Connector 18"/>
          <p:cNvCxnSpPr>
            <a:cxnSpLocks noChangeShapeType="1"/>
          </p:cNvCxnSpPr>
          <p:nvPr userDrawn="1"/>
        </p:nvCxnSpPr>
        <p:spPr bwMode="auto">
          <a:xfrm rot="16200000">
            <a:off x="6119812" y="2997201"/>
            <a:ext cx="5184775" cy="0"/>
          </a:xfrm>
          <a:prstGeom prst="line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5" name="Object 7"/>
          <p:cNvGraphicFramePr>
            <a:graphicFrameLocks noChangeAspect="1"/>
          </p:cNvGraphicFramePr>
          <p:nvPr userDrawn="1"/>
        </p:nvGraphicFramePr>
        <p:xfrm>
          <a:off x="8389938" y="5876925"/>
          <a:ext cx="646112" cy="896938"/>
        </p:xfrm>
        <a:graphic>
          <a:graphicData uri="http://schemas.openxmlformats.org/presentationml/2006/ole">
            <p:oleObj spid="_x0000_s136339" r:id="rId3" imgW="5200650" imgH="7210425" progId="">
              <p:embed/>
            </p:oleObj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425" tIns="45713" rIns="91425" bIns="45713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lIns="91425" tIns="45713" rIns="91425" bIns="45713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defTabSz="914259" fontAlgn="base">
              <a:spcBef>
                <a:spcPct val="0"/>
              </a:spcBef>
              <a:spcAft>
                <a:spcPct val="0"/>
              </a:spcAft>
              <a:defRPr/>
            </a:pPr>
            <a:fld id="{DFEF4E59-E210-FC4C-9433-28B1BB020DDD}" type="datetime1">
              <a:rPr lang="pt-BR" smtClean="0">
                <a:ea typeface="ＭＳ Ｐゴシック" charset="0"/>
              </a:rPr>
              <a:pPr defTabSz="914259"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ea typeface="ＭＳ Ｐゴシック" charset="0"/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8400"/>
            <a:ext cx="2895600" cy="457200"/>
          </a:xfrm>
          <a:prstGeom prst="rect">
            <a:avLst/>
          </a:prstGeom>
        </p:spPr>
        <p:txBody>
          <a:bodyPr lIns="91425" tIns="45713" rIns="91425" bIns="45713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defTabSz="914259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44975191"/>
      </p:ext>
    </p:extLst>
  </p:cSld>
  <p:clrMapOvr>
    <a:masterClrMapping/>
  </p:clrMapOvr>
  <p:transition spd="med">
    <p:zoom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6"/>
          <p:cNvCxnSpPr>
            <a:cxnSpLocks noChangeShapeType="1"/>
          </p:cNvCxnSpPr>
          <p:nvPr userDrawn="1"/>
        </p:nvCxnSpPr>
        <p:spPr bwMode="auto">
          <a:xfrm>
            <a:off x="395289" y="6453188"/>
            <a:ext cx="7812087" cy="0"/>
          </a:xfrm>
          <a:prstGeom prst="line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6" name="Straight Connector 18"/>
          <p:cNvCxnSpPr>
            <a:cxnSpLocks noChangeShapeType="1"/>
          </p:cNvCxnSpPr>
          <p:nvPr userDrawn="1"/>
        </p:nvCxnSpPr>
        <p:spPr bwMode="auto">
          <a:xfrm rot="16200000">
            <a:off x="6119812" y="2997201"/>
            <a:ext cx="5184775" cy="0"/>
          </a:xfrm>
          <a:prstGeom prst="line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7" name="Object 7"/>
          <p:cNvGraphicFramePr>
            <a:graphicFrameLocks noChangeAspect="1"/>
          </p:cNvGraphicFramePr>
          <p:nvPr userDrawn="1"/>
        </p:nvGraphicFramePr>
        <p:xfrm>
          <a:off x="8389938" y="5876925"/>
          <a:ext cx="646112" cy="896938"/>
        </p:xfrm>
        <a:graphic>
          <a:graphicData uri="http://schemas.openxmlformats.org/presentationml/2006/ole">
            <p:oleObj spid="_x0000_s137363" r:id="rId3" imgW="5200650" imgH="7210425" progId="">
              <p:embed/>
            </p:oleObj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425" tIns="45713" rIns="91425" bIns="45713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457200" y="1600203"/>
            <a:ext cx="4038600" cy="4525963"/>
          </a:xfrm>
          <a:prstGeom prst="rect">
            <a:avLst/>
          </a:prstGeom>
        </p:spPr>
        <p:txBody>
          <a:bodyPr lIns="91425" tIns="45713" rIns="91425" bIns="45713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  <a:prstGeom prst="rect">
            <a:avLst/>
          </a:prstGeom>
        </p:spPr>
        <p:txBody>
          <a:bodyPr lIns="91425" tIns="45713" rIns="91425" bIns="45713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lIns="91425" tIns="45713" rIns="91425" bIns="45713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defTabSz="914259" fontAlgn="base">
              <a:spcBef>
                <a:spcPct val="0"/>
              </a:spcBef>
              <a:spcAft>
                <a:spcPct val="0"/>
              </a:spcAft>
              <a:defRPr/>
            </a:pPr>
            <a:fld id="{5994143C-7191-2C4A-869D-0FAA9990307A}" type="datetime1">
              <a:rPr lang="pt-BR" smtClean="0">
                <a:ea typeface="ＭＳ Ｐゴシック" charset="0"/>
              </a:rPr>
              <a:pPr defTabSz="914259"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ea typeface="ＭＳ Ｐゴシック" charset="0"/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8400"/>
            <a:ext cx="2895600" cy="457200"/>
          </a:xfrm>
          <a:prstGeom prst="rect">
            <a:avLst/>
          </a:prstGeom>
        </p:spPr>
        <p:txBody>
          <a:bodyPr lIns="91425" tIns="45713" rIns="91425" bIns="45713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defTabSz="914259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4323440"/>
      </p:ext>
    </p:extLst>
  </p:cSld>
  <p:clrMapOvr>
    <a:masterClrMapping/>
  </p:clrMapOvr>
  <p:transition spd="med">
    <p:zoom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6"/>
          <p:cNvCxnSpPr>
            <a:cxnSpLocks noChangeShapeType="1"/>
          </p:cNvCxnSpPr>
          <p:nvPr userDrawn="1"/>
        </p:nvCxnSpPr>
        <p:spPr bwMode="auto">
          <a:xfrm>
            <a:off x="395289" y="6453188"/>
            <a:ext cx="7812087" cy="0"/>
          </a:xfrm>
          <a:prstGeom prst="line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4" name="Straight Connector 18"/>
          <p:cNvCxnSpPr>
            <a:cxnSpLocks noChangeShapeType="1"/>
          </p:cNvCxnSpPr>
          <p:nvPr userDrawn="1"/>
        </p:nvCxnSpPr>
        <p:spPr bwMode="auto">
          <a:xfrm rot="16200000">
            <a:off x="6119812" y="2997201"/>
            <a:ext cx="5184775" cy="0"/>
          </a:xfrm>
          <a:prstGeom prst="line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5" name="Object 7"/>
          <p:cNvGraphicFramePr>
            <a:graphicFrameLocks noChangeAspect="1"/>
          </p:cNvGraphicFramePr>
          <p:nvPr userDrawn="1"/>
        </p:nvGraphicFramePr>
        <p:xfrm>
          <a:off x="8389938" y="5876925"/>
          <a:ext cx="646112" cy="896938"/>
        </p:xfrm>
        <a:graphic>
          <a:graphicData uri="http://schemas.openxmlformats.org/presentationml/2006/ole">
            <p:oleObj spid="_x0000_s138387" r:id="rId3" imgW="5200650" imgH="7210425" progId="">
              <p:embed/>
            </p:oleObj>
          </a:graphicData>
        </a:graphic>
      </p:graphicFrame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41"/>
            <a:ext cx="8229600" cy="5851525"/>
          </a:xfrm>
          <a:prstGeom prst="rect">
            <a:avLst/>
          </a:prstGeom>
        </p:spPr>
        <p:txBody>
          <a:bodyPr lIns="91425" tIns="45713" rIns="91425" bIns="45713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lIns="91425" tIns="45713" rIns="91425" bIns="45713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defTabSz="914259" fontAlgn="base">
              <a:spcBef>
                <a:spcPct val="0"/>
              </a:spcBef>
              <a:spcAft>
                <a:spcPct val="0"/>
              </a:spcAft>
              <a:defRPr/>
            </a:pPr>
            <a:fld id="{9A8B1A9E-C9CF-6041-AF15-027005F7E892}" type="datetime1">
              <a:rPr lang="pt-BR" smtClean="0">
                <a:ea typeface="ＭＳ Ｐゴシック" charset="0"/>
              </a:rPr>
              <a:pPr defTabSz="914259"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ea typeface="ＭＳ Ｐゴシック" charset="0"/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8400"/>
            <a:ext cx="2895600" cy="457200"/>
          </a:xfrm>
          <a:prstGeom prst="rect">
            <a:avLst/>
          </a:prstGeom>
        </p:spPr>
        <p:txBody>
          <a:bodyPr lIns="91425" tIns="45713" rIns="91425" bIns="45713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defTabSz="914259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46811031"/>
      </p:ext>
    </p:extLst>
  </p:cSld>
  <p:clrMapOvr>
    <a:masterClrMapping/>
  </p:clrMapOvr>
  <p:transition spd="med">
    <p:zoom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>
            <a:cxnSpLocks noChangeShapeType="1"/>
          </p:cNvCxnSpPr>
          <p:nvPr userDrawn="1"/>
        </p:nvCxnSpPr>
        <p:spPr bwMode="auto">
          <a:xfrm>
            <a:off x="395289" y="6453188"/>
            <a:ext cx="7812087" cy="0"/>
          </a:xfrm>
          <a:prstGeom prst="line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" name="Straight Connector 18"/>
          <p:cNvCxnSpPr>
            <a:cxnSpLocks noChangeShapeType="1"/>
          </p:cNvCxnSpPr>
          <p:nvPr userDrawn="1"/>
        </p:nvCxnSpPr>
        <p:spPr bwMode="auto">
          <a:xfrm rot="16200000">
            <a:off x="6119812" y="2997201"/>
            <a:ext cx="5184775" cy="0"/>
          </a:xfrm>
          <a:prstGeom prst="line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6" name="Object 7"/>
          <p:cNvGraphicFramePr>
            <a:graphicFrameLocks noChangeAspect="1"/>
          </p:cNvGraphicFramePr>
          <p:nvPr userDrawn="1"/>
        </p:nvGraphicFramePr>
        <p:xfrm>
          <a:off x="8389938" y="5876925"/>
          <a:ext cx="646112" cy="896938"/>
        </p:xfrm>
        <a:graphic>
          <a:graphicData uri="http://schemas.openxmlformats.org/presentationml/2006/ole">
            <p:oleObj spid="_x0000_s139411" r:id="rId3" imgW="5200650" imgH="7210425" progId="">
              <p:embed/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704856" cy="1143000"/>
          </a:xfrm>
          <a:prstGeom prst="rect">
            <a:avLst/>
          </a:prstGeom>
        </p:spPr>
        <p:txBody>
          <a:bodyPr lIns="91425" tIns="45713" rIns="91425" bIns="45713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637112"/>
          </a:xfrm>
          <a:prstGeom prst="rect">
            <a:avLst/>
          </a:prstGeom>
        </p:spPr>
        <p:txBody>
          <a:bodyPr lIns="91425" tIns="45713" rIns="91425" bIns="45713"/>
          <a:lstStyle>
            <a:lvl1pPr>
              <a:defRPr>
                <a:solidFill>
                  <a:srgbClr val="FFFF00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 dirty="0"/>
          </a:p>
        </p:txBody>
      </p:sp>
      <p:sp>
        <p:nvSpPr>
          <p:cNvPr id="7" name="Date Placeholder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lIns="91425" tIns="45713" rIns="91425" bIns="45713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defTabSz="914259" fontAlgn="base">
              <a:spcBef>
                <a:spcPct val="0"/>
              </a:spcBef>
              <a:spcAft>
                <a:spcPct val="0"/>
              </a:spcAft>
              <a:defRPr/>
            </a:pPr>
            <a:fld id="{21BC5872-97C6-4348-855F-2CB39BFF8E5A}" type="datetime1">
              <a:rPr lang="pt-BR" smtClean="0">
                <a:ea typeface="ＭＳ Ｐゴシック" charset="0"/>
              </a:rPr>
              <a:pPr defTabSz="914259"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ea typeface="ＭＳ Ｐゴシック" charset="0"/>
            </a:endParaRP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8400"/>
            <a:ext cx="2895600" cy="457200"/>
          </a:xfrm>
          <a:prstGeom prst="rect">
            <a:avLst/>
          </a:prstGeom>
        </p:spPr>
        <p:txBody>
          <a:bodyPr lIns="91425" tIns="45713" rIns="91425" bIns="45713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defTabSz="914259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ea typeface="ＭＳ Ｐゴシック" charset="0"/>
            </a:endParaRPr>
          </a:p>
        </p:txBody>
      </p:sp>
      <p:sp>
        <p:nvSpPr>
          <p:cNvPr id="9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lIns="91425" tIns="45713" rIns="91425" bIns="45713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defTabSz="914259" fontAlgn="base">
              <a:spcBef>
                <a:spcPct val="0"/>
              </a:spcBef>
              <a:spcAft>
                <a:spcPct val="0"/>
              </a:spcAft>
              <a:defRPr/>
            </a:pPr>
            <a:fld id="{97A76F87-2480-684E-A7BA-ADA9506B84DC}" type="slidenum">
              <a:rPr lang="pt-BR" smtClean="0">
                <a:ea typeface="ＭＳ Ｐゴシック" charset="0"/>
              </a:rPr>
              <a:pPr defTabSz="914259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84995256"/>
      </p:ext>
    </p:extLst>
  </p:cSld>
  <p:clrMapOvr>
    <a:masterClrMapping/>
  </p:clrMapOvr>
  <p:transition spd="med">
    <p:zoom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9AA6CB03-52C3-A840-B11C-5C9FE2EEFAD1}" type="datetime1">
              <a:rPr lang="pt-BR">
                <a:solidFill>
                  <a:srgbClr val="FFFFFF"/>
                </a:solidFill>
                <a:latin typeface="Arial" charset="0"/>
                <a:ea typeface="ＭＳ Ｐゴシック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7987807"/>
      </p:ext>
    </p:extLst>
  </p:cSld>
  <p:clrMapOvr>
    <a:masterClrMapping/>
  </p:clrMapOvr>
  <p:transition spd="med">
    <p:zoom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7D3542E9-C254-F349-B2F5-B2F84AD75C99}" type="datetime1">
              <a:rPr lang="pt-BR">
                <a:solidFill>
                  <a:srgbClr val="FFFFFF"/>
                </a:solidFill>
                <a:latin typeface="Arial" charset="0"/>
                <a:ea typeface="ＭＳ Ｐゴシック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srgbClr val="FFFFFF"/>
              </a:solidFill>
              <a:latin typeface="Arial"/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47223345"/>
      </p:ext>
    </p:extLst>
  </p:cSld>
  <p:clrMapOvr>
    <a:masterClrMapping/>
  </p:clrMapOvr>
  <p:transition spd="med">
    <p:zoom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j-lt"/>
              </a:defRPr>
            </a:lvl1pPr>
            <a:lvl2pPr>
              <a:defRPr sz="20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600">
                <a:latin typeface="+mj-lt"/>
              </a:defRPr>
            </a:lvl4pPr>
            <a:lvl5pPr>
              <a:defRPr sz="1600">
                <a:latin typeface="+mj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j-lt"/>
              </a:defRPr>
            </a:lvl1pPr>
            <a:lvl2pPr>
              <a:defRPr sz="20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600">
                <a:latin typeface="+mj-lt"/>
              </a:defRPr>
            </a:lvl4pPr>
            <a:lvl5pPr>
              <a:defRPr sz="1600">
                <a:latin typeface="+mj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7" name="Date Placeholder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5C119142-3586-574A-923F-D9708C23D24C}" type="datetime1">
              <a:rPr lang="pt-BR">
                <a:solidFill>
                  <a:srgbClr val="FFFFFF"/>
                </a:solidFill>
                <a:latin typeface="Arial" charset="0"/>
                <a:ea typeface="ＭＳ Ｐゴシック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srgbClr val="FFFFFF"/>
              </a:solidFill>
              <a:latin typeface="Arial"/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09891945"/>
      </p:ext>
    </p:extLst>
  </p:cSld>
  <p:clrMapOvr>
    <a:masterClrMapping/>
  </p:clrMapOvr>
  <p:transition spd="med">
    <p:zoom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pt-BR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0EA44CCD-D743-494F-AB62-AC456101A6E8}" type="datetime1">
              <a:rPr lang="pt-BR">
                <a:solidFill>
                  <a:srgbClr val="FFFFFF"/>
                </a:solidFill>
                <a:latin typeface="Arial" charset="0"/>
                <a:ea typeface="ＭＳ Ｐゴシック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01206426"/>
      </p:ext>
    </p:extLst>
  </p:cSld>
  <p:clrMapOvr>
    <a:masterClrMapping/>
  </p:clrMapOvr>
  <p:transition spd="med">
    <p:zoom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620F3C6D-CF67-E44F-AF2B-C68B90FE77D2}" type="datetime1">
              <a:rPr lang="pt-BR">
                <a:solidFill>
                  <a:srgbClr val="FFFFFF"/>
                </a:solidFill>
                <a:latin typeface="Arial" charset="0"/>
                <a:ea typeface="ＭＳ Ｐゴシック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72239541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094" tIns="45548" rIns="91094" bIns="45548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77A8598-CAC2-424B-A5BB-2753E8D13B8D}" type="datetime1">
              <a:rPr lang="pt-BR"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ea typeface="ＭＳ Ｐゴシック" charset="0"/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8400"/>
            <a:ext cx="28956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27768022"/>
      </p:ext>
    </p:extLst>
  </p:cSld>
  <p:clrMapOvr>
    <a:masterClrMapping/>
  </p:clrMapOvr>
  <p:transition spd="med">
    <p:zoom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5B99C899-F360-C346-A73F-02D45D2485E8}" type="datetime1">
              <a:rPr lang="pt-BR">
                <a:solidFill>
                  <a:srgbClr val="FFFFFF"/>
                </a:solidFill>
                <a:latin typeface="Arial" charset="0"/>
                <a:ea typeface="ＭＳ Ｐゴシック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5700926"/>
      </p:ext>
    </p:extLst>
  </p:cSld>
  <p:clrMapOvr>
    <a:masterClrMapping/>
  </p:clrMapOvr>
  <p:transition spd="med">
    <p:zoom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pt-BR" noProof="0" dirty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4FDF4E94-699D-294F-BA06-48C030164CE9}" type="datetime1">
              <a:rPr lang="pt-BR">
                <a:solidFill>
                  <a:srgbClr val="FFFFFF"/>
                </a:solidFill>
                <a:latin typeface="Arial" charset="0"/>
                <a:ea typeface="ＭＳ Ｐゴシック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81846826"/>
      </p:ext>
    </p:extLst>
  </p:cSld>
  <p:clrMapOvr>
    <a:masterClrMapping/>
  </p:clrMapOvr>
  <p:transition spd="med">
    <p:zoom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B964C131-BD63-3246-8991-A924F5C2AF36}" type="datetime1">
              <a:rPr lang="pt-BR">
                <a:solidFill>
                  <a:srgbClr val="FFFFFF"/>
                </a:solidFill>
                <a:latin typeface="Arial" charset="0"/>
                <a:ea typeface="ＭＳ Ｐゴシック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0164703"/>
      </p:ext>
    </p:extLst>
  </p:cSld>
  <p:clrMapOvr>
    <a:masterClrMapping/>
  </p:clrMapOvr>
  <p:transition spd="med">
    <p:zoom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A2F11A91-CCD8-644F-A788-5B943D32FFE5}" type="datetime1">
              <a:rPr lang="pt-BR">
                <a:solidFill>
                  <a:srgbClr val="FFFFFF"/>
                </a:solidFill>
                <a:latin typeface="Arial" charset="0"/>
                <a:ea typeface="ＭＳ Ｐゴシック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46972008"/>
      </p:ext>
    </p:extLst>
  </p:cSld>
  <p:clrMapOvr>
    <a:masterClrMapping/>
  </p:clrMapOvr>
  <p:transition spd="med">
    <p:zoom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8302828A-F548-9348-AB63-4A7BABBC77B1}" type="datetime1">
              <a:rPr lang="pt-BR">
                <a:solidFill>
                  <a:srgbClr val="FFFFFF"/>
                </a:solidFill>
                <a:latin typeface="Arial" charset="0"/>
                <a:ea typeface="ＭＳ Ｐゴシック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42167067"/>
      </p:ext>
    </p:extLst>
  </p:cSld>
  <p:clrMapOvr>
    <a:masterClrMapping/>
  </p:clrMapOvr>
  <p:transition spd="med">
    <p:zoom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65D70A12-69BC-5F40-9B77-FB0C5DFCB98B}" type="datetime1">
              <a:rPr lang="pt-BR">
                <a:solidFill>
                  <a:srgbClr val="FFFFFF"/>
                </a:solidFill>
                <a:latin typeface="Arial" charset="0"/>
                <a:ea typeface="ＭＳ Ｐゴシック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42682502"/>
      </p:ext>
    </p:extLst>
  </p:cSld>
  <p:clrMapOvr>
    <a:masterClrMapping/>
  </p:clrMapOvr>
  <p:transition spd="med">
    <p:zoom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474DD78B-8D07-EC4D-AF8F-5F4E3FE796E8}" type="datetime1">
              <a:rPr lang="pt-BR">
                <a:solidFill>
                  <a:srgbClr val="FFFFFF"/>
                </a:solidFill>
                <a:latin typeface="Arial" charset="0"/>
                <a:ea typeface="ＭＳ Ｐゴシック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39814538"/>
      </p:ext>
    </p:extLst>
  </p:cSld>
  <p:clrMapOvr>
    <a:masterClrMapping/>
  </p:clrMapOvr>
  <p:transition spd="med">
    <p:zoom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704856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6371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00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58326248-FEC7-5444-83D7-D47EE3C1B078}" type="datetime1">
              <a:rPr lang="pt-BR">
                <a:solidFill>
                  <a:srgbClr val="FFFFFF"/>
                </a:solidFill>
                <a:latin typeface="Arial" charset="0"/>
                <a:ea typeface="ＭＳ Ｐゴシック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6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4DCF8EE7-3F20-6D45-90D3-FF75C72AD0B9}" type="slidenum">
              <a:rPr lang="pt-BR">
                <a:solidFill>
                  <a:srgbClr val="FFFFFF"/>
                </a:solidFill>
                <a:latin typeface="Arial" charset="0"/>
                <a:ea typeface="ＭＳ Ｐゴシック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0375592"/>
      </p:ext>
    </p:extLst>
  </p:cSld>
  <p:clrMapOvr>
    <a:masterClrMapping/>
  </p:clrMapOvr>
  <p:transition spd="med">
    <p:zoom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704856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6371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00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F1D29E5C-9701-C44C-889E-B2A9BE4BC337}" type="datetime1">
              <a:rPr lang="pt-BR">
                <a:solidFill>
                  <a:srgbClr val="FFFFFF"/>
                </a:solidFill>
                <a:latin typeface="Arial" charset="0"/>
                <a:ea typeface="ＭＳ Ｐゴシック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6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D90617FD-BEE5-9E47-8568-08C1C2C7D096}" type="slidenum">
              <a:rPr lang="pt-BR">
                <a:solidFill>
                  <a:srgbClr val="FFFFFF"/>
                </a:solidFill>
                <a:latin typeface="Arial" charset="0"/>
                <a:ea typeface="ＭＳ Ｐゴシック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88495964"/>
      </p:ext>
    </p:extLst>
  </p:cSld>
  <p:clrMapOvr>
    <a:masterClrMapping/>
  </p:clrMapOvr>
  <p:transition spd="med">
    <p:zoom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44080975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094" tIns="45548" rIns="91094" bIns="45548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457200" y="1600273"/>
            <a:ext cx="4038600" cy="4525963"/>
          </a:xfrm>
          <a:prstGeom prst="rect">
            <a:avLst/>
          </a:prstGeom>
        </p:spPr>
        <p:txBody>
          <a:bodyPr lIns="91094" tIns="45548" rIns="91094" bIns="45548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73"/>
            <a:ext cx="4038600" cy="4525963"/>
          </a:xfrm>
          <a:prstGeom prst="rect">
            <a:avLst/>
          </a:prstGeom>
        </p:spPr>
        <p:txBody>
          <a:bodyPr lIns="91094" tIns="45548" rIns="91094" bIns="45548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E84137E-BFB3-6644-8C12-38B8FCC525C8}" type="datetime1">
              <a:rPr lang="pt-BR"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ea typeface="ＭＳ Ｐゴシック" charset="0"/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8400"/>
            <a:ext cx="28956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39715366"/>
      </p:ext>
    </p:extLst>
  </p:cSld>
  <p:clrMapOvr>
    <a:masterClrMapping/>
  </p:clrMapOvr>
  <p:transition spd="med">
    <p:zoom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60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6" name="Date Placeholder 5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srgbClr val="FFFFFF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srgbClr val="FFFFFF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Slide Number Placeholder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3B50C3B7-1B7B-CF42-AFD6-D83B9A955599}" type="slidenum">
              <a:rPr lang="pt-BR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>
              <a:solidFill>
                <a:srgbClr val="FFFFFF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82151751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686B1-295A-4510-B97F-A3189FAD04A7}" type="datetimeFigureOut">
              <a:rPr lang="pt-BR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16/07/2015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21010-1E2C-43A1-AFCF-C41E62C22198}" type="slidenum">
              <a:rPr lang="pt-BR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257857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686B1-295A-4510-B97F-A3189FAD04A7}" type="datetimeFigureOut">
              <a:rPr lang="pt-BR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16/07/2015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21010-1E2C-43A1-AFCF-C41E62C22198}" type="slidenum">
              <a:rPr lang="pt-BR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2370380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686B1-295A-4510-B97F-A3189FAD04A7}" type="datetimeFigureOut">
              <a:rPr lang="pt-BR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16/07/2015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21010-1E2C-43A1-AFCF-C41E62C22198}" type="slidenum">
              <a:rPr lang="pt-BR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2658867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686B1-295A-4510-B97F-A3189FAD04A7}" type="datetimeFigureOut">
              <a:rPr lang="pt-BR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16/07/2015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21010-1E2C-43A1-AFCF-C41E62C22198}" type="slidenum">
              <a:rPr lang="pt-BR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1111601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686B1-295A-4510-B97F-A3189FAD04A7}" type="datetimeFigureOut">
              <a:rPr lang="pt-BR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16/07/2015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21010-1E2C-43A1-AFCF-C41E62C22198}" type="slidenum">
              <a:rPr lang="pt-BR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5005578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686B1-295A-4510-B97F-A3189FAD04A7}" type="datetimeFigureOut">
              <a:rPr lang="pt-BR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16/07/2015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21010-1E2C-43A1-AFCF-C41E62C22198}" type="slidenum">
              <a:rPr lang="pt-BR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871569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686B1-295A-4510-B97F-A3189FAD04A7}" type="datetimeFigureOut">
              <a:rPr lang="pt-BR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16/07/2015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21010-1E2C-43A1-AFCF-C41E62C22198}" type="slidenum">
              <a:rPr lang="pt-BR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0726179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686B1-295A-4510-B97F-A3189FAD04A7}" type="datetimeFigureOut">
              <a:rPr lang="pt-BR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16/07/2015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21010-1E2C-43A1-AFCF-C41E62C22198}" type="slidenum">
              <a:rPr lang="pt-BR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797787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686B1-295A-4510-B97F-A3189FAD04A7}" type="datetimeFigureOut">
              <a:rPr lang="pt-BR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16/07/2015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21010-1E2C-43A1-AFCF-C41E62C22198}" type="slidenum">
              <a:rPr lang="pt-BR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06849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711"/>
            <a:ext cx="8229600" cy="5851525"/>
          </a:xfrm>
          <a:prstGeom prst="rect">
            <a:avLst/>
          </a:prstGeom>
        </p:spPr>
        <p:txBody>
          <a:bodyPr lIns="91094" tIns="45548" rIns="91094" bIns="45548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E2096ED-7F00-8F44-A516-C3985F2ED2BB}" type="datetime1">
              <a:rPr lang="pt-BR"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16/07/2015</a:t>
            </a:fld>
            <a:endParaRPr lang="pt-BR">
              <a:ea typeface="ＭＳ Ｐゴシック" charset="0"/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1" y="6248400"/>
            <a:ext cx="2895600" cy="457200"/>
          </a:xfrm>
          <a:prstGeom prst="rect">
            <a:avLst/>
          </a:prstGeom>
        </p:spPr>
        <p:txBody>
          <a:bodyPr lIns="91094" tIns="45548" rIns="91094" bIns="45548"/>
          <a:lstStyle>
            <a:lvl1pPr>
              <a:defRPr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ea typeface="ＭＳ Ｐゴシック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85763100"/>
      </p:ext>
    </p:extLst>
  </p:cSld>
  <p:clrMapOvr>
    <a:masterClrMapping/>
  </p:clrMapOvr>
  <p:transition spd="med">
    <p:zoom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686B1-295A-4510-B97F-A3189FAD04A7}" type="datetimeFigureOut">
              <a:rPr lang="pt-BR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16/07/2015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21010-1E2C-43A1-AFCF-C41E62C22198}" type="slidenum">
              <a:rPr lang="pt-BR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899233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686B1-295A-4510-B97F-A3189FAD04A7}" type="datetimeFigureOut">
              <a:rPr lang="pt-BR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16/07/2015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21010-1E2C-43A1-AFCF-C41E62C22198}" type="slidenum">
              <a:rPr lang="pt-BR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087211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686B1-295A-4510-B97F-A3189FAD04A7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16/07/2015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21010-1E2C-43A1-AFCF-C41E62C22198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9621631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686B1-295A-4510-B97F-A3189FAD04A7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16/07/2015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21010-1E2C-43A1-AFCF-C41E62C22198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930715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686B1-295A-4510-B97F-A3189FAD04A7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16/07/2015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21010-1E2C-43A1-AFCF-C41E62C22198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1421894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686B1-295A-4510-B97F-A3189FAD04A7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16/07/2015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21010-1E2C-43A1-AFCF-C41E62C22198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621460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686B1-295A-4510-B97F-A3189FAD04A7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16/07/2015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21010-1E2C-43A1-AFCF-C41E62C22198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448518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686B1-295A-4510-B97F-A3189FAD04A7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16/07/2015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21010-1E2C-43A1-AFCF-C41E62C22198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1368018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686B1-295A-4510-B97F-A3189FAD04A7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16/07/2015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21010-1E2C-43A1-AFCF-C41E62C22198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5681728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686B1-295A-4510-B97F-A3189FAD04A7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16/07/2015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21010-1E2C-43A1-AFCF-C41E62C22198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87660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slideLayout" Target="../slideLayouts/slideLayout106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104.xml"/><Relationship Id="rId6" Type="http://schemas.openxmlformats.org/officeDocument/2006/relationships/image" Target="../media/image6.png"/><Relationship Id="rId5" Type="http://schemas.openxmlformats.org/officeDocument/2006/relationships/theme" Target="../theme/theme10.xml"/><Relationship Id="rId4" Type="http://schemas.openxmlformats.org/officeDocument/2006/relationships/slideLayout" Target="../slideLayouts/slideLayout107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image" Target="../media/image1.wmf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5" Type="http://schemas.openxmlformats.org/officeDocument/2006/relationships/image" Target="../media/image1.wmf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oleObject" Target="../embeddings/oleObject1.bin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vmlDrawing" Target="../drawings/vmlDrawing1.v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18" Type="http://schemas.openxmlformats.org/officeDocument/2006/relationships/image" Target="../media/image3.emf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66.xml"/><Relationship Id="rId16" Type="http://schemas.openxmlformats.org/officeDocument/2006/relationships/slideLayout" Target="../slideLayouts/slideLayout80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slideLayout" Target="../slideLayouts/slideLayout7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3893156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ransition spd="med">
    <p:zoom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MS PGothic" pitchFamily="34" charset="-128"/>
          <a:cs typeface="MS PGothic" charset="0"/>
        </a:defRPr>
      </a:lvl5pPr>
      <a:lvl6pPr marL="455477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0984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6649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1979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1636" indent="-341636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charset="0"/>
        <a:buChar char="l"/>
        <a:defRPr sz="3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0176" indent="-284708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0000"/>
        <a:buChar char="–"/>
        <a:defRPr sz="28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38739" indent="-22773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charset="0"/>
        <a:buChar char="l"/>
        <a:defRPr sz="24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594229" indent="-22773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49735" indent="-22773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05236" indent="-227735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6pPr>
      <a:lvl7pPr marL="2960718" indent="-227735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7pPr>
      <a:lvl8pPr marL="3416217" indent="-227735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8pPr>
      <a:lvl9pPr marL="3871686" indent="-227735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09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477" algn="l" defTabSz="9109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0984" algn="l" defTabSz="9109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6490" algn="l" defTabSz="9109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1979" algn="l" defTabSz="9109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7484" algn="l" defTabSz="9109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2975" algn="l" defTabSz="9109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8465" algn="l" defTabSz="9109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3951" algn="l" defTabSz="9109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0000CC"/>
            </a:gs>
            <a:gs pos="100000">
              <a:srgbClr val="00006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7"/>
          <p:cNvPicPr>
            <a:picLocks noChangeAspect="1" noChangeArrowheads="1"/>
          </p:cNvPicPr>
          <p:nvPr/>
        </p:nvPicPr>
        <p:blipFill>
          <a:blip r:embed="rId6" cstate="print">
            <a:lum bright="8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7529" b="7097"/>
          <a:stretch>
            <a:fillRect/>
          </a:stretch>
        </p:blipFill>
        <p:spPr bwMode="auto">
          <a:xfrm>
            <a:off x="4763" y="1131888"/>
            <a:ext cx="9180512" cy="572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Text Box 8"/>
          <p:cNvSpPr txBox="1">
            <a:spLocks noChangeArrowheads="1"/>
          </p:cNvSpPr>
          <p:nvPr/>
        </p:nvSpPr>
        <p:spPr bwMode="auto">
          <a:xfrm>
            <a:off x="8243888" y="6561138"/>
            <a:ext cx="1223962" cy="3206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defTabSz="914400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fld id="{334E3457-17EB-3643-B883-696406B71E95}" type="slidenum">
              <a:rPr lang="pt-BR" sz="1500" smtClean="0">
                <a:solidFill>
                  <a:srgbClr val="FF6600"/>
                </a:solidFill>
                <a:latin typeface="Arial Black" charset="0"/>
              </a:rPr>
              <a:pPr defTabSz="914400" eaLnBrk="1" fontAlgn="base" hangingPunct="1">
                <a:spcBef>
                  <a:spcPct val="50000"/>
                </a:spcBef>
                <a:spcAft>
                  <a:spcPct val="0"/>
                </a:spcAft>
                <a:defRPr/>
              </a:pPr>
              <a:t>‹nº›</a:t>
            </a:fld>
            <a:r>
              <a:rPr lang="pt-BR" sz="1500" smtClean="0">
                <a:solidFill>
                  <a:srgbClr val="FF6600"/>
                </a:solidFill>
                <a:latin typeface="Arial Black" charset="0"/>
              </a:rPr>
              <a:t> / 31</a:t>
            </a:r>
          </a:p>
        </p:txBody>
      </p:sp>
      <p:grpSp>
        <p:nvGrpSpPr>
          <p:cNvPr id="18436" name="Grupo 8"/>
          <p:cNvGrpSpPr>
            <a:grpSpLocks/>
          </p:cNvGrpSpPr>
          <p:nvPr/>
        </p:nvGrpSpPr>
        <p:grpSpPr bwMode="auto">
          <a:xfrm>
            <a:off x="1588" y="0"/>
            <a:ext cx="9197975" cy="1131888"/>
            <a:chOff x="-12700" y="0"/>
            <a:chExt cx="9169400" cy="1355725"/>
          </a:xfrm>
        </p:grpSpPr>
        <p:sp>
          <p:nvSpPr>
            <p:cNvPr id="18439" name="Rectangle 3"/>
            <p:cNvSpPr>
              <a:spLocks/>
            </p:cNvSpPr>
            <p:nvPr/>
          </p:nvSpPr>
          <p:spPr bwMode="auto">
            <a:xfrm>
              <a:off x="-12700" y="0"/>
              <a:ext cx="9169400" cy="678814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8440" name="Rectangle 4"/>
            <p:cNvSpPr>
              <a:spLocks/>
            </p:cNvSpPr>
            <p:nvPr/>
          </p:nvSpPr>
          <p:spPr bwMode="auto">
            <a:xfrm>
              <a:off x="-12700" y="676911"/>
              <a:ext cx="9169400" cy="678814"/>
            </a:xfrm>
            <a:prstGeom prst="rect">
              <a:avLst/>
            </a:prstGeom>
            <a:solidFill>
              <a:srgbClr val="009DD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</p:grpSp>
      <p:pic>
        <p:nvPicPr>
          <p:cNvPr id="18437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5338" y="95250"/>
            <a:ext cx="688975" cy="94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10" descr="images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7463"/>
            <a:ext cx="666750" cy="11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642649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6" r:id="rId1"/>
    <p:sldLayoutId id="2147484067" r:id="rId2"/>
    <p:sldLayoutId id="2147484068" r:id="rId3"/>
    <p:sldLayoutId id="2147484069" r:id="rId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82945" tIns="41473" rIns="82945" bIns="41473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82945" tIns="41473" rIns="82945" bIns="41473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1" y="6356352"/>
            <a:ext cx="2057400" cy="365125"/>
          </a:xfrm>
          <a:prstGeom prst="rect">
            <a:avLst/>
          </a:prstGeom>
        </p:spPr>
        <p:txBody>
          <a:bodyPr vert="horz" lIns="82945" tIns="41473" rIns="82945" bIns="41473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9452"/>
            <a:endParaRPr lang="pt-BR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82945" tIns="41473" rIns="82945" bIns="41473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9452"/>
            <a:endParaRPr lang="pt-BR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82945" tIns="41473" rIns="82945" bIns="4147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9452"/>
            <a:fld id="{DD6249B4-D269-40BF-931C-89CCEFB5E182}" type="slidenum">
              <a:rPr lang="pt-BR" smtClean="0">
                <a:solidFill>
                  <a:prstClr val="white">
                    <a:tint val="75000"/>
                  </a:prstClr>
                </a:solidFill>
                <a:latin typeface="Calibri"/>
              </a:rPr>
              <a:pPr defTabSz="829452"/>
              <a:t>‹nº›</a:t>
            </a:fld>
            <a:endParaRPr lang="pt-BR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351641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71" r:id="rId1"/>
    <p:sldLayoutId id="2147484072" r:id="rId2"/>
    <p:sldLayoutId id="2147484073" r:id="rId3"/>
    <p:sldLayoutId id="2147484074" r:id="rId4"/>
    <p:sldLayoutId id="2147484075" r:id="rId5"/>
    <p:sldLayoutId id="2147484076" r:id="rId6"/>
    <p:sldLayoutId id="2147484077" r:id="rId7"/>
    <p:sldLayoutId id="2147484078" r:id="rId8"/>
    <p:sldLayoutId id="2147484079" r:id="rId9"/>
    <p:sldLayoutId id="2147484080" r:id="rId10"/>
    <p:sldLayoutId id="2147484081" r:id="rId11"/>
  </p:sldLayoutIdLst>
  <p:txStyles>
    <p:titleStyle>
      <a:lvl1pPr algn="l" defTabSz="914305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7" indent="-228577" algn="l" defTabSz="914305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29" indent="-228577" algn="l" defTabSz="91430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2" indent="-228577" algn="l" defTabSz="91430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34" indent="-228577" algn="l" defTabSz="91430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87" indent="-228577" algn="l" defTabSz="91430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0" indent="-228577" algn="l" defTabSz="91430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92" indent="-228577" algn="l" defTabSz="91430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45" indent="-228577" algn="l" defTabSz="91430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97" indent="-228577" algn="l" defTabSz="91430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3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5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58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3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15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68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0000CC"/>
            </a:gs>
            <a:gs pos="100000">
              <a:srgbClr val="00006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900492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Arial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Arial" charset="0"/>
        </a:defRPr>
      </a:lvl5pPr>
      <a:lvl6pPr marL="455477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0984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6649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1979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1636" indent="-341636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MS PGothic" pitchFamily="34" charset="-128"/>
          <a:cs typeface="Arial" charset="0"/>
        </a:defRPr>
      </a:lvl1pPr>
      <a:lvl2pPr marL="740176" indent="-284708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1138739" indent="-22773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594229" indent="-227735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2049735" indent="-227735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05236" indent="-227735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60718" indent="-227735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16217" indent="-227735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71686" indent="-227735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09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477" algn="l" defTabSz="9109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0984" algn="l" defTabSz="9109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6490" algn="l" defTabSz="9109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1979" algn="l" defTabSz="9109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7484" algn="l" defTabSz="9109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2975" algn="l" defTabSz="9109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8465" algn="l" defTabSz="9109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3951" algn="l" defTabSz="9109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26" name="Straight Connector 6"/>
          <p:cNvCxnSpPr>
            <a:cxnSpLocks noChangeShapeType="1"/>
          </p:cNvCxnSpPr>
          <p:nvPr userDrawn="1"/>
        </p:nvCxnSpPr>
        <p:spPr bwMode="auto">
          <a:xfrm>
            <a:off x="468314" y="6524625"/>
            <a:ext cx="7812087" cy="0"/>
          </a:xfrm>
          <a:prstGeom prst="line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027" name="Straight Connector 18"/>
          <p:cNvCxnSpPr>
            <a:cxnSpLocks noChangeShapeType="1"/>
          </p:cNvCxnSpPr>
          <p:nvPr userDrawn="1"/>
        </p:nvCxnSpPr>
        <p:spPr bwMode="auto">
          <a:xfrm rot="-5400000">
            <a:off x="6156325" y="2997201"/>
            <a:ext cx="5184775" cy="0"/>
          </a:xfrm>
          <a:prstGeom prst="line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pic>
        <p:nvPicPr>
          <p:cNvPr id="1028" name="Picture 20" descr="Simbolo do Exército 8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9150" y="5757863"/>
            <a:ext cx="596900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1853245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</p:sldLayoutIdLst>
  <p:transition spd="med">
    <p:zoom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MS PGothic" pitchFamily="34" charset="-128"/>
          <a:cs typeface="MS PGothic" charset="0"/>
        </a:defRPr>
      </a:lvl5pPr>
      <a:lvl6pPr marL="455477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0984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6649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1979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1636" indent="-341636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charset="0"/>
        <a:buChar char="l"/>
        <a:defRPr sz="3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0176" indent="-284708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0000"/>
        <a:buChar char="–"/>
        <a:defRPr sz="28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38739" indent="-22773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charset="0"/>
        <a:buChar char="l"/>
        <a:defRPr sz="24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594229" indent="-22773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49735" indent="-22773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05236" indent="-227735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6pPr>
      <a:lvl7pPr marL="2960718" indent="-227735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7pPr>
      <a:lvl8pPr marL="3416217" indent="-227735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8pPr>
      <a:lvl9pPr marL="3871686" indent="-227735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09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477" algn="l" defTabSz="9109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0984" algn="l" defTabSz="9109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6490" algn="l" defTabSz="9109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1979" algn="l" defTabSz="9109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7484" algn="l" defTabSz="9109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2975" algn="l" defTabSz="9109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8465" algn="l" defTabSz="9109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3951" algn="l" defTabSz="9109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418" name="Straight Connector 6"/>
          <p:cNvCxnSpPr>
            <a:cxnSpLocks noChangeShapeType="1"/>
          </p:cNvCxnSpPr>
          <p:nvPr userDrawn="1"/>
        </p:nvCxnSpPr>
        <p:spPr bwMode="auto">
          <a:xfrm>
            <a:off x="431801" y="6381750"/>
            <a:ext cx="7812088" cy="0"/>
          </a:xfrm>
          <a:prstGeom prst="line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60419" name="Straight Connector 18"/>
          <p:cNvCxnSpPr>
            <a:cxnSpLocks noChangeShapeType="1"/>
          </p:cNvCxnSpPr>
          <p:nvPr userDrawn="1"/>
        </p:nvCxnSpPr>
        <p:spPr bwMode="auto">
          <a:xfrm rot="-5400000">
            <a:off x="6156325" y="2997201"/>
            <a:ext cx="5184775" cy="0"/>
          </a:xfrm>
          <a:prstGeom prst="line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pic>
        <p:nvPicPr>
          <p:cNvPr id="60420" name="Picture 20" descr="Simbolo do Exército 8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9150" y="5757863"/>
            <a:ext cx="596900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3162625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</p:sldLayoutIdLst>
  <p:transition spd="med">
    <p:zoom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MS PGothic" pitchFamily="34" charset="-128"/>
          <a:cs typeface="MS PGothic" charset="0"/>
        </a:defRPr>
      </a:lvl5pPr>
      <a:lvl6pPr marL="455477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0984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6649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1979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1636" indent="-341636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charset="0"/>
        <a:buChar char="l"/>
        <a:defRPr sz="3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0176" indent="-284708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0000"/>
        <a:buChar char="–"/>
        <a:defRPr sz="28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38739" indent="-22773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charset="0"/>
        <a:buChar char="l"/>
        <a:defRPr sz="24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594229" indent="-22773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49735" indent="-22773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05236" indent="-227735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6pPr>
      <a:lvl7pPr marL="2960718" indent="-227735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7pPr>
      <a:lvl8pPr marL="3416217" indent="-227735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8pPr>
      <a:lvl9pPr marL="3871686" indent="-227735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09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477" algn="l" defTabSz="9109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0984" algn="l" defTabSz="9109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6490" algn="l" defTabSz="9109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1979" algn="l" defTabSz="9109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7484" algn="l" defTabSz="9109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2975" algn="l" defTabSz="9109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8465" algn="l" defTabSz="9109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3951" algn="l" defTabSz="9109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26" name="Straight Connector 6"/>
          <p:cNvCxnSpPr>
            <a:cxnSpLocks noChangeShapeType="1"/>
          </p:cNvCxnSpPr>
          <p:nvPr userDrawn="1"/>
        </p:nvCxnSpPr>
        <p:spPr bwMode="auto">
          <a:xfrm>
            <a:off x="395289" y="6453188"/>
            <a:ext cx="7812087" cy="0"/>
          </a:xfrm>
          <a:prstGeom prst="line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027" name="Straight Connector 18"/>
          <p:cNvCxnSpPr>
            <a:cxnSpLocks noChangeShapeType="1"/>
          </p:cNvCxnSpPr>
          <p:nvPr userDrawn="1"/>
        </p:nvCxnSpPr>
        <p:spPr bwMode="auto">
          <a:xfrm rot="16200000">
            <a:off x="6119812" y="2997201"/>
            <a:ext cx="5184775" cy="0"/>
          </a:xfrm>
          <a:prstGeom prst="line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1028" name="Object 7"/>
          <p:cNvGraphicFramePr>
            <a:graphicFrameLocks noChangeAspect="1"/>
          </p:cNvGraphicFramePr>
          <p:nvPr userDrawn="1"/>
        </p:nvGraphicFramePr>
        <p:xfrm>
          <a:off x="8389938" y="5876925"/>
          <a:ext cx="646112" cy="896938"/>
        </p:xfrm>
        <a:graphic>
          <a:graphicData uri="http://schemas.openxmlformats.org/presentationml/2006/ole">
            <p:oleObj spid="_x0000_s129171" r:id="rId13" imgW="5200650" imgH="7210425" progId="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1128310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93" r:id="rId1"/>
    <p:sldLayoutId id="2147483994" r:id="rId2"/>
    <p:sldLayoutId id="2147483995" r:id="rId3"/>
    <p:sldLayoutId id="2147483996" r:id="rId4"/>
    <p:sldLayoutId id="2147483997" r:id="rId5"/>
    <p:sldLayoutId id="2147483998" r:id="rId6"/>
    <p:sldLayoutId id="2147483999" r:id="rId7"/>
    <p:sldLayoutId id="2147484000" r:id="rId8"/>
    <p:sldLayoutId id="2147484001" r:id="rId9"/>
    <p:sldLayoutId id="2147484002" r:id="rId10"/>
  </p:sldLayoutIdLst>
  <p:transition spd="med">
    <p:zoom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MS PGothic" pitchFamily="34" charset="-128"/>
          <a:cs typeface="MS PGothic" charset="0"/>
        </a:defRPr>
      </a:lvl5pPr>
      <a:lvl6pPr marL="45713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259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39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519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848" indent="-34284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charset="0"/>
        <a:buChar char="l"/>
        <a:defRPr sz="3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836" indent="-285707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0000"/>
        <a:buChar char="–"/>
        <a:defRPr sz="28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2824" indent="-228564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charset="0"/>
        <a:buChar char="l"/>
        <a:defRPr sz="24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599954" indent="-228564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085" indent="-228564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215" indent="-228564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6pPr>
      <a:lvl7pPr marL="2971344" indent="-228564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7pPr>
      <a:lvl8pPr marL="3428475" indent="-228564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8pPr>
      <a:lvl9pPr marL="3885603" indent="-228564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0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59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90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19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49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80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08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39" algn="l" defTabSz="9142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6040438"/>
            <a:ext cx="1511300" cy="77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27" name="Straight Connector 6"/>
          <p:cNvCxnSpPr>
            <a:cxnSpLocks noChangeShapeType="1"/>
          </p:cNvCxnSpPr>
          <p:nvPr userDrawn="1"/>
        </p:nvCxnSpPr>
        <p:spPr bwMode="auto">
          <a:xfrm>
            <a:off x="250825" y="6669088"/>
            <a:ext cx="7092950" cy="0"/>
          </a:xfrm>
          <a:prstGeom prst="line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028" name="Straight Connector 18"/>
          <p:cNvCxnSpPr>
            <a:cxnSpLocks noChangeShapeType="1"/>
          </p:cNvCxnSpPr>
          <p:nvPr userDrawn="1"/>
        </p:nvCxnSpPr>
        <p:spPr bwMode="auto">
          <a:xfrm rot="-5400000">
            <a:off x="5976144" y="3104357"/>
            <a:ext cx="5976937" cy="0"/>
          </a:xfrm>
          <a:prstGeom prst="line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="" xmlns:p14="http://schemas.microsoft.com/office/powerpoint/2010/main" val="34710297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05" r:id="rId1"/>
    <p:sldLayoutId id="2147484006" r:id="rId2"/>
    <p:sldLayoutId id="2147484007" r:id="rId3"/>
    <p:sldLayoutId id="2147484008" r:id="rId4"/>
    <p:sldLayoutId id="2147484009" r:id="rId5"/>
    <p:sldLayoutId id="2147484010" r:id="rId6"/>
    <p:sldLayoutId id="2147484011" r:id="rId7"/>
    <p:sldLayoutId id="2147484012" r:id="rId8"/>
    <p:sldLayoutId id="2147484013" r:id="rId9"/>
    <p:sldLayoutId id="2147484014" r:id="rId10"/>
    <p:sldLayoutId id="2147484015" r:id="rId11"/>
    <p:sldLayoutId id="2147484016" r:id="rId12"/>
    <p:sldLayoutId id="2147484017" r:id="rId13"/>
    <p:sldLayoutId id="2147484018" r:id="rId14"/>
    <p:sldLayoutId id="2147484019" r:id="rId15"/>
    <p:sldLayoutId id="2147484020" r:id="rId16"/>
  </p:sldLayoutIdLst>
  <p:transition spd="med">
    <p:zoom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MS PGothic" pitchFamily="34" charset="-128"/>
          <a:cs typeface="MS PGothic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charset="0"/>
        <a:buChar char="l"/>
        <a:defRPr sz="3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0000"/>
        <a:buChar char="–"/>
        <a:defRPr sz="28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charset="0"/>
        <a:buChar char="l"/>
        <a:defRPr sz="24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FC686B1-295A-4510-B97F-A3189FAD04A7}" type="datetimeFigureOut">
              <a:rPr lang="pt-BR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/>
              <a:t>16/07/2015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4221010-1E2C-43A1-AFCF-C41E62C22198}" type="slidenum">
              <a:rPr lang="pt-BR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22181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2" r:id="rId1"/>
    <p:sldLayoutId id="2147484023" r:id="rId2"/>
    <p:sldLayoutId id="2147484024" r:id="rId3"/>
    <p:sldLayoutId id="2147484025" r:id="rId4"/>
    <p:sldLayoutId id="2147484026" r:id="rId5"/>
    <p:sldLayoutId id="2147484027" r:id="rId6"/>
    <p:sldLayoutId id="2147484028" r:id="rId7"/>
    <p:sldLayoutId id="2147484029" r:id="rId8"/>
    <p:sldLayoutId id="2147484030" r:id="rId9"/>
    <p:sldLayoutId id="2147484031" r:id="rId10"/>
    <p:sldLayoutId id="214748403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FC686B1-295A-4510-B97F-A3189FAD04A7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/>
              <a:t>16/07/2015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4221010-1E2C-43A1-AFCF-C41E62C22198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66845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5" r:id="rId1"/>
    <p:sldLayoutId id="2147484036" r:id="rId2"/>
    <p:sldLayoutId id="2147484037" r:id="rId3"/>
    <p:sldLayoutId id="2147484038" r:id="rId4"/>
    <p:sldLayoutId id="2147484039" r:id="rId5"/>
    <p:sldLayoutId id="2147484040" r:id="rId6"/>
    <p:sldLayoutId id="2147484041" r:id="rId7"/>
    <p:sldLayoutId id="2147484042" r:id="rId8"/>
    <p:sldLayoutId id="2147484043" r:id="rId9"/>
    <p:sldLayoutId id="2147484044" r:id="rId10"/>
    <p:sldLayoutId id="214748404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99"/>
            </a:gs>
            <a:gs pos="100000">
              <a:srgbClr val="00004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98247517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47" r:id="rId1"/>
  </p:sldLayoutIdLst>
  <p:transition spd="med">
    <p:zoom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charset="0"/>
        <a:buChar char="l"/>
        <a:defRPr sz="3200">
          <a:solidFill>
            <a:schemeClr val="tx1"/>
          </a:solidFill>
          <a:latin typeface="Arial" charset="0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0000"/>
        <a:buChar char="–"/>
        <a:defRPr sz="2800">
          <a:solidFill>
            <a:schemeClr val="tx1"/>
          </a:solidFill>
          <a:latin typeface="Arial" charset="0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charset="0"/>
        <a:buChar char="l"/>
        <a:defRPr sz="2400">
          <a:solidFill>
            <a:schemeClr val="tx1"/>
          </a:solidFill>
          <a:latin typeface="Arial" charset="0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latin typeface="Arial" charset="0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Arial" charset="0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png"/><Relationship Id="rId7" Type="http://schemas.openxmlformats.org/officeDocument/2006/relationships/image" Target="../media/image2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2.xml"/><Relationship Id="rId5" Type="http://schemas.openxmlformats.org/officeDocument/2006/relationships/image" Target="../media/image28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2.xml"/><Relationship Id="rId6" Type="http://schemas.openxmlformats.org/officeDocument/2006/relationships/image" Target="../media/image28.pn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35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34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38.xml"/><Relationship Id="rId1" Type="http://schemas.openxmlformats.org/officeDocument/2006/relationships/vmlDrawing" Target="../drawings/vmlDrawing12.vml"/><Relationship Id="rId4" Type="http://schemas.openxmlformats.org/officeDocument/2006/relationships/oleObject" Target="../embeddings/oleObject12.bin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4.xml"/><Relationship Id="rId4" Type="http://schemas.openxmlformats.org/officeDocument/2006/relationships/hyperlink" Target="Amazon%20Sat%201A.mp4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3.xml"/><Relationship Id="rId4" Type="http://schemas.openxmlformats.org/officeDocument/2006/relationships/image" Target="file://localhost/http/::www.defesaaereanaval.com.br:wp-content:uploads:2015:06:corredor-ecologico-600x457.png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8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Box 1"/>
          <p:cNvSpPr txBox="1">
            <a:spLocks noChangeArrowheads="1"/>
          </p:cNvSpPr>
          <p:nvPr/>
        </p:nvSpPr>
        <p:spPr bwMode="auto">
          <a:xfrm>
            <a:off x="3230210" y="239695"/>
            <a:ext cx="5696024" cy="411171"/>
          </a:xfrm>
          <a:prstGeom prst="rect">
            <a:avLst/>
          </a:prstGeom>
          <a:solidFill>
            <a:srgbClr val="008000">
              <a:alpha val="62000"/>
            </a:srgbClr>
          </a:solidFill>
          <a:ln>
            <a:noFill/>
          </a:ln>
          <a:extLst/>
        </p:spPr>
        <p:txBody>
          <a:bodyPr lIns="64068" tIns="32026" rIns="64068" bIns="32026" anchor="ctr">
            <a:spAutoFit/>
          </a:bodyPr>
          <a:lstStyle>
            <a:lvl1pPr eaLnBrk="0" hangingPunct="0"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1pPr>
            <a:lvl2pPr marL="742950" indent="-285750" eaLnBrk="0" hangingPunct="0"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2pPr>
            <a:lvl3pPr marL="1143000" indent="-228600" eaLnBrk="0" hangingPunct="0"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3pPr>
            <a:lvl4pPr marL="1600200" indent="-228600" eaLnBrk="0" hangingPunct="0"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4pPr>
            <a:lvl5pPr marL="2057400" indent="-228600" eaLnBrk="0" hangingPunct="0"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9pPr>
          </a:lstStyle>
          <a:p>
            <a:pPr algn="r" defTabSz="640706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200" dirty="0">
                <a:latin typeface="Gill Sans"/>
              </a:rPr>
              <a:t>AMAZÔNIA BRASILEIRA </a:t>
            </a:r>
            <a:endParaRPr lang="en-US" sz="1700" dirty="0">
              <a:latin typeface="Gill Sans"/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1A2D3C"/>
              </a:clrFrom>
              <a:clrTo>
                <a:srgbClr val="1A2D3C">
                  <a:alpha val="0"/>
                </a:srgbClr>
              </a:clrTo>
            </a:clrChange>
            <a:lum bright="-10000" contrast="1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8622"/>
          <a:stretch/>
        </p:blipFill>
        <p:spPr bwMode="auto">
          <a:xfrm>
            <a:off x="217766" y="1037873"/>
            <a:ext cx="9144000" cy="5580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49303663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585478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 Box 10"/>
          <p:cNvSpPr txBox="1">
            <a:spLocks noChangeArrowheads="1"/>
          </p:cNvSpPr>
          <p:nvPr/>
        </p:nvSpPr>
        <p:spPr bwMode="auto">
          <a:xfrm>
            <a:off x="838200" y="87313"/>
            <a:ext cx="73342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3241" dir="2658359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 defTabSz="914400" eaLnBrk="0" hangingPunct="0">
              <a:defRPr/>
            </a:pPr>
            <a:r>
              <a:rPr lang="pt-BR" sz="6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  <a:ea typeface="ＭＳ Ｐゴシック" charset="0"/>
                <a:cs typeface="Arial"/>
              </a:rPr>
              <a:t>SISFRON</a:t>
            </a:r>
            <a:endParaRPr lang="pt-BR" sz="28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  <a:ea typeface="ＭＳ Ｐゴシック" charset="0"/>
              <a:cs typeface="Arial"/>
            </a:endParaRPr>
          </a:p>
        </p:txBody>
      </p:sp>
      <p:grpSp>
        <p:nvGrpSpPr>
          <p:cNvPr id="84995" name="Group 73"/>
          <p:cNvGrpSpPr>
            <a:grpSpLocks/>
          </p:cNvGrpSpPr>
          <p:nvPr/>
        </p:nvGrpSpPr>
        <p:grpSpPr bwMode="auto">
          <a:xfrm>
            <a:off x="195263" y="87313"/>
            <a:ext cx="8702675" cy="6635220"/>
            <a:chOff x="195262" y="1414463"/>
            <a:chExt cx="8702675" cy="4395787"/>
          </a:xfrm>
        </p:grpSpPr>
        <p:grpSp>
          <p:nvGrpSpPr>
            <p:cNvPr id="84997" name="Group 1"/>
            <p:cNvGrpSpPr>
              <a:grpSpLocks/>
            </p:cNvGrpSpPr>
            <p:nvPr/>
          </p:nvGrpSpPr>
          <p:grpSpPr bwMode="auto">
            <a:xfrm>
              <a:off x="2620962" y="2117725"/>
              <a:ext cx="3719513" cy="3683000"/>
              <a:chOff x="0" y="0"/>
              <a:chExt cx="2343" cy="2320"/>
            </a:xfrm>
          </p:grpSpPr>
          <p:pic>
            <p:nvPicPr>
              <p:cNvPr id="85048" name="Picture 2"/>
              <p:cNvPicPr>
                <a:picLocks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2343" cy="23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84998" name="Group 7"/>
            <p:cNvGrpSpPr>
              <a:grpSpLocks/>
            </p:cNvGrpSpPr>
            <p:nvPr/>
          </p:nvGrpSpPr>
          <p:grpSpPr bwMode="auto">
            <a:xfrm>
              <a:off x="2605087" y="1436688"/>
              <a:ext cx="3721100" cy="609600"/>
              <a:chOff x="0" y="0"/>
              <a:chExt cx="2344" cy="384"/>
            </a:xfrm>
          </p:grpSpPr>
          <p:pic>
            <p:nvPicPr>
              <p:cNvPr id="85047" name="Picture 8"/>
              <p:cNvPicPr>
                <a:picLocks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2344" cy="3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84999" name="Group 9"/>
            <p:cNvGrpSpPr>
              <a:grpSpLocks/>
            </p:cNvGrpSpPr>
            <p:nvPr/>
          </p:nvGrpSpPr>
          <p:grpSpPr bwMode="auto">
            <a:xfrm>
              <a:off x="203200" y="1439863"/>
              <a:ext cx="2268537" cy="603250"/>
              <a:chOff x="0" y="0"/>
              <a:chExt cx="1429" cy="380"/>
            </a:xfrm>
          </p:grpSpPr>
          <p:pic>
            <p:nvPicPr>
              <p:cNvPr id="85046" name="Picture 10"/>
              <p:cNvPicPr>
                <a:picLocks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429" cy="3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85000" name="Rectangle 13"/>
            <p:cNvSpPr>
              <a:spLocks/>
            </p:cNvSpPr>
            <p:nvPr/>
          </p:nvSpPr>
          <p:spPr bwMode="auto">
            <a:xfrm>
              <a:off x="431800" y="1524000"/>
              <a:ext cx="16891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39" bIns="0"/>
            <a:lstStyle/>
            <a:p>
              <a:pPr marL="39688" algn="ctr" defTabSz="914400" fontAlgn="base">
                <a:spcBef>
                  <a:spcPts val="1400"/>
                </a:spcBef>
                <a:spcAft>
                  <a:spcPct val="0"/>
                </a:spcAft>
              </a:pPr>
              <a:r>
                <a:rPr lang="en-US" sz="2400" b="1" smtClean="0">
                  <a:solidFill>
                    <a:srgbClr val="000000"/>
                  </a:solidFill>
                  <a:latin typeface="Trebuchet MS" charset="0"/>
                  <a:ea typeface="ＭＳ Ｐゴシック" charset="0"/>
                  <a:cs typeface="ＭＳ Ｐゴシック" charset="0"/>
                  <a:sym typeface="Trebuchet MS" charset="0"/>
                </a:rPr>
                <a:t>Sensores</a:t>
              </a:r>
            </a:p>
          </p:txBody>
        </p:sp>
        <p:sp>
          <p:nvSpPr>
            <p:cNvPr id="85001" name="Rectangle 14"/>
            <p:cNvSpPr>
              <a:spLocks/>
            </p:cNvSpPr>
            <p:nvPr/>
          </p:nvSpPr>
          <p:spPr bwMode="auto">
            <a:xfrm>
              <a:off x="3527425" y="1524000"/>
              <a:ext cx="16891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39" bIns="0"/>
            <a:lstStyle/>
            <a:p>
              <a:pPr marL="39688" defTabSz="914400" fontAlgn="base">
                <a:spcBef>
                  <a:spcPts val="1400"/>
                </a:spcBef>
                <a:spcAft>
                  <a:spcPct val="0"/>
                </a:spcAft>
              </a:pPr>
              <a:r>
                <a:rPr lang="en-US" sz="2400" b="1" smtClean="0">
                  <a:solidFill>
                    <a:srgbClr val="000000"/>
                  </a:solidFill>
                  <a:latin typeface="Trebuchet MS" charset="0"/>
                  <a:ea typeface="ＭＳ Ｐゴシック" charset="0"/>
                  <a:cs typeface="ＭＳ Ｐゴシック" charset="0"/>
                  <a:sym typeface="Trebuchet MS" charset="0"/>
                </a:rPr>
                <a:t>Decisores</a:t>
              </a:r>
            </a:p>
          </p:txBody>
        </p:sp>
        <p:grpSp>
          <p:nvGrpSpPr>
            <p:cNvPr id="85003" name="Group 16"/>
            <p:cNvGrpSpPr>
              <a:grpSpLocks/>
            </p:cNvGrpSpPr>
            <p:nvPr/>
          </p:nvGrpSpPr>
          <p:grpSpPr bwMode="auto">
            <a:xfrm>
              <a:off x="2713037" y="2286000"/>
              <a:ext cx="3492499" cy="381000"/>
              <a:chOff x="0" y="62"/>
              <a:chExt cx="2199" cy="240"/>
            </a:xfrm>
          </p:grpSpPr>
          <p:sp>
            <p:nvSpPr>
              <p:cNvPr id="85043" name="Rectangle 17"/>
              <p:cNvSpPr>
                <a:spLocks/>
              </p:cNvSpPr>
              <p:nvPr/>
            </p:nvSpPr>
            <p:spPr bwMode="auto">
              <a:xfrm>
                <a:off x="677" y="62"/>
                <a:ext cx="831" cy="2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40639" bIns="0"/>
              <a:lstStyle/>
              <a:p>
                <a:pPr marL="39688" algn="ctr" defTabSz="914400" fontAlgn="base">
                  <a:spcBef>
                    <a:spcPts val="1150"/>
                  </a:spcBef>
                  <a:spcAft>
                    <a:spcPct val="0"/>
                  </a:spcAft>
                </a:pPr>
                <a:r>
                  <a:rPr lang="en-US" b="1" smtClean="0">
                    <a:solidFill>
                      <a:srgbClr val="FF2712"/>
                    </a:solidFill>
                    <a:latin typeface="Arial" charset="0"/>
                    <a:ea typeface="ＭＳ Ｐゴシック" charset="0"/>
                    <a:cs typeface="ＭＳ Ｐゴシック" charset="0"/>
                  </a:rPr>
                  <a:t>C</a:t>
                </a:r>
                <a:r>
                  <a:rPr lang="en-US" b="1" baseline="30000" smtClean="0">
                    <a:solidFill>
                      <a:srgbClr val="FF2712"/>
                    </a:solidFill>
                    <a:latin typeface="Arial" charset="0"/>
                    <a:ea typeface="ＭＳ Ｐゴシック" charset="0"/>
                    <a:cs typeface="ＭＳ Ｐゴシック" charset="0"/>
                  </a:rPr>
                  <a:t>2</a:t>
                </a:r>
              </a:p>
            </p:txBody>
          </p:sp>
          <p:sp>
            <p:nvSpPr>
              <p:cNvPr id="85044" name="Line 18"/>
              <p:cNvSpPr>
                <a:spLocks noChangeShapeType="1"/>
              </p:cNvSpPr>
              <p:nvPr/>
            </p:nvSpPr>
            <p:spPr bwMode="auto">
              <a:xfrm>
                <a:off x="1223" y="123"/>
                <a:ext cx="976" cy="1"/>
              </a:xfrm>
              <a:prstGeom prst="line">
                <a:avLst/>
              </a:prstGeom>
              <a:noFill/>
              <a:ln w="57150">
                <a:solidFill>
                  <a:srgbClr val="D90B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85045" name="Line 19"/>
              <p:cNvSpPr>
                <a:spLocks noChangeShapeType="1"/>
              </p:cNvSpPr>
              <p:nvPr/>
            </p:nvSpPr>
            <p:spPr bwMode="auto">
              <a:xfrm flipH="1">
                <a:off x="0" y="115"/>
                <a:ext cx="936" cy="1"/>
              </a:xfrm>
              <a:prstGeom prst="line">
                <a:avLst/>
              </a:prstGeom>
              <a:noFill/>
              <a:ln w="57150">
                <a:solidFill>
                  <a:srgbClr val="D90B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85004" name="Group 20"/>
            <p:cNvGrpSpPr>
              <a:grpSpLocks/>
            </p:cNvGrpSpPr>
            <p:nvPr/>
          </p:nvGrpSpPr>
          <p:grpSpPr bwMode="auto">
            <a:xfrm>
              <a:off x="5503862" y="3186113"/>
              <a:ext cx="381000" cy="1343025"/>
              <a:chOff x="0" y="0"/>
              <a:chExt cx="240" cy="846"/>
            </a:xfrm>
          </p:grpSpPr>
          <p:sp>
            <p:nvSpPr>
              <p:cNvPr id="85040" name="AutoShape 21"/>
              <p:cNvSpPr>
                <a:spLocks/>
              </p:cNvSpPr>
              <p:nvPr/>
            </p:nvSpPr>
            <p:spPr bwMode="auto">
              <a:xfrm>
                <a:off x="0" y="0"/>
                <a:ext cx="240" cy="846"/>
              </a:xfrm>
              <a:custGeom>
                <a:avLst/>
                <a:gdLst>
                  <a:gd name="T0" fmla="*/ 0 w 21600"/>
                  <a:gd name="T1" fmla="*/ 0 h 21600"/>
                  <a:gd name="T2" fmla="*/ 240 w 21600"/>
                  <a:gd name="T3" fmla="*/ 302 h 21600"/>
                  <a:gd name="T4" fmla="*/ 240 w 21600"/>
                  <a:gd name="T5" fmla="*/ 475 h 21600"/>
                  <a:gd name="T6" fmla="*/ 80 w 21600"/>
                  <a:gd name="T7" fmla="*/ 760 h 21600"/>
                  <a:gd name="T8" fmla="*/ 80 w 21600"/>
                  <a:gd name="T9" fmla="*/ 846 h 21600"/>
                  <a:gd name="T10" fmla="*/ 0 w 21600"/>
                  <a:gd name="T11" fmla="*/ 691 h 21600"/>
                  <a:gd name="T12" fmla="*/ 80 w 21600"/>
                  <a:gd name="T13" fmla="*/ 501 h 21600"/>
                  <a:gd name="T14" fmla="*/ 80 w 21600"/>
                  <a:gd name="T15" fmla="*/ 587 h 21600"/>
                  <a:gd name="T16" fmla="*/ 230 w 21600"/>
                  <a:gd name="T17" fmla="*/ 388 h 21600"/>
                  <a:gd name="T18" fmla="*/ 0 w 21600"/>
                  <a:gd name="T19" fmla="*/ 173 h 21600"/>
                  <a:gd name="T20" fmla="*/ 0 w 21600"/>
                  <a:gd name="T21" fmla="*/ 0 h 21600"/>
                  <a:gd name="T22" fmla="*/ 0 w 21600"/>
                  <a:gd name="T23" fmla="*/ 0 h 2160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1600"/>
                  <a:gd name="T37" fmla="*/ 0 h 21600"/>
                  <a:gd name="T38" fmla="*/ 21600 w 21600"/>
                  <a:gd name="T39" fmla="*/ 21600 h 2160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1600" h="21600">
                    <a:moveTo>
                      <a:pt x="0" y="0"/>
                    </a:moveTo>
                    <a:cubicBezTo>
                      <a:pt x="11929" y="0"/>
                      <a:pt x="21600" y="3454"/>
                      <a:pt x="21600" y="7715"/>
                    </a:cubicBezTo>
                    <a:lnTo>
                      <a:pt x="21600" y="12123"/>
                    </a:lnTo>
                    <a:cubicBezTo>
                      <a:pt x="21600" y="15392"/>
                      <a:pt x="15830" y="18307"/>
                      <a:pt x="7201" y="19396"/>
                    </a:cubicBezTo>
                    <a:lnTo>
                      <a:pt x="7200" y="21600"/>
                    </a:lnTo>
                    <a:lnTo>
                      <a:pt x="0" y="17633"/>
                    </a:lnTo>
                    <a:lnTo>
                      <a:pt x="7200" y="12783"/>
                    </a:lnTo>
                    <a:lnTo>
                      <a:pt x="7201" y="14988"/>
                    </a:lnTo>
                    <a:cubicBezTo>
                      <a:pt x="13710" y="14166"/>
                      <a:pt x="18727" y="12282"/>
                      <a:pt x="20700" y="9919"/>
                    </a:cubicBezTo>
                    <a:cubicBezTo>
                      <a:pt x="17970" y="6649"/>
                      <a:pt x="9552" y="4408"/>
                      <a:pt x="0" y="4408"/>
                    </a:cubicBezTo>
                    <a:lnTo>
                      <a:pt x="0" y="0"/>
                    </a:lnTo>
                    <a:close/>
                    <a:moveTo>
                      <a:pt x="0" y="0"/>
                    </a:moveTo>
                  </a:path>
                </a:pathLst>
              </a:custGeom>
              <a:solidFill>
                <a:srgbClr val="FFFF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85041" name="AutoShape 22"/>
              <p:cNvSpPr>
                <a:spLocks/>
              </p:cNvSpPr>
              <p:nvPr/>
            </p:nvSpPr>
            <p:spPr bwMode="auto">
              <a:xfrm>
                <a:off x="0" y="0"/>
                <a:ext cx="240" cy="475"/>
              </a:xfrm>
              <a:custGeom>
                <a:avLst/>
                <a:gdLst>
                  <a:gd name="T0" fmla="*/ 0 w 21600"/>
                  <a:gd name="T1" fmla="*/ 0 h 21600"/>
                  <a:gd name="T2" fmla="*/ 240 w 21600"/>
                  <a:gd name="T3" fmla="*/ 302 h 21600"/>
                  <a:gd name="T4" fmla="*/ 240 w 21600"/>
                  <a:gd name="T5" fmla="*/ 475 h 21600"/>
                  <a:gd name="T6" fmla="*/ 0 w 21600"/>
                  <a:gd name="T7" fmla="*/ 173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600"/>
                  <a:gd name="T19" fmla="*/ 0 h 21600"/>
                  <a:gd name="T20" fmla="*/ 21600 w 21600"/>
                  <a:gd name="T21" fmla="*/ 21600 h 2160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600" h="21600">
                    <a:moveTo>
                      <a:pt x="0" y="0"/>
                    </a:moveTo>
                    <a:cubicBezTo>
                      <a:pt x="11929" y="0"/>
                      <a:pt x="21600" y="6154"/>
                      <a:pt x="21600" y="13745"/>
                    </a:cubicBezTo>
                    <a:lnTo>
                      <a:pt x="21600" y="21600"/>
                    </a:lnTo>
                    <a:cubicBezTo>
                      <a:pt x="21600" y="14009"/>
                      <a:pt x="11929" y="7855"/>
                      <a:pt x="0" y="7855"/>
                    </a:cubicBezTo>
                    <a:lnTo>
                      <a:pt x="0" y="0"/>
                    </a:lnTo>
                    <a:close/>
                    <a:moveTo>
                      <a:pt x="0" y="0"/>
                    </a:moveTo>
                  </a:path>
                </a:pathLst>
              </a:custGeom>
              <a:solidFill>
                <a:srgbClr val="CCCC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85042" name="AutoShape 23"/>
              <p:cNvSpPr>
                <a:spLocks/>
              </p:cNvSpPr>
              <p:nvPr/>
            </p:nvSpPr>
            <p:spPr bwMode="auto">
              <a:xfrm>
                <a:off x="229" y="388"/>
                <a:ext cx="11" cy="87"/>
              </a:xfrm>
              <a:custGeom>
                <a:avLst/>
                <a:gdLst>
                  <a:gd name="T0" fmla="*/ 11 w 21600"/>
                  <a:gd name="T1" fmla="*/ 87 h 21600"/>
                  <a:gd name="T2" fmla="*/ 0 w 21600"/>
                  <a:gd name="T3" fmla="*/ 0 h 21600"/>
                  <a:gd name="T4" fmla="*/ 0 60000 65536"/>
                  <a:gd name="T5" fmla="*/ 0 60000 65536"/>
                  <a:gd name="T6" fmla="*/ 0 w 21600"/>
                  <a:gd name="T7" fmla="*/ 0 h 21600"/>
                  <a:gd name="T8" fmla="*/ 21600 w 21600"/>
                  <a:gd name="T9" fmla="*/ 21600 h 2160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1600" h="21600">
                    <a:moveTo>
                      <a:pt x="21600" y="21600"/>
                    </a:moveTo>
                    <a:cubicBezTo>
                      <a:pt x="21600" y="14285"/>
                      <a:pt x="14324" y="7010"/>
                      <a:pt x="0" y="0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85005" name="Group 24"/>
            <p:cNvGrpSpPr>
              <a:grpSpLocks/>
            </p:cNvGrpSpPr>
            <p:nvPr/>
          </p:nvGrpSpPr>
          <p:grpSpPr bwMode="auto">
            <a:xfrm rot="10800000">
              <a:off x="3141662" y="3136900"/>
              <a:ext cx="381000" cy="1343025"/>
              <a:chOff x="0" y="0"/>
              <a:chExt cx="240" cy="846"/>
            </a:xfrm>
          </p:grpSpPr>
          <p:sp>
            <p:nvSpPr>
              <p:cNvPr id="85037" name="AutoShape 25"/>
              <p:cNvSpPr>
                <a:spLocks/>
              </p:cNvSpPr>
              <p:nvPr/>
            </p:nvSpPr>
            <p:spPr bwMode="auto">
              <a:xfrm>
                <a:off x="0" y="0"/>
                <a:ext cx="240" cy="846"/>
              </a:xfrm>
              <a:custGeom>
                <a:avLst/>
                <a:gdLst>
                  <a:gd name="T0" fmla="*/ 0 w 21600"/>
                  <a:gd name="T1" fmla="*/ 0 h 21600"/>
                  <a:gd name="T2" fmla="*/ 240 w 21600"/>
                  <a:gd name="T3" fmla="*/ 302 h 21600"/>
                  <a:gd name="T4" fmla="*/ 240 w 21600"/>
                  <a:gd name="T5" fmla="*/ 475 h 21600"/>
                  <a:gd name="T6" fmla="*/ 80 w 21600"/>
                  <a:gd name="T7" fmla="*/ 760 h 21600"/>
                  <a:gd name="T8" fmla="*/ 80 w 21600"/>
                  <a:gd name="T9" fmla="*/ 846 h 21600"/>
                  <a:gd name="T10" fmla="*/ 0 w 21600"/>
                  <a:gd name="T11" fmla="*/ 691 h 21600"/>
                  <a:gd name="T12" fmla="*/ 80 w 21600"/>
                  <a:gd name="T13" fmla="*/ 501 h 21600"/>
                  <a:gd name="T14" fmla="*/ 80 w 21600"/>
                  <a:gd name="T15" fmla="*/ 587 h 21600"/>
                  <a:gd name="T16" fmla="*/ 230 w 21600"/>
                  <a:gd name="T17" fmla="*/ 388 h 21600"/>
                  <a:gd name="T18" fmla="*/ 0 w 21600"/>
                  <a:gd name="T19" fmla="*/ 173 h 21600"/>
                  <a:gd name="T20" fmla="*/ 0 w 21600"/>
                  <a:gd name="T21" fmla="*/ 0 h 21600"/>
                  <a:gd name="T22" fmla="*/ 0 w 21600"/>
                  <a:gd name="T23" fmla="*/ 0 h 2160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1600"/>
                  <a:gd name="T37" fmla="*/ 0 h 21600"/>
                  <a:gd name="T38" fmla="*/ 21600 w 21600"/>
                  <a:gd name="T39" fmla="*/ 21600 h 2160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1600" h="21600">
                    <a:moveTo>
                      <a:pt x="0" y="0"/>
                    </a:moveTo>
                    <a:cubicBezTo>
                      <a:pt x="11929" y="0"/>
                      <a:pt x="21600" y="3454"/>
                      <a:pt x="21600" y="7715"/>
                    </a:cubicBezTo>
                    <a:lnTo>
                      <a:pt x="21600" y="12123"/>
                    </a:lnTo>
                    <a:cubicBezTo>
                      <a:pt x="21600" y="15392"/>
                      <a:pt x="15830" y="18307"/>
                      <a:pt x="7201" y="19396"/>
                    </a:cubicBezTo>
                    <a:lnTo>
                      <a:pt x="7200" y="21600"/>
                    </a:lnTo>
                    <a:lnTo>
                      <a:pt x="0" y="17633"/>
                    </a:lnTo>
                    <a:lnTo>
                      <a:pt x="7200" y="12783"/>
                    </a:lnTo>
                    <a:lnTo>
                      <a:pt x="7201" y="14988"/>
                    </a:lnTo>
                    <a:cubicBezTo>
                      <a:pt x="13710" y="14166"/>
                      <a:pt x="18727" y="12282"/>
                      <a:pt x="20700" y="9919"/>
                    </a:cubicBezTo>
                    <a:cubicBezTo>
                      <a:pt x="17970" y="6649"/>
                      <a:pt x="9552" y="4408"/>
                      <a:pt x="0" y="4408"/>
                    </a:cubicBezTo>
                    <a:lnTo>
                      <a:pt x="0" y="0"/>
                    </a:lnTo>
                    <a:close/>
                    <a:moveTo>
                      <a:pt x="0" y="0"/>
                    </a:moveTo>
                  </a:path>
                </a:pathLst>
              </a:custGeom>
              <a:solidFill>
                <a:srgbClr val="FFFF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85038" name="AutoShape 26"/>
              <p:cNvSpPr>
                <a:spLocks/>
              </p:cNvSpPr>
              <p:nvPr/>
            </p:nvSpPr>
            <p:spPr bwMode="auto">
              <a:xfrm>
                <a:off x="0" y="0"/>
                <a:ext cx="240" cy="475"/>
              </a:xfrm>
              <a:custGeom>
                <a:avLst/>
                <a:gdLst>
                  <a:gd name="T0" fmla="*/ 0 w 21600"/>
                  <a:gd name="T1" fmla="*/ 0 h 21600"/>
                  <a:gd name="T2" fmla="*/ 240 w 21600"/>
                  <a:gd name="T3" fmla="*/ 302 h 21600"/>
                  <a:gd name="T4" fmla="*/ 240 w 21600"/>
                  <a:gd name="T5" fmla="*/ 475 h 21600"/>
                  <a:gd name="T6" fmla="*/ 0 w 21600"/>
                  <a:gd name="T7" fmla="*/ 173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600"/>
                  <a:gd name="T19" fmla="*/ 0 h 21600"/>
                  <a:gd name="T20" fmla="*/ 21600 w 21600"/>
                  <a:gd name="T21" fmla="*/ 21600 h 2160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600" h="21600">
                    <a:moveTo>
                      <a:pt x="0" y="0"/>
                    </a:moveTo>
                    <a:cubicBezTo>
                      <a:pt x="11929" y="0"/>
                      <a:pt x="21600" y="6154"/>
                      <a:pt x="21600" y="13745"/>
                    </a:cubicBezTo>
                    <a:lnTo>
                      <a:pt x="21600" y="21600"/>
                    </a:lnTo>
                    <a:cubicBezTo>
                      <a:pt x="21600" y="14009"/>
                      <a:pt x="11929" y="7855"/>
                      <a:pt x="0" y="7855"/>
                    </a:cubicBezTo>
                    <a:lnTo>
                      <a:pt x="0" y="0"/>
                    </a:lnTo>
                    <a:close/>
                    <a:moveTo>
                      <a:pt x="0" y="0"/>
                    </a:moveTo>
                  </a:path>
                </a:pathLst>
              </a:custGeom>
              <a:solidFill>
                <a:srgbClr val="CCCC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85039" name="AutoShape 27"/>
              <p:cNvSpPr>
                <a:spLocks/>
              </p:cNvSpPr>
              <p:nvPr/>
            </p:nvSpPr>
            <p:spPr bwMode="auto">
              <a:xfrm>
                <a:off x="229" y="388"/>
                <a:ext cx="11" cy="87"/>
              </a:xfrm>
              <a:custGeom>
                <a:avLst/>
                <a:gdLst>
                  <a:gd name="T0" fmla="*/ 11 w 21600"/>
                  <a:gd name="T1" fmla="*/ 87 h 21600"/>
                  <a:gd name="T2" fmla="*/ 0 w 21600"/>
                  <a:gd name="T3" fmla="*/ 0 h 21600"/>
                  <a:gd name="T4" fmla="*/ 0 60000 65536"/>
                  <a:gd name="T5" fmla="*/ 0 60000 65536"/>
                  <a:gd name="T6" fmla="*/ 0 w 21600"/>
                  <a:gd name="T7" fmla="*/ 0 h 21600"/>
                  <a:gd name="T8" fmla="*/ 21600 w 21600"/>
                  <a:gd name="T9" fmla="*/ 21600 h 2160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1600" h="21600">
                    <a:moveTo>
                      <a:pt x="21600" y="21600"/>
                    </a:moveTo>
                    <a:cubicBezTo>
                      <a:pt x="21600" y="14285"/>
                      <a:pt x="14324" y="7010"/>
                      <a:pt x="0" y="0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85006" name="Group 28"/>
            <p:cNvGrpSpPr>
              <a:grpSpLocks/>
            </p:cNvGrpSpPr>
            <p:nvPr/>
          </p:nvGrpSpPr>
          <p:grpSpPr bwMode="auto">
            <a:xfrm rot="-5400000">
              <a:off x="4306094" y="2202656"/>
              <a:ext cx="381000" cy="1344613"/>
              <a:chOff x="0" y="0"/>
              <a:chExt cx="240" cy="846"/>
            </a:xfrm>
          </p:grpSpPr>
          <p:sp>
            <p:nvSpPr>
              <p:cNvPr id="85034" name="AutoShape 29"/>
              <p:cNvSpPr>
                <a:spLocks/>
              </p:cNvSpPr>
              <p:nvPr/>
            </p:nvSpPr>
            <p:spPr bwMode="auto">
              <a:xfrm>
                <a:off x="0" y="0"/>
                <a:ext cx="240" cy="846"/>
              </a:xfrm>
              <a:custGeom>
                <a:avLst/>
                <a:gdLst>
                  <a:gd name="T0" fmla="*/ 0 w 21600"/>
                  <a:gd name="T1" fmla="*/ 0 h 21600"/>
                  <a:gd name="T2" fmla="*/ 240 w 21600"/>
                  <a:gd name="T3" fmla="*/ 302 h 21600"/>
                  <a:gd name="T4" fmla="*/ 240 w 21600"/>
                  <a:gd name="T5" fmla="*/ 475 h 21600"/>
                  <a:gd name="T6" fmla="*/ 80 w 21600"/>
                  <a:gd name="T7" fmla="*/ 760 h 21600"/>
                  <a:gd name="T8" fmla="*/ 80 w 21600"/>
                  <a:gd name="T9" fmla="*/ 846 h 21600"/>
                  <a:gd name="T10" fmla="*/ 0 w 21600"/>
                  <a:gd name="T11" fmla="*/ 691 h 21600"/>
                  <a:gd name="T12" fmla="*/ 80 w 21600"/>
                  <a:gd name="T13" fmla="*/ 501 h 21600"/>
                  <a:gd name="T14" fmla="*/ 80 w 21600"/>
                  <a:gd name="T15" fmla="*/ 587 h 21600"/>
                  <a:gd name="T16" fmla="*/ 230 w 21600"/>
                  <a:gd name="T17" fmla="*/ 388 h 21600"/>
                  <a:gd name="T18" fmla="*/ 0 w 21600"/>
                  <a:gd name="T19" fmla="*/ 173 h 21600"/>
                  <a:gd name="T20" fmla="*/ 0 w 21600"/>
                  <a:gd name="T21" fmla="*/ 0 h 21600"/>
                  <a:gd name="T22" fmla="*/ 0 w 21600"/>
                  <a:gd name="T23" fmla="*/ 0 h 2160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1600"/>
                  <a:gd name="T37" fmla="*/ 0 h 21600"/>
                  <a:gd name="T38" fmla="*/ 21600 w 21600"/>
                  <a:gd name="T39" fmla="*/ 21600 h 2160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1600" h="21600">
                    <a:moveTo>
                      <a:pt x="0" y="0"/>
                    </a:moveTo>
                    <a:cubicBezTo>
                      <a:pt x="11929" y="0"/>
                      <a:pt x="21600" y="3454"/>
                      <a:pt x="21600" y="7715"/>
                    </a:cubicBezTo>
                    <a:lnTo>
                      <a:pt x="21600" y="12123"/>
                    </a:lnTo>
                    <a:cubicBezTo>
                      <a:pt x="21600" y="15392"/>
                      <a:pt x="15830" y="18307"/>
                      <a:pt x="7201" y="19396"/>
                    </a:cubicBezTo>
                    <a:lnTo>
                      <a:pt x="7200" y="21600"/>
                    </a:lnTo>
                    <a:lnTo>
                      <a:pt x="0" y="17633"/>
                    </a:lnTo>
                    <a:lnTo>
                      <a:pt x="7200" y="12783"/>
                    </a:lnTo>
                    <a:lnTo>
                      <a:pt x="7201" y="14988"/>
                    </a:lnTo>
                    <a:cubicBezTo>
                      <a:pt x="13710" y="14166"/>
                      <a:pt x="18727" y="12282"/>
                      <a:pt x="20700" y="9919"/>
                    </a:cubicBezTo>
                    <a:cubicBezTo>
                      <a:pt x="17970" y="6649"/>
                      <a:pt x="9552" y="4408"/>
                      <a:pt x="0" y="4408"/>
                    </a:cubicBezTo>
                    <a:lnTo>
                      <a:pt x="0" y="0"/>
                    </a:lnTo>
                    <a:close/>
                    <a:moveTo>
                      <a:pt x="0" y="0"/>
                    </a:moveTo>
                  </a:path>
                </a:pathLst>
              </a:custGeom>
              <a:solidFill>
                <a:srgbClr val="FFFF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85035" name="AutoShape 30"/>
              <p:cNvSpPr>
                <a:spLocks/>
              </p:cNvSpPr>
              <p:nvPr/>
            </p:nvSpPr>
            <p:spPr bwMode="auto">
              <a:xfrm>
                <a:off x="0" y="0"/>
                <a:ext cx="240" cy="475"/>
              </a:xfrm>
              <a:custGeom>
                <a:avLst/>
                <a:gdLst>
                  <a:gd name="T0" fmla="*/ 0 w 21600"/>
                  <a:gd name="T1" fmla="*/ 0 h 21600"/>
                  <a:gd name="T2" fmla="*/ 240 w 21600"/>
                  <a:gd name="T3" fmla="*/ 302 h 21600"/>
                  <a:gd name="T4" fmla="*/ 240 w 21600"/>
                  <a:gd name="T5" fmla="*/ 475 h 21600"/>
                  <a:gd name="T6" fmla="*/ 0 w 21600"/>
                  <a:gd name="T7" fmla="*/ 173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600"/>
                  <a:gd name="T19" fmla="*/ 0 h 21600"/>
                  <a:gd name="T20" fmla="*/ 21600 w 21600"/>
                  <a:gd name="T21" fmla="*/ 21600 h 2160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600" h="21600">
                    <a:moveTo>
                      <a:pt x="0" y="0"/>
                    </a:moveTo>
                    <a:cubicBezTo>
                      <a:pt x="11929" y="0"/>
                      <a:pt x="21600" y="6154"/>
                      <a:pt x="21600" y="13745"/>
                    </a:cubicBezTo>
                    <a:lnTo>
                      <a:pt x="21600" y="21600"/>
                    </a:lnTo>
                    <a:cubicBezTo>
                      <a:pt x="21600" y="14009"/>
                      <a:pt x="11929" y="7855"/>
                      <a:pt x="0" y="7855"/>
                    </a:cubicBezTo>
                    <a:lnTo>
                      <a:pt x="0" y="0"/>
                    </a:lnTo>
                    <a:close/>
                    <a:moveTo>
                      <a:pt x="0" y="0"/>
                    </a:moveTo>
                  </a:path>
                </a:pathLst>
              </a:custGeom>
              <a:solidFill>
                <a:srgbClr val="CCCC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85036" name="AutoShape 31"/>
              <p:cNvSpPr>
                <a:spLocks/>
              </p:cNvSpPr>
              <p:nvPr/>
            </p:nvSpPr>
            <p:spPr bwMode="auto">
              <a:xfrm>
                <a:off x="227" y="390"/>
                <a:ext cx="10" cy="86"/>
              </a:xfrm>
              <a:custGeom>
                <a:avLst/>
                <a:gdLst>
                  <a:gd name="T0" fmla="*/ 10 w 21600"/>
                  <a:gd name="T1" fmla="*/ 86 h 21600"/>
                  <a:gd name="T2" fmla="*/ 0 w 21600"/>
                  <a:gd name="T3" fmla="*/ 0 h 21600"/>
                  <a:gd name="T4" fmla="*/ 0 60000 65536"/>
                  <a:gd name="T5" fmla="*/ 0 60000 65536"/>
                  <a:gd name="T6" fmla="*/ 0 w 21600"/>
                  <a:gd name="T7" fmla="*/ 0 h 21600"/>
                  <a:gd name="T8" fmla="*/ 21600 w 21600"/>
                  <a:gd name="T9" fmla="*/ 21600 h 2160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1600" h="21600">
                    <a:moveTo>
                      <a:pt x="21600" y="21600"/>
                    </a:moveTo>
                    <a:cubicBezTo>
                      <a:pt x="21600" y="14285"/>
                      <a:pt x="14324" y="7010"/>
                      <a:pt x="0" y="0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85007" name="Group 32"/>
            <p:cNvGrpSpPr>
              <a:grpSpLocks/>
            </p:cNvGrpSpPr>
            <p:nvPr/>
          </p:nvGrpSpPr>
          <p:grpSpPr bwMode="auto">
            <a:xfrm rot="5400000">
              <a:off x="4258469" y="4058443"/>
              <a:ext cx="381000" cy="1344613"/>
              <a:chOff x="0" y="0"/>
              <a:chExt cx="240" cy="846"/>
            </a:xfrm>
          </p:grpSpPr>
          <p:sp>
            <p:nvSpPr>
              <p:cNvPr id="85031" name="AutoShape 33"/>
              <p:cNvSpPr>
                <a:spLocks/>
              </p:cNvSpPr>
              <p:nvPr/>
            </p:nvSpPr>
            <p:spPr bwMode="auto">
              <a:xfrm>
                <a:off x="0" y="0"/>
                <a:ext cx="240" cy="846"/>
              </a:xfrm>
              <a:custGeom>
                <a:avLst/>
                <a:gdLst>
                  <a:gd name="T0" fmla="*/ 0 w 21600"/>
                  <a:gd name="T1" fmla="*/ 0 h 21600"/>
                  <a:gd name="T2" fmla="*/ 240 w 21600"/>
                  <a:gd name="T3" fmla="*/ 302 h 21600"/>
                  <a:gd name="T4" fmla="*/ 240 w 21600"/>
                  <a:gd name="T5" fmla="*/ 475 h 21600"/>
                  <a:gd name="T6" fmla="*/ 80 w 21600"/>
                  <a:gd name="T7" fmla="*/ 760 h 21600"/>
                  <a:gd name="T8" fmla="*/ 80 w 21600"/>
                  <a:gd name="T9" fmla="*/ 846 h 21600"/>
                  <a:gd name="T10" fmla="*/ 0 w 21600"/>
                  <a:gd name="T11" fmla="*/ 691 h 21600"/>
                  <a:gd name="T12" fmla="*/ 80 w 21600"/>
                  <a:gd name="T13" fmla="*/ 501 h 21600"/>
                  <a:gd name="T14" fmla="*/ 80 w 21600"/>
                  <a:gd name="T15" fmla="*/ 587 h 21600"/>
                  <a:gd name="T16" fmla="*/ 230 w 21600"/>
                  <a:gd name="T17" fmla="*/ 388 h 21600"/>
                  <a:gd name="T18" fmla="*/ 0 w 21600"/>
                  <a:gd name="T19" fmla="*/ 173 h 21600"/>
                  <a:gd name="T20" fmla="*/ 0 w 21600"/>
                  <a:gd name="T21" fmla="*/ 0 h 21600"/>
                  <a:gd name="T22" fmla="*/ 0 w 21600"/>
                  <a:gd name="T23" fmla="*/ 0 h 2160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1600"/>
                  <a:gd name="T37" fmla="*/ 0 h 21600"/>
                  <a:gd name="T38" fmla="*/ 21600 w 21600"/>
                  <a:gd name="T39" fmla="*/ 21600 h 2160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1600" h="21600">
                    <a:moveTo>
                      <a:pt x="0" y="0"/>
                    </a:moveTo>
                    <a:cubicBezTo>
                      <a:pt x="11929" y="0"/>
                      <a:pt x="21600" y="3454"/>
                      <a:pt x="21600" y="7715"/>
                    </a:cubicBezTo>
                    <a:lnTo>
                      <a:pt x="21600" y="12123"/>
                    </a:lnTo>
                    <a:cubicBezTo>
                      <a:pt x="21600" y="15392"/>
                      <a:pt x="15830" y="18307"/>
                      <a:pt x="7201" y="19396"/>
                    </a:cubicBezTo>
                    <a:lnTo>
                      <a:pt x="7200" y="21600"/>
                    </a:lnTo>
                    <a:lnTo>
                      <a:pt x="0" y="17633"/>
                    </a:lnTo>
                    <a:lnTo>
                      <a:pt x="7200" y="12783"/>
                    </a:lnTo>
                    <a:lnTo>
                      <a:pt x="7201" y="14988"/>
                    </a:lnTo>
                    <a:cubicBezTo>
                      <a:pt x="13710" y="14166"/>
                      <a:pt x="18727" y="12282"/>
                      <a:pt x="20700" y="9919"/>
                    </a:cubicBezTo>
                    <a:cubicBezTo>
                      <a:pt x="17970" y="6649"/>
                      <a:pt x="9552" y="4408"/>
                      <a:pt x="0" y="4408"/>
                    </a:cubicBezTo>
                    <a:lnTo>
                      <a:pt x="0" y="0"/>
                    </a:lnTo>
                    <a:close/>
                    <a:moveTo>
                      <a:pt x="0" y="0"/>
                    </a:moveTo>
                  </a:path>
                </a:pathLst>
              </a:custGeom>
              <a:solidFill>
                <a:srgbClr val="FFFF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85032" name="AutoShape 34"/>
              <p:cNvSpPr>
                <a:spLocks/>
              </p:cNvSpPr>
              <p:nvPr/>
            </p:nvSpPr>
            <p:spPr bwMode="auto">
              <a:xfrm>
                <a:off x="0" y="0"/>
                <a:ext cx="240" cy="475"/>
              </a:xfrm>
              <a:custGeom>
                <a:avLst/>
                <a:gdLst>
                  <a:gd name="T0" fmla="*/ 0 w 21600"/>
                  <a:gd name="T1" fmla="*/ 0 h 21600"/>
                  <a:gd name="T2" fmla="*/ 240 w 21600"/>
                  <a:gd name="T3" fmla="*/ 302 h 21600"/>
                  <a:gd name="T4" fmla="*/ 240 w 21600"/>
                  <a:gd name="T5" fmla="*/ 475 h 21600"/>
                  <a:gd name="T6" fmla="*/ 0 w 21600"/>
                  <a:gd name="T7" fmla="*/ 173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600"/>
                  <a:gd name="T19" fmla="*/ 0 h 21600"/>
                  <a:gd name="T20" fmla="*/ 21600 w 21600"/>
                  <a:gd name="T21" fmla="*/ 21600 h 2160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600" h="21600">
                    <a:moveTo>
                      <a:pt x="0" y="0"/>
                    </a:moveTo>
                    <a:cubicBezTo>
                      <a:pt x="11929" y="0"/>
                      <a:pt x="21600" y="6154"/>
                      <a:pt x="21600" y="13745"/>
                    </a:cubicBezTo>
                    <a:lnTo>
                      <a:pt x="21600" y="21600"/>
                    </a:lnTo>
                    <a:cubicBezTo>
                      <a:pt x="21600" y="14009"/>
                      <a:pt x="11929" y="7855"/>
                      <a:pt x="0" y="7855"/>
                    </a:cubicBezTo>
                    <a:lnTo>
                      <a:pt x="0" y="0"/>
                    </a:lnTo>
                    <a:close/>
                    <a:moveTo>
                      <a:pt x="0" y="0"/>
                    </a:moveTo>
                  </a:path>
                </a:pathLst>
              </a:custGeom>
              <a:solidFill>
                <a:srgbClr val="CCCC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85033" name="AutoShape 35"/>
              <p:cNvSpPr>
                <a:spLocks/>
              </p:cNvSpPr>
              <p:nvPr/>
            </p:nvSpPr>
            <p:spPr bwMode="auto">
              <a:xfrm>
                <a:off x="229" y="388"/>
                <a:ext cx="11" cy="87"/>
              </a:xfrm>
              <a:custGeom>
                <a:avLst/>
                <a:gdLst>
                  <a:gd name="T0" fmla="*/ 11 w 21600"/>
                  <a:gd name="T1" fmla="*/ 87 h 21600"/>
                  <a:gd name="T2" fmla="*/ 0 w 21600"/>
                  <a:gd name="T3" fmla="*/ 0 h 21600"/>
                  <a:gd name="T4" fmla="*/ 0 60000 65536"/>
                  <a:gd name="T5" fmla="*/ 0 60000 65536"/>
                  <a:gd name="T6" fmla="*/ 0 w 21600"/>
                  <a:gd name="T7" fmla="*/ 0 h 21600"/>
                  <a:gd name="T8" fmla="*/ 21600 w 21600"/>
                  <a:gd name="T9" fmla="*/ 21600 h 2160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1600" h="21600">
                    <a:moveTo>
                      <a:pt x="21600" y="21600"/>
                    </a:moveTo>
                    <a:cubicBezTo>
                      <a:pt x="21600" y="14285"/>
                      <a:pt x="14324" y="7010"/>
                      <a:pt x="0" y="0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sp>
          <p:nvSpPr>
            <p:cNvPr id="85008" name="Rectangle 36"/>
            <p:cNvSpPr>
              <a:spLocks/>
            </p:cNvSpPr>
            <p:nvPr/>
          </p:nvSpPr>
          <p:spPr bwMode="auto">
            <a:xfrm>
              <a:off x="3497262" y="3359150"/>
              <a:ext cx="2070100" cy="800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39" bIns="0"/>
            <a:lstStyle/>
            <a:p>
              <a:pPr marL="39688" algn="ctr" defTabSz="914400" fontAlgn="base">
                <a:spcBef>
                  <a:spcPts val="1400"/>
                </a:spcBef>
                <a:spcAft>
                  <a:spcPct val="0"/>
                </a:spcAft>
              </a:pPr>
              <a:r>
                <a:rPr lang="en-US" sz="2400" b="1" smtClean="0">
                  <a:solidFill>
                    <a:srgbClr val="D90B00"/>
                  </a:solidFill>
                  <a:latin typeface="Arial" charset="0"/>
                  <a:ea typeface="ＭＳ Ｐゴシック" charset="0"/>
                  <a:cs typeface="ＭＳ Ｐゴシック" charset="0"/>
                </a:rPr>
                <a:t>Apoio à Decisão</a:t>
              </a:r>
              <a:r>
                <a:rPr lang="en-US" sz="2400" b="1" smtClean="0">
                  <a:solidFill>
                    <a:srgbClr val="00CC00"/>
                  </a:solidFill>
                  <a:latin typeface="Arial" charset="0"/>
                  <a:ea typeface="ＭＳ Ｐゴシック" charset="0"/>
                  <a:cs typeface="ＭＳ Ｐゴシック" charset="0"/>
                </a:rPr>
                <a:t> </a:t>
              </a:r>
            </a:p>
          </p:txBody>
        </p:sp>
        <p:grpSp>
          <p:nvGrpSpPr>
            <p:cNvPr id="85009" name="Group 37"/>
            <p:cNvGrpSpPr>
              <a:grpSpLocks/>
            </p:cNvGrpSpPr>
            <p:nvPr/>
          </p:nvGrpSpPr>
          <p:grpSpPr bwMode="auto">
            <a:xfrm>
              <a:off x="2735262" y="5334001"/>
              <a:ext cx="3486151" cy="381000"/>
              <a:chOff x="0" y="37"/>
              <a:chExt cx="2195" cy="240"/>
            </a:xfrm>
          </p:grpSpPr>
          <p:sp>
            <p:nvSpPr>
              <p:cNvPr id="85028" name="Rectangle 38"/>
              <p:cNvSpPr>
                <a:spLocks/>
              </p:cNvSpPr>
              <p:nvPr/>
            </p:nvSpPr>
            <p:spPr bwMode="auto">
              <a:xfrm>
                <a:off x="937" y="37"/>
                <a:ext cx="795" cy="2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40639" bIns="0"/>
              <a:lstStyle/>
              <a:p>
                <a:pPr marL="39688" defTabSz="914400" fontAlgn="base">
                  <a:spcBef>
                    <a:spcPts val="1150"/>
                  </a:spcBef>
                  <a:spcAft>
                    <a:spcPct val="0"/>
                  </a:spcAft>
                </a:pPr>
                <a:r>
                  <a:rPr lang="en-US" b="1" smtClean="0">
                    <a:solidFill>
                      <a:srgbClr val="D90B00"/>
                    </a:solidFill>
                    <a:latin typeface="Arial" charset="0"/>
                    <a:ea typeface="ＭＳ Ｐゴシック" charset="0"/>
                    <a:cs typeface="ＭＳ Ｐゴシック" charset="0"/>
                  </a:rPr>
                  <a:t>Logística</a:t>
                </a:r>
              </a:p>
            </p:txBody>
          </p:sp>
          <p:sp>
            <p:nvSpPr>
              <p:cNvPr id="85029" name="Line 39"/>
              <p:cNvSpPr>
                <a:spLocks noChangeShapeType="1"/>
              </p:cNvSpPr>
              <p:nvPr/>
            </p:nvSpPr>
            <p:spPr bwMode="auto">
              <a:xfrm rot="10800000" flipH="1">
                <a:off x="1525" y="113"/>
                <a:ext cx="670" cy="1"/>
              </a:xfrm>
              <a:prstGeom prst="line">
                <a:avLst/>
              </a:prstGeom>
              <a:noFill/>
              <a:ln w="57150">
                <a:solidFill>
                  <a:srgbClr val="D90B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85030" name="Line 40"/>
              <p:cNvSpPr>
                <a:spLocks noChangeShapeType="1"/>
              </p:cNvSpPr>
              <p:nvPr/>
            </p:nvSpPr>
            <p:spPr bwMode="auto">
              <a:xfrm rot="10800000">
                <a:off x="0" y="109"/>
                <a:ext cx="688" cy="4"/>
              </a:xfrm>
              <a:prstGeom prst="line">
                <a:avLst/>
              </a:prstGeom>
              <a:noFill/>
              <a:ln w="57150">
                <a:solidFill>
                  <a:srgbClr val="D90B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000000"/>
                  </a:solidFill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85014" name="Group 47"/>
            <p:cNvGrpSpPr>
              <a:grpSpLocks/>
            </p:cNvGrpSpPr>
            <p:nvPr/>
          </p:nvGrpSpPr>
          <p:grpSpPr bwMode="auto">
            <a:xfrm>
              <a:off x="6611937" y="1414463"/>
              <a:ext cx="2273300" cy="603250"/>
              <a:chOff x="0" y="0"/>
              <a:chExt cx="1432" cy="380"/>
            </a:xfrm>
          </p:grpSpPr>
          <p:pic>
            <p:nvPicPr>
              <p:cNvPr id="85025" name="Picture 48"/>
              <p:cNvPicPr>
                <a:picLocks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432" cy="3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85015" name="Rectangle 49"/>
            <p:cNvSpPr>
              <a:spLocks/>
            </p:cNvSpPr>
            <p:nvPr/>
          </p:nvSpPr>
          <p:spPr bwMode="auto">
            <a:xfrm>
              <a:off x="6927850" y="1474788"/>
              <a:ext cx="16891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39" bIns="0"/>
            <a:lstStyle/>
            <a:p>
              <a:pPr marL="39688" algn="ctr" defTabSz="914400" fontAlgn="base">
                <a:spcBef>
                  <a:spcPts val="1400"/>
                </a:spcBef>
                <a:spcAft>
                  <a:spcPct val="0"/>
                </a:spcAft>
              </a:pPr>
              <a:r>
                <a:rPr lang="en-US" sz="2400" b="1" smtClean="0">
                  <a:solidFill>
                    <a:srgbClr val="000000"/>
                  </a:solidFill>
                  <a:latin typeface="Trebuchet MS" charset="0"/>
                  <a:ea typeface="ＭＳ Ｐゴシック" charset="0"/>
                  <a:cs typeface="ＭＳ Ｐゴシック" charset="0"/>
                  <a:sym typeface="Trebuchet MS" charset="0"/>
                </a:rPr>
                <a:t>Atuadores</a:t>
              </a:r>
            </a:p>
          </p:txBody>
        </p:sp>
        <p:grpSp>
          <p:nvGrpSpPr>
            <p:cNvPr id="85016" name="Group 50"/>
            <p:cNvGrpSpPr>
              <a:grpSpLocks/>
            </p:cNvGrpSpPr>
            <p:nvPr/>
          </p:nvGrpSpPr>
          <p:grpSpPr bwMode="auto">
            <a:xfrm>
              <a:off x="6624637" y="2127250"/>
              <a:ext cx="2273300" cy="3676650"/>
              <a:chOff x="0" y="0"/>
              <a:chExt cx="1432" cy="2316"/>
            </a:xfrm>
          </p:grpSpPr>
          <p:pic>
            <p:nvPicPr>
              <p:cNvPr id="85024" name="Picture 51"/>
              <p:cNvPicPr>
                <a:picLocks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432" cy="23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85017" name="Group 52"/>
            <p:cNvGrpSpPr>
              <a:grpSpLocks/>
            </p:cNvGrpSpPr>
            <p:nvPr/>
          </p:nvGrpSpPr>
          <p:grpSpPr bwMode="auto">
            <a:xfrm>
              <a:off x="195262" y="2133600"/>
              <a:ext cx="2273300" cy="3676650"/>
              <a:chOff x="0" y="0"/>
              <a:chExt cx="1432" cy="2316"/>
            </a:xfrm>
          </p:grpSpPr>
          <p:pic>
            <p:nvPicPr>
              <p:cNvPr id="85023" name="Picture 53"/>
              <p:cNvPicPr>
                <a:picLocks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432" cy="23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5018" name="Picture 58"/>
            <p:cNvPicPr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4850" y="2209800"/>
              <a:ext cx="1181100" cy="1003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85019" name="Picture 15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340" t="6799" r="1704" b="11621"/>
            <a:stretch>
              <a:fillRect/>
            </a:stretch>
          </p:blipFill>
          <p:spPr bwMode="auto">
            <a:xfrm>
              <a:off x="476250" y="3276600"/>
              <a:ext cx="1657350" cy="863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grpSp>
          <p:nvGrpSpPr>
            <p:cNvPr id="85020" name="Group 157"/>
            <p:cNvGrpSpPr>
              <a:grpSpLocks/>
            </p:cNvGrpSpPr>
            <p:nvPr/>
          </p:nvGrpSpPr>
          <p:grpSpPr bwMode="auto">
            <a:xfrm>
              <a:off x="812801" y="4343400"/>
              <a:ext cx="1016000" cy="1312863"/>
              <a:chOff x="54" y="583"/>
              <a:chExt cx="986" cy="1219"/>
            </a:xfrm>
          </p:grpSpPr>
          <p:pic>
            <p:nvPicPr>
              <p:cNvPr id="85021" name="Picture 5" descr="434634979_06e793c43d_o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 t="2711" r="53004" b="5901"/>
              <a:stretch>
                <a:fillRect/>
              </a:stretch>
            </p:blipFill>
            <p:spPr bwMode="auto">
              <a:xfrm>
                <a:off x="88" y="583"/>
                <a:ext cx="892" cy="1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5022" name="Picture 159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" y="1577"/>
                <a:ext cx="986" cy="2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84996" name="Picture 3"/>
          <p:cNvPicPr>
            <a:picLocks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966" t="4953" r="5803" b="4184"/>
          <a:stretch>
            <a:fillRect/>
          </a:stretch>
        </p:blipFill>
        <p:spPr bwMode="auto">
          <a:xfrm>
            <a:off x="6659563" y="2422525"/>
            <a:ext cx="2233612" cy="309403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>
                <a:alpha val="39995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14471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/>
          <p:cNvSpPr txBox="1"/>
          <p:nvPr/>
        </p:nvSpPr>
        <p:spPr>
          <a:xfrm>
            <a:off x="3419872" y="2204864"/>
            <a:ext cx="2592288" cy="1261884"/>
          </a:xfrm>
          <a:prstGeom prst="rect">
            <a:avLst/>
          </a:prstGeom>
          <a:ln w="50800" cap="rnd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914400"/>
            <a:endParaRPr lang="pt-BR" sz="1400" dirty="0">
              <a:solidFill>
                <a:prstClr val="black"/>
              </a:solidFill>
              <a:latin typeface="Arial Rounded MT Bold" panose="020F0704030504030204" pitchFamily="34" charset="0"/>
            </a:endParaRPr>
          </a:p>
          <a:p>
            <a:pPr algn="ctr" defTabSz="914400"/>
            <a:r>
              <a:rPr lang="pt-BR" sz="2000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R$ 12 bi</a:t>
            </a:r>
            <a:endParaRPr lang="pt-BR" sz="20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ctr" defTabSz="914400"/>
            <a:r>
              <a:rPr lang="pt-BR" sz="1400" dirty="0" smtClean="0">
                <a:solidFill>
                  <a:prstClr val="black"/>
                </a:solidFill>
                <a:latin typeface="Arial Rounded MT Bold" panose="020F0704030504030204" pitchFamily="34" charset="0"/>
              </a:rPr>
              <a:t>Investimento SISFRON</a:t>
            </a:r>
          </a:p>
          <a:p>
            <a:pPr algn="ctr" defTabSz="914400"/>
            <a:r>
              <a:rPr lang="pt-BR" sz="1400" dirty="0" smtClean="0">
                <a:solidFill>
                  <a:prstClr val="black"/>
                </a:solidFill>
                <a:latin typeface="Arial Rounded MT Bold" panose="020F0704030504030204" pitchFamily="34" charset="0"/>
              </a:rPr>
              <a:t>(10 anos)</a:t>
            </a:r>
            <a:endParaRPr lang="pt-BR" sz="1400" dirty="0">
              <a:solidFill>
                <a:prstClr val="black"/>
              </a:solidFill>
              <a:latin typeface="Arial Rounded MT Bold" panose="020F0704030504030204" pitchFamily="34" charset="0"/>
            </a:endParaRPr>
          </a:p>
          <a:p>
            <a:pPr algn="ctr" defTabSz="914400"/>
            <a:endParaRPr lang="pt-BR" sz="1400" dirty="0">
              <a:solidFill>
                <a:prstClr val="black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8" name="Cilindro 17"/>
          <p:cNvSpPr/>
          <p:nvPr/>
        </p:nvSpPr>
        <p:spPr>
          <a:xfrm>
            <a:off x="6948264" y="188640"/>
            <a:ext cx="1008112" cy="6403807"/>
          </a:xfrm>
          <a:prstGeom prst="can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6" name="Cilindro 25"/>
          <p:cNvSpPr/>
          <p:nvPr/>
        </p:nvSpPr>
        <p:spPr>
          <a:xfrm>
            <a:off x="1403648" y="188640"/>
            <a:ext cx="1008112" cy="6408712"/>
          </a:xfrm>
          <a:prstGeom prst="can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7" name="Cilindro 26"/>
          <p:cNvSpPr/>
          <p:nvPr/>
        </p:nvSpPr>
        <p:spPr>
          <a:xfrm>
            <a:off x="1403648" y="5364907"/>
            <a:ext cx="1008112" cy="1232445"/>
          </a:xfrm>
          <a:prstGeom prst="can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pt-B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8" name="Imagem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66" y="5805264"/>
            <a:ext cx="859858" cy="47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9" name="Imagem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72955"/>
            <a:ext cx="2592288" cy="142599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403648" y="5589240"/>
            <a:ext cx="9819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pt-BR" dirty="0" smtClean="0">
                <a:solidFill>
                  <a:prstClr val="white"/>
                </a:solidFill>
                <a:latin typeface="Arial Rounded MT Bold" panose="020F0704030504030204" pitchFamily="34" charset="0"/>
              </a:rPr>
              <a:t>R$ 12</a:t>
            </a:r>
          </a:p>
          <a:p>
            <a:pPr algn="ctr" defTabSz="914400"/>
            <a:r>
              <a:rPr lang="pt-BR" dirty="0" smtClean="0">
                <a:solidFill>
                  <a:prstClr val="white"/>
                </a:solidFill>
                <a:latin typeface="Arial Rounded MT Bold" panose="020F0704030504030204" pitchFamily="34" charset="0"/>
              </a:rPr>
              <a:t> bi</a:t>
            </a:r>
          </a:p>
          <a:p>
            <a:pPr algn="ctr" defTabSz="914400"/>
            <a:r>
              <a:rPr lang="pt-BR" dirty="0" smtClean="0">
                <a:solidFill>
                  <a:prstClr val="white"/>
                </a:solidFill>
                <a:latin typeface="Arial Rounded MT Bold" panose="020F0704030504030204" pitchFamily="34" charset="0"/>
              </a:rPr>
              <a:t>(total)</a:t>
            </a:r>
            <a:endParaRPr lang="pt-BR" dirty="0">
              <a:solidFill>
                <a:prstClr val="white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86" y="188640"/>
            <a:ext cx="774700" cy="1287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8917859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4.81481E-6 L -0.27552 0.4803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85" y="24005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1" grpId="2" animBg="1"/>
      <p:bldP spid="27" grpId="0" animBg="1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/>
          <p:cNvSpPr txBox="1"/>
          <p:nvPr/>
        </p:nvSpPr>
        <p:spPr>
          <a:xfrm>
            <a:off x="3419872" y="222900"/>
            <a:ext cx="2592288" cy="1261884"/>
          </a:xfrm>
          <a:prstGeom prst="rect">
            <a:avLst/>
          </a:prstGeom>
          <a:ln w="50800" cap="rnd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914400"/>
            <a:endParaRPr lang="pt-BR" sz="1400" dirty="0" smtClean="0">
              <a:solidFill>
                <a:prstClr val="black"/>
              </a:solidFill>
              <a:latin typeface="Arial Rounded MT Bold" panose="020F0704030504030204" pitchFamily="34" charset="0"/>
            </a:endParaRPr>
          </a:p>
          <a:p>
            <a:pPr algn="ctr" defTabSz="914400"/>
            <a:r>
              <a:rPr lang="pt-BR" sz="2000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5,09% PIB</a:t>
            </a:r>
            <a:endParaRPr lang="pt-BR" sz="20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ctr" defTabSz="914400"/>
            <a:r>
              <a:rPr lang="pt-BR" sz="1400" dirty="0" smtClean="0">
                <a:solidFill>
                  <a:prstClr val="black"/>
                </a:solidFill>
                <a:latin typeface="Arial Rounded MT Bold" panose="020F0704030504030204" pitchFamily="34" charset="0"/>
              </a:rPr>
              <a:t>Custo Anual da Violência</a:t>
            </a:r>
          </a:p>
          <a:p>
            <a:pPr algn="ctr" defTabSz="914400"/>
            <a:r>
              <a:rPr lang="pt-BR" sz="1400" dirty="0" smtClean="0">
                <a:solidFill>
                  <a:prstClr val="black"/>
                </a:solidFill>
                <a:latin typeface="Arial Rounded MT Bold" panose="020F0704030504030204" pitchFamily="34" charset="0"/>
              </a:rPr>
              <a:t>(IPEA, 2007)</a:t>
            </a:r>
          </a:p>
          <a:p>
            <a:pPr algn="ctr" defTabSz="914400"/>
            <a:endParaRPr lang="pt-BR" sz="1400" dirty="0">
              <a:solidFill>
                <a:prstClr val="black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3419872" y="2098462"/>
            <a:ext cx="2592288" cy="1046440"/>
          </a:xfrm>
          <a:prstGeom prst="rect">
            <a:avLst/>
          </a:prstGeom>
          <a:ln w="50800" cap="rnd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914400"/>
            <a:endParaRPr lang="pt-BR" sz="1400" dirty="0" smtClean="0">
              <a:solidFill>
                <a:prstClr val="black"/>
              </a:solidFill>
              <a:latin typeface="Arial Rounded MT Bold" panose="020F0704030504030204" pitchFamily="34" charset="0"/>
            </a:endParaRPr>
          </a:p>
          <a:p>
            <a:pPr algn="ctr" defTabSz="914400"/>
            <a:r>
              <a:rPr lang="pt-BR" sz="2000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R$ 5,52 tri</a:t>
            </a:r>
            <a:endParaRPr lang="pt-BR" sz="20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ctr" defTabSz="914400"/>
            <a:r>
              <a:rPr lang="pt-BR" sz="1400" dirty="0" smtClean="0">
                <a:solidFill>
                  <a:prstClr val="black"/>
                </a:solidFill>
                <a:latin typeface="Arial Rounded MT Bold" panose="020F0704030504030204" pitchFamily="34" charset="0"/>
              </a:rPr>
              <a:t>Produto Interno Bruto 2014</a:t>
            </a:r>
          </a:p>
          <a:p>
            <a:pPr algn="ctr" defTabSz="914400"/>
            <a:endParaRPr lang="pt-BR" sz="1400" dirty="0">
              <a:solidFill>
                <a:prstClr val="black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419872" y="3826312"/>
            <a:ext cx="2592288" cy="1046440"/>
          </a:xfrm>
          <a:prstGeom prst="rect">
            <a:avLst/>
          </a:prstGeom>
          <a:ln w="50800" cap="rnd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914400"/>
            <a:endParaRPr lang="pt-BR" sz="1400" dirty="0" smtClean="0">
              <a:solidFill>
                <a:prstClr val="black"/>
              </a:solidFill>
              <a:latin typeface="Arial Rounded MT Bold" panose="020F0704030504030204" pitchFamily="34" charset="0"/>
            </a:endParaRPr>
          </a:p>
          <a:p>
            <a:pPr algn="ctr" defTabSz="914400"/>
            <a:r>
              <a:rPr lang="pt-BR" sz="2000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R$ 280 bi</a:t>
            </a:r>
            <a:endParaRPr lang="pt-BR" sz="20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ctr" defTabSz="914400"/>
            <a:r>
              <a:rPr lang="pt-BR" sz="1400" dirty="0" smtClean="0">
                <a:solidFill>
                  <a:prstClr val="black"/>
                </a:solidFill>
                <a:latin typeface="Arial Rounded MT Bold" panose="020F0704030504030204" pitchFamily="34" charset="0"/>
              </a:rPr>
              <a:t>Custo da Violência 2014</a:t>
            </a:r>
          </a:p>
          <a:p>
            <a:pPr algn="ctr" defTabSz="914400"/>
            <a:endParaRPr lang="pt-BR" sz="1400" dirty="0">
              <a:solidFill>
                <a:prstClr val="black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3419872" y="5335468"/>
            <a:ext cx="2592288" cy="1354217"/>
          </a:xfrm>
          <a:prstGeom prst="rect">
            <a:avLst/>
          </a:prstGeom>
          <a:ln w="50800" cap="rnd"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914400"/>
            <a:r>
              <a:rPr lang="pt-BR" sz="2000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22%</a:t>
            </a:r>
          </a:p>
          <a:p>
            <a:pPr algn="ctr" defTabSz="914400"/>
            <a:r>
              <a:rPr lang="pt-BR" sz="1400" dirty="0" smtClean="0">
                <a:solidFill>
                  <a:prstClr val="black"/>
                </a:solidFill>
                <a:latin typeface="Arial Rounded MT Bold" panose="020F0704030504030204" pitchFamily="34" charset="0"/>
              </a:rPr>
              <a:t>Custo da Violência  (Narcotráfico)</a:t>
            </a:r>
          </a:p>
          <a:p>
            <a:pPr algn="ctr" defTabSz="914400"/>
            <a:r>
              <a:rPr lang="pt-BR" sz="2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R$ 61,6 bi/ano</a:t>
            </a:r>
          </a:p>
          <a:p>
            <a:pPr algn="ctr" defTabSz="914400"/>
            <a:endParaRPr lang="pt-BR" sz="1400" dirty="0">
              <a:solidFill>
                <a:prstClr val="black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8" name="Cilindro 17"/>
          <p:cNvSpPr/>
          <p:nvPr/>
        </p:nvSpPr>
        <p:spPr>
          <a:xfrm>
            <a:off x="6948264" y="188640"/>
            <a:ext cx="1008112" cy="6403807"/>
          </a:xfrm>
          <a:prstGeom prst="can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Cilindro 28"/>
          <p:cNvSpPr/>
          <p:nvPr/>
        </p:nvSpPr>
        <p:spPr>
          <a:xfrm>
            <a:off x="1403648" y="188640"/>
            <a:ext cx="1008112" cy="6408712"/>
          </a:xfrm>
          <a:prstGeom prst="can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0" name="Cilindro 29"/>
          <p:cNvSpPr/>
          <p:nvPr/>
        </p:nvSpPr>
        <p:spPr>
          <a:xfrm>
            <a:off x="1403648" y="5364907"/>
            <a:ext cx="1008112" cy="1232445"/>
          </a:xfrm>
          <a:prstGeom prst="can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pt-B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31" name="Imagem 3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66" y="5805264"/>
            <a:ext cx="859858" cy="47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2" name="CaixaDeTexto 31"/>
          <p:cNvSpPr txBox="1"/>
          <p:nvPr/>
        </p:nvSpPr>
        <p:spPr>
          <a:xfrm>
            <a:off x="1403648" y="5589488"/>
            <a:ext cx="9819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pt-BR" dirty="0" smtClean="0">
                <a:solidFill>
                  <a:prstClr val="white"/>
                </a:solidFill>
                <a:latin typeface="Arial Rounded MT Bold" panose="020F0704030504030204" pitchFamily="34" charset="0"/>
              </a:rPr>
              <a:t>R$ 12</a:t>
            </a:r>
          </a:p>
          <a:p>
            <a:pPr algn="ctr" defTabSz="914400"/>
            <a:r>
              <a:rPr lang="pt-BR" dirty="0" smtClean="0">
                <a:solidFill>
                  <a:prstClr val="white"/>
                </a:solidFill>
                <a:latin typeface="Arial Rounded MT Bold" panose="020F0704030504030204" pitchFamily="34" charset="0"/>
              </a:rPr>
              <a:t> bi</a:t>
            </a:r>
          </a:p>
          <a:p>
            <a:pPr algn="ctr" defTabSz="914400"/>
            <a:r>
              <a:rPr lang="pt-BR" dirty="0" smtClean="0">
                <a:solidFill>
                  <a:prstClr val="white"/>
                </a:solidFill>
                <a:latin typeface="Arial Rounded MT Bold" panose="020F0704030504030204" pitchFamily="34" charset="0"/>
              </a:rPr>
              <a:t>(total)</a:t>
            </a:r>
            <a:endParaRPr lang="pt-BR" dirty="0">
              <a:solidFill>
                <a:prstClr val="white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86" y="188640"/>
            <a:ext cx="774700" cy="1287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6919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ilindro 4"/>
          <p:cNvSpPr/>
          <p:nvPr/>
        </p:nvSpPr>
        <p:spPr>
          <a:xfrm>
            <a:off x="6948264" y="188640"/>
            <a:ext cx="1008112" cy="6403807"/>
          </a:xfrm>
          <a:prstGeom prst="can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Cilindro 6"/>
          <p:cNvSpPr/>
          <p:nvPr/>
        </p:nvSpPr>
        <p:spPr>
          <a:xfrm>
            <a:off x="6948264" y="1916832"/>
            <a:ext cx="1008112" cy="4680521"/>
          </a:xfrm>
          <a:prstGeom prst="ca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pt-B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Cilindro 7"/>
          <p:cNvSpPr/>
          <p:nvPr/>
        </p:nvSpPr>
        <p:spPr>
          <a:xfrm>
            <a:off x="6948264" y="476672"/>
            <a:ext cx="1008112" cy="1728192"/>
          </a:xfrm>
          <a:prstGeom prst="ca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pt-B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3419872" y="3501008"/>
            <a:ext cx="2592288" cy="1692771"/>
          </a:xfrm>
          <a:prstGeom prst="rect">
            <a:avLst/>
          </a:prstGeom>
          <a:ln w="50800" cap="rnd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914400"/>
            <a:endParaRPr lang="pt-BR" sz="1400" dirty="0">
              <a:solidFill>
                <a:prstClr val="black"/>
              </a:solidFill>
              <a:latin typeface="Arial Rounded MT Bold" panose="020F0704030504030204" pitchFamily="34" charset="0"/>
            </a:endParaRPr>
          </a:p>
          <a:p>
            <a:pPr algn="ctr" defTabSz="914400"/>
            <a:r>
              <a:rPr lang="pt-BR" sz="1400" dirty="0" smtClean="0">
                <a:solidFill>
                  <a:prstClr val="black"/>
                </a:solidFill>
                <a:latin typeface="Arial Rounded MT Bold" panose="020F0704030504030204" pitchFamily="34" charset="0"/>
              </a:rPr>
              <a:t>Evasão Fiscal</a:t>
            </a:r>
          </a:p>
          <a:p>
            <a:pPr algn="ctr" defTabSz="914400"/>
            <a:r>
              <a:rPr lang="pt-BR" sz="1400" dirty="0" smtClean="0">
                <a:solidFill>
                  <a:prstClr val="black"/>
                </a:solidFill>
                <a:latin typeface="Arial Rounded MT Bold" panose="020F0704030504030204" pitchFamily="34" charset="0"/>
              </a:rPr>
              <a:t>decorrente do</a:t>
            </a:r>
          </a:p>
          <a:p>
            <a:pPr algn="ctr" defTabSz="914400"/>
            <a:r>
              <a:rPr lang="pt-BR" sz="1400" dirty="0" smtClean="0">
                <a:solidFill>
                  <a:prstClr val="black"/>
                </a:solidFill>
                <a:latin typeface="Arial Rounded MT Bold" panose="020F0704030504030204" pitchFamily="34" charset="0"/>
              </a:rPr>
              <a:t>Contrabando </a:t>
            </a:r>
          </a:p>
          <a:p>
            <a:pPr algn="ctr" defTabSz="914400"/>
            <a:r>
              <a:rPr lang="pt-BR" sz="2000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R</a:t>
            </a:r>
            <a:r>
              <a:rPr lang="pt-BR" sz="2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$ 30 </a:t>
            </a:r>
            <a:r>
              <a:rPr lang="pt-BR" sz="2000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bi/ano</a:t>
            </a:r>
          </a:p>
          <a:p>
            <a:pPr algn="ctr" defTabSz="914400"/>
            <a:r>
              <a:rPr lang="pt-BR" sz="14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(IDESF, 2015)</a:t>
            </a:r>
          </a:p>
          <a:p>
            <a:pPr algn="ctr" defTabSz="914400"/>
            <a:endParaRPr lang="pt-BR" sz="1400" dirty="0">
              <a:solidFill>
                <a:prstClr val="black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3419872" y="5335468"/>
            <a:ext cx="2592288" cy="1261884"/>
          </a:xfrm>
          <a:prstGeom prst="rect">
            <a:avLst/>
          </a:prstGeom>
          <a:ln w="50800" cap="rnd"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914400"/>
            <a:endParaRPr lang="pt-BR" sz="1400" dirty="0">
              <a:solidFill>
                <a:prstClr val="black"/>
              </a:solidFill>
              <a:latin typeface="Arial Rounded MT Bold" panose="020F0704030504030204" pitchFamily="34" charset="0"/>
            </a:endParaRPr>
          </a:p>
          <a:p>
            <a:pPr algn="ctr" defTabSz="914400"/>
            <a:r>
              <a:rPr lang="pt-BR" sz="1400" dirty="0">
                <a:solidFill>
                  <a:prstClr val="black"/>
                </a:solidFill>
                <a:latin typeface="Arial Rounded MT Bold" panose="020F0704030504030204" pitchFamily="34" charset="0"/>
              </a:rPr>
              <a:t>Custo da Violência  (Narcotráfico</a:t>
            </a:r>
            <a:r>
              <a:rPr lang="pt-BR" sz="1400" dirty="0" smtClean="0">
                <a:solidFill>
                  <a:prstClr val="black"/>
                </a:solidFill>
                <a:latin typeface="Arial Rounded MT Bold" panose="020F0704030504030204" pitchFamily="34" charset="0"/>
              </a:rPr>
              <a:t>)</a:t>
            </a:r>
            <a:endParaRPr lang="pt-BR" sz="1400" dirty="0">
              <a:solidFill>
                <a:prstClr val="black"/>
              </a:solidFill>
              <a:latin typeface="Arial Rounded MT Bold" panose="020F0704030504030204" pitchFamily="34" charset="0"/>
            </a:endParaRPr>
          </a:p>
          <a:p>
            <a:pPr algn="ctr" defTabSz="914400"/>
            <a:r>
              <a:rPr lang="pt-BR" sz="2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R$ 61,6 </a:t>
            </a:r>
            <a:r>
              <a:rPr lang="pt-BR" sz="2000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bi/ano</a:t>
            </a:r>
          </a:p>
          <a:p>
            <a:pPr algn="ctr" defTabSz="914400"/>
            <a:endParaRPr lang="pt-BR" sz="1400" dirty="0">
              <a:solidFill>
                <a:prstClr val="black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426" y="3932511"/>
            <a:ext cx="574046" cy="5766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2" name="Cilindro 21"/>
          <p:cNvSpPr/>
          <p:nvPr/>
        </p:nvSpPr>
        <p:spPr>
          <a:xfrm>
            <a:off x="1403648" y="188640"/>
            <a:ext cx="1008112" cy="6408712"/>
          </a:xfrm>
          <a:prstGeom prst="can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Cilindro 22"/>
          <p:cNvSpPr/>
          <p:nvPr/>
        </p:nvSpPr>
        <p:spPr>
          <a:xfrm>
            <a:off x="1403648" y="5364907"/>
            <a:ext cx="1008112" cy="1232445"/>
          </a:xfrm>
          <a:prstGeom prst="can">
            <a:avLst/>
          </a:prstGeom>
          <a:blipFill>
            <a:blip r:embed="rId4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pt-B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4" name="Imagem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66" y="5805264"/>
            <a:ext cx="859858" cy="47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6" name="CaixaDeTexto 25"/>
          <p:cNvSpPr txBox="1"/>
          <p:nvPr/>
        </p:nvSpPr>
        <p:spPr>
          <a:xfrm>
            <a:off x="6948264" y="3933056"/>
            <a:ext cx="981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pt-BR" sz="1600" dirty="0" smtClean="0">
                <a:solidFill>
                  <a:prstClr val="black"/>
                </a:solidFill>
                <a:latin typeface="Arial Rounded MT Bold" panose="020F0704030504030204" pitchFamily="34" charset="0"/>
              </a:rPr>
              <a:t>R$ 61,6</a:t>
            </a:r>
          </a:p>
          <a:p>
            <a:pPr algn="ctr" defTabSz="914400"/>
            <a:r>
              <a:rPr lang="pt-BR" sz="1600" dirty="0" smtClean="0">
                <a:solidFill>
                  <a:prstClr val="black"/>
                </a:solidFill>
                <a:latin typeface="Arial Rounded MT Bold" panose="020F0704030504030204" pitchFamily="34" charset="0"/>
              </a:rPr>
              <a:t> bi</a:t>
            </a:r>
            <a:endParaRPr lang="pt-BR" sz="1600" dirty="0">
              <a:solidFill>
                <a:prstClr val="black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7" name="CaixaDeTexto 26"/>
          <p:cNvSpPr txBox="1"/>
          <p:nvPr/>
        </p:nvSpPr>
        <p:spPr>
          <a:xfrm>
            <a:off x="6974449" y="1124744"/>
            <a:ext cx="981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pt-BR" sz="1600" dirty="0" smtClean="0">
                <a:solidFill>
                  <a:prstClr val="black"/>
                </a:solidFill>
                <a:latin typeface="Arial Rounded MT Bold" panose="020F0704030504030204" pitchFamily="34" charset="0"/>
              </a:rPr>
              <a:t>R$ 30</a:t>
            </a:r>
          </a:p>
          <a:p>
            <a:pPr algn="ctr" defTabSz="914400"/>
            <a:r>
              <a:rPr lang="pt-BR" sz="1600" dirty="0" smtClean="0">
                <a:solidFill>
                  <a:prstClr val="black"/>
                </a:solidFill>
                <a:latin typeface="Arial Rounded MT Bold" panose="020F0704030504030204" pitchFamily="34" charset="0"/>
              </a:rPr>
              <a:t> bi</a:t>
            </a:r>
            <a:endParaRPr lang="pt-BR" sz="1600" dirty="0">
              <a:solidFill>
                <a:prstClr val="black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86" y="188640"/>
            <a:ext cx="774700" cy="1287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CaixaDeTexto 30"/>
          <p:cNvSpPr txBox="1"/>
          <p:nvPr/>
        </p:nvSpPr>
        <p:spPr>
          <a:xfrm>
            <a:off x="1404781" y="5589488"/>
            <a:ext cx="9819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pt-BR" dirty="0">
                <a:solidFill>
                  <a:prstClr val="white"/>
                </a:solidFill>
                <a:latin typeface="Arial Rounded MT Bold" panose="020F0704030504030204" pitchFamily="34" charset="0"/>
              </a:rPr>
              <a:t>R$ </a:t>
            </a:r>
            <a:r>
              <a:rPr lang="pt-BR" dirty="0" smtClean="0">
                <a:solidFill>
                  <a:prstClr val="white"/>
                </a:solidFill>
                <a:latin typeface="Arial Rounded MT Bold" panose="020F0704030504030204" pitchFamily="34" charset="0"/>
              </a:rPr>
              <a:t>12</a:t>
            </a:r>
            <a:endParaRPr lang="pt-BR" dirty="0">
              <a:solidFill>
                <a:prstClr val="white"/>
              </a:solidFill>
              <a:latin typeface="Arial Rounded MT Bold" panose="020F0704030504030204" pitchFamily="34" charset="0"/>
            </a:endParaRPr>
          </a:p>
          <a:p>
            <a:pPr algn="ctr" defTabSz="914400"/>
            <a:r>
              <a:rPr lang="pt-BR" dirty="0">
                <a:solidFill>
                  <a:prstClr val="white"/>
                </a:solidFill>
                <a:latin typeface="Arial Rounded MT Bold" panose="020F0704030504030204" pitchFamily="34" charset="0"/>
              </a:rPr>
              <a:t> </a:t>
            </a:r>
            <a:r>
              <a:rPr lang="pt-BR" dirty="0" smtClean="0">
                <a:solidFill>
                  <a:prstClr val="white"/>
                </a:solidFill>
                <a:latin typeface="Arial Rounded MT Bold" panose="020F0704030504030204" pitchFamily="34" charset="0"/>
              </a:rPr>
              <a:t>bi</a:t>
            </a:r>
          </a:p>
          <a:p>
            <a:pPr algn="ctr" defTabSz="914400"/>
            <a:r>
              <a:rPr lang="pt-BR" dirty="0" smtClean="0">
                <a:solidFill>
                  <a:prstClr val="white"/>
                </a:solidFill>
                <a:latin typeface="Arial Rounded MT Bold" panose="020F0704030504030204" pitchFamily="34" charset="0"/>
              </a:rPr>
              <a:t>(total)</a:t>
            </a:r>
            <a:endParaRPr lang="pt-BR" dirty="0">
              <a:solidFill>
                <a:prstClr val="white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5872" y="1191940"/>
            <a:ext cx="611188" cy="5683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415354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6827E-6 L 0.29931 0.0395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65" y="196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96022E-6 L 0.29931 -0.34366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65" y="-17183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5" grpId="0" animBg="1"/>
      <p:bldP spid="15" grpId="1" animBg="1"/>
      <p:bldP spid="15" grpId="2" animBg="1"/>
      <p:bldP spid="16" grpId="0" animBg="1"/>
      <p:bldP spid="16" grpId="1" animBg="1"/>
      <p:bldP spid="26" grpId="0"/>
      <p:bldP spid="2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/>
          <p:cNvSpPr txBox="1"/>
          <p:nvPr/>
        </p:nvSpPr>
        <p:spPr>
          <a:xfrm>
            <a:off x="2987824" y="1412776"/>
            <a:ext cx="3456384" cy="4708981"/>
          </a:xfrm>
          <a:prstGeom prst="rect">
            <a:avLst/>
          </a:prstGeom>
          <a:ln w="50800" cap="rnd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914400"/>
            <a:endParaRPr lang="pt-BR" sz="1200" dirty="0">
              <a:solidFill>
                <a:prstClr val="black"/>
              </a:solidFill>
              <a:latin typeface="Arial Rounded MT Bold" panose="020F0704030504030204" pitchFamily="34" charset="0"/>
            </a:endParaRPr>
          </a:p>
          <a:p>
            <a:pPr algn="ctr" defTabSz="914400"/>
            <a:r>
              <a:rPr lang="pt-BR" dirty="0" smtClean="0">
                <a:solidFill>
                  <a:prstClr val="black"/>
                </a:solidFill>
                <a:latin typeface="Arial Rounded MT Bold" panose="020F0704030504030204" pitchFamily="34" charset="0"/>
              </a:rPr>
              <a:t>Uma </a:t>
            </a:r>
            <a:r>
              <a:rPr lang="pt-BR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EFICÁCIA</a:t>
            </a:r>
            <a:r>
              <a:rPr lang="pt-BR" dirty="0" smtClean="0">
                <a:solidFill>
                  <a:prstClr val="black"/>
                </a:solidFill>
                <a:latin typeface="Arial Rounded MT Bold" panose="020F0704030504030204" pitchFamily="34" charset="0"/>
              </a:rPr>
              <a:t> de apenas</a:t>
            </a:r>
          </a:p>
          <a:p>
            <a:pPr algn="ctr" defTabSz="914400"/>
            <a:r>
              <a:rPr lang="pt-BR" sz="2800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1,5 % </a:t>
            </a:r>
            <a:r>
              <a:rPr lang="pt-BR" dirty="0" smtClean="0">
                <a:solidFill>
                  <a:prstClr val="black"/>
                </a:solidFill>
                <a:latin typeface="Arial Rounded MT Bold" panose="020F0704030504030204" pitchFamily="34" charset="0"/>
              </a:rPr>
              <a:t>do SISFRON</a:t>
            </a:r>
          </a:p>
          <a:p>
            <a:pPr algn="ctr" defTabSz="914400"/>
            <a:r>
              <a:rPr lang="pt-BR" dirty="0" smtClean="0">
                <a:solidFill>
                  <a:prstClr val="black"/>
                </a:solidFill>
                <a:latin typeface="Arial Rounded MT Bold" panose="020F0704030504030204" pitchFamily="34" charset="0"/>
              </a:rPr>
              <a:t>significa economizar</a:t>
            </a:r>
          </a:p>
          <a:p>
            <a:pPr algn="ctr" defTabSz="914400"/>
            <a:r>
              <a:rPr lang="pt-BR" sz="2000" dirty="0" smtClean="0">
                <a:solidFill>
                  <a:prstClr val="black"/>
                </a:solidFill>
                <a:latin typeface="Arial Rounded MT Bold" panose="020F0704030504030204" pitchFamily="34" charset="0"/>
              </a:rPr>
              <a:t>(R$ 91,6 bi x 1,5%)</a:t>
            </a:r>
          </a:p>
          <a:p>
            <a:pPr algn="ctr" defTabSz="914400"/>
            <a:r>
              <a:rPr lang="pt-BR" sz="2800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R$ 1,35 bi/ano</a:t>
            </a:r>
          </a:p>
          <a:p>
            <a:pPr algn="ctr" defTabSz="914400"/>
            <a:endParaRPr lang="pt-BR" dirty="0" smtClean="0">
              <a:solidFill>
                <a:prstClr val="black"/>
              </a:solidFill>
              <a:latin typeface="Arial Rounded MT Bold" panose="020F0704030504030204" pitchFamily="34" charset="0"/>
            </a:endParaRPr>
          </a:p>
          <a:p>
            <a:pPr algn="ctr" defTabSz="914400"/>
            <a:r>
              <a:rPr lang="pt-BR" dirty="0" smtClean="0">
                <a:solidFill>
                  <a:prstClr val="black"/>
                </a:solidFill>
                <a:latin typeface="Arial Rounded MT Bold" panose="020F0704030504030204" pitchFamily="34" charset="0"/>
              </a:rPr>
              <a:t>Em </a:t>
            </a:r>
            <a:r>
              <a:rPr lang="pt-BR" sz="2800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10 anos</a:t>
            </a:r>
            <a:endParaRPr lang="pt-BR" dirty="0" smtClean="0">
              <a:solidFill>
                <a:prstClr val="black"/>
              </a:solidFill>
              <a:latin typeface="Arial Rounded MT Bold" panose="020F0704030504030204" pitchFamily="34" charset="0"/>
            </a:endParaRPr>
          </a:p>
          <a:p>
            <a:pPr algn="ctr" defTabSz="914400"/>
            <a:r>
              <a:rPr lang="pt-BR" dirty="0" smtClean="0">
                <a:solidFill>
                  <a:prstClr val="black"/>
                </a:solidFill>
                <a:latin typeface="Arial Rounded MT Bold" panose="020F0704030504030204" pitchFamily="34" charset="0"/>
              </a:rPr>
              <a:t>(R</a:t>
            </a:r>
            <a:r>
              <a:rPr lang="pt-BR" dirty="0">
                <a:solidFill>
                  <a:prstClr val="black"/>
                </a:solidFill>
                <a:latin typeface="Arial Rounded MT Bold" panose="020F0704030504030204" pitchFamily="34" charset="0"/>
              </a:rPr>
              <a:t>$ </a:t>
            </a:r>
            <a:r>
              <a:rPr lang="pt-BR" dirty="0" smtClean="0">
                <a:solidFill>
                  <a:prstClr val="black"/>
                </a:solidFill>
                <a:latin typeface="Arial Rounded MT Bold" panose="020F0704030504030204" pitchFamily="34" charset="0"/>
              </a:rPr>
              <a:t>1,35 </a:t>
            </a:r>
            <a:r>
              <a:rPr lang="pt-BR" dirty="0">
                <a:solidFill>
                  <a:prstClr val="black"/>
                </a:solidFill>
                <a:latin typeface="Arial Rounded MT Bold" panose="020F0704030504030204" pitchFamily="34" charset="0"/>
              </a:rPr>
              <a:t>bi x </a:t>
            </a:r>
            <a:r>
              <a:rPr lang="pt-BR" dirty="0" smtClean="0">
                <a:solidFill>
                  <a:prstClr val="black"/>
                </a:solidFill>
                <a:latin typeface="Arial Rounded MT Bold" panose="020F0704030504030204" pitchFamily="34" charset="0"/>
              </a:rPr>
              <a:t>10)</a:t>
            </a:r>
            <a:endParaRPr lang="pt-BR" dirty="0">
              <a:solidFill>
                <a:prstClr val="black"/>
              </a:solidFill>
              <a:latin typeface="Arial Rounded MT Bold" panose="020F0704030504030204" pitchFamily="34" charset="0"/>
            </a:endParaRPr>
          </a:p>
          <a:p>
            <a:pPr algn="ctr" defTabSz="914400"/>
            <a:r>
              <a:rPr lang="pt-BR" dirty="0" smtClean="0">
                <a:solidFill>
                  <a:prstClr val="black"/>
                </a:solidFill>
                <a:latin typeface="Arial Rounded MT Bold" panose="020F0704030504030204" pitchFamily="34" charset="0"/>
              </a:rPr>
              <a:t> totaliza-se a economia de</a:t>
            </a:r>
          </a:p>
          <a:p>
            <a:pPr algn="ctr" defTabSz="914400"/>
            <a:r>
              <a:rPr lang="pt-BR" sz="2800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R$ 13,5 bi</a:t>
            </a:r>
          </a:p>
          <a:p>
            <a:pPr algn="ctr" defTabSz="914400"/>
            <a:endParaRPr lang="pt-BR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ctr" defTabSz="914400"/>
            <a:r>
              <a:rPr lang="pt-BR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RECUPERANDO TODO</a:t>
            </a:r>
          </a:p>
          <a:p>
            <a:pPr algn="ctr" defTabSz="914400"/>
            <a:r>
              <a:rPr lang="pt-BR" dirty="0" smtClean="0">
                <a:solidFill>
                  <a:prstClr val="black"/>
                </a:solidFill>
                <a:latin typeface="Arial Rounded MT Bold" panose="020F0704030504030204" pitchFamily="34" charset="0"/>
              </a:rPr>
              <a:t>o investimento realizado.</a:t>
            </a:r>
          </a:p>
          <a:p>
            <a:pPr algn="ctr" defTabSz="914400"/>
            <a:endParaRPr lang="pt-BR" sz="1200" dirty="0">
              <a:solidFill>
                <a:prstClr val="black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2" name="Cilindro 21"/>
          <p:cNvSpPr/>
          <p:nvPr/>
        </p:nvSpPr>
        <p:spPr>
          <a:xfrm>
            <a:off x="1403648" y="188640"/>
            <a:ext cx="1008112" cy="6408712"/>
          </a:xfrm>
          <a:prstGeom prst="can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Cilindro 22"/>
          <p:cNvSpPr/>
          <p:nvPr/>
        </p:nvSpPr>
        <p:spPr>
          <a:xfrm>
            <a:off x="1403648" y="5364907"/>
            <a:ext cx="1008112" cy="1232445"/>
          </a:xfrm>
          <a:prstGeom prst="can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pt-B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4" name="Imagem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66" y="5805264"/>
            <a:ext cx="859858" cy="47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5" name="CaixaDeTexto 24"/>
          <p:cNvSpPr txBox="1"/>
          <p:nvPr/>
        </p:nvSpPr>
        <p:spPr>
          <a:xfrm>
            <a:off x="1403648" y="5589240"/>
            <a:ext cx="9819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pt-BR" dirty="0">
                <a:solidFill>
                  <a:prstClr val="white"/>
                </a:solidFill>
                <a:latin typeface="Arial Rounded MT Bold" panose="020F0704030504030204" pitchFamily="34" charset="0"/>
              </a:rPr>
              <a:t>R$ </a:t>
            </a:r>
            <a:r>
              <a:rPr lang="pt-BR" dirty="0" smtClean="0">
                <a:solidFill>
                  <a:prstClr val="white"/>
                </a:solidFill>
                <a:latin typeface="Arial Rounded MT Bold" panose="020F0704030504030204" pitchFamily="34" charset="0"/>
              </a:rPr>
              <a:t>12</a:t>
            </a:r>
            <a:endParaRPr lang="pt-BR" dirty="0">
              <a:solidFill>
                <a:prstClr val="white"/>
              </a:solidFill>
              <a:latin typeface="Arial Rounded MT Bold" panose="020F0704030504030204" pitchFamily="34" charset="0"/>
            </a:endParaRPr>
          </a:p>
          <a:p>
            <a:pPr algn="ctr" defTabSz="914400"/>
            <a:r>
              <a:rPr lang="pt-BR" dirty="0">
                <a:solidFill>
                  <a:prstClr val="white"/>
                </a:solidFill>
                <a:latin typeface="Arial Rounded MT Bold" panose="020F0704030504030204" pitchFamily="34" charset="0"/>
              </a:rPr>
              <a:t> </a:t>
            </a:r>
            <a:r>
              <a:rPr lang="pt-BR" dirty="0" smtClean="0">
                <a:solidFill>
                  <a:prstClr val="white"/>
                </a:solidFill>
                <a:latin typeface="Arial Rounded MT Bold" panose="020F0704030504030204" pitchFamily="34" charset="0"/>
              </a:rPr>
              <a:t>bi</a:t>
            </a:r>
          </a:p>
          <a:p>
            <a:pPr algn="ctr" defTabSz="914400"/>
            <a:r>
              <a:rPr lang="pt-BR" dirty="0" smtClean="0">
                <a:solidFill>
                  <a:prstClr val="white"/>
                </a:solidFill>
                <a:latin typeface="Arial Rounded MT Bold" panose="020F0704030504030204" pitchFamily="34" charset="0"/>
              </a:rPr>
              <a:t>(total)</a:t>
            </a:r>
            <a:endParaRPr lang="pt-BR" dirty="0">
              <a:solidFill>
                <a:prstClr val="white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Chave esquerda 1"/>
          <p:cNvSpPr/>
          <p:nvPr/>
        </p:nvSpPr>
        <p:spPr>
          <a:xfrm>
            <a:off x="6741240" y="620688"/>
            <a:ext cx="63007" cy="5832648"/>
          </a:xfrm>
          <a:prstGeom prst="leftBrac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00"/>
            <a:endParaRPr lang="pt-BR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CaixaDeTexto 29"/>
          <p:cNvSpPr txBox="1"/>
          <p:nvPr/>
        </p:nvSpPr>
        <p:spPr>
          <a:xfrm>
            <a:off x="5580113" y="3213846"/>
            <a:ext cx="10981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pt-BR" dirty="0">
                <a:solidFill>
                  <a:prstClr val="white"/>
                </a:solidFill>
                <a:latin typeface="Arial Rounded MT Bold" panose="020F0704030504030204" pitchFamily="34" charset="0"/>
              </a:rPr>
              <a:t>R$ </a:t>
            </a:r>
            <a:r>
              <a:rPr lang="pt-BR" dirty="0" smtClean="0">
                <a:solidFill>
                  <a:prstClr val="white"/>
                </a:solidFill>
                <a:latin typeface="Arial Rounded MT Bold" panose="020F0704030504030204" pitchFamily="34" charset="0"/>
              </a:rPr>
              <a:t>91,6</a:t>
            </a:r>
            <a:endParaRPr lang="pt-BR" dirty="0">
              <a:solidFill>
                <a:prstClr val="white"/>
              </a:solidFill>
              <a:latin typeface="Arial Rounded MT Bold" panose="020F0704030504030204" pitchFamily="34" charset="0"/>
            </a:endParaRPr>
          </a:p>
          <a:p>
            <a:pPr algn="ctr" defTabSz="914400"/>
            <a:r>
              <a:rPr lang="pt-BR" dirty="0">
                <a:solidFill>
                  <a:prstClr val="white"/>
                </a:solidFill>
                <a:latin typeface="Arial Rounded MT Bold" panose="020F0704030504030204" pitchFamily="34" charset="0"/>
              </a:rPr>
              <a:t> </a:t>
            </a:r>
            <a:r>
              <a:rPr lang="pt-BR" dirty="0" smtClean="0">
                <a:solidFill>
                  <a:prstClr val="white"/>
                </a:solidFill>
                <a:latin typeface="Arial Rounded MT Bold" panose="020F0704030504030204" pitchFamily="34" charset="0"/>
              </a:rPr>
              <a:t>bi</a:t>
            </a:r>
          </a:p>
          <a:p>
            <a:pPr algn="ctr" defTabSz="914400"/>
            <a:r>
              <a:rPr lang="pt-BR" dirty="0" smtClean="0">
                <a:solidFill>
                  <a:prstClr val="white"/>
                </a:solidFill>
                <a:latin typeface="Arial Rounded MT Bold" panose="020F0704030504030204" pitchFamily="34" charset="0"/>
              </a:rPr>
              <a:t>(anual)</a:t>
            </a:r>
            <a:endParaRPr lang="pt-BR" dirty="0">
              <a:solidFill>
                <a:prstClr val="white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605629" y="44624"/>
            <a:ext cx="10383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pt-BR" sz="1600" dirty="0" smtClean="0">
                <a:solidFill>
                  <a:srgbClr val="FF0000"/>
                </a:solidFill>
                <a:effectLst>
                  <a:glow rad="228600">
                    <a:srgbClr val="C0504D">
                      <a:satMod val="175000"/>
                      <a:alpha val="40000"/>
                    </a:srgbClr>
                  </a:glow>
                </a:effectLst>
                <a:latin typeface="Calibri"/>
              </a:rPr>
              <a:t>CUSTO</a:t>
            </a:r>
            <a:endParaRPr lang="pt-BR" sz="1600" dirty="0">
              <a:solidFill>
                <a:srgbClr val="FF0000"/>
              </a:solidFill>
              <a:effectLst>
                <a:glow rad="228600">
                  <a:srgbClr val="C0504D">
                    <a:satMod val="175000"/>
                    <a:alpha val="40000"/>
                  </a:srgbClr>
                </a:glow>
              </a:effectLst>
              <a:latin typeface="Calibri"/>
            </a:endParaRPr>
          </a:p>
        </p:txBody>
      </p:sp>
      <p:sp>
        <p:nvSpPr>
          <p:cNvPr id="31" name="CaixaDeTexto 30"/>
          <p:cNvSpPr txBox="1"/>
          <p:nvPr/>
        </p:nvSpPr>
        <p:spPr>
          <a:xfrm>
            <a:off x="1404781" y="5589488"/>
            <a:ext cx="9819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pt-BR" dirty="0">
                <a:solidFill>
                  <a:prstClr val="white"/>
                </a:solidFill>
                <a:latin typeface="Arial Rounded MT Bold" panose="020F0704030504030204" pitchFamily="34" charset="0"/>
              </a:rPr>
              <a:t>R$ </a:t>
            </a:r>
            <a:r>
              <a:rPr lang="pt-BR" dirty="0" smtClean="0">
                <a:solidFill>
                  <a:prstClr val="white"/>
                </a:solidFill>
                <a:latin typeface="Arial Rounded MT Bold" panose="020F0704030504030204" pitchFamily="34" charset="0"/>
              </a:rPr>
              <a:t>12</a:t>
            </a:r>
            <a:endParaRPr lang="pt-BR" dirty="0">
              <a:solidFill>
                <a:prstClr val="white"/>
              </a:solidFill>
              <a:latin typeface="Arial Rounded MT Bold" panose="020F0704030504030204" pitchFamily="34" charset="0"/>
            </a:endParaRPr>
          </a:p>
          <a:p>
            <a:pPr algn="ctr" defTabSz="914400"/>
            <a:r>
              <a:rPr lang="pt-BR" dirty="0">
                <a:solidFill>
                  <a:prstClr val="white"/>
                </a:solidFill>
                <a:latin typeface="Arial Rounded MT Bold" panose="020F0704030504030204" pitchFamily="34" charset="0"/>
              </a:rPr>
              <a:t> </a:t>
            </a:r>
            <a:r>
              <a:rPr lang="pt-BR" dirty="0" smtClean="0">
                <a:solidFill>
                  <a:prstClr val="white"/>
                </a:solidFill>
                <a:latin typeface="Arial Rounded MT Bold" panose="020F0704030504030204" pitchFamily="34" charset="0"/>
              </a:rPr>
              <a:t>bi</a:t>
            </a:r>
          </a:p>
          <a:p>
            <a:pPr algn="ctr" defTabSz="914400"/>
            <a:r>
              <a:rPr lang="pt-BR" dirty="0" smtClean="0">
                <a:solidFill>
                  <a:prstClr val="white"/>
                </a:solidFill>
                <a:latin typeface="Arial Rounded MT Bold" panose="020F0704030504030204" pitchFamily="34" charset="0"/>
              </a:rPr>
              <a:t>(total)</a:t>
            </a:r>
            <a:endParaRPr lang="pt-BR" dirty="0">
              <a:solidFill>
                <a:prstClr val="white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86" y="188640"/>
            <a:ext cx="774700" cy="1287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Cilindro 33"/>
          <p:cNvSpPr/>
          <p:nvPr/>
        </p:nvSpPr>
        <p:spPr>
          <a:xfrm>
            <a:off x="6948264" y="188640"/>
            <a:ext cx="1008112" cy="6403807"/>
          </a:xfrm>
          <a:prstGeom prst="can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pt-B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5" name="Cilindro 34"/>
          <p:cNvSpPr/>
          <p:nvPr/>
        </p:nvSpPr>
        <p:spPr>
          <a:xfrm>
            <a:off x="6948264" y="1916832"/>
            <a:ext cx="1008112" cy="4680521"/>
          </a:xfrm>
          <a:prstGeom prst="ca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pt-B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6" name="Cilindro 35"/>
          <p:cNvSpPr/>
          <p:nvPr/>
        </p:nvSpPr>
        <p:spPr>
          <a:xfrm>
            <a:off x="6948264" y="476672"/>
            <a:ext cx="1008112" cy="1728192"/>
          </a:xfrm>
          <a:prstGeom prst="ca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pt-B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38" name="Imagem 3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426" y="3932511"/>
            <a:ext cx="574046" cy="5766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9" name="CaixaDeTexto 38"/>
          <p:cNvSpPr txBox="1"/>
          <p:nvPr/>
        </p:nvSpPr>
        <p:spPr>
          <a:xfrm>
            <a:off x="6948264" y="3933056"/>
            <a:ext cx="981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pt-BR" sz="1600" dirty="0" smtClean="0">
                <a:solidFill>
                  <a:prstClr val="black"/>
                </a:solidFill>
                <a:latin typeface="Arial Rounded MT Bold" panose="020F0704030504030204" pitchFamily="34" charset="0"/>
              </a:rPr>
              <a:t>R$ 61,6</a:t>
            </a:r>
          </a:p>
          <a:p>
            <a:pPr algn="ctr" defTabSz="914400"/>
            <a:r>
              <a:rPr lang="pt-BR" sz="1600" dirty="0" smtClean="0">
                <a:solidFill>
                  <a:prstClr val="black"/>
                </a:solidFill>
                <a:latin typeface="Arial Rounded MT Bold" panose="020F0704030504030204" pitchFamily="34" charset="0"/>
              </a:rPr>
              <a:t> bi</a:t>
            </a:r>
            <a:endParaRPr lang="pt-BR" sz="1600" dirty="0">
              <a:solidFill>
                <a:prstClr val="black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0" name="CaixaDeTexto 39"/>
          <p:cNvSpPr txBox="1"/>
          <p:nvPr/>
        </p:nvSpPr>
        <p:spPr>
          <a:xfrm>
            <a:off x="6974449" y="1124744"/>
            <a:ext cx="981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pt-BR" sz="1600" dirty="0" smtClean="0">
                <a:solidFill>
                  <a:prstClr val="black"/>
                </a:solidFill>
                <a:latin typeface="Arial Rounded MT Bold" panose="020F0704030504030204" pitchFamily="34" charset="0"/>
              </a:rPr>
              <a:t>R$ 30</a:t>
            </a:r>
          </a:p>
          <a:p>
            <a:pPr algn="ctr" defTabSz="914400"/>
            <a:r>
              <a:rPr lang="pt-BR" sz="1600" dirty="0" smtClean="0">
                <a:solidFill>
                  <a:prstClr val="black"/>
                </a:solidFill>
                <a:latin typeface="Arial Rounded MT Bold" panose="020F0704030504030204" pitchFamily="34" charset="0"/>
              </a:rPr>
              <a:t> bi</a:t>
            </a:r>
            <a:endParaRPr lang="pt-BR" sz="1600" dirty="0">
              <a:solidFill>
                <a:prstClr val="black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5872" y="1191940"/>
            <a:ext cx="611188" cy="5683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CaixaDeTexto 18"/>
          <p:cNvSpPr txBox="1"/>
          <p:nvPr/>
        </p:nvSpPr>
        <p:spPr>
          <a:xfrm>
            <a:off x="4829765" y="44624"/>
            <a:ext cx="10383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pt-BR" sz="1600" dirty="0" smtClean="0">
                <a:solidFill>
                  <a:srgbClr val="FF0000"/>
                </a:solidFill>
                <a:effectLst>
                  <a:glow rad="228600">
                    <a:srgbClr val="C0504D">
                      <a:satMod val="175000"/>
                      <a:alpha val="40000"/>
                    </a:srgbClr>
                  </a:glow>
                </a:effectLst>
                <a:latin typeface="Calibri"/>
              </a:rPr>
              <a:t>PREJUÍZO</a:t>
            </a:r>
            <a:endParaRPr lang="pt-BR" sz="1600" dirty="0">
              <a:solidFill>
                <a:srgbClr val="FF0000"/>
              </a:solidFill>
              <a:effectLst>
                <a:glow rad="228600">
                  <a:srgbClr val="C0504D">
                    <a:satMod val="175000"/>
                    <a:alpha val="40000"/>
                  </a:srgbClr>
                </a:glow>
              </a:effectLst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48166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4.07407E-6 L 0.24566 -0.7497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74" y="-375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7037E-7 L -0.08368 -0.4034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84" y="-2018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5" grpId="0"/>
      <p:bldP spid="2" grpId="0" animBg="1"/>
      <p:bldP spid="30" grpId="0"/>
      <p:bldP spid="3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upo 25"/>
          <p:cNvGrpSpPr/>
          <p:nvPr/>
        </p:nvGrpSpPr>
        <p:grpSpPr>
          <a:xfrm>
            <a:off x="206580" y="45308"/>
            <a:ext cx="8769428" cy="6696060"/>
            <a:chOff x="-173883" y="-771285"/>
            <a:chExt cx="9455731" cy="7512653"/>
          </a:xfrm>
        </p:grpSpPr>
        <p:sp>
          <p:nvSpPr>
            <p:cNvPr id="15" name="Retângulo de cantos arredondados 14"/>
            <p:cNvSpPr/>
            <p:nvPr/>
          </p:nvSpPr>
          <p:spPr>
            <a:xfrm>
              <a:off x="-173883" y="116632"/>
              <a:ext cx="9455731" cy="6624736"/>
            </a:xfrm>
            <a:prstGeom prst="roundRect">
              <a:avLst/>
            </a:prstGeom>
            <a:blipFill>
              <a:blip r:embed="rId2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pt-BR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Rosca 12"/>
            <p:cNvSpPr/>
            <p:nvPr/>
          </p:nvSpPr>
          <p:spPr>
            <a:xfrm>
              <a:off x="731951" y="404664"/>
              <a:ext cx="7761041" cy="6048672"/>
            </a:xfrm>
            <a:prstGeom prst="donut">
              <a:avLst>
                <a:gd name="adj" fmla="val 4584"/>
              </a:avLst>
            </a:prstGeom>
            <a:gradFill flip="none" rotWithShape="1">
              <a:gsLst>
                <a:gs pos="100000">
                  <a:schemeClr val="bg1"/>
                </a:gs>
                <a:gs pos="31000">
                  <a:schemeClr val="tx1"/>
                </a:gs>
              </a:gsLst>
              <a:path path="rect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pt-BR">
                <a:solidFill>
                  <a:prstClr val="black"/>
                </a:solidFill>
                <a:latin typeface="Calibri"/>
              </a:endParaRPr>
            </a:p>
          </p:txBody>
        </p:sp>
        <p:graphicFrame>
          <p:nvGraphicFramePr>
            <p:cNvPr id="8" name="Diagrama 7"/>
            <p:cNvGraphicFramePr/>
            <p:nvPr>
              <p:extLst>
                <p:ext uri="{D42A27DB-BD31-4B8C-83A1-F6EECF244321}">
                  <p14:modId xmlns="" xmlns:p14="http://schemas.microsoft.com/office/powerpoint/2010/main" val="1637130280"/>
                </p:ext>
              </p:extLst>
            </p:nvPr>
          </p:nvGraphicFramePr>
          <p:xfrm>
            <a:off x="1331640" y="697052"/>
            <a:ext cx="6552728" cy="561226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12" name="CaixaDeTexto 11"/>
            <p:cNvSpPr txBox="1"/>
            <p:nvPr/>
          </p:nvSpPr>
          <p:spPr>
            <a:xfrm>
              <a:off x="3815916" y="250263"/>
              <a:ext cx="1512168" cy="379841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 defTabSz="914400"/>
              <a:r>
                <a:rPr lang="pt-BR" sz="16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 Defesa</a:t>
              </a:r>
              <a:endParaRPr lang="pt-BR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endParaRPr>
            </a:p>
          </p:txBody>
        </p:sp>
        <p:sp>
          <p:nvSpPr>
            <p:cNvPr id="9" name="CaixaDeTexto 8"/>
            <p:cNvSpPr txBox="1"/>
            <p:nvPr/>
          </p:nvSpPr>
          <p:spPr>
            <a:xfrm>
              <a:off x="7405985" y="3019351"/>
              <a:ext cx="1811667" cy="656090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 defTabSz="914400"/>
              <a:r>
                <a:rPr lang="pt-BR" sz="16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Desenvolvimento</a:t>
              </a:r>
            </a:p>
            <a:p>
              <a:pPr algn="ctr" defTabSz="914400"/>
              <a:r>
                <a:rPr lang="pt-BR" sz="16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Econômico</a:t>
              </a:r>
              <a:endParaRPr lang="pt-BR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endParaRPr>
            </a:p>
          </p:txBody>
        </p:sp>
        <p:pic>
          <p:nvPicPr>
            <p:cNvPr id="17" name="Imagem 1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5456" y="1086106"/>
              <a:ext cx="1555570" cy="1088462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1" name="Imagem 20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26280" y="2884770"/>
              <a:ext cx="1501081" cy="1088461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2" name="Imagem 21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52723" y="2954518"/>
              <a:ext cx="1453152" cy="1088461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4" name="Imagem 23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01134" y="4765896"/>
              <a:ext cx="1422675" cy="106667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0" name="CaixaDeTexto 9"/>
            <p:cNvSpPr txBox="1"/>
            <p:nvPr/>
          </p:nvSpPr>
          <p:spPr>
            <a:xfrm>
              <a:off x="-144004" y="3019351"/>
              <a:ext cx="1875863" cy="656090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 defTabSz="914400"/>
              <a:r>
                <a:rPr lang="pt-BR" sz="16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 Desenvolvimento</a:t>
              </a:r>
            </a:p>
            <a:p>
              <a:pPr algn="ctr" defTabSz="914400"/>
              <a:r>
                <a:rPr lang="pt-BR" sz="16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Social</a:t>
              </a:r>
              <a:endParaRPr lang="pt-BR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endParaRPr>
            </a:p>
          </p:txBody>
        </p:sp>
        <p:sp>
          <p:nvSpPr>
            <p:cNvPr id="11" name="CaixaDeTexto 10"/>
            <p:cNvSpPr txBox="1"/>
            <p:nvPr/>
          </p:nvSpPr>
          <p:spPr>
            <a:xfrm>
              <a:off x="3867157" y="5935221"/>
              <a:ext cx="1512168" cy="379841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 defTabSz="914400"/>
              <a:r>
                <a:rPr lang="pt-BR" sz="16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 Segurança</a:t>
              </a:r>
              <a:endParaRPr lang="pt-BR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endParaRPr>
            </a:p>
          </p:txBody>
        </p:sp>
        <p:pic>
          <p:nvPicPr>
            <p:cNvPr id="16" name="Imagem 15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2791" y="-771285"/>
              <a:ext cx="1415892" cy="77887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</p:spTree>
    <p:extLst>
      <p:ext uri="{BB962C8B-B14F-4D97-AF65-F5344CB8AC3E}">
        <p14:creationId xmlns="" xmlns:p14="http://schemas.microsoft.com/office/powerpoint/2010/main" val="42022387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5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900" y="-87281"/>
            <a:ext cx="9226550" cy="6921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142429" name="Slide" r:id="rId4" imgW="4476600" imgH="3343320" progId="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64720376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/>
          </p:cNvSpPr>
          <p:nvPr/>
        </p:nvSpPr>
        <p:spPr bwMode="auto">
          <a:xfrm rot="16200000">
            <a:off x="-1395408" y="2417763"/>
            <a:ext cx="369252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defTabSz="641463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rgbClr val="FFFFFF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pic>
        <p:nvPicPr>
          <p:cNvPr id="2" name="Picture 1" descr="mapa_amazonia.jpg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84" t="3539" r="3820" b="3539"/>
          <a:stretch/>
        </p:blipFill>
        <p:spPr>
          <a:xfrm>
            <a:off x="319027" y="948100"/>
            <a:ext cx="8556576" cy="5771891"/>
          </a:xfrm>
          <a:prstGeom prst="rect">
            <a:avLst/>
          </a:prstGeom>
        </p:spPr>
      </p:pic>
      <p:sp>
        <p:nvSpPr>
          <p:cNvPr id="20" name="TextBox 1"/>
          <p:cNvSpPr txBox="1">
            <a:spLocks noChangeArrowheads="1"/>
          </p:cNvSpPr>
          <p:nvPr/>
        </p:nvSpPr>
        <p:spPr bwMode="auto">
          <a:xfrm>
            <a:off x="3230210" y="239672"/>
            <a:ext cx="5696024" cy="411171"/>
          </a:xfrm>
          <a:prstGeom prst="rect">
            <a:avLst/>
          </a:prstGeom>
          <a:solidFill>
            <a:srgbClr val="008000">
              <a:alpha val="62000"/>
            </a:srgbClr>
          </a:solidFill>
          <a:ln>
            <a:noFill/>
          </a:ln>
          <a:extLst/>
        </p:spPr>
        <p:txBody>
          <a:bodyPr lIns="64142" tIns="32066" rIns="64142" bIns="32066" anchor="ctr">
            <a:spAutoFit/>
          </a:bodyPr>
          <a:lstStyle>
            <a:lvl1pPr eaLnBrk="0" hangingPunct="0"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1pPr>
            <a:lvl2pPr marL="742950" indent="-285750" eaLnBrk="0" hangingPunct="0"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2pPr>
            <a:lvl3pPr marL="1143000" indent="-228600" eaLnBrk="0" hangingPunct="0"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3pPr>
            <a:lvl4pPr marL="1600200" indent="-228600" eaLnBrk="0" hangingPunct="0"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4pPr>
            <a:lvl5pPr marL="2057400" indent="-228600" eaLnBrk="0" hangingPunct="0"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9pPr>
          </a:lstStyle>
          <a:p>
            <a:pPr algn="r" defTabSz="641463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200" dirty="0">
                <a:latin typeface="Gill Sans"/>
              </a:rPr>
              <a:t>PAN- AMAZÔNIA</a:t>
            </a:r>
            <a:endParaRPr lang="en-US" sz="1700" dirty="0">
              <a:latin typeface="Gill San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6486976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480" y="0"/>
            <a:ext cx="914304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936" tIns="41469" rIns="82936" bIns="41469" anchor="ctr"/>
          <a:lstStyle/>
          <a:p>
            <a:pPr algn="ctr" defTabSz="829366">
              <a:defRPr/>
            </a:pPr>
            <a:endParaRPr lang="pt-B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0969"/>
          <a:stretch/>
        </p:blipFill>
        <p:spPr>
          <a:xfrm>
            <a:off x="130411" y="1218702"/>
            <a:ext cx="8832070" cy="5566611"/>
          </a:xfrm>
          <a:prstGeom prst="rect">
            <a:avLst/>
          </a:prstGeom>
        </p:spPr>
      </p:pic>
      <p:sp>
        <p:nvSpPr>
          <p:cNvPr id="5" name="WordArt 17">
            <a:hlinkClick r:id="rId4" action="ppaction://hlinkfile"/>
          </p:cNvPr>
          <p:cNvSpPr>
            <a:spLocks noChangeArrowheads="1" noChangeShapeType="1" noTextEdit="1"/>
          </p:cNvSpPr>
          <p:nvPr/>
        </p:nvSpPr>
        <p:spPr bwMode="auto">
          <a:xfrm>
            <a:off x="201421" y="162783"/>
            <a:ext cx="8761060" cy="946697"/>
          </a:xfrm>
          <a:prstGeom prst="rect">
            <a:avLst/>
          </a:prstGeom>
        </p:spPr>
        <p:txBody>
          <a:bodyPr wrap="none" lIns="82936" tIns="41469" rIns="82936" bIns="41469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829366"/>
            <a:r>
              <a:rPr lang="pt-BR" sz="6000" kern="10" dirty="0">
                <a:ln w="19050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rgbClr val="FFCC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empus Sans ITC" panose="04020404030D07020202" pitchFamily="82" charset="0"/>
              </a:rPr>
              <a:t>Patentes sobre produtos amazônicos</a:t>
            </a:r>
          </a:p>
        </p:txBody>
      </p:sp>
    </p:spTree>
    <p:extLst>
      <p:ext uri="{BB962C8B-B14F-4D97-AF65-F5344CB8AC3E}">
        <p14:creationId xmlns="" xmlns:p14="http://schemas.microsoft.com/office/powerpoint/2010/main" val="306047138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43"/>
          <p:cNvSpPr txBox="1">
            <a:spLocks noChangeArrowheads="1"/>
          </p:cNvSpPr>
          <p:nvPr/>
        </p:nvSpPr>
        <p:spPr bwMode="auto">
          <a:xfrm>
            <a:off x="1703388" y="60325"/>
            <a:ext cx="6769100" cy="49053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>
            <a:spAutoFit/>
          </a:bodyPr>
          <a:lstStyle/>
          <a:p>
            <a:pPr algn="ctr" defTabSz="914400">
              <a:lnSpc>
                <a:spcPct val="90000"/>
              </a:lnSpc>
              <a:defRPr/>
            </a:pPr>
            <a:r>
              <a:rPr lang="pt-BR" sz="2800" b="1" dirty="0">
                <a:solidFill>
                  <a:srgbClr val="FFFFFF"/>
                </a:solidFill>
                <a:latin typeface="Arial" charset="0"/>
                <a:ea typeface="ＭＳ Ｐゴシック" charset="0"/>
                <a:cs typeface="Arial" charset="0"/>
              </a:rPr>
              <a:t>Conjuntura Internacional</a:t>
            </a:r>
          </a:p>
        </p:txBody>
      </p:sp>
      <p:sp>
        <p:nvSpPr>
          <p:cNvPr id="16" name="CaixaDeTexto 15"/>
          <p:cNvSpPr txBox="1">
            <a:spLocks noChangeArrowheads="1"/>
          </p:cNvSpPr>
          <p:nvPr/>
        </p:nvSpPr>
        <p:spPr bwMode="auto">
          <a:xfrm>
            <a:off x="899592" y="260648"/>
            <a:ext cx="7128792" cy="400110"/>
          </a:xfrm>
          <a:prstGeom prst="rect">
            <a:avLst/>
          </a:prstGeom>
          <a:solidFill>
            <a:srgbClr val="0066FF"/>
          </a:solidFill>
          <a:ln w="38100">
            <a:solidFill>
              <a:schemeClr val="bg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 defTabSz="914400">
              <a:defRPr/>
            </a:pPr>
            <a:r>
              <a:rPr lang="pt-BR" sz="2000" b="1" dirty="0">
                <a:solidFill>
                  <a:srgbClr val="FFFFFF"/>
                </a:solidFill>
                <a:latin typeface="Arial" charset="0"/>
                <a:ea typeface="ＭＳ Ｐゴシック" charset="0"/>
                <a:cs typeface="Arial" charset="0"/>
              </a:rPr>
              <a:t>A QUESTÃO DO TRIPLO A</a:t>
            </a:r>
          </a:p>
        </p:txBody>
      </p:sp>
      <p:sp>
        <p:nvSpPr>
          <p:cNvPr id="3" name="Retângulo 2"/>
          <p:cNvSpPr/>
          <p:nvPr/>
        </p:nvSpPr>
        <p:spPr>
          <a:xfrm>
            <a:off x="179388" y="4841875"/>
            <a:ext cx="8856662" cy="13239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ja-JP" altLang="pt-BR" sz="40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charset="0"/>
                <a:ea typeface="ＭＳ Ｐゴシック" charset="0"/>
                <a:cs typeface="Arial Unicode MS" charset="0"/>
              </a:rPr>
              <a:t>“</a:t>
            </a:r>
            <a:r>
              <a:rPr lang="pt-BR" sz="40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charset="0"/>
                <a:ea typeface="ＭＳ Ｐゴシック" charset="0"/>
                <a:cs typeface="Arial Unicode MS" charset="0"/>
              </a:rPr>
              <a:t>CORREDOR ECOLÓGICO</a:t>
            </a:r>
            <a:r>
              <a:rPr lang="ja-JP" altLang="pt-BR" sz="40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charset="0"/>
                <a:ea typeface="ＭＳ Ｐゴシック" charset="0"/>
                <a:cs typeface="Arial Unicode MS" charset="0"/>
              </a:rPr>
              <a:t>”</a:t>
            </a:r>
            <a:endParaRPr lang="pt-BR" sz="4000" b="1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Unicode MS" charset="0"/>
              <a:ea typeface="ＭＳ Ｐゴシック" charset="0"/>
              <a:cs typeface="Arial Unicode MS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sz="40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charset="0"/>
                <a:ea typeface="ＭＳ Ｐゴシック" charset="0"/>
                <a:cs typeface="Arial Unicode MS" charset="0"/>
              </a:rPr>
              <a:t>ANDES -  AMAZONAS - ATLÂNTICO</a:t>
            </a:r>
            <a:endParaRPr lang="es-CO" sz="4000" b="1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Unicode MS" charset="0"/>
              <a:ea typeface="ＭＳ Ｐゴシック" charset="0"/>
              <a:cs typeface="Arial Unicode MS" charset="0"/>
            </a:endParaRPr>
          </a:p>
        </p:txBody>
      </p:sp>
      <p:pic>
        <p:nvPicPr>
          <p:cNvPr id="19463" name="Picture 2" descr="corredor ecologico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288" y="1196975"/>
            <a:ext cx="4775200" cy="364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80130300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1"/>
          <p:cNvSpPr txBox="1">
            <a:spLocks noChangeArrowheads="1"/>
          </p:cNvSpPr>
          <p:nvPr/>
        </p:nvSpPr>
        <p:spPr bwMode="auto">
          <a:xfrm>
            <a:off x="3230210" y="239683"/>
            <a:ext cx="5696024" cy="411171"/>
          </a:xfrm>
          <a:prstGeom prst="rect">
            <a:avLst/>
          </a:prstGeom>
          <a:solidFill>
            <a:srgbClr val="008000">
              <a:alpha val="62000"/>
            </a:srgbClr>
          </a:solidFill>
          <a:ln>
            <a:noFill/>
          </a:ln>
          <a:extLst/>
        </p:spPr>
        <p:txBody>
          <a:bodyPr lIns="64107" tIns="32047" rIns="64107" bIns="32047" anchor="ctr">
            <a:spAutoFit/>
          </a:bodyPr>
          <a:lstStyle>
            <a:lvl1pPr eaLnBrk="0" hangingPunct="0"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1pPr>
            <a:lvl2pPr marL="742950" indent="-285750" eaLnBrk="0" hangingPunct="0"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2pPr>
            <a:lvl3pPr marL="1143000" indent="-228600" eaLnBrk="0" hangingPunct="0"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3pPr>
            <a:lvl4pPr marL="1600200" indent="-228600" eaLnBrk="0" hangingPunct="0"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4pPr>
            <a:lvl5pPr marL="2057400" indent="-228600" eaLnBrk="0" hangingPunct="0"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9pPr>
          </a:lstStyle>
          <a:p>
            <a:pPr algn="r" defTabSz="641166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200" dirty="0">
                <a:latin typeface="Gill Sans"/>
              </a:rPr>
              <a:t>ÁREAS PROTEGIDAS NA AMAZÔNIA LEGAL</a:t>
            </a:r>
            <a:endParaRPr lang="en-US" sz="1700" dirty="0">
              <a:latin typeface="Gill Sans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487" y="948099"/>
            <a:ext cx="7415988" cy="57220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TextBox 1"/>
          <p:cNvSpPr txBox="1"/>
          <p:nvPr/>
        </p:nvSpPr>
        <p:spPr>
          <a:xfrm>
            <a:off x="1033825" y="6568099"/>
            <a:ext cx="1512950" cy="238046"/>
          </a:xfrm>
          <a:prstGeom prst="rect">
            <a:avLst/>
          </a:prstGeom>
          <a:solidFill>
            <a:srgbClr val="000000"/>
          </a:solidFill>
        </p:spPr>
        <p:txBody>
          <a:bodyPr wrap="none" lIns="64107" tIns="32047" rIns="64107" bIns="32047" rtlCol="0">
            <a:spAutoFit/>
          </a:bodyPr>
          <a:lstStyle/>
          <a:p>
            <a:pPr algn="ctr" defTabSz="641166" fontAlgn="base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Fonte: IMAZON (2010)</a:t>
            </a:r>
          </a:p>
        </p:txBody>
      </p:sp>
    </p:spTree>
    <p:extLst>
      <p:ext uri="{BB962C8B-B14F-4D97-AF65-F5344CB8AC3E}">
        <p14:creationId xmlns="" xmlns:p14="http://schemas.microsoft.com/office/powerpoint/2010/main" val="298771447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1"/>
          <p:cNvSpPr txBox="1">
            <a:spLocks noChangeArrowheads="1"/>
          </p:cNvSpPr>
          <p:nvPr/>
        </p:nvSpPr>
        <p:spPr bwMode="auto">
          <a:xfrm>
            <a:off x="3230210" y="239683"/>
            <a:ext cx="5696024" cy="411171"/>
          </a:xfrm>
          <a:prstGeom prst="rect">
            <a:avLst/>
          </a:prstGeom>
          <a:solidFill>
            <a:srgbClr val="008000">
              <a:alpha val="62000"/>
            </a:srgbClr>
          </a:solidFill>
          <a:ln>
            <a:noFill/>
          </a:ln>
          <a:extLst/>
        </p:spPr>
        <p:txBody>
          <a:bodyPr lIns="64107" tIns="32047" rIns="64107" bIns="32047" anchor="ctr">
            <a:spAutoFit/>
          </a:bodyPr>
          <a:lstStyle>
            <a:lvl1pPr eaLnBrk="0" hangingPunct="0"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1pPr>
            <a:lvl2pPr marL="742950" indent="-285750" eaLnBrk="0" hangingPunct="0"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2pPr>
            <a:lvl3pPr marL="1143000" indent="-228600" eaLnBrk="0" hangingPunct="0"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3pPr>
            <a:lvl4pPr marL="1600200" indent="-228600" eaLnBrk="0" hangingPunct="0"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4pPr>
            <a:lvl5pPr marL="2057400" indent="-228600" eaLnBrk="0" hangingPunct="0"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9pPr>
          </a:lstStyle>
          <a:p>
            <a:pPr algn="r" defTabSz="641166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200" dirty="0">
                <a:latin typeface="Gill Sans"/>
              </a:rPr>
              <a:t>CRÁTON AMAZÔNICO</a:t>
            </a:r>
            <a:endParaRPr lang="en-US" sz="1700" dirty="0">
              <a:latin typeface="Gill Sans"/>
            </a:endParaRPr>
          </a:p>
        </p:txBody>
      </p:sp>
      <p:pic>
        <p:nvPicPr>
          <p:cNvPr id="2" name="Picture 1" descr="Amazonia_Legal_Ocor_Min_V0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68" y="1146023"/>
            <a:ext cx="8014883" cy="537144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66091" y="6517468"/>
            <a:ext cx="937067" cy="238046"/>
          </a:xfrm>
          <a:prstGeom prst="rect">
            <a:avLst/>
          </a:prstGeom>
          <a:solidFill>
            <a:srgbClr val="000000"/>
          </a:solidFill>
        </p:spPr>
        <p:txBody>
          <a:bodyPr wrap="none" lIns="64107" tIns="32047" rIns="64107" bIns="32047" rtlCol="0">
            <a:spAutoFit/>
          </a:bodyPr>
          <a:lstStyle/>
          <a:p>
            <a:pPr algn="ctr" defTabSz="641166" fontAlgn="base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Fonte:  CPRM</a:t>
            </a:r>
          </a:p>
        </p:txBody>
      </p:sp>
    </p:spTree>
    <p:extLst>
      <p:ext uri="{BB962C8B-B14F-4D97-AF65-F5344CB8AC3E}">
        <p14:creationId xmlns="" xmlns:p14="http://schemas.microsoft.com/office/powerpoint/2010/main" val="211730198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1"/>
          <p:cNvSpPr txBox="1">
            <a:spLocks noChangeArrowheads="1"/>
          </p:cNvSpPr>
          <p:nvPr/>
        </p:nvSpPr>
        <p:spPr bwMode="auto">
          <a:xfrm>
            <a:off x="3230210" y="239683"/>
            <a:ext cx="5696024" cy="411171"/>
          </a:xfrm>
          <a:prstGeom prst="rect">
            <a:avLst/>
          </a:prstGeom>
          <a:solidFill>
            <a:srgbClr val="008000">
              <a:alpha val="62000"/>
            </a:srgbClr>
          </a:solidFill>
          <a:ln>
            <a:noFill/>
          </a:ln>
          <a:extLst/>
        </p:spPr>
        <p:txBody>
          <a:bodyPr lIns="64107" tIns="32047" rIns="64107" bIns="32047" anchor="ctr">
            <a:spAutoFit/>
          </a:bodyPr>
          <a:lstStyle>
            <a:lvl1pPr eaLnBrk="0" hangingPunct="0"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1pPr>
            <a:lvl2pPr marL="742950" indent="-285750" eaLnBrk="0" hangingPunct="0"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2pPr>
            <a:lvl3pPr marL="1143000" indent="-228600" eaLnBrk="0" hangingPunct="0"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3pPr>
            <a:lvl4pPr marL="1600200" indent="-228600" eaLnBrk="0" hangingPunct="0"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4pPr>
            <a:lvl5pPr marL="2057400" indent="-228600" eaLnBrk="0" hangingPunct="0"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9pPr>
          </a:lstStyle>
          <a:p>
            <a:pPr algn="r" defTabSz="641166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200" dirty="0">
                <a:latin typeface="Gill Sans"/>
              </a:rPr>
              <a:t>CRÁTON AMAZÔNICO</a:t>
            </a:r>
            <a:endParaRPr lang="en-US" sz="1700" dirty="0">
              <a:latin typeface="Gill Sans"/>
            </a:endParaRPr>
          </a:p>
        </p:txBody>
      </p:sp>
      <p:pic>
        <p:nvPicPr>
          <p:cNvPr id="2" name="Picture 1" descr="Amazonia_Legal_Ocor_Min_V0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68" y="1146023"/>
            <a:ext cx="8014883" cy="537144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66091" y="6517468"/>
            <a:ext cx="937067" cy="238046"/>
          </a:xfrm>
          <a:prstGeom prst="rect">
            <a:avLst/>
          </a:prstGeom>
          <a:solidFill>
            <a:srgbClr val="000000"/>
          </a:solidFill>
        </p:spPr>
        <p:txBody>
          <a:bodyPr wrap="none" lIns="64107" tIns="32047" rIns="64107" bIns="32047" rtlCol="0">
            <a:spAutoFit/>
          </a:bodyPr>
          <a:lstStyle/>
          <a:p>
            <a:pPr algn="ctr" defTabSz="641166" fontAlgn="base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Fonte:  CPRM</a:t>
            </a:r>
          </a:p>
        </p:txBody>
      </p:sp>
      <p:sp>
        <p:nvSpPr>
          <p:cNvPr id="5" name="Oval 4"/>
          <p:cNvSpPr/>
          <p:nvPr/>
        </p:nvSpPr>
        <p:spPr>
          <a:xfrm>
            <a:off x="4445133" y="1705033"/>
            <a:ext cx="2483381" cy="1020620"/>
          </a:xfrm>
          <a:prstGeom prst="ellipse">
            <a:avLst/>
          </a:prstGeom>
          <a:noFill/>
          <a:ln w="571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165" tIns="45583" rIns="91165" bIns="45583" rtlCol="0" anchor="ctr"/>
          <a:lstStyle/>
          <a:p>
            <a:pPr algn="ctr" defTabSz="641166" fontAlgn="base">
              <a:spcBef>
                <a:spcPct val="0"/>
              </a:spcBef>
              <a:spcAft>
                <a:spcPct val="0"/>
              </a:spcAft>
            </a:pPr>
            <a:endParaRPr lang="en-US" sz="3000">
              <a:solidFill>
                <a:srgbClr val="FFFFFF"/>
              </a:solidFill>
              <a:latin typeface="Gill Sans"/>
              <a:ea typeface="ヒラギノ角ゴ ProN W3"/>
              <a:cs typeface="ヒラギノ角ゴ ProN W3"/>
              <a:sym typeface="Gill Sans" charset="0"/>
            </a:endParaRPr>
          </a:p>
        </p:txBody>
      </p:sp>
      <p:sp>
        <p:nvSpPr>
          <p:cNvPr id="6" name="Oval 5"/>
          <p:cNvSpPr/>
          <p:nvPr/>
        </p:nvSpPr>
        <p:spPr>
          <a:xfrm rot="20389862">
            <a:off x="3413286" y="1364825"/>
            <a:ext cx="1360757" cy="703096"/>
          </a:xfrm>
          <a:prstGeom prst="ellipse">
            <a:avLst/>
          </a:prstGeom>
          <a:noFill/>
          <a:ln w="5715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165" tIns="45583" rIns="91165" bIns="45583" rtlCol="0" anchor="ctr"/>
          <a:lstStyle/>
          <a:p>
            <a:pPr algn="ctr" defTabSz="641166" fontAlgn="base">
              <a:spcBef>
                <a:spcPct val="0"/>
              </a:spcBef>
              <a:spcAft>
                <a:spcPct val="0"/>
              </a:spcAft>
            </a:pPr>
            <a:endParaRPr lang="en-US" sz="3000">
              <a:solidFill>
                <a:srgbClr val="FFFFFF"/>
              </a:solidFill>
              <a:latin typeface="Gill Sans"/>
              <a:ea typeface="ヒラギノ角ゴ ProN W3"/>
              <a:cs typeface="ヒラギノ角ゴ ProN W3"/>
              <a:sym typeface="Gill Sans" charset="0"/>
            </a:endParaRPr>
          </a:p>
        </p:txBody>
      </p:sp>
      <p:sp>
        <p:nvSpPr>
          <p:cNvPr id="8" name="Oval 7"/>
          <p:cNvSpPr/>
          <p:nvPr/>
        </p:nvSpPr>
        <p:spPr>
          <a:xfrm rot="20654153">
            <a:off x="3319021" y="3352376"/>
            <a:ext cx="3776099" cy="1735079"/>
          </a:xfrm>
          <a:prstGeom prst="ellipse">
            <a:avLst/>
          </a:prstGeom>
          <a:noFill/>
          <a:ln w="571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165" tIns="45583" rIns="91165" bIns="45583" rtlCol="0" anchor="ctr"/>
          <a:lstStyle/>
          <a:p>
            <a:pPr algn="ctr" defTabSz="641166" fontAlgn="base">
              <a:spcBef>
                <a:spcPct val="0"/>
              </a:spcBef>
              <a:spcAft>
                <a:spcPct val="0"/>
              </a:spcAft>
            </a:pPr>
            <a:endParaRPr lang="en-US" sz="3000">
              <a:solidFill>
                <a:srgbClr val="FFFFFF"/>
              </a:solidFill>
              <a:latin typeface="Gill Sans"/>
              <a:ea typeface="ヒラギノ角ゴ ProN W3"/>
              <a:cs typeface="ヒラギノ角ゴ ProN W3"/>
              <a:sym typeface="Gill Sans" charset="0"/>
            </a:endParaRPr>
          </a:p>
        </p:txBody>
      </p:sp>
      <p:sp>
        <p:nvSpPr>
          <p:cNvPr id="9" name="Oval 8"/>
          <p:cNvSpPr/>
          <p:nvPr/>
        </p:nvSpPr>
        <p:spPr>
          <a:xfrm rot="21270879">
            <a:off x="2184964" y="2030461"/>
            <a:ext cx="1678684" cy="616370"/>
          </a:xfrm>
          <a:prstGeom prst="ellipse">
            <a:avLst/>
          </a:prstGeom>
          <a:noFill/>
          <a:ln w="5715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165" tIns="45583" rIns="91165" bIns="45583" rtlCol="0" anchor="ctr"/>
          <a:lstStyle/>
          <a:p>
            <a:pPr algn="ctr" defTabSz="641166" fontAlgn="base">
              <a:spcBef>
                <a:spcPct val="0"/>
              </a:spcBef>
              <a:spcAft>
                <a:spcPct val="0"/>
              </a:spcAft>
            </a:pPr>
            <a:endParaRPr lang="en-US" sz="3000">
              <a:solidFill>
                <a:srgbClr val="FFFFFF"/>
              </a:solidFill>
              <a:latin typeface="Gill Sans"/>
              <a:ea typeface="ヒラギノ角ゴ ProN W3"/>
              <a:cs typeface="ヒラギノ角ゴ ProN W3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3339900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1"/>
          <p:cNvSpPr txBox="1">
            <a:spLocks noChangeArrowheads="1"/>
          </p:cNvSpPr>
          <p:nvPr/>
        </p:nvSpPr>
        <p:spPr bwMode="auto">
          <a:xfrm>
            <a:off x="3230210" y="239683"/>
            <a:ext cx="5696024" cy="411171"/>
          </a:xfrm>
          <a:prstGeom prst="rect">
            <a:avLst/>
          </a:prstGeom>
          <a:solidFill>
            <a:srgbClr val="008000">
              <a:alpha val="62000"/>
            </a:srgbClr>
          </a:solidFill>
          <a:ln>
            <a:noFill/>
          </a:ln>
          <a:extLst/>
        </p:spPr>
        <p:txBody>
          <a:bodyPr lIns="64107" tIns="32047" rIns="64107" bIns="32047" anchor="ctr">
            <a:spAutoFit/>
          </a:bodyPr>
          <a:lstStyle>
            <a:lvl1pPr eaLnBrk="0" hangingPunct="0"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1pPr>
            <a:lvl2pPr marL="742950" indent="-285750" eaLnBrk="0" hangingPunct="0"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2pPr>
            <a:lvl3pPr marL="1143000" indent="-228600" eaLnBrk="0" hangingPunct="0"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3pPr>
            <a:lvl4pPr marL="1600200" indent="-228600" eaLnBrk="0" hangingPunct="0"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4pPr>
            <a:lvl5pPr marL="2057400" indent="-228600" eaLnBrk="0" hangingPunct="0"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9pPr>
          </a:lstStyle>
          <a:p>
            <a:pPr algn="r" defTabSz="641166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200" dirty="0">
                <a:latin typeface="Gill Sans"/>
              </a:rPr>
              <a:t>ÁREAS PROTEGIDAS NA AMAZÔNIA LEGAL</a:t>
            </a:r>
            <a:endParaRPr lang="en-US" sz="1700" dirty="0">
              <a:latin typeface="Gill Sans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487" y="948099"/>
            <a:ext cx="7415988" cy="57220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TextBox 1"/>
          <p:cNvSpPr txBox="1"/>
          <p:nvPr/>
        </p:nvSpPr>
        <p:spPr>
          <a:xfrm>
            <a:off x="1033825" y="6568099"/>
            <a:ext cx="1512950" cy="238046"/>
          </a:xfrm>
          <a:prstGeom prst="rect">
            <a:avLst/>
          </a:prstGeom>
          <a:solidFill>
            <a:srgbClr val="000000"/>
          </a:solidFill>
        </p:spPr>
        <p:txBody>
          <a:bodyPr wrap="none" lIns="64107" tIns="32047" rIns="64107" bIns="32047" rtlCol="0">
            <a:spAutoFit/>
          </a:bodyPr>
          <a:lstStyle/>
          <a:p>
            <a:pPr algn="ctr" defTabSz="641166" fontAlgn="base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srgbClr val="FFFFFF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Fonte: IMAZON (2010)</a:t>
            </a:r>
          </a:p>
        </p:txBody>
      </p:sp>
      <p:sp>
        <p:nvSpPr>
          <p:cNvPr id="5" name="Oval 4"/>
          <p:cNvSpPr/>
          <p:nvPr/>
        </p:nvSpPr>
        <p:spPr>
          <a:xfrm>
            <a:off x="4445133" y="1705033"/>
            <a:ext cx="2483381" cy="1020620"/>
          </a:xfrm>
          <a:prstGeom prst="ellipse">
            <a:avLst/>
          </a:prstGeom>
          <a:noFill/>
          <a:ln w="571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165" tIns="45583" rIns="91165" bIns="45583" rtlCol="0" anchor="ctr"/>
          <a:lstStyle/>
          <a:p>
            <a:pPr algn="ctr" defTabSz="641166" fontAlgn="base">
              <a:spcBef>
                <a:spcPct val="0"/>
              </a:spcBef>
              <a:spcAft>
                <a:spcPct val="0"/>
              </a:spcAft>
            </a:pPr>
            <a:endParaRPr lang="en-US" sz="3000">
              <a:solidFill>
                <a:srgbClr val="FFFFFF"/>
              </a:solidFill>
              <a:latin typeface="Gill Sans"/>
              <a:ea typeface="ヒラギノ角ゴ ProN W3"/>
              <a:cs typeface="ヒラギノ角ゴ ProN W3"/>
              <a:sym typeface="Gill Sans" charset="0"/>
            </a:endParaRPr>
          </a:p>
        </p:txBody>
      </p:sp>
      <p:sp>
        <p:nvSpPr>
          <p:cNvPr id="6" name="Oval 5"/>
          <p:cNvSpPr/>
          <p:nvPr/>
        </p:nvSpPr>
        <p:spPr>
          <a:xfrm rot="20389862">
            <a:off x="3413286" y="1364825"/>
            <a:ext cx="1360757" cy="703096"/>
          </a:xfrm>
          <a:prstGeom prst="ellipse">
            <a:avLst/>
          </a:prstGeom>
          <a:noFill/>
          <a:ln w="5715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165" tIns="45583" rIns="91165" bIns="45583" rtlCol="0" anchor="ctr"/>
          <a:lstStyle/>
          <a:p>
            <a:pPr algn="ctr" defTabSz="641166" fontAlgn="base">
              <a:spcBef>
                <a:spcPct val="0"/>
              </a:spcBef>
              <a:spcAft>
                <a:spcPct val="0"/>
              </a:spcAft>
            </a:pPr>
            <a:endParaRPr lang="en-US" sz="3000">
              <a:solidFill>
                <a:srgbClr val="FFFFFF"/>
              </a:solidFill>
              <a:latin typeface="Gill Sans"/>
              <a:ea typeface="ヒラギノ角ゴ ProN W3"/>
              <a:cs typeface="ヒラギノ角ゴ ProN W3"/>
              <a:sym typeface="Gill Sans" charset="0"/>
            </a:endParaRPr>
          </a:p>
        </p:txBody>
      </p:sp>
      <p:sp>
        <p:nvSpPr>
          <p:cNvPr id="7" name="Oval 6"/>
          <p:cNvSpPr/>
          <p:nvPr/>
        </p:nvSpPr>
        <p:spPr>
          <a:xfrm rot="21270879">
            <a:off x="2184964" y="2030461"/>
            <a:ext cx="1678684" cy="616370"/>
          </a:xfrm>
          <a:prstGeom prst="ellipse">
            <a:avLst/>
          </a:prstGeom>
          <a:noFill/>
          <a:ln w="5715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165" tIns="45583" rIns="91165" bIns="45583" rtlCol="0" anchor="ctr"/>
          <a:lstStyle/>
          <a:p>
            <a:pPr algn="ctr" defTabSz="641166" fontAlgn="base">
              <a:spcBef>
                <a:spcPct val="0"/>
              </a:spcBef>
              <a:spcAft>
                <a:spcPct val="0"/>
              </a:spcAft>
            </a:pPr>
            <a:endParaRPr lang="en-US" sz="3000">
              <a:solidFill>
                <a:srgbClr val="FFFFFF"/>
              </a:solidFill>
              <a:latin typeface="Gill Sans"/>
              <a:ea typeface="ヒラギノ角ゴ ProN W3"/>
              <a:cs typeface="ヒラギノ角ゴ ProN W3"/>
              <a:sym typeface="Gill Sans" charset="0"/>
            </a:endParaRPr>
          </a:p>
        </p:txBody>
      </p:sp>
      <p:sp>
        <p:nvSpPr>
          <p:cNvPr id="9" name="Oval 8"/>
          <p:cNvSpPr/>
          <p:nvPr/>
        </p:nvSpPr>
        <p:spPr>
          <a:xfrm rot="20654153">
            <a:off x="3319021" y="3352376"/>
            <a:ext cx="3776099" cy="1735079"/>
          </a:xfrm>
          <a:prstGeom prst="ellipse">
            <a:avLst/>
          </a:prstGeom>
          <a:noFill/>
          <a:ln w="5715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165" tIns="45583" rIns="91165" bIns="45583" rtlCol="0" anchor="ctr"/>
          <a:lstStyle/>
          <a:p>
            <a:pPr algn="ctr" defTabSz="641166" fontAlgn="base">
              <a:spcBef>
                <a:spcPct val="0"/>
              </a:spcBef>
              <a:spcAft>
                <a:spcPct val="0"/>
              </a:spcAft>
            </a:pPr>
            <a:endParaRPr lang="en-US" sz="3000">
              <a:solidFill>
                <a:srgbClr val="FFFFFF"/>
              </a:solidFill>
              <a:latin typeface="Gill Sans"/>
              <a:ea typeface="ヒラギノ角ゴ ProN W3"/>
              <a:cs typeface="ヒラギノ角ゴ ProN W3"/>
              <a:sym typeface="Gill Sans" charset="0"/>
            </a:endParaRPr>
          </a:p>
        </p:txBody>
      </p:sp>
      <p:sp>
        <p:nvSpPr>
          <p:cNvPr id="11" name="Oval 10"/>
          <p:cNvSpPr/>
          <p:nvPr/>
        </p:nvSpPr>
        <p:spPr>
          <a:xfrm rot="1300775">
            <a:off x="1631279" y="3398102"/>
            <a:ext cx="1684836" cy="815217"/>
          </a:xfrm>
          <a:prstGeom prst="ellipse">
            <a:avLst/>
          </a:prstGeom>
          <a:noFill/>
          <a:ln w="5715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165" tIns="45583" rIns="91165" bIns="45583" rtlCol="0" anchor="ctr"/>
          <a:lstStyle/>
          <a:p>
            <a:pPr algn="ctr" defTabSz="641166" fontAlgn="base">
              <a:spcBef>
                <a:spcPct val="0"/>
              </a:spcBef>
              <a:spcAft>
                <a:spcPct val="0"/>
              </a:spcAft>
            </a:pPr>
            <a:endParaRPr lang="en-US" sz="3000">
              <a:solidFill>
                <a:srgbClr val="FFFFFF"/>
              </a:solidFill>
              <a:latin typeface="Gill Sans"/>
              <a:ea typeface="ヒラギノ角ゴ ProN W3"/>
              <a:cs typeface="ヒラギノ角ゴ ProN W3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926307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/>
          </p:cNvSpPr>
          <p:nvPr/>
        </p:nvSpPr>
        <p:spPr bwMode="auto">
          <a:xfrm rot="16200000">
            <a:off x="-1395408" y="2417763"/>
            <a:ext cx="369252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defTabSz="641463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rgbClr val="FFFFFF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pic>
        <p:nvPicPr>
          <p:cNvPr id="2" name="Picture 1" descr="mapa_amazonia.jpg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84" t="3539" r="3820" b="3539"/>
          <a:stretch/>
        </p:blipFill>
        <p:spPr>
          <a:xfrm>
            <a:off x="319027" y="948100"/>
            <a:ext cx="8556576" cy="5771891"/>
          </a:xfrm>
          <a:prstGeom prst="rect">
            <a:avLst/>
          </a:prstGeom>
        </p:spPr>
      </p:pic>
      <p:sp>
        <p:nvSpPr>
          <p:cNvPr id="20" name="TextBox 1"/>
          <p:cNvSpPr txBox="1">
            <a:spLocks noChangeArrowheads="1"/>
          </p:cNvSpPr>
          <p:nvPr/>
        </p:nvSpPr>
        <p:spPr bwMode="auto">
          <a:xfrm>
            <a:off x="3230210" y="239672"/>
            <a:ext cx="5696024" cy="411171"/>
          </a:xfrm>
          <a:prstGeom prst="rect">
            <a:avLst/>
          </a:prstGeom>
          <a:solidFill>
            <a:srgbClr val="008000">
              <a:alpha val="62000"/>
            </a:srgbClr>
          </a:solidFill>
          <a:ln>
            <a:noFill/>
          </a:ln>
          <a:extLst/>
        </p:spPr>
        <p:txBody>
          <a:bodyPr lIns="64142" tIns="32066" rIns="64142" bIns="32066" anchor="ctr">
            <a:spAutoFit/>
          </a:bodyPr>
          <a:lstStyle>
            <a:lvl1pPr eaLnBrk="0" hangingPunct="0"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1pPr>
            <a:lvl2pPr marL="742950" indent="-285750" eaLnBrk="0" hangingPunct="0"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2pPr>
            <a:lvl3pPr marL="1143000" indent="-228600" eaLnBrk="0" hangingPunct="0"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3pPr>
            <a:lvl4pPr marL="1600200" indent="-228600" eaLnBrk="0" hangingPunct="0"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4pPr>
            <a:lvl5pPr marL="2057400" indent="-228600" eaLnBrk="0" hangingPunct="0"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FFFFFF"/>
                </a:solidFill>
                <a:latin typeface="Times New Roman" charset="0"/>
                <a:ea typeface="ヒラギノ明朝 ProN W3" charset="0"/>
                <a:cs typeface="ヒラギノ明朝 ProN W3" charset="0"/>
                <a:sym typeface="Times New Roman" charset="0"/>
              </a:defRPr>
            </a:lvl9pPr>
          </a:lstStyle>
          <a:p>
            <a:pPr algn="r" defTabSz="641463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200" dirty="0">
                <a:latin typeface="Gill Sans"/>
              </a:rPr>
              <a:t>PAN- AMAZÔNIA</a:t>
            </a:r>
            <a:endParaRPr lang="en-US" sz="1700" dirty="0">
              <a:latin typeface="Gill San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336390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Theme1">
  <a:themeElements>
    <a:clrScheme name="Planagem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FFFF"/>
      </a:accent1>
      <a:accent2>
        <a:srgbClr val="3366FF"/>
      </a:accent2>
      <a:accent3>
        <a:srgbClr val="AAAAFF"/>
      </a:accent3>
      <a:accent4>
        <a:srgbClr val="DADADA"/>
      </a:accent4>
      <a:accent5>
        <a:srgbClr val="AAFFFF"/>
      </a:accent5>
      <a:accent6>
        <a:srgbClr val="2D5CE7"/>
      </a:accent6>
      <a:hlink>
        <a:srgbClr val="FF0033"/>
      </a:hlink>
      <a:folHlink>
        <a:srgbClr val="FFFF00"/>
      </a:folHlink>
    </a:clrScheme>
    <a:fontScheme name="Planagem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lanagem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3366FF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2D5CE7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agem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CC99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agem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agem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009999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8A8A"/>
        </a:accent6>
        <a:hlink>
          <a:srgbClr val="6600CC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agem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CC66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B95C00"/>
        </a:accent6>
        <a:hlink>
          <a:srgbClr val="CC0000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5_Design padrão">
  <a:themeElements>
    <a:clrScheme name="1_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sign padrã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Office Them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F46216B-77A9-411A-B9D3-5023FCB70208}"/>
    </a:ext>
  </a:extLst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Design padrão">
  <a:themeElements>
    <a:clrScheme name="1_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sign padrã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Theme1">
  <a:themeElements>
    <a:clrScheme name="Planagem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FFFF"/>
      </a:accent1>
      <a:accent2>
        <a:srgbClr val="3366FF"/>
      </a:accent2>
      <a:accent3>
        <a:srgbClr val="AAAAFF"/>
      </a:accent3>
      <a:accent4>
        <a:srgbClr val="DADADA"/>
      </a:accent4>
      <a:accent5>
        <a:srgbClr val="AAFFFF"/>
      </a:accent5>
      <a:accent6>
        <a:srgbClr val="2D5CE7"/>
      </a:accent6>
      <a:hlink>
        <a:srgbClr val="FF0033"/>
      </a:hlink>
      <a:folHlink>
        <a:srgbClr val="FFFF00"/>
      </a:folHlink>
    </a:clrScheme>
    <a:fontScheme name="Planagem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lanagem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3366FF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2D5CE7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agem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CC99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agem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agem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009999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8A8A"/>
        </a:accent6>
        <a:hlink>
          <a:srgbClr val="6600CC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agem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CC66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B95C00"/>
        </a:accent6>
        <a:hlink>
          <a:srgbClr val="CC0000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6_Theme1">
  <a:themeElements>
    <a:clrScheme name="Planagem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FFFF"/>
      </a:accent1>
      <a:accent2>
        <a:srgbClr val="3366FF"/>
      </a:accent2>
      <a:accent3>
        <a:srgbClr val="AAAAFF"/>
      </a:accent3>
      <a:accent4>
        <a:srgbClr val="DADADA"/>
      </a:accent4>
      <a:accent5>
        <a:srgbClr val="AAFFFF"/>
      </a:accent5>
      <a:accent6>
        <a:srgbClr val="2D5CE7"/>
      </a:accent6>
      <a:hlink>
        <a:srgbClr val="FF0033"/>
      </a:hlink>
      <a:folHlink>
        <a:srgbClr val="FFFF00"/>
      </a:folHlink>
    </a:clrScheme>
    <a:fontScheme name="Planagem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lanagem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3366FF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2D5CE7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agem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CC99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agem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agem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009999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8A8A"/>
        </a:accent6>
        <a:hlink>
          <a:srgbClr val="6600CC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agem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CC66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B95C00"/>
        </a:accent6>
        <a:hlink>
          <a:srgbClr val="CC0000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Theme1">
  <a:themeElements>
    <a:clrScheme name="Planagem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FFFF"/>
      </a:accent1>
      <a:accent2>
        <a:srgbClr val="3366FF"/>
      </a:accent2>
      <a:accent3>
        <a:srgbClr val="AAAAFF"/>
      </a:accent3>
      <a:accent4>
        <a:srgbClr val="DADADA"/>
      </a:accent4>
      <a:accent5>
        <a:srgbClr val="AAFFFF"/>
      </a:accent5>
      <a:accent6>
        <a:srgbClr val="2D5CE7"/>
      </a:accent6>
      <a:hlink>
        <a:srgbClr val="FF0033"/>
      </a:hlink>
      <a:folHlink>
        <a:srgbClr val="FFFF00"/>
      </a:folHlink>
    </a:clrScheme>
    <a:fontScheme name="Planagem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lanagem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3366FF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2D5CE7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agem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CC99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agem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agem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009999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8A8A"/>
        </a:accent6>
        <a:hlink>
          <a:srgbClr val="6600CC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agem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CC66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B95C00"/>
        </a:accent6>
        <a:hlink>
          <a:srgbClr val="CC0000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Theme1">
  <a:themeElements>
    <a:clrScheme name="Planagem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FFFF"/>
      </a:accent1>
      <a:accent2>
        <a:srgbClr val="3366FF"/>
      </a:accent2>
      <a:accent3>
        <a:srgbClr val="AAAAFF"/>
      </a:accent3>
      <a:accent4>
        <a:srgbClr val="DADADA"/>
      </a:accent4>
      <a:accent5>
        <a:srgbClr val="AAFFFF"/>
      </a:accent5>
      <a:accent6>
        <a:srgbClr val="2D5CE7"/>
      </a:accent6>
      <a:hlink>
        <a:srgbClr val="FF0033"/>
      </a:hlink>
      <a:folHlink>
        <a:srgbClr val="FFFF00"/>
      </a:folHlink>
    </a:clrScheme>
    <a:fontScheme name="Planagem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lanagem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3366FF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2D5CE7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agem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CC99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agem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agem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009999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8A8A"/>
        </a:accent6>
        <a:hlink>
          <a:srgbClr val="6600CC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agem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CC66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B95C00"/>
        </a:accent6>
        <a:hlink>
          <a:srgbClr val="CC0000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3_Planagem">
  <a:themeElements>
    <a:clrScheme name="Planagem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FFFF"/>
      </a:accent1>
      <a:accent2>
        <a:srgbClr val="3366FF"/>
      </a:accent2>
      <a:accent3>
        <a:srgbClr val="AAAAFF"/>
      </a:accent3>
      <a:accent4>
        <a:srgbClr val="DADADA"/>
      </a:accent4>
      <a:accent5>
        <a:srgbClr val="AAFFFF"/>
      </a:accent5>
      <a:accent6>
        <a:srgbClr val="2D5CE7"/>
      </a:accent6>
      <a:hlink>
        <a:srgbClr val="FF0033"/>
      </a:hlink>
      <a:folHlink>
        <a:srgbClr val="FFFF00"/>
      </a:folHlink>
    </a:clrScheme>
    <a:fontScheme name="3_Planagem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lanagem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3366FF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2D5CE7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agem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CC99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agem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agem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009999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8A8A"/>
        </a:accent6>
        <a:hlink>
          <a:srgbClr val="6600CC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agem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CC66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B95C00"/>
        </a:accent6>
        <a:hlink>
          <a:srgbClr val="CC0000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8852</TotalTime>
  <Words>274</Words>
  <Application>Microsoft Office PowerPoint</Application>
  <PresentationFormat>Apresentação na tela (4:3)</PresentationFormat>
  <Paragraphs>103</Paragraphs>
  <Slides>17</Slides>
  <Notes>5</Notes>
  <HiddenSlides>0</HiddenSlides>
  <MMClips>0</MMClips>
  <ScaleCrop>false</ScaleCrop>
  <HeadingPairs>
    <vt:vector size="6" baseType="variant">
      <vt:variant>
        <vt:lpstr>Tema</vt:lpstr>
      </vt:variant>
      <vt:variant>
        <vt:i4>11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9" baseType="lpstr">
      <vt:lpstr>2_Theme1</vt:lpstr>
      <vt:lpstr>3_Design padrão</vt:lpstr>
      <vt:lpstr>3_Theme1</vt:lpstr>
      <vt:lpstr>6_Theme1</vt:lpstr>
      <vt:lpstr>4_Theme1</vt:lpstr>
      <vt:lpstr>5_Theme1</vt:lpstr>
      <vt:lpstr>2_Tema do Office</vt:lpstr>
      <vt:lpstr>Tema do Office</vt:lpstr>
      <vt:lpstr>3_Planagem</vt:lpstr>
      <vt:lpstr>5_Design padrão</vt:lpstr>
      <vt:lpstr>Office Theme</vt:lpstr>
      <vt:lpstr>Slide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Rogerio Gomes da Costa</dc:creator>
  <cp:lastModifiedBy>giraomot</cp:lastModifiedBy>
  <cp:revision>415</cp:revision>
  <dcterms:created xsi:type="dcterms:W3CDTF">2012-03-08T01:38:39Z</dcterms:created>
  <dcterms:modified xsi:type="dcterms:W3CDTF">2015-07-16T12:42:04Z</dcterms:modified>
</cp:coreProperties>
</file>