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sldIdLst>
    <p:sldId id="256" r:id="rId2"/>
    <p:sldId id="273" r:id="rId3"/>
    <p:sldId id="285" r:id="rId4"/>
    <p:sldId id="287" r:id="rId5"/>
    <p:sldId id="294" r:id="rId6"/>
    <p:sldId id="298" r:id="rId7"/>
    <p:sldId id="275" r:id="rId8"/>
    <p:sldId id="301" r:id="rId9"/>
    <p:sldId id="277" r:id="rId10"/>
    <p:sldId id="302" r:id="rId11"/>
    <p:sldId id="260" r:id="rId12"/>
    <p:sldId id="278" r:id="rId13"/>
    <p:sldId id="303" r:id="rId14"/>
    <p:sldId id="292" r:id="rId15"/>
    <p:sldId id="296" r:id="rId16"/>
    <p:sldId id="300" r:id="rId17"/>
    <p:sldId id="299" r:id="rId18"/>
    <p:sldId id="289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ção Padrão" id="{E5F6EAF1-F3DA-4381-8B0C-C2291E5884C9}">
          <p14:sldIdLst>
            <p14:sldId id="256"/>
            <p14:sldId id="273"/>
            <p14:sldId id="285"/>
            <p14:sldId id="287"/>
            <p14:sldId id="294"/>
            <p14:sldId id="298"/>
            <p14:sldId id="275"/>
            <p14:sldId id="301"/>
            <p14:sldId id="277"/>
            <p14:sldId id="302"/>
            <p14:sldId id="260"/>
            <p14:sldId id="278"/>
            <p14:sldId id="303"/>
            <p14:sldId id="292"/>
            <p14:sldId id="296"/>
            <p14:sldId id="300"/>
            <p14:sldId id="299"/>
            <p14:sldId id="289"/>
          </p14:sldIdLst>
        </p14:section>
        <p14:section name="Seção sem Título" id="{B75C7389-026E-448D-9D7F-D212F05E0340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agner Balera" initials="WB" lastIdx="0" clrIdx="0">
    <p:extLst>
      <p:ext uri="{19B8F6BF-5375-455C-9EA6-DF929625EA0E}">
        <p15:presenceInfo xmlns:p15="http://schemas.microsoft.com/office/powerpoint/2012/main" userId="Wagner Baler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E3FDE45-AF77-4B5C-9715-49D594BDF05E}" styleName="Estilo Claro 1 - Ênfase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490" y="8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0CBA747-6E88-4131-A278-CA4A5749946D}" type="doc">
      <dgm:prSet loTypeId="urn:microsoft.com/office/officeart/2009/3/layout/HorizontalOrganizationChart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8B95ADC-7BDE-4DB5-877D-E806DF02D6B0}">
      <dgm:prSet phldrT="[Texto]"/>
      <dgm:spPr>
        <a:solidFill>
          <a:srgbClr val="FF0000"/>
        </a:solidFill>
      </dgm:spPr>
      <dgm:t>
        <a:bodyPr/>
        <a:lstStyle/>
        <a:p>
          <a:r>
            <a:rPr lang="pt-BR" dirty="0" smtClean="0"/>
            <a:t>Seguridade Social</a:t>
          </a:r>
          <a:endParaRPr lang="en-US" dirty="0"/>
        </a:p>
      </dgm:t>
    </dgm:pt>
    <dgm:pt modelId="{015E769F-C578-4170-A22B-1A349DED1EAC}" type="parTrans" cxnId="{A75B6D34-6F76-41AA-B25A-E0F3D718E12D}">
      <dgm:prSet/>
      <dgm:spPr/>
      <dgm:t>
        <a:bodyPr/>
        <a:lstStyle/>
        <a:p>
          <a:endParaRPr lang="en-US"/>
        </a:p>
      </dgm:t>
    </dgm:pt>
    <dgm:pt modelId="{CF1B1C67-AFF1-477D-A804-4448317F0E6A}" type="sibTrans" cxnId="{A75B6D34-6F76-41AA-B25A-E0F3D718E12D}">
      <dgm:prSet/>
      <dgm:spPr/>
      <dgm:t>
        <a:bodyPr/>
        <a:lstStyle/>
        <a:p>
          <a:endParaRPr lang="en-US"/>
        </a:p>
      </dgm:t>
    </dgm:pt>
    <dgm:pt modelId="{504F83FF-68AC-4536-BBA0-FC8D21277F4F}">
      <dgm:prSet phldrT="[Texto]"/>
      <dgm:spPr>
        <a:solidFill>
          <a:srgbClr val="FFFF00"/>
        </a:solidFill>
      </dgm:spPr>
      <dgm:t>
        <a:bodyPr/>
        <a:lstStyle/>
        <a:p>
          <a:r>
            <a:rPr lang="pt-BR" dirty="0" smtClean="0">
              <a:solidFill>
                <a:srgbClr val="FF0000"/>
              </a:solidFill>
            </a:rPr>
            <a:t>Previdência</a:t>
          </a:r>
          <a:endParaRPr lang="en-US" dirty="0">
            <a:solidFill>
              <a:srgbClr val="FF0000"/>
            </a:solidFill>
          </a:endParaRPr>
        </a:p>
      </dgm:t>
    </dgm:pt>
    <dgm:pt modelId="{46199610-C277-409D-93B1-9E30754B64C8}" type="parTrans" cxnId="{FF839034-B92C-4D0D-B869-4E2D8346508C}">
      <dgm:prSet/>
      <dgm:spPr/>
      <dgm:t>
        <a:bodyPr/>
        <a:lstStyle/>
        <a:p>
          <a:endParaRPr lang="en-US"/>
        </a:p>
      </dgm:t>
    </dgm:pt>
    <dgm:pt modelId="{7563A9E9-BB67-4D40-9846-CED44E81B1DC}" type="sibTrans" cxnId="{FF839034-B92C-4D0D-B869-4E2D8346508C}">
      <dgm:prSet/>
      <dgm:spPr/>
      <dgm:t>
        <a:bodyPr/>
        <a:lstStyle/>
        <a:p>
          <a:endParaRPr lang="en-US"/>
        </a:p>
      </dgm:t>
    </dgm:pt>
    <dgm:pt modelId="{1528A50C-4CDC-4491-A404-679FC02CFF2A}">
      <dgm:prSet phldrT="[Texto]"/>
      <dgm:spPr>
        <a:solidFill>
          <a:srgbClr val="FFFF00"/>
        </a:solidFill>
      </dgm:spPr>
      <dgm:t>
        <a:bodyPr/>
        <a:lstStyle/>
        <a:p>
          <a:r>
            <a:rPr lang="pt-BR" dirty="0" smtClean="0">
              <a:solidFill>
                <a:srgbClr val="FF0000"/>
              </a:solidFill>
            </a:rPr>
            <a:t>Assistência</a:t>
          </a:r>
          <a:endParaRPr lang="en-US" dirty="0">
            <a:solidFill>
              <a:srgbClr val="FF0000"/>
            </a:solidFill>
          </a:endParaRPr>
        </a:p>
      </dgm:t>
    </dgm:pt>
    <dgm:pt modelId="{0CA86CEC-7063-4D1E-891F-33F7F920D910}" type="parTrans" cxnId="{053FED9D-B9BE-4CBA-996B-241510FEF581}">
      <dgm:prSet/>
      <dgm:spPr/>
      <dgm:t>
        <a:bodyPr/>
        <a:lstStyle/>
        <a:p>
          <a:endParaRPr lang="en-US"/>
        </a:p>
      </dgm:t>
    </dgm:pt>
    <dgm:pt modelId="{7D010A39-4D9B-43E6-9CC7-68D663D0C6AB}" type="sibTrans" cxnId="{053FED9D-B9BE-4CBA-996B-241510FEF581}">
      <dgm:prSet/>
      <dgm:spPr/>
      <dgm:t>
        <a:bodyPr/>
        <a:lstStyle/>
        <a:p>
          <a:endParaRPr lang="en-US"/>
        </a:p>
      </dgm:t>
    </dgm:pt>
    <dgm:pt modelId="{257B903F-AA9D-44DD-B00C-B0E2CB90C819}">
      <dgm:prSet phldrT="[Texto]"/>
      <dgm:spPr>
        <a:solidFill>
          <a:srgbClr val="FFFF00"/>
        </a:solidFill>
      </dgm:spPr>
      <dgm:t>
        <a:bodyPr/>
        <a:lstStyle/>
        <a:p>
          <a:r>
            <a:rPr lang="pt-BR" dirty="0" smtClean="0">
              <a:solidFill>
                <a:srgbClr val="FF0000"/>
              </a:solidFill>
            </a:rPr>
            <a:t>Saúde</a:t>
          </a:r>
          <a:endParaRPr lang="en-US" dirty="0">
            <a:solidFill>
              <a:srgbClr val="FF0000"/>
            </a:solidFill>
          </a:endParaRPr>
        </a:p>
      </dgm:t>
    </dgm:pt>
    <dgm:pt modelId="{8A4D3266-1A1F-4891-B29C-50B41DBC1766}" type="parTrans" cxnId="{ADC0098B-C8A5-4B0D-9CFC-48871995A74F}">
      <dgm:prSet/>
      <dgm:spPr/>
      <dgm:t>
        <a:bodyPr/>
        <a:lstStyle/>
        <a:p>
          <a:endParaRPr lang="en-US"/>
        </a:p>
      </dgm:t>
    </dgm:pt>
    <dgm:pt modelId="{93AC56CB-D8C3-4B27-ACFA-1485B125E9FD}" type="sibTrans" cxnId="{ADC0098B-C8A5-4B0D-9CFC-48871995A74F}">
      <dgm:prSet/>
      <dgm:spPr/>
      <dgm:t>
        <a:bodyPr/>
        <a:lstStyle/>
        <a:p>
          <a:endParaRPr lang="en-US"/>
        </a:p>
      </dgm:t>
    </dgm:pt>
    <dgm:pt modelId="{D85CD1EE-B412-4C85-B0BF-7A54337BF435}">
      <dgm:prSet phldrT="[Texto]"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pt-BR" dirty="0" smtClean="0">
              <a:solidFill>
                <a:schemeClr val="accent5">
                  <a:lumMod val="75000"/>
                </a:schemeClr>
              </a:solidFill>
            </a:rPr>
            <a:t>Privada</a:t>
          </a:r>
          <a:endParaRPr lang="en-US" dirty="0">
            <a:solidFill>
              <a:schemeClr val="accent5">
                <a:lumMod val="75000"/>
              </a:schemeClr>
            </a:solidFill>
          </a:endParaRPr>
        </a:p>
      </dgm:t>
    </dgm:pt>
    <dgm:pt modelId="{95572127-7F58-4502-9BFD-4BF24D90EED7}" type="parTrans" cxnId="{48D996AE-B485-49CF-BC3A-8B0047963E47}">
      <dgm:prSet/>
      <dgm:spPr/>
      <dgm:t>
        <a:bodyPr/>
        <a:lstStyle/>
        <a:p>
          <a:endParaRPr lang="en-US"/>
        </a:p>
      </dgm:t>
    </dgm:pt>
    <dgm:pt modelId="{8CEE9EFE-D594-4AFD-8F64-C4E8A24DC12F}" type="sibTrans" cxnId="{48D996AE-B485-49CF-BC3A-8B0047963E47}">
      <dgm:prSet/>
      <dgm:spPr/>
      <dgm:t>
        <a:bodyPr/>
        <a:lstStyle/>
        <a:p>
          <a:endParaRPr lang="en-US"/>
        </a:p>
      </dgm:t>
    </dgm:pt>
    <dgm:pt modelId="{5065B742-7D66-4E93-AF5C-05A5554D0A99}">
      <dgm:prSet phldrT="[Texto]"/>
      <dgm:spPr>
        <a:solidFill>
          <a:srgbClr val="00B050"/>
        </a:solidFill>
      </dgm:spPr>
      <dgm:t>
        <a:bodyPr/>
        <a:lstStyle/>
        <a:p>
          <a:r>
            <a:rPr lang="pt-BR" dirty="0" smtClean="0"/>
            <a:t>Social</a:t>
          </a:r>
          <a:endParaRPr lang="en-US" dirty="0"/>
        </a:p>
      </dgm:t>
    </dgm:pt>
    <dgm:pt modelId="{7F5ED8E0-8E20-477F-881D-9BDECEF381CA}" type="parTrans" cxnId="{FA27B975-4BFA-4FCD-8F36-82257232169F}">
      <dgm:prSet/>
      <dgm:spPr/>
      <dgm:t>
        <a:bodyPr/>
        <a:lstStyle/>
        <a:p>
          <a:endParaRPr lang="en-US"/>
        </a:p>
      </dgm:t>
    </dgm:pt>
    <dgm:pt modelId="{B22AC48D-1A9F-41D6-A87F-629136CF3EC7}" type="sibTrans" cxnId="{FA27B975-4BFA-4FCD-8F36-82257232169F}">
      <dgm:prSet/>
      <dgm:spPr/>
      <dgm:t>
        <a:bodyPr/>
        <a:lstStyle/>
        <a:p>
          <a:endParaRPr lang="en-US"/>
        </a:p>
      </dgm:t>
    </dgm:pt>
    <dgm:pt modelId="{88C04880-D776-408E-9053-76292967C993}">
      <dgm:prSet phldrT="[Texto]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pt-BR" dirty="0" smtClean="0"/>
            <a:t>Privada</a:t>
          </a:r>
          <a:endParaRPr lang="en-US" dirty="0"/>
        </a:p>
      </dgm:t>
    </dgm:pt>
    <dgm:pt modelId="{C4B97338-4309-4D67-A8E2-EE8A5AD1C67B}" type="parTrans" cxnId="{F463ADA9-AA32-49CA-8B97-7DF1A39B35B9}">
      <dgm:prSet/>
      <dgm:spPr/>
      <dgm:t>
        <a:bodyPr/>
        <a:lstStyle/>
        <a:p>
          <a:endParaRPr lang="en-US"/>
        </a:p>
      </dgm:t>
    </dgm:pt>
    <dgm:pt modelId="{0216173E-FFAA-47A7-8EEE-5282D8B82EB6}" type="sibTrans" cxnId="{F463ADA9-AA32-49CA-8B97-7DF1A39B35B9}">
      <dgm:prSet/>
      <dgm:spPr/>
      <dgm:t>
        <a:bodyPr/>
        <a:lstStyle/>
        <a:p>
          <a:endParaRPr lang="en-US"/>
        </a:p>
      </dgm:t>
    </dgm:pt>
    <dgm:pt modelId="{BFB1DF1A-9A3B-4E41-B341-95B03DAA5AAA}">
      <dgm:prSet phldrT="[Texto]"/>
      <dgm:spPr>
        <a:solidFill>
          <a:srgbClr val="00B050"/>
        </a:solidFill>
      </dgm:spPr>
      <dgm:t>
        <a:bodyPr/>
        <a:lstStyle/>
        <a:p>
          <a:r>
            <a:rPr lang="pt-BR" dirty="0" smtClean="0"/>
            <a:t>Social</a:t>
          </a:r>
          <a:endParaRPr lang="en-US" dirty="0"/>
        </a:p>
      </dgm:t>
    </dgm:pt>
    <dgm:pt modelId="{2CD1D8B7-6553-4962-B08D-4A59FBDE4981}" type="parTrans" cxnId="{6D047AB7-06FF-440B-BCEB-0177250E1D1E}">
      <dgm:prSet/>
      <dgm:spPr/>
      <dgm:t>
        <a:bodyPr/>
        <a:lstStyle/>
        <a:p>
          <a:endParaRPr lang="en-US"/>
        </a:p>
      </dgm:t>
    </dgm:pt>
    <dgm:pt modelId="{51AE98A0-20D8-4F92-9AD6-5228C6C297EB}" type="sibTrans" cxnId="{6D047AB7-06FF-440B-BCEB-0177250E1D1E}">
      <dgm:prSet/>
      <dgm:spPr/>
      <dgm:t>
        <a:bodyPr/>
        <a:lstStyle/>
        <a:p>
          <a:endParaRPr lang="en-US"/>
        </a:p>
      </dgm:t>
    </dgm:pt>
    <dgm:pt modelId="{C0FFCCBE-FA58-47B1-8A12-D24AF12C077E}">
      <dgm:prSet phldrT="[Texto]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pt-BR" dirty="0" smtClean="0">
              <a:solidFill>
                <a:schemeClr val="accent6">
                  <a:lumMod val="50000"/>
                </a:schemeClr>
              </a:solidFill>
            </a:rPr>
            <a:t>Privada</a:t>
          </a:r>
          <a:endParaRPr lang="en-US" dirty="0">
            <a:solidFill>
              <a:schemeClr val="accent6">
                <a:lumMod val="50000"/>
              </a:schemeClr>
            </a:solidFill>
          </a:endParaRPr>
        </a:p>
      </dgm:t>
    </dgm:pt>
    <dgm:pt modelId="{CB8784D5-46C2-4AA9-B361-15AFD0446EAD}" type="parTrans" cxnId="{5B80973C-80BE-48C5-9508-2B526274C69C}">
      <dgm:prSet/>
      <dgm:spPr/>
      <dgm:t>
        <a:bodyPr/>
        <a:lstStyle/>
        <a:p>
          <a:endParaRPr lang="en-US"/>
        </a:p>
      </dgm:t>
    </dgm:pt>
    <dgm:pt modelId="{97B61999-D8C4-4A79-A72B-85BEFE09B7B0}" type="sibTrans" cxnId="{5B80973C-80BE-48C5-9508-2B526274C69C}">
      <dgm:prSet/>
      <dgm:spPr/>
      <dgm:t>
        <a:bodyPr/>
        <a:lstStyle/>
        <a:p>
          <a:endParaRPr lang="en-US"/>
        </a:p>
      </dgm:t>
    </dgm:pt>
    <dgm:pt modelId="{DE7B5380-E313-4B43-ADE0-F495358BD0E0}">
      <dgm:prSet phldrT="[Texto]"/>
      <dgm:spPr>
        <a:solidFill>
          <a:srgbClr val="00B050"/>
        </a:solidFill>
      </dgm:spPr>
      <dgm:t>
        <a:bodyPr/>
        <a:lstStyle/>
        <a:p>
          <a:r>
            <a:rPr lang="pt-BR" dirty="0" smtClean="0"/>
            <a:t>Social</a:t>
          </a:r>
          <a:endParaRPr lang="en-US" dirty="0"/>
        </a:p>
      </dgm:t>
    </dgm:pt>
    <dgm:pt modelId="{2AD41761-7456-45A2-B7F4-30E3EC61C2AA}" type="parTrans" cxnId="{24836D45-1669-4FCF-8032-948DEA6BC719}">
      <dgm:prSet/>
      <dgm:spPr/>
      <dgm:t>
        <a:bodyPr/>
        <a:lstStyle/>
        <a:p>
          <a:endParaRPr lang="en-US"/>
        </a:p>
      </dgm:t>
    </dgm:pt>
    <dgm:pt modelId="{A8975689-CFB3-43E9-B263-C1CA23CBD9ED}" type="sibTrans" cxnId="{24836D45-1669-4FCF-8032-948DEA6BC719}">
      <dgm:prSet/>
      <dgm:spPr/>
      <dgm:t>
        <a:bodyPr/>
        <a:lstStyle/>
        <a:p>
          <a:endParaRPr lang="en-US"/>
        </a:p>
      </dgm:t>
    </dgm:pt>
    <dgm:pt modelId="{BD5419D5-EDC7-47C1-A5D7-82CD4B5074E6}" type="pres">
      <dgm:prSet presAssocID="{20CBA747-6E88-4131-A278-CA4A5749946D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pt-BR"/>
        </a:p>
      </dgm:t>
    </dgm:pt>
    <dgm:pt modelId="{CA97B437-0D1C-4DAA-8FA3-F5F0041F20C4}" type="pres">
      <dgm:prSet presAssocID="{E8B95ADC-7BDE-4DB5-877D-E806DF02D6B0}" presName="hierRoot1" presStyleCnt="0">
        <dgm:presLayoutVars>
          <dgm:hierBranch val="init"/>
        </dgm:presLayoutVars>
      </dgm:prSet>
      <dgm:spPr/>
    </dgm:pt>
    <dgm:pt modelId="{7078391A-0A10-4EB3-B390-D149DBF0DA67}" type="pres">
      <dgm:prSet presAssocID="{E8B95ADC-7BDE-4DB5-877D-E806DF02D6B0}" presName="rootComposite1" presStyleCnt="0"/>
      <dgm:spPr/>
    </dgm:pt>
    <dgm:pt modelId="{7882A2EE-C131-4A1F-B14C-4E71C36F9002}" type="pres">
      <dgm:prSet presAssocID="{E8B95ADC-7BDE-4DB5-877D-E806DF02D6B0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E71EFDC3-8BB8-44C0-974B-B96498985087}" type="pres">
      <dgm:prSet presAssocID="{E8B95ADC-7BDE-4DB5-877D-E806DF02D6B0}" presName="rootConnector1" presStyleLbl="node1" presStyleIdx="0" presStyleCnt="0"/>
      <dgm:spPr/>
      <dgm:t>
        <a:bodyPr/>
        <a:lstStyle/>
        <a:p>
          <a:endParaRPr lang="pt-BR"/>
        </a:p>
      </dgm:t>
    </dgm:pt>
    <dgm:pt modelId="{600BAAAC-BAD9-466F-ADA3-F19510BCB07D}" type="pres">
      <dgm:prSet presAssocID="{E8B95ADC-7BDE-4DB5-877D-E806DF02D6B0}" presName="hierChild2" presStyleCnt="0"/>
      <dgm:spPr/>
    </dgm:pt>
    <dgm:pt modelId="{D77B6061-C9BB-404E-B548-2627BAB40215}" type="pres">
      <dgm:prSet presAssocID="{46199610-C277-409D-93B1-9E30754B64C8}" presName="Name64" presStyleLbl="parChTrans1D2" presStyleIdx="0" presStyleCnt="3"/>
      <dgm:spPr/>
      <dgm:t>
        <a:bodyPr/>
        <a:lstStyle/>
        <a:p>
          <a:endParaRPr lang="pt-BR"/>
        </a:p>
      </dgm:t>
    </dgm:pt>
    <dgm:pt modelId="{EA357647-C302-4493-8418-E27ED0C3C1DE}" type="pres">
      <dgm:prSet presAssocID="{504F83FF-68AC-4536-BBA0-FC8D21277F4F}" presName="hierRoot2" presStyleCnt="0">
        <dgm:presLayoutVars>
          <dgm:hierBranch val="init"/>
        </dgm:presLayoutVars>
      </dgm:prSet>
      <dgm:spPr/>
    </dgm:pt>
    <dgm:pt modelId="{66B489EB-EE63-4368-9C0A-7E3A114FDCC2}" type="pres">
      <dgm:prSet presAssocID="{504F83FF-68AC-4536-BBA0-FC8D21277F4F}" presName="rootComposite" presStyleCnt="0"/>
      <dgm:spPr/>
    </dgm:pt>
    <dgm:pt modelId="{53119B9D-2BC9-402F-AE81-3EB46864478E}" type="pres">
      <dgm:prSet presAssocID="{504F83FF-68AC-4536-BBA0-FC8D21277F4F}" presName="rootText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4787FBAF-15EC-475F-894E-3B5062A0ED72}" type="pres">
      <dgm:prSet presAssocID="{504F83FF-68AC-4536-BBA0-FC8D21277F4F}" presName="rootConnector" presStyleLbl="node2" presStyleIdx="0" presStyleCnt="3"/>
      <dgm:spPr/>
      <dgm:t>
        <a:bodyPr/>
        <a:lstStyle/>
        <a:p>
          <a:endParaRPr lang="pt-BR"/>
        </a:p>
      </dgm:t>
    </dgm:pt>
    <dgm:pt modelId="{76F856A3-6A46-4BC0-ACC0-04C54896B962}" type="pres">
      <dgm:prSet presAssocID="{504F83FF-68AC-4536-BBA0-FC8D21277F4F}" presName="hierChild4" presStyleCnt="0"/>
      <dgm:spPr/>
    </dgm:pt>
    <dgm:pt modelId="{78288329-AF0B-497E-8299-99FBEFBA27E8}" type="pres">
      <dgm:prSet presAssocID="{95572127-7F58-4502-9BFD-4BF24D90EED7}" presName="Name64" presStyleLbl="parChTrans1D3" presStyleIdx="0" presStyleCnt="6"/>
      <dgm:spPr/>
      <dgm:t>
        <a:bodyPr/>
        <a:lstStyle/>
        <a:p>
          <a:endParaRPr lang="pt-BR"/>
        </a:p>
      </dgm:t>
    </dgm:pt>
    <dgm:pt modelId="{A9F7A229-7E9B-4D8D-BABA-87A6D3C60A27}" type="pres">
      <dgm:prSet presAssocID="{D85CD1EE-B412-4C85-B0BF-7A54337BF435}" presName="hierRoot2" presStyleCnt="0">
        <dgm:presLayoutVars>
          <dgm:hierBranch val="init"/>
        </dgm:presLayoutVars>
      </dgm:prSet>
      <dgm:spPr/>
    </dgm:pt>
    <dgm:pt modelId="{C3D082B2-A4A2-4713-8B5E-858E48A68C6E}" type="pres">
      <dgm:prSet presAssocID="{D85CD1EE-B412-4C85-B0BF-7A54337BF435}" presName="rootComposite" presStyleCnt="0"/>
      <dgm:spPr/>
    </dgm:pt>
    <dgm:pt modelId="{701E3D65-0606-419F-AD02-1270A71A4AFE}" type="pres">
      <dgm:prSet presAssocID="{D85CD1EE-B412-4C85-B0BF-7A54337BF435}" presName="rootText" presStyleLbl="node3" presStyleIdx="0" presStyleCnt="6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76859A98-BE33-4212-ABBD-2C484A514CCE}" type="pres">
      <dgm:prSet presAssocID="{D85CD1EE-B412-4C85-B0BF-7A54337BF435}" presName="rootConnector" presStyleLbl="node3" presStyleIdx="0" presStyleCnt="6"/>
      <dgm:spPr/>
      <dgm:t>
        <a:bodyPr/>
        <a:lstStyle/>
        <a:p>
          <a:endParaRPr lang="pt-BR"/>
        </a:p>
      </dgm:t>
    </dgm:pt>
    <dgm:pt modelId="{1AEE6B65-6E0B-4202-A233-9E900F72A9A4}" type="pres">
      <dgm:prSet presAssocID="{D85CD1EE-B412-4C85-B0BF-7A54337BF435}" presName="hierChild4" presStyleCnt="0"/>
      <dgm:spPr/>
    </dgm:pt>
    <dgm:pt modelId="{193F53C0-9437-4129-8471-85F4841069EC}" type="pres">
      <dgm:prSet presAssocID="{D85CD1EE-B412-4C85-B0BF-7A54337BF435}" presName="hierChild5" presStyleCnt="0"/>
      <dgm:spPr/>
    </dgm:pt>
    <dgm:pt modelId="{AAFED128-A10A-4AC3-9516-7E52D861E968}" type="pres">
      <dgm:prSet presAssocID="{7F5ED8E0-8E20-477F-881D-9BDECEF381CA}" presName="Name64" presStyleLbl="parChTrans1D3" presStyleIdx="1" presStyleCnt="6"/>
      <dgm:spPr/>
      <dgm:t>
        <a:bodyPr/>
        <a:lstStyle/>
        <a:p>
          <a:endParaRPr lang="pt-BR"/>
        </a:p>
      </dgm:t>
    </dgm:pt>
    <dgm:pt modelId="{39CC69EF-4DA9-4889-911C-D455F98C9180}" type="pres">
      <dgm:prSet presAssocID="{5065B742-7D66-4E93-AF5C-05A5554D0A99}" presName="hierRoot2" presStyleCnt="0">
        <dgm:presLayoutVars>
          <dgm:hierBranch val="init"/>
        </dgm:presLayoutVars>
      </dgm:prSet>
      <dgm:spPr/>
    </dgm:pt>
    <dgm:pt modelId="{C08840F5-ADA4-4482-A591-033B76D8376A}" type="pres">
      <dgm:prSet presAssocID="{5065B742-7D66-4E93-AF5C-05A5554D0A99}" presName="rootComposite" presStyleCnt="0"/>
      <dgm:spPr/>
    </dgm:pt>
    <dgm:pt modelId="{4A626699-9AA8-450E-B1C1-BE287F2757B2}" type="pres">
      <dgm:prSet presAssocID="{5065B742-7D66-4E93-AF5C-05A5554D0A99}" presName="rootText" presStyleLbl="node3" presStyleIdx="1" presStyleCnt="6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7E5395CA-BF74-4713-A867-E8FFC17E7CFC}" type="pres">
      <dgm:prSet presAssocID="{5065B742-7D66-4E93-AF5C-05A5554D0A99}" presName="rootConnector" presStyleLbl="node3" presStyleIdx="1" presStyleCnt="6"/>
      <dgm:spPr/>
      <dgm:t>
        <a:bodyPr/>
        <a:lstStyle/>
        <a:p>
          <a:endParaRPr lang="pt-BR"/>
        </a:p>
      </dgm:t>
    </dgm:pt>
    <dgm:pt modelId="{09B41414-C8C7-4A00-992A-9D4DA3D5FEEF}" type="pres">
      <dgm:prSet presAssocID="{5065B742-7D66-4E93-AF5C-05A5554D0A99}" presName="hierChild4" presStyleCnt="0"/>
      <dgm:spPr/>
    </dgm:pt>
    <dgm:pt modelId="{A019A791-9946-4F0A-918A-FFF7008510FC}" type="pres">
      <dgm:prSet presAssocID="{5065B742-7D66-4E93-AF5C-05A5554D0A99}" presName="hierChild5" presStyleCnt="0"/>
      <dgm:spPr/>
    </dgm:pt>
    <dgm:pt modelId="{3AE1B896-EEE4-42C4-90AF-8967CA712464}" type="pres">
      <dgm:prSet presAssocID="{504F83FF-68AC-4536-BBA0-FC8D21277F4F}" presName="hierChild5" presStyleCnt="0"/>
      <dgm:spPr/>
    </dgm:pt>
    <dgm:pt modelId="{A7B76485-4A47-40D0-A91A-463BA9CC1535}" type="pres">
      <dgm:prSet presAssocID="{0CA86CEC-7063-4D1E-891F-33F7F920D910}" presName="Name64" presStyleLbl="parChTrans1D2" presStyleIdx="1" presStyleCnt="3"/>
      <dgm:spPr/>
      <dgm:t>
        <a:bodyPr/>
        <a:lstStyle/>
        <a:p>
          <a:endParaRPr lang="pt-BR"/>
        </a:p>
      </dgm:t>
    </dgm:pt>
    <dgm:pt modelId="{4EEB9C45-263F-494F-8363-64A091BF865C}" type="pres">
      <dgm:prSet presAssocID="{1528A50C-4CDC-4491-A404-679FC02CFF2A}" presName="hierRoot2" presStyleCnt="0">
        <dgm:presLayoutVars>
          <dgm:hierBranch val="init"/>
        </dgm:presLayoutVars>
      </dgm:prSet>
      <dgm:spPr/>
    </dgm:pt>
    <dgm:pt modelId="{B4DD63FD-356C-4A06-B0AB-CE7A332D637D}" type="pres">
      <dgm:prSet presAssocID="{1528A50C-4CDC-4491-A404-679FC02CFF2A}" presName="rootComposite" presStyleCnt="0"/>
      <dgm:spPr/>
    </dgm:pt>
    <dgm:pt modelId="{3C11416B-5C27-41A9-9AD3-431F63C4D7BF}" type="pres">
      <dgm:prSet presAssocID="{1528A50C-4CDC-4491-A404-679FC02CFF2A}" presName="rootText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447944F2-AE5C-4F4A-88E8-136F6579DBE6}" type="pres">
      <dgm:prSet presAssocID="{1528A50C-4CDC-4491-A404-679FC02CFF2A}" presName="rootConnector" presStyleLbl="node2" presStyleIdx="1" presStyleCnt="3"/>
      <dgm:spPr/>
      <dgm:t>
        <a:bodyPr/>
        <a:lstStyle/>
        <a:p>
          <a:endParaRPr lang="pt-BR"/>
        </a:p>
      </dgm:t>
    </dgm:pt>
    <dgm:pt modelId="{D82AA2E7-1D26-4D2F-ABF5-CFFE114901A2}" type="pres">
      <dgm:prSet presAssocID="{1528A50C-4CDC-4491-A404-679FC02CFF2A}" presName="hierChild4" presStyleCnt="0"/>
      <dgm:spPr/>
    </dgm:pt>
    <dgm:pt modelId="{3916DB2F-79FA-49D1-9716-E91E8A81B921}" type="pres">
      <dgm:prSet presAssocID="{C4B97338-4309-4D67-A8E2-EE8A5AD1C67B}" presName="Name64" presStyleLbl="parChTrans1D3" presStyleIdx="2" presStyleCnt="6"/>
      <dgm:spPr/>
      <dgm:t>
        <a:bodyPr/>
        <a:lstStyle/>
        <a:p>
          <a:endParaRPr lang="pt-BR"/>
        </a:p>
      </dgm:t>
    </dgm:pt>
    <dgm:pt modelId="{876FA5CB-18CB-45A1-A44E-42580B96E3C1}" type="pres">
      <dgm:prSet presAssocID="{88C04880-D776-408E-9053-76292967C993}" presName="hierRoot2" presStyleCnt="0">
        <dgm:presLayoutVars>
          <dgm:hierBranch val="init"/>
        </dgm:presLayoutVars>
      </dgm:prSet>
      <dgm:spPr/>
    </dgm:pt>
    <dgm:pt modelId="{AD97E595-C070-4D0D-ADE6-BFF71B069EC3}" type="pres">
      <dgm:prSet presAssocID="{88C04880-D776-408E-9053-76292967C993}" presName="rootComposite" presStyleCnt="0"/>
      <dgm:spPr/>
    </dgm:pt>
    <dgm:pt modelId="{CEBA51DD-DF89-4A40-8CFC-A731AC009607}" type="pres">
      <dgm:prSet presAssocID="{88C04880-D776-408E-9053-76292967C993}" presName="rootText" presStyleLbl="node3" presStyleIdx="2" presStyleCnt="6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22CD8886-B9E0-4D14-9050-F282C71C7F9C}" type="pres">
      <dgm:prSet presAssocID="{88C04880-D776-408E-9053-76292967C993}" presName="rootConnector" presStyleLbl="node3" presStyleIdx="2" presStyleCnt="6"/>
      <dgm:spPr/>
      <dgm:t>
        <a:bodyPr/>
        <a:lstStyle/>
        <a:p>
          <a:endParaRPr lang="pt-BR"/>
        </a:p>
      </dgm:t>
    </dgm:pt>
    <dgm:pt modelId="{DABD6337-C20A-47D0-B2A4-6AF2E4B4543F}" type="pres">
      <dgm:prSet presAssocID="{88C04880-D776-408E-9053-76292967C993}" presName="hierChild4" presStyleCnt="0"/>
      <dgm:spPr/>
    </dgm:pt>
    <dgm:pt modelId="{7CF0C0FC-331C-4408-A4F4-96762D38FB0C}" type="pres">
      <dgm:prSet presAssocID="{88C04880-D776-408E-9053-76292967C993}" presName="hierChild5" presStyleCnt="0"/>
      <dgm:spPr/>
    </dgm:pt>
    <dgm:pt modelId="{937DCEC7-6118-4DA7-B231-6918315444A2}" type="pres">
      <dgm:prSet presAssocID="{2CD1D8B7-6553-4962-B08D-4A59FBDE4981}" presName="Name64" presStyleLbl="parChTrans1D3" presStyleIdx="3" presStyleCnt="6"/>
      <dgm:spPr/>
      <dgm:t>
        <a:bodyPr/>
        <a:lstStyle/>
        <a:p>
          <a:endParaRPr lang="pt-BR"/>
        </a:p>
      </dgm:t>
    </dgm:pt>
    <dgm:pt modelId="{792C8332-C69F-42FD-8F61-4A8540DB035D}" type="pres">
      <dgm:prSet presAssocID="{BFB1DF1A-9A3B-4E41-B341-95B03DAA5AAA}" presName="hierRoot2" presStyleCnt="0">
        <dgm:presLayoutVars>
          <dgm:hierBranch val="init"/>
        </dgm:presLayoutVars>
      </dgm:prSet>
      <dgm:spPr/>
    </dgm:pt>
    <dgm:pt modelId="{B7D7E368-189E-4FBD-BCBA-BD9DAAB9FF77}" type="pres">
      <dgm:prSet presAssocID="{BFB1DF1A-9A3B-4E41-B341-95B03DAA5AAA}" presName="rootComposite" presStyleCnt="0"/>
      <dgm:spPr/>
    </dgm:pt>
    <dgm:pt modelId="{A6C1751A-6E57-40C6-B350-15CA43723C20}" type="pres">
      <dgm:prSet presAssocID="{BFB1DF1A-9A3B-4E41-B341-95B03DAA5AAA}" presName="rootText" presStyleLbl="node3" presStyleIdx="3" presStyleCnt="6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7841BB47-1D0F-450A-8A4A-D655B6B3633D}" type="pres">
      <dgm:prSet presAssocID="{BFB1DF1A-9A3B-4E41-B341-95B03DAA5AAA}" presName="rootConnector" presStyleLbl="node3" presStyleIdx="3" presStyleCnt="6"/>
      <dgm:spPr/>
      <dgm:t>
        <a:bodyPr/>
        <a:lstStyle/>
        <a:p>
          <a:endParaRPr lang="pt-BR"/>
        </a:p>
      </dgm:t>
    </dgm:pt>
    <dgm:pt modelId="{623EDB89-EE23-45C3-B900-2B5CDF4F3F22}" type="pres">
      <dgm:prSet presAssocID="{BFB1DF1A-9A3B-4E41-B341-95B03DAA5AAA}" presName="hierChild4" presStyleCnt="0"/>
      <dgm:spPr/>
    </dgm:pt>
    <dgm:pt modelId="{4F7791B5-A86E-4436-94F5-FF3FEC36B1A1}" type="pres">
      <dgm:prSet presAssocID="{BFB1DF1A-9A3B-4E41-B341-95B03DAA5AAA}" presName="hierChild5" presStyleCnt="0"/>
      <dgm:spPr/>
    </dgm:pt>
    <dgm:pt modelId="{5F18D1E2-1500-4A68-8EE0-9042E4AA5807}" type="pres">
      <dgm:prSet presAssocID="{1528A50C-4CDC-4491-A404-679FC02CFF2A}" presName="hierChild5" presStyleCnt="0"/>
      <dgm:spPr/>
    </dgm:pt>
    <dgm:pt modelId="{B3007D78-A8A3-4127-92BB-598FFD730E79}" type="pres">
      <dgm:prSet presAssocID="{8A4D3266-1A1F-4891-B29C-50B41DBC1766}" presName="Name64" presStyleLbl="parChTrans1D2" presStyleIdx="2" presStyleCnt="3"/>
      <dgm:spPr/>
      <dgm:t>
        <a:bodyPr/>
        <a:lstStyle/>
        <a:p>
          <a:endParaRPr lang="pt-BR"/>
        </a:p>
      </dgm:t>
    </dgm:pt>
    <dgm:pt modelId="{B4677929-F985-4285-8124-EEDC33157660}" type="pres">
      <dgm:prSet presAssocID="{257B903F-AA9D-44DD-B00C-B0E2CB90C819}" presName="hierRoot2" presStyleCnt="0">
        <dgm:presLayoutVars>
          <dgm:hierBranch val="init"/>
        </dgm:presLayoutVars>
      </dgm:prSet>
      <dgm:spPr/>
    </dgm:pt>
    <dgm:pt modelId="{080FF9A6-AAF4-4FD3-9D15-562FA8588682}" type="pres">
      <dgm:prSet presAssocID="{257B903F-AA9D-44DD-B00C-B0E2CB90C819}" presName="rootComposite" presStyleCnt="0"/>
      <dgm:spPr/>
    </dgm:pt>
    <dgm:pt modelId="{79641FE5-3E50-43F9-A267-2050C2931AC7}" type="pres">
      <dgm:prSet presAssocID="{257B903F-AA9D-44DD-B00C-B0E2CB90C819}" presName="rootText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5AEBC458-3858-409D-880B-2E935AD7EC45}" type="pres">
      <dgm:prSet presAssocID="{257B903F-AA9D-44DD-B00C-B0E2CB90C819}" presName="rootConnector" presStyleLbl="node2" presStyleIdx="2" presStyleCnt="3"/>
      <dgm:spPr/>
      <dgm:t>
        <a:bodyPr/>
        <a:lstStyle/>
        <a:p>
          <a:endParaRPr lang="pt-BR"/>
        </a:p>
      </dgm:t>
    </dgm:pt>
    <dgm:pt modelId="{23484066-5818-4A0F-97D3-B667D377A4D0}" type="pres">
      <dgm:prSet presAssocID="{257B903F-AA9D-44DD-B00C-B0E2CB90C819}" presName="hierChild4" presStyleCnt="0"/>
      <dgm:spPr/>
    </dgm:pt>
    <dgm:pt modelId="{39BF0F31-6E8E-48DB-9C6A-9C6BF84F8315}" type="pres">
      <dgm:prSet presAssocID="{CB8784D5-46C2-4AA9-B361-15AFD0446EAD}" presName="Name64" presStyleLbl="parChTrans1D3" presStyleIdx="4" presStyleCnt="6"/>
      <dgm:spPr/>
      <dgm:t>
        <a:bodyPr/>
        <a:lstStyle/>
        <a:p>
          <a:endParaRPr lang="pt-BR"/>
        </a:p>
      </dgm:t>
    </dgm:pt>
    <dgm:pt modelId="{2CAB77A4-15D2-46C3-8A8E-28254D11821A}" type="pres">
      <dgm:prSet presAssocID="{C0FFCCBE-FA58-47B1-8A12-D24AF12C077E}" presName="hierRoot2" presStyleCnt="0">
        <dgm:presLayoutVars>
          <dgm:hierBranch val="init"/>
        </dgm:presLayoutVars>
      </dgm:prSet>
      <dgm:spPr/>
    </dgm:pt>
    <dgm:pt modelId="{EFA856CC-29A3-42BE-8500-8CA2E6312473}" type="pres">
      <dgm:prSet presAssocID="{C0FFCCBE-FA58-47B1-8A12-D24AF12C077E}" presName="rootComposite" presStyleCnt="0"/>
      <dgm:spPr/>
    </dgm:pt>
    <dgm:pt modelId="{6C1B2241-33CB-45BB-BDB9-ED86C30FF189}" type="pres">
      <dgm:prSet presAssocID="{C0FFCCBE-FA58-47B1-8A12-D24AF12C077E}" presName="rootText" presStyleLbl="node3" presStyleIdx="4" presStyleCnt="6" custLinFactNeighborX="-2246" custLinFactNeighborY="2923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4FD9F438-3A2F-412F-A799-215627726E6A}" type="pres">
      <dgm:prSet presAssocID="{C0FFCCBE-FA58-47B1-8A12-D24AF12C077E}" presName="rootConnector" presStyleLbl="node3" presStyleIdx="4" presStyleCnt="6"/>
      <dgm:spPr/>
      <dgm:t>
        <a:bodyPr/>
        <a:lstStyle/>
        <a:p>
          <a:endParaRPr lang="pt-BR"/>
        </a:p>
      </dgm:t>
    </dgm:pt>
    <dgm:pt modelId="{914058D1-3282-443B-81E8-7BB6043AF163}" type="pres">
      <dgm:prSet presAssocID="{C0FFCCBE-FA58-47B1-8A12-D24AF12C077E}" presName="hierChild4" presStyleCnt="0"/>
      <dgm:spPr/>
    </dgm:pt>
    <dgm:pt modelId="{8233857F-8871-4B56-BF92-65A9A2A5367C}" type="pres">
      <dgm:prSet presAssocID="{C0FFCCBE-FA58-47B1-8A12-D24AF12C077E}" presName="hierChild5" presStyleCnt="0"/>
      <dgm:spPr/>
    </dgm:pt>
    <dgm:pt modelId="{BE04B6E1-6EBA-4F5D-9F74-8D4CD337492C}" type="pres">
      <dgm:prSet presAssocID="{2AD41761-7456-45A2-B7F4-30E3EC61C2AA}" presName="Name64" presStyleLbl="parChTrans1D3" presStyleIdx="5" presStyleCnt="6"/>
      <dgm:spPr/>
      <dgm:t>
        <a:bodyPr/>
        <a:lstStyle/>
        <a:p>
          <a:endParaRPr lang="pt-BR"/>
        </a:p>
      </dgm:t>
    </dgm:pt>
    <dgm:pt modelId="{C44E3471-ED1A-431C-99A5-53CBF5BF59F9}" type="pres">
      <dgm:prSet presAssocID="{DE7B5380-E313-4B43-ADE0-F495358BD0E0}" presName="hierRoot2" presStyleCnt="0">
        <dgm:presLayoutVars>
          <dgm:hierBranch val="init"/>
        </dgm:presLayoutVars>
      </dgm:prSet>
      <dgm:spPr/>
    </dgm:pt>
    <dgm:pt modelId="{9A2160A4-3DE3-42A5-B745-1041FB3E7203}" type="pres">
      <dgm:prSet presAssocID="{DE7B5380-E313-4B43-ADE0-F495358BD0E0}" presName="rootComposite" presStyleCnt="0"/>
      <dgm:spPr/>
    </dgm:pt>
    <dgm:pt modelId="{429E8943-BB90-4630-9829-E39C4C521D32}" type="pres">
      <dgm:prSet presAssocID="{DE7B5380-E313-4B43-ADE0-F495358BD0E0}" presName="rootText" presStyleLbl="node3" presStyleIdx="5" presStyleCnt="6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ACB7B292-ECC3-4642-A31A-80419157F74C}" type="pres">
      <dgm:prSet presAssocID="{DE7B5380-E313-4B43-ADE0-F495358BD0E0}" presName="rootConnector" presStyleLbl="node3" presStyleIdx="5" presStyleCnt="6"/>
      <dgm:spPr/>
      <dgm:t>
        <a:bodyPr/>
        <a:lstStyle/>
        <a:p>
          <a:endParaRPr lang="pt-BR"/>
        </a:p>
      </dgm:t>
    </dgm:pt>
    <dgm:pt modelId="{A251230F-FB31-44BC-8BF5-EBD78ADB09AE}" type="pres">
      <dgm:prSet presAssocID="{DE7B5380-E313-4B43-ADE0-F495358BD0E0}" presName="hierChild4" presStyleCnt="0"/>
      <dgm:spPr/>
    </dgm:pt>
    <dgm:pt modelId="{0CA38165-59F2-4428-ADA0-B9832C0A8527}" type="pres">
      <dgm:prSet presAssocID="{DE7B5380-E313-4B43-ADE0-F495358BD0E0}" presName="hierChild5" presStyleCnt="0"/>
      <dgm:spPr/>
    </dgm:pt>
    <dgm:pt modelId="{C97C8EAE-76EE-45A1-A67E-289798466939}" type="pres">
      <dgm:prSet presAssocID="{257B903F-AA9D-44DD-B00C-B0E2CB90C819}" presName="hierChild5" presStyleCnt="0"/>
      <dgm:spPr/>
    </dgm:pt>
    <dgm:pt modelId="{2242A6AA-CC95-44C9-97C3-5566210B0C97}" type="pres">
      <dgm:prSet presAssocID="{E8B95ADC-7BDE-4DB5-877D-E806DF02D6B0}" presName="hierChild3" presStyleCnt="0"/>
      <dgm:spPr/>
    </dgm:pt>
  </dgm:ptLst>
  <dgm:cxnLst>
    <dgm:cxn modelId="{F9F4FF1C-2A2D-438D-9D53-4DC8D0F765DA}" type="presOf" srcId="{DE7B5380-E313-4B43-ADE0-F495358BD0E0}" destId="{ACB7B292-ECC3-4642-A31A-80419157F74C}" srcOrd="1" destOrd="0" presId="urn:microsoft.com/office/officeart/2009/3/layout/HorizontalOrganizationChart"/>
    <dgm:cxn modelId="{24836D45-1669-4FCF-8032-948DEA6BC719}" srcId="{257B903F-AA9D-44DD-B00C-B0E2CB90C819}" destId="{DE7B5380-E313-4B43-ADE0-F495358BD0E0}" srcOrd="1" destOrd="0" parTransId="{2AD41761-7456-45A2-B7F4-30E3EC61C2AA}" sibTransId="{A8975689-CFB3-43E9-B263-C1CA23CBD9ED}"/>
    <dgm:cxn modelId="{330E5BFC-4FD5-4561-B45F-5C22DE985148}" type="presOf" srcId="{504F83FF-68AC-4536-BBA0-FC8D21277F4F}" destId="{53119B9D-2BC9-402F-AE81-3EB46864478E}" srcOrd="0" destOrd="0" presId="urn:microsoft.com/office/officeart/2009/3/layout/HorizontalOrganizationChart"/>
    <dgm:cxn modelId="{F463ADA9-AA32-49CA-8B97-7DF1A39B35B9}" srcId="{1528A50C-4CDC-4491-A404-679FC02CFF2A}" destId="{88C04880-D776-408E-9053-76292967C993}" srcOrd="0" destOrd="0" parTransId="{C4B97338-4309-4D67-A8E2-EE8A5AD1C67B}" sibTransId="{0216173E-FFAA-47A7-8EEE-5282D8B82EB6}"/>
    <dgm:cxn modelId="{64F8FF3E-0C8A-488B-96D9-8A90C23163CE}" type="presOf" srcId="{2AD41761-7456-45A2-B7F4-30E3EC61C2AA}" destId="{BE04B6E1-6EBA-4F5D-9F74-8D4CD337492C}" srcOrd="0" destOrd="0" presId="urn:microsoft.com/office/officeart/2009/3/layout/HorizontalOrganizationChart"/>
    <dgm:cxn modelId="{475B91CD-B150-4675-908D-1AD0EFA51F56}" type="presOf" srcId="{E8B95ADC-7BDE-4DB5-877D-E806DF02D6B0}" destId="{E71EFDC3-8BB8-44C0-974B-B96498985087}" srcOrd="1" destOrd="0" presId="urn:microsoft.com/office/officeart/2009/3/layout/HorizontalOrganizationChart"/>
    <dgm:cxn modelId="{50B721E4-5688-4809-B9F3-1CA8FEEB2017}" type="presOf" srcId="{504F83FF-68AC-4536-BBA0-FC8D21277F4F}" destId="{4787FBAF-15EC-475F-894E-3B5062A0ED72}" srcOrd="1" destOrd="0" presId="urn:microsoft.com/office/officeart/2009/3/layout/HorizontalOrganizationChart"/>
    <dgm:cxn modelId="{BC32B8A4-1789-42DA-87AE-8DA9FF84644A}" type="presOf" srcId="{88C04880-D776-408E-9053-76292967C993}" destId="{CEBA51DD-DF89-4A40-8CFC-A731AC009607}" srcOrd="0" destOrd="0" presId="urn:microsoft.com/office/officeart/2009/3/layout/HorizontalOrganizationChart"/>
    <dgm:cxn modelId="{5CE5F613-3F5A-4C4D-8F2D-3E66BA3FEBA5}" type="presOf" srcId="{95572127-7F58-4502-9BFD-4BF24D90EED7}" destId="{78288329-AF0B-497E-8299-99FBEFBA27E8}" srcOrd="0" destOrd="0" presId="urn:microsoft.com/office/officeart/2009/3/layout/HorizontalOrganizationChart"/>
    <dgm:cxn modelId="{D19C214E-9524-4345-BAFF-BB5E31EB7441}" type="presOf" srcId="{BFB1DF1A-9A3B-4E41-B341-95B03DAA5AAA}" destId="{A6C1751A-6E57-40C6-B350-15CA43723C20}" srcOrd="0" destOrd="0" presId="urn:microsoft.com/office/officeart/2009/3/layout/HorizontalOrganizationChart"/>
    <dgm:cxn modelId="{8EA9F643-9920-4FBC-BF7D-3802D32C1069}" type="presOf" srcId="{8A4D3266-1A1F-4891-B29C-50B41DBC1766}" destId="{B3007D78-A8A3-4127-92BB-598FFD730E79}" srcOrd="0" destOrd="0" presId="urn:microsoft.com/office/officeart/2009/3/layout/HorizontalOrganizationChart"/>
    <dgm:cxn modelId="{07954BCF-6223-4131-A76B-DC6BFA198652}" type="presOf" srcId="{C0FFCCBE-FA58-47B1-8A12-D24AF12C077E}" destId="{6C1B2241-33CB-45BB-BDB9-ED86C30FF189}" srcOrd="0" destOrd="0" presId="urn:microsoft.com/office/officeart/2009/3/layout/HorizontalOrganizationChart"/>
    <dgm:cxn modelId="{79EA78DA-C113-4CE6-82EC-1AA505308A13}" type="presOf" srcId="{88C04880-D776-408E-9053-76292967C993}" destId="{22CD8886-B9E0-4D14-9050-F282C71C7F9C}" srcOrd="1" destOrd="0" presId="urn:microsoft.com/office/officeart/2009/3/layout/HorizontalOrganizationChart"/>
    <dgm:cxn modelId="{E01CE643-5911-44EC-838E-11248F54EF6A}" type="presOf" srcId="{257B903F-AA9D-44DD-B00C-B0E2CB90C819}" destId="{79641FE5-3E50-43F9-A267-2050C2931AC7}" srcOrd="0" destOrd="0" presId="urn:microsoft.com/office/officeart/2009/3/layout/HorizontalOrganizationChart"/>
    <dgm:cxn modelId="{190BA014-319F-4504-8A77-835F5D9CA394}" type="presOf" srcId="{CB8784D5-46C2-4AA9-B361-15AFD0446EAD}" destId="{39BF0F31-6E8E-48DB-9C6A-9C6BF84F8315}" srcOrd="0" destOrd="0" presId="urn:microsoft.com/office/officeart/2009/3/layout/HorizontalOrganizationChart"/>
    <dgm:cxn modelId="{ADC0098B-C8A5-4B0D-9CFC-48871995A74F}" srcId="{E8B95ADC-7BDE-4DB5-877D-E806DF02D6B0}" destId="{257B903F-AA9D-44DD-B00C-B0E2CB90C819}" srcOrd="2" destOrd="0" parTransId="{8A4D3266-1A1F-4891-B29C-50B41DBC1766}" sibTransId="{93AC56CB-D8C3-4B27-ACFA-1485B125E9FD}"/>
    <dgm:cxn modelId="{1127EB74-EBF9-4DB2-92C0-0E5EA3D4096E}" type="presOf" srcId="{0CA86CEC-7063-4D1E-891F-33F7F920D910}" destId="{A7B76485-4A47-40D0-A91A-463BA9CC1535}" srcOrd="0" destOrd="0" presId="urn:microsoft.com/office/officeart/2009/3/layout/HorizontalOrganizationChart"/>
    <dgm:cxn modelId="{C41D9578-E9E4-450D-B3CA-B026E14C9D17}" type="presOf" srcId="{257B903F-AA9D-44DD-B00C-B0E2CB90C819}" destId="{5AEBC458-3858-409D-880B-2E935AD7EC45}" srcOrd="1" destOrd="0" presId="urn:microsoft.com/office/officeart/2009/3/layout/HorizontalOrganizationChart"/>
    <dgm:cxn modelId="{D6F6BC7A-068C-4C32-8F1E-6D13555301C4}" type="presOf" srcId="{DE7B5380-E313-4B43-ADE0-F495358BD0E0}" destId="{429E8943-BB90-4630-9829-E39C4C521D32}" srcOrd="0" destOrd="0" presId="urn:microsoft.com/office/officeart/2009/3/layout/HorizontalOrganizationChart"/>
    <dgm:cxn modelId="{C10BD4D9-91B2-45AC-A323-8DD726841D63}" type="presOf" srcId="{1528A50C-4CDC-4491-A404-679FC02CFF2A}" destId="{3C11416B-5C27-41A9-9AD3-431F63C4D7BF}" srcOrd="0" destOrd="0" presId="urn:microsoft.com/office/officeart/2009/3/layout/HorizontalOrganizationChart"/>
    <dgm:cxn modelId="{48D996AE-B485-49CF-BC3A-8B0047963E47}" srcId="{504F83FF-68AC-4536-BBA0-FC8D21277F4F}" destId="{D85CD1EE-B412-4C85-B0BF-7A54337BF435}" srcOrd="0" destOrd="0" parTransId="{95572127-7F58-4502-9BFD-4BF24D90EED7}" sibTransId="{8CEE9EFE-D594-4AFD-8F64-C4E8A24DC12F}"/>
    <dgm:cxn modelId="{A468F5F9-886B-41CE-985D-DAF47223BA27}" type="presOf" srcId="{D85CD1EE-B412-4C85-B0BF-7A54337BF435}" destId="{701E3D65-0606-419F-AD02-1270A71A4AFE}" srcOrd="0" destOrd="0" presId="urn:microsoft.com/office/officeart/2009/3/layout/HorizontalOrganizationChart"/>
    <dgm:cxn modelId="{8ADCBB5E-F105-409C-B8F9-58292222196B}" type="presOf" srcId="{1528A50C-4CDC-4491-A404-679FC02CFF2A}" destId="{447944F2-AE5C-4F4A-88E8-136F6579DBE6}" srcOrd="1" destOrd="0" presId="urn:microsoft.com/office/officeart/2009/3/layout/HorizontalOrganizationChart"/>
    <dgm:cxn modelId="{CC9782D2-A857-44F8-A971-94DA286FEF29}" type="presOf" srcId="{C0FFCCBE-FA58-47B1-8A12-D24AF12C077E}" destId="{4FD9F438-3A2F-412F-A799-215627726E6A}" srcOrd="1" destOrd="0" presId="urn:microsoft.com/office/officeart/2009/3/layout/HorizontalOrganizationChart"/>
    <dgm:cxn modelId="{B194536B-416A-4563-830E-071D1CA6C9CF}" type="presOf" srcId="{BFB1DF1A-9A3B-4E41-B341-95B03DAA5AAA}" destId="{7841BB47-1D0F-450A-8A4A-D655B6B3633D}" srcOrd="1" destOrd="0" presId="urn:microsoft.com/office/officeart/2009/3/layout/HorizontalOrganizationChart"/>
    <dgm:cxn modelId="{AC5000C6-9C23-4541-A002-7ADFFC345C95}" type="presOf" srcId="{46199610-C277-409D-93B1-9E30754B64C8}" destId="{D77B6061-C9BB-404E-B548-2627BAB40215}" srcOrd="0" destOrd="0" presId="urn:microsoft.com/office/officeart/2009/3/layout/HorizontalOrganizationChart"/>
    <dgm:cxn modelId="{A75B6D34-6F76-41AA-B25A-E0F3D718E12D}" srcId="{20CBA747-6E88-4131-A278-CA4A5749946D}" destId="{E8B95ADC-7BDE-4DB5-877D-E806DF02D6B0}" srcOrd="0" destOrd="0" parTransId="{015E769F-C578-4170-A22B-1A349DED1EAC}" sibTransId="{CF1B1C67-AFF1-477D-A804-4448317F0E6A}"/>
    <dgm:cxn modelId="{FA27B975-4BFA-4FCD-8F36-82257232169F}" srcId="{504F83FF-68AC-4536-BBA0-FC8D21277F4F}" destId="{5065B742-7D66-4E93-AF5C-05A5554D0A99}" srcOrd="1" destOrd="0" parTransId="{7F5ED8E0-8E20-477F-881D-9BDECEF381CA}" sibTransId="{B22AC48D-1A9F-41D6-A87F-629136CF3EC7}"/>
    <dgm:cxn modelId="{053FED9D-B9BE-4CBA-996B-241510FEF581}" srcId="{E8B95ADC-7BDE-4DB5-877D-E806DF02D6B0}" destId="{1528A50C-4CDC-4491-A404-679FC02CFF2A}" srcOrd="1" destOrd="0" parTransId="{0CA86CEC-7063-4D1E-891F-33F7F920D910}" sibTransId="{7D010A39-4D9B-43E6-9CC7-68D663D0C6AB}"/>
    <dgm:cxn modelId="{EBD72FC1-2FBA-4C1F-BB93-2F00874F1AFB}" type="presOf" srcId="{D85CD1EE-B412-4C85-B0BF-7A54337BF435}" destId="{76859A98-BE33-4212-ABBD-2C484A514CCE}" srcOrd="1" destOrd="0" presId="urn:microsoft.com/office/officeart/2009/3/layout/HorizontalOrganizationChart"/>
    <dgm:cxn modelId="{6E4FF360-E64C-4D35-B711-7266C868F077}" type="presOf" srcId="{E8B95ADC-7BDE-4DB5-877D-E806DF02D6B0}" destId="{7882A2EE-C131-4A1F-B14C-4E71C36F9002}" srcOrd="0" destOrd="0" presId="urn:microsoft.com/office/officeart/2009/3/layout/HorizontalOrganizationChart"/>
    <dgm:cxn modelId="{5B80973C-80BE-48C5-9508-2B526274C69C}" srcId="{257B903F-AA9D-44DD-B00C-B0E2CB90C819}" destId="{C0FFCCBE-FA58-47B1-8A12-D24AF12C077E}" srcOrd="0" destOrd="0" parTransId="{CB8784D5-46C2-4AA9-B361-15AFD0446EAD}" sibTransId="{97B61999-D8C4-4A79-A72B-85BEFE09B7B0}"/>
    <dgm:cxn modelId="{6D047AB7-06FF-440B-BCEB-0177250E1D1E}" srcId="{1528A50C-4CDC-4491-A404-679FC02CFF2A}" destId="{BFB1DF1A-9A3B-4E41-B341-95B03DAA5AAA}" srcOrd="1" destOrd="0" parTransId="{2CD1D8B7-6553-4962-B08D-4A59FBDE4981}" sibTransId="{51AE98A0-20D8-4F92-9AD6-5228C6C297EB}"/>
    <dgm:cxn modelId="{D9FBF81E-9572-4FCE-9FDB-BCD2384A54B7}" type="presOf" srcId="{2CD1D8B7-6553-4962-B08D-4A59FBDE4981}" destId="{937DCEC7-6118-4DA7-B231-6918315444A2}" srcOrd="0" destOrd="0" presId="urn:microsoft.com/office/officeart/2009/3/layout/HorizontalOrganizationChart"/>
    <dgm:cxn modelId="{F903C547-301B-40E9-B5CD-32CFFD7BFF18}" type="presOf" srcId="{7F5ED8E0-8E20-477F-881D-9BDECEF381CA}" destId="{AAFED128-A10A-4AC3-9516-7E52D861E968}" srcOrd="0" destOrd="0" presId="urn:microsoft.com/office/officeart/2009/3/layout/HorizontalOrganizationChart"/>
    <dgm:cxn modelId="{FF839034-B92C-4D0D-B869-4E2D8346508C}" srcId="{E8B95ADC-7BDE-4DB5-877D-E806DF02D6B0}" destId="{504F83FF-68AC-4536-BBA0-FC8D21277F4F}" srcOrd="0" destOrd="0" parTransId="{46199610-C277-409D-93B1-9E30754B64C8}" sibTransId="{7563A9E9-BB67-4D40-9846-CED44E81B1DC}"/>
    <dgm:cxn modelId="{CBB8E90C-6B61-4EF9-A6C3-19D99A85DA24}" type="presOf" srcId="{C4B97338-4309-4D67-A8E2-EE8A5AD1C67B}" destId="{3916DB2F-79FA-49D1-9716-E91E8A81B921}" srcOrd="0" destOrd="0" presId="urn:microsoft.com/office/officeart/2009/3/layout/HorizontalOrganizationChart"/>
    <dgm:cxn modelId="{FE12C412-9221-4BD0-A2E9-03F8B7ABE926}" type="presOf" srcId="{5065B742-7D66-4E93-AF5C-05A5554D0A99}" destId="{7E5395CA-BF74-4713-A867-E8FFC17E7CFC}" srcOrd="1" destOrd="0" presId="urn:microsoft.com/office/officeart/2009/3/layout/HorizontalOrganizationChart"/>
    <dgm:cxn modelId="{5DBF6742-37FE-4C2F-9355-D93C8FA768FF}" type="presOf" srcId="{20CBA747-6E88-4131-A278-CA4A5749946D}" destId="{BD5419D5-EDC7-47C1-A5D7-82CD4B5074E6}" srcOrd="0" destOrd="0" presId="urn:microsoft.com/office/officeart/2009/3/layout/HorizontalOrganizationChart"/>
    <dgm:cxn modelId="{993D5DFC-CB3C-4623-AADD-142DD6648CCA}" type="presOf" srcId="{5065B742-7D66-4E93-AF5C-05A5554D0A99}" destId="{4A626699-9AA8-450E-B1C1-BE287F2757B2}" srcOrd="0" destOrd="0" presId="urn:microsoft.com/office/officeart/2009/3/layout/HorizontalOrganizationChart"/>
    <dgm:cxn modelId="{266BA1BA-7781-4F7A-BD61-083294428944}" type="presParOf" srcId="{BD5419D5-EDC7-47C1-A5D7-82CD4B5074E6}" destId="{CA97B437-0D1C-4DAA-8FA3-F5F0041F20C4}" srcOrd="0" destOrd="0" presId="urn:microsoft.com/office/officeart/2009/3/layout/HorizontalOrganizationChart"/>
    <dgm:cxn modelId="{DE2814D2-9879-4109-B772-238DC1B3D767}" type="presParOf" srcId="{CA97B437-0D1C-4DAA-8FA3-F5F0041F20C4}" destId="{7078391A-0A10-4EB3-B390-D149DBF0DA67}" srcOrd="0" destOrd="0" presId="urn:microsoft.com/office/officeart/2009/3/layout/HorizontalOrganizationChart"/>
    <dgm:cxn modelId="{8437B200-50A3-4CB2-A192-E7F8495576E9}" type="presParOf" srcId="{7078391A-0A10-4EB3-B390-D149DBF0DA67}" destId="{7882A2EE-C131-4A1F-B14C-4E71C36F9002}" srcOrd="0" destOrd="0" presId="urn:microsoft.com/office/officeart/2009/3/layout/HorizontalOrganizationChart"/>
    <dgm:cxn modelId="{B2F48B64-EF24-4C0B-AD02-272142945F71}" type="presParOf" srcId="{7078391A-0A10-4EB3-B390-D149DBF0DA67}" destId="{E71EFDC3-8BB8-44C0-974B-B96498985087}" srcOrd="1" destOrd="0" presId="urn:microsoft.com/office/officeart/2009/3/layout/HorizontalOrganizationChart"/>
    <dgm:cxn modelId="{62119FE8-7D7F-410E-80A8-5243B791DADA}" type="presParOf" srcId="{CA97B437-0D1C-4DAA-8FA3-F5F0041F20C4}" destId="{600BAAAC-BAD9-466F-ADA3-F19510BCB07D}" srcOrd="1" destOrd="0" presId="urn:microsoft.com/office/officeart/2009/3/layout/HorizontalOrganizationChart"/>
    <dgm:cxn modelId="{7ED5ED4F-51EB-4076-A8F2-D2C0F74F1B9C}" type="presParOf" srcId="{600BAAAC-BAD9-466F-ADA3-F19510BCB07D}" destId="{D77B6061-C9BB-404E-B548-2627BAB40215}" srcOrd="0" destOrd="0" presId="urn:microsoft.com/office/officeart/2009/3/layout/HorizontalOrganizationChart"/>
    <dgm:cxn modelId="{75177FD2-CBA9-46DF-8E4D-74F4539CBC09}" type="presParOf" srcId="{600BAAAC-BAD9-466F-ADA3-F19510BCB07D}" destId="{EA357647-C302-4493-8418-E27ED0C3C1DE}" srcOrd="1" destOrd="0" presId="urn:microsoft.com/office/officeart/2009/3/layout/HorizontalOrganizationChart"/>
    <dgm:cxn modelId="{360FBC39-DAFA-411C-A209-C330D07DCD1C}" type="presParOf" srcId="{EA357647-C302-4493-8418-E27ED0C3C1DE}" destId="{66B489EB-EE63-4368-9C0A-7E3A114FDCC2}" srcOrd="0" destOrd="0" presId="urn:microsoft.com/office/officeart/2009/3/layout/HorizontalOrganizationChart"/>
    <dgm:cxn modelId="{29C81FA2-85DE-4963-865D-79A82663EF5B}" type="presParOf" srcId="{66B489EB-EE63-4368-9C0A-7E3A114FDCC2}" destId="{53119B9D-2BC9-402F-AE81-3EB46864478E}" srcOrd="0" destOrd="0" presId="urn:microsoft.com/office/officeart/2009/3/layout/HorizontalOrganizationChart"/>
    <dgm:cxn modelId="{C744BF77-7F6B-41F5-B384-F55BA65E9FAC}" type="presParOf" srcId="{66B489EB-EE63-4368-9C0A-7E3A114FDCC2}" destId="{4787FBAF-15EC-475F-894E-3B5062A0ED72}" srcOrd="1" destOrd="0" presId="urn:microsoft.com/office/officeart/2009/3/layout/HorizontalOrganizationChart"/>
    <dgm:cxn modelId="{9E4D32A8-ECD2-4357-93D7-5560C30DD6B6}" type="presParOf" srcId="{EA357647-C302-4493-8418-E27ED0C3C1DE}" destId="{76F856A3-6A46-4BC0-ACC0-04C54896B962}" srcOrd="1" destOrd="0" presId="urn:microsoft.com/office/officeart/2009/3/layout/HorizontalOrganizationChart"/>
    <dgm:cxn modelId="{9F56D081-EB27-4BF1-8A1E-C653E04E04AA}" type="presParOf" srcId="{76F856A3-6A46-4BC0-ACC0-04C54896B962}" destId="{78288329-AF0B-497E-8299-99FBEFBA27E8}" srcOrd="0" destOrd="0" presId="urn:microsoft.com/office/officeart/2009/3/layout/HorizontalOrganizationChart"/>
    <dgm:cxn modelId="{1C0224D5-91C9-4FFE-818B-030FCE85F07C}" type="presParOf" srcId="{76F856A3-6A46-4BC0-ACC0-04C54896B962}" destId="{A9F7A229-7E9B-4D8D-BABA-87A6D3C60A27}" srcOrd="1" destOrd="0" presId="urn:microsoft.com/office/officeart/2009/3/layout/HorizontalOrganizationChart"/>
    <dgm:cxn modelId="{C6704112-777A-4383-9239-E4833E30FDCF}" type="presParOf" srcId="{A9F7A229-7E9B-4D8D-BABA-87A6D3C60A27}" destId="{C3D082B2-A4A2-4713-8B5E-858E48A68C6E}" srcOrd="0" destOrd="0" presId="urn:microsoft.com/office/officeart/2009/3/layout/HorizontalOrganizationChart"/>
    <dgm:cxn modelId="{BE667C1A-136F-41C4-A4E6-6173D2AB4E54}" type="presParOf" srcId="{C3D082B2-A4A2-4713-8B5E-858E48A68C6E}" destId="{701E3D65-0606-419F-AD02-1270A71A4AFE}" srcOrd="0" destOrd="0" presId="urn:microsoft.com/office/officeart/2009/3/layout/HorizontalOrganizationChart"/>
    <dgm:cxn modelId="{1C1133A7-1767-4DEA-AA53-73FF9F6BE432}" type="presParOf" srcId="{C3D082B2-A4A2-4713-8B5E-858E48A68C6E}" destId="{76859A98-BE33-4212-ABBD-2C484A514CCE}" srcOrd="1" destOrd="0" presId="urn:microsoft.com/office/officeart/2009/3/layout/HorizontalOrganizationChart"/>
    <dgm:cxn modelId="{1EA8549C-6635-44B1-A3AA-5696AAE0A8EA}" type="presParOf" srcId="{A9F7A229-7E9B-4D8D-BABA-87A6D3C60A27}" destId="{1AEE6B65-6E0B-4202-A233-9E900F72A9A4}" srcOrd="1" destOrd="0" presId="urn:microsoft.com/office/officeart/2009/3/layout/HorizontalOrganizationChart"/>
    <dgm:cxn modelId="{43DE5625-8225-4FA2-A07B-6C10C662C8C9}" type="presParOf" srcId="{A9F7A229-7E9B-4D8D-BABA-87A6D3C60A27}" destId="{193F53C0-9437-4129-8471-85F4841069EC}" srcOrd="2" destOrd="0" presId="urn:microsoft.com/office/officeart/2009/3/layout/HorizontalOrganizationChart"/>
    <dgm:cxn modelId="{435BAD36-467C-44AD-A963-06FF8DC3B13C}" type="presParOf" srcId="{76F856A3-6A46-4BC0-ACC0-04C54896B962}" destId="{AAFED128-A10A-4AC3-9516-7E52D861E968}" srcOrd="2" destOrd="0" presId="urn:microsoft.com/office/officeart/2009/3/layout/HorizontalOrganizationChart"/>
    <dgm:cxn modelId="{067B93CF-50CD-41EA-A895-DB6D6A6F1D30}" type="presParOf" srcId="{76F856A3-6A46-4BC0-ACC0-04C54896B962}" destId="{39CC69EF-4DA9-4889-911C-D455F98C9180}" srcOrd="3" destOrd="0" presId="urn:microsoft.com/office/officeart/2009/3/layout/HorizontalOrganizationChart"/>
    <dgm:cxn modelId="{230B39B8-992B-41D5-B9E3-9AE2EC83D0DC}" type="presParOf" srcId="{39CC69EF-4DA9-4889-911C-D455F98C9180}" destId="{C08840F5-ADA4-4482-A591-033B76D8376A}" srcOrd="0" destOrd="0" presId="urn:microsoft.com/office/officeart/2009/3/layout/HorizontalOrganizationChart"/>
    <dgm:cxn modelId="{8818E712-B7D2-42C6-A817-104228510C4C}" type="presParOf" srcId="{C08840F5-ADA4-4482-A591-033B76D8376A}" destId="{4A626699-9AA8-450E-B1C1-BE287F2757B2}" srcOrd="0" destOrd="0" presId="urn:microsoft.com/office/officeart/2009/3/layout/HorizontalOrganizationChart"/>
    <dgm:cxn modelId="{1D2136F4-33AA-4DD8-8A79-D24D085902CB}" type="presParOf" srcId="{C08840F5-ADA4-4482-A591-033B76D8376A}" destId="{7E5395CA-BF74-4713-A867-E8FFC17E7CFC}" srcOrd="1" destOrd="0" presId="urn:microsoft.com/office/officeart/2009/3/layout/HorizontalOrganizationChart"/>
    <dgm:cxn modelId="{91F8E22F-839A-4B5B-81D2-E10302762817}" type="presParOf" srcId="{39CC69EF-4DA9-4889-911C-D455F98C9180}" destId="{09B41414-C8C7-4A00-992A-9D4DA3D5FEEF}" srcOrd="1" destOrd="0" presId="urn:microsoft.com/office/officeart/2009/3/layout/HorizontalOrganizationChart"/>
    <dgm:cxn modelId="{9DAAEDD8-53FD-4A9B-BA6D-471BBFA7B6CA}" type="presParOf" srcId="{39CC69EF-4DA9-4889-911C-D455F98C9180}" destId="{A019A791-9946-4F0A-918A-FFF7008510FC}" srcOrd="2" destOrd="0" presId="urn:microsoft.com/office/officeart/2009/3/layout/HorizontalOrganizationChart"/>
    <dgm:cxn modelId="{FCE19FA6-DE29-4E3F-8DD0-5B02D0B01372}" type="presParOf" srcId="{EA357647-C302-4493-8418-E27ED0C3C1DE}" destId="{3AE1B896-EEE4-42C4-90AF-8967CA712464}" srcOrd="2" destOrd="0" presId="urn:microsoft.com/office/officeart/2009/3/layout/HorizontalOrganizationChart"/>
    <dgm:cxn modelId="{500FE0CB-BDD6-4E6D-BC02-9C98C6A4D76A}" type="presParOf" srcId="{600BAAAC-BAD9-466F-ADA3-F19510BCB07D}" destId="{A7B76485-4A47-40D0-A91A-463BA9CC1535}" srcOrd="2" destOrd="0" presId="urn:microsoft.com/office/officeart/2009/3/layout/HorizontalOrganizationChart"/>
    <dgm:cxn modelId="{AA167D35-3809-4725-80B9-C672DC0C1FEA}" type="presParOf" srcId="{600BAAAC-BAD9-466F-ADA3-F19510BCB07D}" destId="{4EEB9C45-263F-494F-8363-64A091BF865C}" srcOrd="3" destOrd="0" presId="urn:microsoft.com/office/officeart/2009/3/layout/HorizontalOrganizationChart"/>
    <dgm:cxn modelId="{6A408BA2-85BB-4D62-92E2-E21A269ACABA}" type="presParOf" srcId="{4EEB9C45-263F-494F-8363-64A091BF865C}" destId="{B4DD63FD-356C-4A06-B0AB-CE7A332D637D}" srcOrd="0" destOrd="0" presId="urn:microsoft.com/office/officeart/2009/3/layout/HorizontalOrganizationChart"/>
    <dgm:cxn modelId="{A9194884-E9D4-4D02-BACB-6E671786BFDC}" type="presParOf" srcId="{B4DD63FD-356C-4A06-B0AB-CE7A332D637D}" destId="{3C11416B-5C27-41A9-9AD3-431F63C4D7BF}" srcOrd="0" destOrd="0" presId="urn:microsoft.com/office/officeart/2009/3/layout/HorizontalOrganizationChart"/>
    <dgm:cxn modelId="{94F1031C-CA56-4D41-B3D2-E7E8FD8344FD}" type="presParOf" srcId="{B4DD63FD-356C-4A06-B0AB-CE7A332D637D}" destId="{447944F2-AE5C-4F4A-88E8-136F6579DBE6}" srcOrd="1" destOrd="0" presId="urn:microsoft.com/office/officeart/2009/3/layout/HorizontalOrganizationChart"/>
    <dgm:cxn modelId="{29E9B8E1-EB13-489B-B998-8DC92E47CE44}" type="presParOf" srcId="{4EEB9C45-263F-494F-8363-64A091BF865C}" destId="{D82AA2E7-1D26-4D2F-ABF5-CFFE114901A2}" srcOrd="1" destOrd="0" presId="urn:microsoft.com/office/officeart/2009/3/layout/HorizontalOrganizationChart"/>
    <dgm:cxn modelId="{17782C98-1E60-4ED3-BF5E-B2468D1A1CB7}" type="presParOf" srcId="{D82AA2E7-1D26-4D2F-ABF5-CFFE114901A2}" destId="{3916DB2F-79FA-49D1-9716-E91E8A81B921}" srcOrd="0" destOrd="0" presId="urn:microsoft.com/office/officeart/2009/3/layout/HorizontalOrganizationChart"/>
    <dgm:cxn modelId="{BB48BE65-DACF-4357-B7CB-3213D35C5831}" type="presParOf" srcId="{D82AA2E7-1D26-4D2F-ABF5-CFFE114901A2}" destId="{876FA5CB-18CB-45A1-A44E-42580B96E3C1}" srcOrd="1" destOrd="0" presId="urn:microsoft.com/office/officeart/2009/3/layout/HorizontalOrganizationChart"/>
    <dgm:cxn modelId="{88DA73E8-A4AE-4686-A33A-C70C0D02E05D}" type="presParOf" srcId="{876FA5CB-18CB-45A1-A44E-42580B96E3C1}" destId="{AD97E595-C070-4D0D-ADE6-BFF71B069EC3}" srcOrd="0" destOrd="0" presId="urn:microsoft.com/office/officeart/2009/3/layout/HorizontalOrganizationChart"/>
    <dgm:cxn modelId="{3CE5E617-21F8-463E-AF42-D997BCD768D5}" type="presParOf" srcId="{AD97E595-C070-4D0D-ADE6-BFF71B069EC3}" destId="{CEBA51DD-DF89-4A40-8CFC-A731AC009607}" srcOrd="0" destOrd="0" presId="urn:microsoft.com/office/officeart/2009/3/layout/HorizontalOrganizationChart"/>
    <dgm:cxn modelId="{5499D0F7-51DB-42DE-8AFC-A9248BB6A503}" type="presParOf" srcId="{AD97E595-C070-4D0D-ADE6-BFF71B069EC3}" destId="{22CD8886-B9E0-4D14-9050-F282C71C7F9C}" srcOrd="1" destOrd="0" presId="urn:microsoft.com/office/officeart/2009/3/layout/HorizontalOrganizationChart"/>
    <dgm:cxn modelId="{E943E36C-795B-46D3-BCEB-FE378F99DBB1}" type="presParOf" srcId="{876FA5CB-18CB-45A1-A44E-42580B96E3C1}" destId="{DABD6337-C20A-47D0-B2A4-6AF2E4B4543F}" srcOrd="1" destOrd="0" presId="urn:microsoft.com/office/officeart/2009/3/layout/HorizontalOrganizationChart"/>
    <dgm:cxn modelId="{3E3BF68C-5D8C-4B34-90D8-5DCD946FC3A4}" type="presParOf" srcId="{876FA5CB-18CB-45A1-A44E-42580B96E3C1}" destId="{7CF0C0FC-331C-4408-A4F4-96762D38FB0C}" srcOrd="2" destOrd="0" presId="urn:microsoft.com/office/officeart/2009/3/layout/HorizontalOrganizationChart"/>
    <dgm:cxn modelId="{795151DE-B10B-401B-B276-412E4C53F280}" type="presParOf" srcId="{D82AA2E7-1D26-4D2F-ABF5-CFFE114901A2}" destId="{937DCEC7-6118-4DA7-B231-6918315444A2}" srcOrd="2" destOrd="0" presId="urn:microsoft.com/office/officeart/2009/3/layout/HorizontalOrganizationChart"/>
    <dgm:cxn modelId="{D723031E-DF1F-46B5-82C3-AC698E316508}" type="presParOf" srcId="{D82AA2E7-1D26-4D2F-ABF5-CFFE114901A2}" destId="{792C8332-C69F-42FD-8F61-4A8540DB035D}" srcOrd="3" destOrd="0" presId="urn:microsoft.com/office/officeart/2009/3/layout/HorizontalOrganizationChart"/>
    <dgm:cxn modelId="{C955760D-54CC-4D96-8913-76146120653F}" type="presParOf" srcId="{792C8332-C69F-42FD-8F61-4A8540DB035D}" destId="{B7D7E368-189E-4FBD-BCBA-BD9DAAB9FF77}" srcOrd="0" destOrd="0" presId="urn:microsoft.com/office/officeart/2009/3/layout/HorizontalOrganizationChart"/>
    <dgm:cxn modelId="{E4A8A571-7C60-43D5-83BD-91A9808153AA}" type="presParOf" srcId="{B7D7E368-189E-4FBD-BCBA-BD9DAAB9FF77}" destId="{A6C1751A-6E57-40C6-B350-15CA43723C20}" srcOrd="0" destOrd="0" presId="urn:microsoft.com/office/officeart/2009/3/layout/HorizontalOrganizationChart"/>
    <dgm:cxn modelId="{CE51E699-3E07-4D95-86E1-E6F487ECFDE8}" type="presParOf" srcId="{B7D7E368-189E-4FBD-BCBA-BD9DAAB9FF77}" destId="{7841BB47-1D0F-450A-8A4A-D655B6B3633D}" srcOrd="1" destOrd="0" presId="urn:microsoft.com/office/officeart/2009/3/layout/HorizontalOrganizationChart"/>
    <dgm:cxn modelId="{380DCBF4-75A2-4B49-9EA8-BE589391922E}" type="presParOf" srcId="{792C8332-C69F-42FD-8F61-4A8540DB035D}" destId="{623EDB89-EE23-45C3-B900-2B5CDF4F3F22}" srcOrd="1" destOrd="0" presId="urn:microsoft.com/office/officeart/2009/3/layout/HorizontalOrganizationChart"/>
    <dgm:cxn modelId="{376B69BE-0B5C-4622-8F52-E3FB45EE9AE1}" type="presParOf" srcId="{792C8332-C69F-42FD-8F61-4A8540DB035D}" destId="{4F7791B5-A86E-4436-94F5-FF3FEC36B1A1}" srcOrd="2" destOrd="0" presId="urn:microsoft.com/office/officeart/2009/3/layout/HorizontalOrganizationChart"/>
    <dgm:cxn modelId="{8509D870-2E11-4B97-BFDB-9F4498E1B195}" type="presParOf" srcId="{4EEB9C45-263F-494F-8363-64A091BF865C}" destId="{5F18D1E2-1500-4A68-8EE0-9042E4AA5807}" srcOrd="2" destOrd="0" presId="urn:microsoft.com/office/officeart/2009/3/layout/HorizontalOrganizationChart"/>
    <dgm:cxn modelId="{D152B8FC-8491-4285-B8F2-F020FD958086}" type="presParOf" srcId="{600BAAAC-BAD9-466F-ADA3-F19510BCB07D}" destId="{B3007D78-A8A3-4127-92BB-598FFD730E79}" srcOrd="4" destOrd="0" presId="urn:microsoft.com/office/officeart/2009/3/layout/HorizontalOrganizationChart"/>
    <dgm:cxn modelId="{9A0C251E-38C3-41C0-AA6D-566C82C827BA}" type="presParOf" srcId="{600BAAAC-BAD9-466F-ADA3-F19510BCB07D}" destId="{B4677929-F985-4285-8124-EEDC33157660}" srcOrd="5" destOrd="0" presId="urn:microsoft.com/office/officeart/2009/3/layout/HorizontalOrganizationChart"/>
    <dgm:cxn modelId="{4F1625AB-AE01-4E6F-84CF-8FD6DD913D24}" type="presParOf" srcId="{B4677929-F985-4285-8124-EEDC33157660}" destId="{080FF9A6-AAF4-4FD3-9D15-562FA8588682}" srcOrd="0" destOrd="0" presId="urn:microsoft.com/office/officeart/2009/3/layout/HorizontalOrganizationChart"/>
    <dgm:cxn modelId="{88CAA144-D08D-4D14-A488-67A4D8AE81CE}" type="presParOf" srcId="{080FF9A6-AAF4-4FD3-9D15-562FA8588682}" destId="{79641FE5-3E50-43F9-A267-2050C2931AC7}" srcOrd="0" destOrd="0" presId="urn:microsoft.com/office/officeart/2009/3/layout/HorizontalOrganizationChart"/>
    <dgm:cxn modelId="{F065CCF9-35AB-4005-A08D-F79EACFF6799}" type="presParOf" srcId="{080FF9A6-AAF4-4FD3-9D15-562FA8588682}" destId="{5AEBC458-3858-409D-880B-2E935AD7EC45}" srcOrd="1" destOrd="0" presId="urn:microsoft.com/office/officeart/2009/3/layout/HorizontalOrganizationChart"/>
    <dgm:cxn modelId="{A9CB4B3D-E962-47B4-A754-90FD31A804A4}" type="presParOf" srcId="{B4677929-F985-4285-8124-EEDC33157660}" destId="{23484066-5818-4A0F-97D3-B667D377A4D0}" srcOrd="1" destOrd="0" presId="urn:microsoft.com/office/officeart/2009/3/layout/HorizontalOrganizationChart"/>
    <dgm:cxn modelId="{30228B44-4B5B-4E75-B497-FB3FD25CD7B2}" type="presParOf" srcId="{23484066-5818-4A0F-97D3-B667D377A4D0}" destId="{39BF0F31-6E8E-48DB-9C6A-9C6BF84F8315}" srcOrd="0" destOrd="0" presId="urn:microsoft.com/office/officeart/2009/3/layout/HorizontalOrganizationChart"/>
    <dgm:cxn modelId="{253A7081-D9F9-4CF6-9EDF-CC623F4BD4BD}" type="presParOf" srcId="{23484066-5818-4A0F-97D3-B667D377A4D0}" destId="{2CAB77A4-15D2-46C3-8A8E-28254D11821A}" srcOrd="1" destOrd="0" presId="urn:microsoft.com/office/officeart/2009/3/layout/HorizontalOrganizationChart"/>
    <dgm:cxn modelId="{F773FE7A-C326-4AE7-9D2D-5B332D4802D1}" type="presParOf" srcId="{2CAB77A4-15D2-46C3-8A8E-28254D11821A}" destId="{EFA856CC-29A3-42BE-8500-8CA2E6312473}" srcOrd="0" destOrd="0" presId="urn:microsoft.com/office/officeart/2009/3/layout/HorizontalOrganizationChart"/>
    <dgm:cxn modelId="{DAC6D045-7E82-443F-AECB-6D9F12923544}" type="presParOf" srcId="{EFA856CC-29A3-42BE-8500-8CA2E6312473}" destId="{6C1B2241-33CB-45BB-BDB9-ED86C30FF189}" srcOrd="0" destOrd="0" presId="urn:microsoft.com/office/officeart/2009/3/layout/HorizontalOrganizationChart"/>
    <dgm:cxn modelId="{699E1D75-8951-41B2-B9B9-CBB9C904DE05}" type="presParOf" srcId="{EFA856CC-29A3-42BE-8500-8CA2E6312473}" destId="{4FD9F438-3A2F-412F-A799-215627726E6A}" srcOrd="1" destOrd="0" presId="urn:microsoft.com/office/officeart/2009/3/layout/HorizontalOrganizationChart"/>
    <dgm:cxn modelId="{509884BD-67A9-4A87-BE1E-AB904D70AB2A}" type="presParOf" srcId="{2CAB77A4-15D2-46C3-8A8E-28254D11821A}" destId="{914058D1-3282-443B-81E8-7BB6043AF163}" srcOrd="1" destOrd="0" presId="urn:microsoft.com/office/officeart/2009/3/layout/HorizontalOrganizationChart"/>
    <dgm:cxn modelId="{1FB308BE-B1DB-4F1D-84BB-7C044B163521}" type="presParOf" srcId="{2CAB77A4-15D2-46C3-8A8E-28254D11821A}" destId="{8233857F-8871-4B56-BF92-65A9A2A5367C}" srcOrd="2" destOrd="0" presId="urn:microsoft.com/office/officeart/2009/3/layout/HorizontalOrganizationChart"/>
    <dgm:cxn modelId="{91DDB042-739D-48D6-8D7C-D9E5ADC6B7AC}" type="presParOf" srcId="{23484066-5818-4A0F-97D3-B667D377A4D0}" destId="{BE04B6E1-6EBA-4F5D-9F74-8D4CD337492C}" srcOrd="2" destOrd="0" presId="urn:microsoft.com/office/officeart/2009/3/layout/HorizontalOrganizationChart"/>
    <dgm:cxn modelId="{5D91C8CB-EDA7-4DEB-9DF2-4985ABAD46D8}" type="presParOf" srcId="{23484066-5818-4A0F-97D3-B667D377A4D0}" destId="{C44E3471-ED1A-431C-99A5-53CBF5BF59F9}" srcOrd="3" destOrd="0" presId="urn:microsoft.com/office/officeart/2009/3/layout/HorizontalOrganizationChart"/>
    <dgm:cxn modelId="{1ADBEACC-2531-4CB0-97FD-B3C4C223BF6B}" type="presParOf" srcId="{C44E3471-ED1A-431C-99A5-53CBF5BF59F9}" destId="{9A2160A4-3DE3-42A5-B745-1041FB3E7203}" srcOrd="0" destOrd="0" presId="urn:microsoft.com/office/officeart/2009/3/layout/HorizontalOrganizationChart"/>
    <dgm:cxn modelId="{D62556D3-8A3C-402C-99EB-1460455BDC4A}" type="presParOf" srcId="{9A2160A4-3DE3-42A5-B745-1041FB3E7203}" destId="{429E8943-BB90-4630-9829-E39C4C521D32}" srcOrd="0" destOrd="0" presId="urn:microsoft.com/office/officeart/2009/3/layout/HorizontalOrganizationChart"/>
    <dgm:cxn modelId="{DB5CBC4D-ED86-4219-B333-A2867E36916F}" type="presParOf" srcId="{9A2160A4-3DE3-42A5-B745-1041FB3E7203}" destId="{ACB7B292-ECC3-4642-A31A-80419157F74C}" srcOrd="1" destOrd="0" presId="urn:microsoft.com/office/officeart/2009/3/layout/HorizontalOrganizationChart"/>
    <dgm:cxn modelId="{BD10264A-1F34-4FFC-8FDF-4AC215E9EAE7}" type="presParOf" srcId="{C44E3471-ED1A-431C-99A5-53CBF5BF59F9}" destId="{A251230F-FB31-44BC-8BF5-EBD78ADB09AE}" srcOrd="1" destOrd="0" presId="urn:microsoft.com/office/officeart/2009/3/layout/HorizontalOrganizationChart"/>
    <dgm:cxn modelId="{F488B7CE-8FE7-4BD6-9862-2478483853D8}" type="presParOf" srcId="{C44E3471-ED1A-431C-99A5-53CBF5BF59F9}" destId="{0CA38165-59F2-4428-ADA0-B9832C0A8527}" srcOrd="2" destOrd="0" presId="urn:microsoft.com/office/officeart/2009/3/layout/HorizontalOrganizationChart"/>
    <dgm:cxn modelId="{EA17D6CF-81A3-4052-807C-DA75E79265B2}" type="presParOf" srcId="{B4677929-F985-4285-8124-EEDC33157660}" destId="{C97C8EAE-76EE-45A1-A67E-289798466939}" srcOrd="2" destOrd="0" presId="urn:microsoft.com/office/officeart/2009/3/layout/HorizontalOrganizationChart"/>
    <dgm:cxn modelId="{203FD929-8C3F-4B6A-B5B0-D2ACDC459395}" type="presParOf" srcId="{CA97B437-0D1C-4DAA-8FA3-F5F0041F20C4}" destId="{2242A6AA-CC95-44C9-97C3-5566210B0C97}" srcOrd="2" destOrd="0" presId="urn:microsoft.com/office/officeart/2009/3/layout/HorizontalOrganizationChar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04B6E1-6EBA-4F5D-9F74-8D4CD337492C}">
      <dsp:nvSpPr>
        <dsp:cNvPr id="0" name=""/>
        <dsp:cNvSpPr/>
      </dsp:nvSpPr>
      <dsp:spPr>
        <a:xfrm>
          <a:off x="4957399" y="3517933"/>
          <a:ext cx="337039" cy="36231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68519" y="0"/>
              </a:lnTo>
              <a:lnTo>
                <a:pt x="168519" y="362317"/>
              </a:lnTo>
              <a:lnTo>
                <a:pt x="337039" y="362317"/>
              </a:lnTo>
            </a:path>
          </a:pathLst>
        </a:custGeom>
        <a:noFill/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9BF0F31-6E8E-48DB-9C6A-9C6BF84F8315}">
      <dsp:nvSpPr>
        <dsp:cNvPr id="0" name=""/>
        <dsp:cNvSpPr/>
      </dsp:nvSpPr>
      <dsp:spPr>
        <a:xfrm>
          <a:off x="4957399" y="3170638"/>
          <a:ext cx="299190" cy="347294"/>
        </a:xfrm>
        <a:custGeom>
          <a:avLst/>
          <a:gdLst/>
          <a:ahLst/>
          <a:cxnLst/>
          <a:rect l="0" t="0" r="0" b="0"/>
          <a:pathLst>
            <a:path>
              <a:moveTo>
                <a:pt x="0" y="347294"/>
              </a:moveTo>
              <a:lnTo>
                <a:pt x="130670" y="347294"/>
              </a:lnTo>
              <a:lnTo>
                <a:pt x="130670" y="0"/>
              </a:lnTo>
              <a:lnTo>
                <a:pt x="299190" y="0"/>
              </a:lnTo>
            </a:path>
          </a:pathLst>
        </a:custGeom>
        <a:noFill/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3007D78-A8A3-4127-92BB-598FFD730E79}">
      <dsp:nvSpPr>
        <dsp:cNvPr id="0" name=""/>
        <dsp:cNvSpPr/>
      </dsp:nvSpPr>
      <dsp:spPr>
        <a:xfrm>
          <a:off x="2935160" y="2068661"/>
          <a:ext cx="337039" cy="144927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68519" y="0"/>
              </a:lnTo>
              <a:lnTo>
                <a:pt x="168519" y="1449271"/>
              </a:lnTo>
              <a:lnTo>
                <a:pt x="337039" y="1449271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37DCEC7-6118-4DA7-B231-6918315444A2}">
      <dsp:nvSpPr>
        <dsp:cNvPr id="0" name=""/>
        <dsp:cNvSpPr/>
      </dsp:nvSpPr>
      <dsp:spPr>
        <a:xfrm>
          <a:off x="4957399" y="2068661"/>
          <a:ext cx="337039" cy="36231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68519" y="0"/>
              </a:lnTo>
              <a:lnTo>
                <a:pt x="168519" y="362317"/>
              </a:lnTo>
              <a:lnTo>
                <a:pt x="337039" y="362317"/>
              </a:lnTo>
            </a:path>
          </a:pathLst>
        </a:custGeom>
        <a:noFill/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916DB2F-79FA-49D1-9716-E91E8A81B921}">
      <dsp:nvSpPr>
        <dsp:cNvPr id="0" name=""/>
        <dsp:cNvSpPr/>
      </dsp:nvSpPr>
      <dsp:spPr>
        <a:xfrm>
          <a:off x="4957399" y="1706343"/>
          <a:ext cx="337039" cy="362317"/>
        </a:xfrm>
        <a:custGeom>
          <a:avLst/>
          <a:gdLst/>
          <a:ahLst/>
          <a:cxnLst/>
          <a:rect l="0" t="0" r="0" b="0"/>
          <a:pathLst>
            <a:path>
              <a:moveTo>
                <a:pt x="0" y="362317"/>
              </a:moveTo>
              <a:lnTo>
                <a:pt x="168519" y="362317"/>
              </a:lnTo>
              <a:lnTo>
                <a:pt x="168519" y="0"/>
              </a:lnTo>
              <a:lnTo>
                <a:pt x="337039" y="0"/>
              </a:lnTo>
            </a:path>
          </a:pathLst>
        </a:custGeom>
        <a:noFill/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7B76485-4A47-40D0-A91A-463BA9CC1535}">
      <dsp:nvSpPr>
        <dsp:cNvPr id="0" name=""/>
        <dsp:cNvSpPr/>
      </dsp:nvSpPr>
      <dsp:spPr>
        <a:xfrm>
          <a:off x="2935160" y="2022941"/>
          <a:ext cx="33703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37039" y="45720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AFED128-A10A-4AC3-9516-7E52D861E968}">
      <dsp:nvSpPr>
        <dsp:cNvPr id="0" name=""/>
        <dsp:cNvSpPr/>
      </dsp:nvSpPr>
      <dsp:spPr>
        <a:xfrm>
          <a:off x="4957399" y="619389"/>
          <a:ext cx="337039" cy="36231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68519" y="0"/>
              </a:lnTo>
              <a:lnTo>
                <a:pt x="168519" y="362317"/>
              </a:lnTo>
              <a:lnTo>
                <a:pt x="337039" y="362317"/>
              </a:lnTo>
            </a:path>
          </a:pathLst>
        </a:custGeom>
        <a:noFill/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8288329-AF0B-497E-8299-99FBEFBA27E8}">
      <dsp:nvSpPr>
        <dsp:cNvPr id="0" name=""/>
        <dsp:cNvSpPr/>
      </dsp:nvSpPr>
      <dsp:spPr>
        <a:xfrm>
          <a:off x="4957399" y="257072"/>
          <a:ext cx="337039" cy="362317"/>
        </a:xfrm>
        <a:custGeom>
          <a:avLst/>
          <a:gdLst/>
          <a:ahLst/>
          <a:cxnLst/>
          <a:rect l="0" t="0" r="0" b="0"/>
          <a:pathLst>
            <a:path>
              <a:moveTo>
                <a:pt x="0" y="362317"/>
              </a:moveTo>
              <a:lnTo>
                <a:pt x="168519" y="362317"/>
              </a:lnTo>
              <a:lnTo>
                <a:pt x="168519" y="0"/>
              </a:lnTo>
              <a:lnTo>
                <a:pt x="337039" y="0"/>
              </a:lnTo>
            </a:path>
          </a:pathLst>
        </a:custGeom>
        <a:noFill/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77B6061-C9BB-404E-B548-2627BAB40215}">
      <dsp:nvSpPr>
        <dsp:cNvPr id="0" name=""/>
        <dsp:cNvSpPr/>
      </dsp:nvSpPr>
      <dsp:spPr>
        <a:xfrm>
          <a:off x="2935160" y="619389"/>
          <a:ext cx="337039" cy="1449271"/>
        </a:xfrm>
        <a:custGeom>
          <a:avLst/>
          <a:gdLst/>
          <a:ahLst/>
          <a:cxnLst/>
          <a:rect l="0" t="0" r="0" b="0"/>
          <a:pathLst>
            <a:path>
              <a:moveTo>
                <a:pt x="0" y="1449271"/>
              </a:moveTo>
              <a:lnTo>
                <a:pt x="168519" y="1449271"/>
              </a:lnTo>
              <a:lnTo>
                <a:pt x="168519" y="0"/>
              </a:lnTo>
              <a:lnTo>
                <a:pt x="337039" y="0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882A2EE-C131-4A1F-B14C-4E71C36F9002}">
      <dsp:nvSpPr>
        <dsp:cNvPr id="0" name=""/>
        <dsp:cNvSpPr/>
      </dsp:nvSpPr>
      <dsp:spPr>
        <a:xfrm>
          <a:off x="1249960" y="1811668"/>
          <a:ext cx="1685199" cy="513985"/>
        </a:xfrm>
        <a:prstGeom prst="rect">
          <a:avLst/>
        </a:prstGeom>
        <a:solidFill>
          <a:srgbClr val="FF0000"/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700" kern="1200" dirty="0" smtClean="0"/>
            <a:t>Seguridade Social</a:t>
          </a:r>
          <a:endParaRPr lang="en-US" sz="1700" kern="1200" dirty="0"/>
        </a:p>
      </dsp:txBody>
      <dsp:txXfrm>
        <a:off x="1249960" y="1811668"/>
        <a:ext cx="1685199" cy="513985"/>
      </dsp:txXfrm>
    </dsp:sp>
    <dsp:sp modelId="{53119B9D-2BC9-402F-AE81-3EB46864478E}">
      <dsp:nvSpPr>
        <dsp:cNvPr id="0" name=""/>
        <dsp:cNvSpPr/>
      </dsp:nvSpPr>
      <dsp:spPr>
        <a:xfrm>
          <a:off x="3272200" y="362397"/>
          <a:ext cx="1685199" cy="513985"/>
        </a:xfrm>
        <a:prstGeom prst="rect">
          <a:avLst/>
        </a:prstGeom>
        <a:solidFill>
          <a:srgbClr val="FFFF00"/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700" kern="1200" dirty="0" smtClean="0">
              <a:solidFill>
                <a:srgbClr val="FF0000"/>
              </a:solidFill>
            </a:rPr>
            <a:t>Previdência</a:t>
          </a:r>
          <a:endParaRPr lang="en-US" sz="1700" kern="1200" dirty="0">
            <a:solidFill>
              <a:srgbClr val="FF0000"/>
            </a:solidFill>
          </a:endParaRPr>
        </a:p>
      </dsp:txBody>
      <dsp:txXfrm>
        <a:off x="3272200" y="362397"/>
        <a:ext cx="1685199" cy="513985"/>
      </dsp:txXfrm>
    </dsp:sp>
    <dsp:sp modelId="{701E3D65-0606-419F-AD02-1270A71A4AFE}">
      <dsp:nvSpPr>
        <dsp:cNvPr id="0" name=""/>
        <dsp:cNvSpPr/>
      </dsp:nvSpPr>
      <dsp:spPr>
        <a:xfrm>
          <a:off x="5294439" y="79"/>
          <a:ext cx="1685199" cy="513985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700" kern="1200" dirty="0" smtClean="0">
              <a:solidFill>
                <a:schemeClr val="accent5">
                  <a:lumMod val="75000"/>
                </a:schemeClr>
              </a:solidFill>
            </a:rPr>
            <a:t>Privada</a:t>
          </a:r>
          <a:endParaRPr lang="en-US" sz="1700" kern="1200" dirty="0">
            <a:solidFill>
              <a:schemeClr val="accent5">
                <a:lumMod val="75000"/>
              </a:schemeClr>
            </a:solidFill>
          </a:endParaRPr>
        </a:p>
      </dsp:txBody>
      <dsp:txXfrm>
        <a:off x="5294439" y="79"/>
        <a:ext cx="1685199" cy="513985"/>
      </dsp:txXfrm>
    </dsp:sp>
    <dsp:sp modelId="{4A626699-9AA8-450E-B1C1-BE287F2757B2}">
      <dsp:nvSpPr>
        <dsp:cNvPr id="0" name=""/>
        <dsp:cNvSpPr/>
      </dsp:nvSpPr>
      <dsp:spPr>
        <a:xfrm>
          <a:off x="5294439" y="724714"/>
          <a:ext cx="1685199" cy="513985"/>
        </a:xfrm>
        <a:prstGeom prst="rect">
          <a:avLst/>
        </a:prstGeom>
        <a:solidFill>
          <a:srgbClr val="00B050"/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700" kern="1200" dirty="0" smtClean="0"/>
            <a:t>Social</a:t>
          </a:r>
          <a:endParaRPr lang="en-US" sz="1700" kern="1200" dirty="0"/>
        </a:p>
      </dsp:txBody>
      <dsp:txXfrm>
        <a:off x="5294439" y="724714"/>
        <a:ext cx="1685199" cy="513985"/>
      </dsp:txXfrm>
    </dsp:sp>
    <dsp:sp modelId="{3C11416B-5C27-41A9-9AD3-431F63C4D7BF}">
      <dsp:nvSpPr>
        <dsp:cNvPr id="0" name=""/>
        <dsp:cNvSpPr/>
      </dsp:nvSpPr>
      <dsp:spPr>
        <a:xfrm>
          <a:off x="3272200" y="1811668"/>
          <a:ext cx="1685199" cy="513985"/>
        </a:xfrm>
        <a:prstGeom prst="rect">
          <a:avLst/>
        </a:prstGeom>
        <a:solidFill>
          <a:srgbClr val="FFFF00"/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700" kern="1200" dirty="0" smtClean="0">
              <a:solidFill>
                <a:srgbClr val="FF0000"/>
              </a:solidFill>
            </a:rPr>
            <a:t>Assistência</a:t>
          </a:r>
          <a:endParaRPr lang="en-US" sz="1700" kern="1200" dirty="0">
            <a:solidFill>
              <a:srgbClr val="FF0000"/>
            </a:solidFill>
          </a:endParaRPr>
        </a:p>
      </dsp:txBody>
      <dsp:txXfrm>
        <a:off x="3272200" y="1811668"/>
        <a:ext cx="1685199" cy="513985"/>
      </dsp:txXfrm>
    </dsp:sp>
    <dsp:sp modelId="{CEBA51DD-DF89-4A40-8CFC-A731AC009607}">
      <dsp:nvSpPr>
        <dsp:cNvPr id="0" name=""/>
        <dsp:cNvSpPr/>
      </dsp:nvSpPr>
      <dsp:spPr>
        <a:xfrm>
          <a:off x="5294439" y="1449350"/>
          <a:ext cx="1685199" cy="513985"/>
        </a:xfrm>
        <a:prstGeom prst="rect">
          <a:avLst/>
        </a:prstGeom>
        <a:solidFill>
          <a:schemeClr val="accent3">
            <a:lumMod val="7500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700" kern="1200" dirty="0" smtClean="0"/>
            <a:t>Privada</a:t>
          </a:r>
          <a:endParaRPr lang="en-US" sz="1700" kern="1200" dirty="0"/>
        </a:p>
      </dsp:txBody>
      <dsp:txXfrm>
        <a:off x="5294439" y="1449350"/>
        <a:ext cx="1685199" cy="513985"/>
      </dsp:txXfrm>
    </dsp:sp>
    <dsp:sp modelId="{A6C1751A-6E57-40C6-B350-15CA43723C20}">
      <dsp:nvSpPr>
        <dsp:cNvPr id="0" name=""/>
        <dsp:cNvSpPr/>
      </dsp:nvSpPr>
      <dsp:spPr>
        <a:xfrm>
          <a:off x="5294439" y="2173986"/>
          <a:ext cx="1685199" cy="513985"/>
        </a:xfrm>
        <a:prstGeom prst="rect">
          <a:avLst/>
        </a:prstGeom>
        <a:solidFill>
          <a:srgbClr val="00B050"/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700" kern="1200" dirty="0" smtClean="0"/>
            <a:t>Social</a:t>
          </a:r>
          <a:endParaRPr lang="en-US" sz="1700" kern="1200" dirty="0"/>
        </a:p>
      </dsp:txBody>
      <dsp:txXfrm>
        <a:off x="5294439" y="2173986"/>
        <a:ext cx="1685199" cy="513985"/>
      </dsp:txXfrm>
    </dsp:sp>
    <dsp:sp modelId="{79641FE5-3E50-43F9-A267-2050C2931AC7}">
      <dsp:nvSpPr>
        <dsp:cNvPr id="0" name=""/>
        <dsp:cNvSpPr/>
      </dsp:nvSpPr>
      <dsp:spPr>
        <a:xfrm>
          <a:off x="3272200" y="3260940"/>
          <a:ext cx="1685199" cy="513985"/>
        </a:xfrm>
        <a:prstGeom prst="rect">
          <a:avLst/>
        </a:prstGeom>
        <a:solidFill>
          <a:srgbClr val="FFFF00"/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700" kern="1200" dirty="0" smtClean="0">
              <a:solidFill>
                <a:srgbClr val="FF0000"/>
              </a:solidFill>
            </a:rPr>
            <a:t>Saúde</a:t>
          </a:r>
          <a:endParaRPr lang="en-US" sz="1700" kern="1200" dirty="0">
            <a:solidFill>
              <a:srgbClr val="FF0000"/>
            </a:solidFill>
          </a:endParaRPr>
        </a:p>
      </dsp:txBody>
      <dsp:txXfrm>
        <a:off x="3272200" y="3260940"/>
        <a:ext cx="1685199" cy="513985"/>
      </dsp:txXfrm>
    </dsp:sp>
    <dsp:sp modelId="{6C1B2241-33CB-45BB-BDB9-ED86C30FF189}">
      <dsp:nvSpPr>
        <dsp:cNvPr id="0" name=""/>
        <dsp:cNvSpPr/>
      </dsp:nvSpPr>
      <dsp:spPr>
        <a:xfrm>
          <a:off x="5256590" y="2913646"/>
          <a:ext cx="1685199" cy="513985"/>
        </a:xfrm>
        <a:prstGeom prst="rect">
          <a:avLst/>
        </a:prstGeom>
        <a:solidFill>
          <a:schemeClr val="accent3">
            <a:lumMod val="20000"/>
            <a:lumOff val="8000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700" kern="1200" dirty="0" smtClean="0">
              <a:solidFill>
                <a:schemeClr val="accent6">
                  <a:lumMod val="50000"/>
                </a:schemeClr>
              </a:solidFill>
            </a:rPr>
            <a:t>Privada</a:t>
          </a:r>
          <a:endParaRPr lang="en-US" sz="1700" kern="1200" dirty="0">
            <a:solidFill>
              <a:schemeClr val="accent6">
                <a:lumMod val="50000"/>
              </a:schemeClr>
            </a:solidFill>
          </a:endParaRPr>
        </a:p>
      </dsp:txBody>
      <dsp:txXfrm>
        <a:off x="5256590" y="2913646"/>
        <a:ext cx="1685199" cy="513985"/>
      </dsp:txXfrm>
    </dsp:sp>
    <dsp:sp modelId="{429E8943-BB90-4630-9829-E39C4C521D32}">
      <dsp:nvSpPr>
        <dsp:cNvPr id="0" name=""/>
        <dsp:cNvSpPr/>
      </dsp:nvSpPr>
      <dsp:spPr>
        <a:xfrm>
          <a:off x="5294439" y="3623258"/>
          <a:ext cx="1685199" cy="513985"/>
        </a:xfrm>
        <a:prstGeom prst="rect">
          <a:avLst/>
        </a:prstGeom>
        <a:solidFill>
          <a:srgbClr val="00B050"/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700" kern="1200" dirty="0" smtClean="0"/>
            <a:t>Social</a:t>
          </a:r>
          <a:endParaRPr lang="en-US" sz="1700" kern="1200" dirty="0"/>
        </a:p>
      </dsp:txBody>
      <dsp:txXfrm>
        <a:off x="5294439" y="3623258"/>
        <a:ext cx="1685199" cy="51398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HorizontalOrganizationChart">
  <dgm:title val=""/>
  <dgm:desc val=""/>
  <dgm:catLst>
    <dgm:cat type="hierarchy" pri="43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305"/>
      <dgm:constr type="w" for="des" forName="rootComposite" refType="w" fact="10"/>
      <dgm:constr type="h" for="des" forName="rootComposite" refType="w" refFor="des" refForName="rootComposite1" fact="0.305"/>
      <dgm:constr type="w" for="des" forName="rootComposite3" refType="w" fact="10"/>
      <dgm:constr type="h" for="des" forName="rootComposite3" refType="w" refFor="des" refForName="rootComposite1" fact="0.305"/>
      <dgm:constr type="primFontSz" for="des" ptType="node" op="equ"/>
      <dgm:constr type="sp" for="des" op="equ"/>
      <dgm:constr type="sp" for="des" forName="hierRoot1" refType="w" refFor="des" refForName="rootComposite1" fact="0.2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125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125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func="var" arg="dir" op="equ" val="norm">
                  <dgm:alg type="hierRoot">
                    <dgm:param type="hierAlign" val="lT"/>
                  </dgm:alg>
                  <dgm:constrLst>
                    <dgm:constr type="alignOff" val="0.75"/>
                  </dgm:constrLst>
                </dgm:if>
                <dgm:else name="Name9">
                  <dgm:alg type="hierRoot">
                    <dgm:param type="hierAlign" val="rT"/>
                  </dgm:alg>
                  <dgm:constrLst>
                    <dgm:constr type="alignOff" val="0.75"/>
                  </dgm:constrLst>
                </dgm:else>
              </dgm:choose>
            </dgm:if>
            <dgm:if name="Name10" func="var" arg="hierBranch" op="equ" val="r">
              <dgm:choose name="Name11">
                <dgm:if name="Name12" func="var" arg="dir" op="equ" val="norm">
                  <dgm:alg type="hierRoot">
                    <dgm:param type="hierAlign" val="lB"/>
                  </dgm:alg>
                  <dgm:constrLst>
                    <dgm:constr type="alignOff" val="0.75"/>
                  </dgm:constrLst>
                </dgm:if>
                <dgm:else name="Name13">
                  <dgm:alg type="hierRoot">
                    <dgm:param type="hierAlign" val="rB"/>
                  </dgm:alg>
                  <dgm:constrLst>
                    <dgm:constr type="alignOff" val="0.75"/>
                  </dgm:constrLst>
                </dgm:else>
              </dgm:choose>
            </dgm:if>
            <dgm:if name="Name14" func="var" arg="hierBranch" op="equ" val="hang">
              <dgm:choose name="Name15">
                <dgm:if name="Name16" func="var" arg="dir" op="equ" val="norm">
                  <dgm:alg type="hierRoot">
                    <dgm:param type="hierAlign" val="lCtrCh"/>
                  </dgm:alg>
                  <dgm:constrLst>
                    <dgm:constr type="alignOff" val="0.65"/>
                  </dgm:constrLst>
                </dgm:if>
                <dgm:else name="Name17">
                  <dgm:alg type="hierRoot">
                    <dgm:param type="hierAlign" val="rCtrCh"/>
                  </dgm:alg>
                  <dgm:constrLst>
                    <dgm:constr type="alignOff" val="0.65"/>
                  </dgm:constrLst>
                </dgm:else>
              </dgm:choose>
            </dgm:if>
            <dgm:else name="Name18">
              <dgm:choose name="Name19">
                <dgm:if name="Name20" func="var" arg="dir" op="equ" val="norm">
                  <dgm:alg type="hierRoot">
                    <dgm:param type="hierAlign" val="l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if>
                <dgm:else name="Name21">
                  <dgm:alg type="hierRoot">
                    <dgm:param type="hierAlign" val="r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else>
              </dgm:choose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22">
              <dgm:if name="Name23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4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5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6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7">
              <dgm:if name="Name28" func="var" arg="hierBranch" op="equ" val="l">
                <dgm:choose name="Name29">
                  <dgm:if name="Name30" func="var" arg="dir" op="equ" val="norm">
                    <dgm:alg type="hierChild">
                      <dgm:param type="chAlign" val="t"/>
                      <dgm:param type="linDir" val="fromL"/>
                    </dgm:alg>
                  </dgm:if>
                  <dgm:else name="Name31">
                    <dgm:alg type="hierChild">
                      <dgm:param type="chAlign" val="t"/>
                      <dgm:param type="linDir" val="fromR"/>
                    </dgm:alg>
                  </dgm:else>
                </dgm:choose>
              </dgm:if>
              <dgm:if name="Name32" func="var" arg="hierBranch" op="equ" val="r">
                <dgm:choose name="Name33">
                  <dgm:if name="Name34" func="var" arg="dir" op="equ" val="norm">
                    <dgm:alg type="hierChild">
                      <dgm:param type="chAlign" val="b"/>
                      <dgm:param type="linDir" val="fromL"/>
                    </dgm:alg>
                  </dgm:if>
                  <dgm:else name="Name35">
                    <dgm:alg type="hierChild">
                      <dgm:param type="chAlign" val="b"/>
                      <dgm:param type="linDir" val="fromR"/>
                    </dgm:alg>
                  </dgm:else>
                </dgm:choose>
              </dgm:if>
              <dgm:if name="Name36" func="var" arg="hierBranch" op="equ" val="hang">
                <dgm:choose name="Name37">
                  <dgm:if name="Name38" func="var" arg="dir" op="equ" val="norm">
                    <dgm:alg type="hierChild">
                      <dgm:param type="chAlign" val="l"/>
                      <dgm:param type="linDir" val="fromT"/>
                      <dgm:param type="secChAlign" val="t"/>
                      <dgm:param type="secLinDir" val="fromL"/>
                    </dgm:alg>
                  </dgm:if>
                  <dgm:else name="Name39">
                    <dgm:alg type="hierChild">
                      <dgm:param type="chAlign" val="r"/>
                      <dgm:param type="linDir" val="fromT"/>
                      <dgm:param type="secChAlign" val="t"/>
                      <dgm:param type="secLinDir" val="fromR"/>
                    </dgm:alg>
                  </dgm:else>
                </dgm:choose>
              </dgm:if>
              <dgm:else name="Name40">
                <dgm:choose name="Name41">
                  <dgm:if name="Name4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43">
                    <dgm:alg type="hierChild">
                      <dgm:param type="linDir" val="fromT"/>
                      <dgm:param type="ch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44" axis="precedSib" ptType="parTrans" st="-1" cnt="1">
                <dgm:choose name="Name45">
                  <dgm:if name="Name46" func="var" arg="hierBranch" op="equ" val="hang">
                    <dgm:layoutNode name="Name47">
                      <dgm:choose name="Name48">
                        <dgm:if name="Name4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 tCtr"/>
                          </dgm:alg>
                        </dgm:if>
                        <dgm:else name="Name5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 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1" func="var" arg="hierBranch" op="equ" val="l">
                    <dgm:layoutNode name="Name52">
                      <dgm:choose name="Name53">
                        <dgm:if name="Name54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tCtr"/>
                          </dgm:alg>
                        </dgm:if>
                        <dgm:else name="Name55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6" func="var" arg="hierBranch" op="equ" val="r">
                    <dgm:layoutNode name="Name57">
                      <dgm:choose name="Name58">
                        <dgm:if name="Name5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"/>
                          </dgm:alg>
                        </dgm:if>
                        <dgm:else name="Name6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61">
                    <dgm:choose name="Name62">
                      <dgm:if name="Name63" func="var" arg="dir" op="equ" val="norm">
                        <dgm:layoutNode name="Name6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midL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if>
                      <dgm:else name="Name65">
                        <dgm:layoutNode name="Name66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midR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else>
                    </dgm:choos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7">
                  <dgm:if name="Name68" func="var" arg="hierBranch" op="equ" val="l">
                    <dgm:choose name="Name69">
                      <dgm:if name="Name70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71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2" func="var" arg="hierBranch" op="equ" val="r">
                    <dgm:choose name="Name73">
                      <dgm:if name="Name74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75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6" func="var" arg="hierBranch" op="equ" val="hang">
                    <dgm:choose name="Name77">
                      <dgm:if name="Name78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79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80">
                    <dgm:choose name="Name81">
                      <dgm:if name="Name82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83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84">
                    <dgm:if name="Name85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6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7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8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9">
                    <dgm:if name="Name90" func="var" arg="hierBranch" op="equ" val="l">
                      <dgm:choose name="Name91">
                        <dgm:if name="Name92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93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r">
                      <dgm:choose name="Name95">
                        <dgm:if name="Name96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97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98" func="var" arg="hierBranch" op="equ" val="hang">
                      <dgm:choose name="Name99">
                        <dgm:if name="Name100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01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05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a"/>
                </dgm:layoutNode>
                <dgm:layoutNode name="hierChild5">
                  <dgm:choose name="Name107">
                    <dgm:if name="Name108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09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10" ref="rep2b"/>
                </dgm:layoutNode>
              </dgm:layoutNode>
            </dgm:forEach>
          </dgm:layoutNode>
          <dgm:layoutNode name="hierChild3">
            <dgm:choose name="Name111">
              <dgm:if name="Name112" func="var" arg="dir" op="equ" val="norm">
                <dgm:alg type="hierChild">
                  <dgm:param type="chAlign" val="l"/>
                  <dgm:param type="linDir" val="fromT"/>
                  <dgm:param type="secChAlign" val="t"/>
                  <dgm:param type="secLinDir" val="fromL"/>
                </dgm:alg>
              </dgm:if>
              <dgm:else name="Name113">
                <dgm:alg type="hierChild">
                  <dgm:param type="chAlign" val="r"/>
                  <dgm:param type="linDir" val="fromT"/>
                  <dgm:param type="secChAlign" val="t"/>
                  <dgm:param type="sec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4" axis="precedSib" ptType="parTrans" st="-1" cnt="1">
                <dgm:layoutNode name="Name115">
                  <dgm:choose name="Name116">
                    <dgm:if name="Name117" func="var" arg="dir" op="equ" val="norm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R"/>
                        <dgm:param type="endPts" val="bCtr tCtr"/>
                      </dgm:alg>
                    </dgm:if>
                    <dgm:else name="Name11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L"/>
                        <dgm:param type="endPts" val="bCtr tCt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9">
                  <dgm:if name="Name120" func="var" arg="hierBranch" op="equ" val="l">
                    <dgm:choose name="Name121">
                      <dgm:if name="Name122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123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4" func="var" arg="hierBranch" op="equ" val="r">
                    <dgm:choose name="Name125">
                      <dgm:if name="Name126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127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8" func="var" arg="hierBranch" op="equ" val="hang">
                    <dgm:choose name="Name129">
                      <dgm:if name="Name130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131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132">
                    <dgm:choose name="Name133">
                      <dgm:if name="Name134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135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36">
                    <dgm:if name="Name137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8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9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40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41">
                    <dgm:if name="Name142" func="var" arg="hierBranch" op="equ" val="l">
                      <dgm:choose name="Name143">
                        <dgm:if name="Name144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145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146" func="var" arg="hierBranch" op="equ" val="r">
                      <dgm:choose name="Name147">
                        <dgm:if name="Name148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149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150" func="var" arg="hierBranch" op="equ" val="hang">
                      <dgm:choose name="Name151">
                        <dgm:if name="Name152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53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54">
                      <dgm:choose name="Name155">
                        <dgm:if name="Name156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57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58" ref="rep2a"/>
                </dgm:layoutNode>
                <dgm:layoutNode name="hierChild7">
                  <dgm:choose name="Name159">
                    <dgm:if name="Name160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61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62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 dirty="0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700E36-7040-40D2-B560-B2D4205EC341}" type="datetimeFigureOut">
              <a:rPr lang="pt-BR" smtClean="0"/>
              <a:t>30/11/2016</a:t>
            </a:fld>
            <a:endParaRPr lang="pt-BR" dirty="0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 dirty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558D1C-737B-44F5-88DC-4F3BF596CA01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244831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558D1C-737B-44F5-88DC-4F3BF596CA01}" type="slidenum">
              <a:rPr lang="pt-BR" smtClean="0"/>
              <a:t>2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973739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558D1C-737B-44F5-88DC-4F3BF596CA01}" type="slidenum">
              <a:rPr lang="pt-BR" smtClean="0"/>
              <a:t>3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923299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558D1C-737B-44F5-88DC-4F3BF596CA01}" type="slidenum">
              <a:rPr lang="pt-BR" smtClean="0"/>
              <a:t>4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314600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28A082-878C-4C06-B1DB-F2BA86FF0191}" type="slidenum">
              <a:rPr lang="pt-BR" smtClean="0"/>
              <a:t>9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258924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558D1C-737B-44F5-88DC-4F3BF596CA01}" type="slidenum">
              <a:rPr lang="pt-BR" smtClean="0"/>
              <a:t>10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8749066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558D1C-737B-44F5-88DC-4F3BF596CA01}" type="slidenum">
              <a:rPr lang="pt-BR" smtClean="0"/>
              <a:t>12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254531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558D1C-737B-44F5-88DC-4F3BF596CA01}" type="slidenum">
              <a:rPr lang="pt-BR" smtClean="0"/>
              <a:t>16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1021490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203200" y="0"/>
            <a:ext cx="3778250" cy="6858001"/>
            <a:chOff x="203200" y="0"/>
            <a:chExt cx="3778250" cy="6858001"/>
          </a:xfrm>
        </p:grpSpPr>
        <p:sp>
          <p:nvSpPr>
            <p:cNvPr id="14" name="Freeform 6"/>
            <p:cNvSpPr/>
            <p:nvPr/>
          </p:nvSpPr>
          <p:spPr bwMode="auto">
            <a:xfrm>
              <a:off x="641350" y="0"/>
              <a:ext cx="1365250" cy="3971925"/>
            </a:xfrm>
            <a:custGeom>
              <a:avLst/>
              <a:gdLst/>
              <a:ahLst/>
              <a:cxnLst/>
              <a:rect l="0" t="0" r="r" b="b"/>
              <a:pathLst>
                <a:path w="860" h="2502">
                  <a:moveTo>
                    <a:pt x="0" y="2445"/>
                  </a:moveTo>
                  <a:lnTo>
                    <a:pt x="228" y="2502"/>
                  </a:lnTo>
                  <a:lnTo>
                    <a:pt x="860" y="0"/>
                  </a:lnTo>
                  <a:lnTo>
                    <a:pt x="620" y="0"/>
                  </a:lnTo>
                  <a:lnTo>
                    <a:pt x="0" y="244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5" name="Freeform 7"/>
            <p:cNvSpPr/>
            <p:nvPr/>
          </p:nvSpPr>
          <p:spPr bwMode="auto">
            <a:xfrm>
              <a:off x="203200" y="0"/>
              <a:ext cx="1336675" cy="3862388"/>
            </a:xfrm>
            <a:custGeom>
              <a:avLst/>
              <a:gdLst/>
              <a:ahLst/>
              <a:cxnLst/>
              <a:rect l="0" t="0" r="r" b="b"/>
              <a:pathLst>
                <a:path w="842" h="2433">
                  <a:moveTo>
                    <a:pt x="842" y="0"/>
                  </a:moveTo>
                  <a:lnTo>
                    <a:pt x="602" y="0"/>
                  </a:lnTo>
                  <a:lnTo>
                    <a:pt x="0" y="2376"/>
                  </a:lnTo>
                  <a:lnTo>
                    <a:pt x="228" y="2433"/>
                  </a:lnTo>
                  <a:lnTo>
                    <a:pt x="842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6" name="Freeform 8"/>
            <p:cNvSpPr/>
            <p:nvPr/>
          </p:nvSpPr>
          <p:spPr bwMode="auto">
            <a:xfrm>
              <a:off x="207963" y="3776663"/>
              <a:ext cx="1936750" cy="3081338"/>
            </a:xfrm>
            <a:custGeom>
              <a:avLst/>
              <a:gdLst/>
              <a:ahLst/>
              <a:cxnLst/>
              <a:rect l="0" t="0" r="r" b="b"/>
              <a:pathLst>
                <a:path w="1220" h="1941">
                  <a:moveTo>
                    <a:pt x="0" y="0"/>
                  </a:moveTo>
                  <a:lnTo>
                    <a:pt x="1166" y="1941"/>
                  </a:lnTo>
                  <a:lnTo>
                    <a:pt x="1220" y="19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0" name="Freeform 9"/>
            <p:cNvSpPr/>
            <p:nvPr/>
          </p:nvSpPr>
          <p:spPr bwMode="auto">
            <a:xfrm>
              <a:off x="646113" y="3886200"/>
              <a:ext cx="2373313" cy="2971800"/>
            </a:xfrm>
            <a:custGeom>
              <a:avLst/>
              <a:gdLst/>
              <a:ahLst/>
              <a:cxnLst/>
              <a:rect l="0" t="0" r="r" b="b"/>
              <a:pathLst>
                <a:path w="1495" h="1872">
                  <a:moveTo>
                    <a:pt x="1495" y="1872"/>
                  </a:moveTo>
                  <a:lnTo>
                    <a:pt x="0" y="0"/>
                  </a:lnTo>
                  <a:lnTo>
                    <a:pt x="1442" y="1872"/>
                  </a:lnTo>
                  <a:lnTo>
                    <a:pt x="1495" y="1872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1" name="Freeform 10"/>
            <p:cNvSpPr/>
            <p:nvPr/>
          </p:nvSpPr>
          <p:spPr bwMode="auto">
            <a:xfrm>
              <a:off x="641350" y="3881438"/>
              <a:ext cx="3340100" cy="2976563"/>
            </a:xfrm>
            <a:custGeom>
              <a:avLst/>
              <a:gdLst/>
              <a:ahLst/>
              <a:cxnLst/>
              <a:rect l="0" t="0" r="r" b="b"/>
              <a:pathLst>
                <a:path w="2104" h="1875">
                  <a:moveTo>
                    <a:pt x="0" y="0"/>
                  </a:moveTo>
                  <a:lnTo>
                    <a:pt x="3" y="3"/>
                  </a:lnTo>
                  <a:lnTo>
                    <a:pt x="1498" y="1875"/>
                  </a:lnTo>
                  <a:lnTo>
                    <a:pt x="2104" y="1875"/>
                  </a:lnTo>
                  <a:lnTo>
                    <a:pt x="228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2" name="Freeform 11"/>
            <p:cNvSpPr/>
            <p:nvPr/>
          </p:nvSpPr>
          <p:spPr bwMode="auto">
            <a:xfrm>
              <a:off x="203200" y="3771900"/>
              <a:ext cx="2660650" cy="3086100"/>
            </a:xfrm>
            <a:custGeom>
              <a:avLst/>
              <a:gdLst/>
              <a:ahLst/>
              <a:cxnLst/>
              <a:rect l="0" t="0" r="r" b="b"/>
              <a:pathLst>
                <a:path w="1676" h="1944">
                  <a:moveTo>
                    <a:pt x="1676" y="1944"/>
                  </a:moveTo>
                  <a:lnTo>
                    <a:pt x="264" y="111"/>
                  </a:lnTo>
                  <a:lnTo>
                    <a:pt x="225" y="60"/>
                  </a:lnTo>
                  <a:lnTo>
                    <a:pt x="228" y="60"/>
                  </a:lnTo>
                  <a:lnTo>
                    <a:pt x="264" y="111"/>
                  </a:lnTo>
                  <a:lnTo>
                    <a:pt x="234" y="69"/>
                  </a:lnTo>
                  <a:lnTo>
                    <a:pt x="228" y="57"/>
                  </a:lnTo>
                  <a:lnTo>
                    <a:pt x="222" y="54"/>
                  </a:lnTo>
                  <a:lnTo>
                    <a:pt x="0" y="0"/>
                  </a:lnTo>
                  <a:lnTo>
                    <a:pt x="3" y="3"/>
                  </a:lnTo>
                  <a:lnTo>
                    <a:pt x="1223" y="1944"/>
                  </a:lnTo>
                  <a:lnTo>
                    <a:pt x="1676" y="1944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39673" y="914401"/>
            <a:ext cx="6947127" cy="3488266"/>
          </a:xfrm>
        </p:spPr>
        <p:txBody>
          <a:bodyPr anchor="b">
            <a:normAutofit/>
          </a:bodyPr>
          <a:lstStyle>
            <a:lvl1pPr algn="r">
              <a:defRPr sz="5400">
                <a:effectLst/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24238" y="4402666"/>
            <a:ext cx="5762563" cy="1364531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25773" y="6117336"/>
            <a:ext cx="857473" cy="365125"/>
          </a:xfrm>
        </p:spPr>
        <p:txBody>
          <a:bodyPr/>
          <a:lstStyle/>
          <a:p>
            <a:fld id="{13B65FE1-4484-48A3-82A6-D5D43682D0E4}" type="datetimeFigureOut">
              <a:rPr lang="en-US" smtClean="0"/>
              <a:t>11/30/2016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23733" y="6117336"/>
            <a:ext cx="3609438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75320" y="6117336"/>
            <a:ext cx="411480" cy="365125"/>
          </a:xfrm>
        </p:spPr>
        <p:txBody>
          <a:bodyPr/>
          <a:lstStyle/>
          <a:p>
            <a:fld id="{379D9914-96BE-431F-9751-3C23B15201D6}" type="slidenum">
              <a:rPr lang="en-US" smtClean="0"/>
              <a:t>‹nº›</a:t>
            </a:fld>
            <a:endParaRPr lang="en-US" dirty="0"/>
          </a:p>
        </p:txBody>
      </p:sp>
      <p:sp>
        <p:nvSpPr>
          <p:cNvPr id="23" name="Freeform 12"/>
          <p:cNvSpPr/>
          <p:nvPr/>
        </p:nvSpPr>
        <p:spPr bwMode="auto">
          <a:xfrm>
            <a:off x="203200" y="3771900"/>
            <a:ext cx="361950" cy="90488"/>
          </a:xfrm>
          <a:custGeom>
            <a:avLst/>
            <a:gdLst/>
            <a:ahLst/>
            <a:cxnLst/>
            <a:rect l="0" t="0" r="r" b="b"/>
            <a:pathLst>
              <a:path w="228" h="57">
                <a:moveTo>
                  <a:pt x="228" y="57"/>
                </a:moveTo>
                <a:lnTo>
                  <a:pt x="0" y="0"/>
                </a:lnTo>
                <a:lnTo>
                  <a:pt x="222" y="54"/>
                </a:lnTo>
                <a:lnTo>
                  <a:pt x="228" y="57"/>
                </a:lnTo>
                <a:close/>
              </a:path>
            </a:pathLst>
          </a:custGeom>
          <a:solidFill>
            <a:srgbClr val="29ABE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  <p:sp>
        <p:nvSpPr>
          <p:cNvPr id="24" name="Freeform 13"/>
          <p:cNvSpPr/>
          <p:nvPr/>
        </p:nvSpPr>
        <p:spPr bwMode="auto">
          <a:xfrm>
            <a:off x="560388" y="3867150"/>
            <a:ext cx="61913" cy="80963"/>
          </a:xfrm>
          <a:custGeom>
            <a:avLst/>
            <a:gdLst/>
            <a:ahLst/>
            <a:cxnLst/>
            <a:rect l="0" t="0" r="r" b="b"/>
            <a:pathLst>
              <a:path w="39" h="51">
                <a:moveTo>
                  <a:pt x="0" y="0"/>
                </a:moveTo>
                <a:lnTo>
                  <a:pt x="39" y="51"/>
                </a:lnTo>
                <a:lnTo>
                  <a:pt x="3" y="0"/>
                </a:lnTo>
                <a:lnTo>
                  <a:pt x="0" y="0"/>
                </a:lnTo>
                <a:close/>
              </a:path>
            </a:pathLst>
          </a:custGeom>
          <a:solidFill>
            <a:srgbClr val="29ABE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</p:spTree>
    <p:extLst>
      <p:ext uri="{BB962C8B-B14F-4D97-AF65-F5344CB8AC3E}">
        <p14:creationId xmlns:p14="http://schemas.microsoft.com/office/powerpoint/2010/main" val="22664348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to Panorâmica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3" y="4732865"/>
            <a:ext cx="751599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789975" y="932112"/>
            <a:ext cx="6171065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3523" y="5299603"/>
            <a:ext cx="751599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65FE1-4484-48A3-82A6-D5D43682D0E4}" type="datetimeFigureOut">
              <a:rPr lang="en-US" smtClean="0"/>
              <a:t>11/30/2016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D9914-96BE-431F-9751-3C23B15201D6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52624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4" y="685800"/>
            <a:ext cx="751599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4" y="4343400"/>
            <a:ext cx="7515992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65FE1-4484-48A3-82A6-D5D43682D0E4}" type="datetimeFigureOut">
              <a:rPr lang="en-US" smtClean="0"/>
              <a:t>11/30/2016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D9914-96BE-431F-9751-3C23B15201D6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89271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969421" y="863023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72197" y="2819399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6741" y="685801"/>
            <a:ext cx="6974115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598235" y="3428999"/>
            <a:ext cx="6631128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3" y="4343400"/>
            <a:ext cx="751599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65FE1-4484-48A3-82A6-D5D43682D0E4}" type="datetimeFigureOut">
              <a:rPr lang="en-US" smtClean="0"/>
              <a:t>11/30/2016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D9914-96BE-431F-9751-3C23B15201D6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29780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5" y="3308581"/>
            <a:ext cx="751598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4" y="4777381"/>
            <a:ext cx="751599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65FE1-4484-48A3-82A6-D5D43682D0E4}" type="datetimeFigureOut">
              <a:rPr lang="en-US" smtClean="0"/>
              <a:t>11/30/2016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D9914-96BE-431F-9751-3C23B15201D6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7907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o 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969421" y="863023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72197" y="2819399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6741" y="685801"/>
            <a:ext cx="6974115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13525" y="3886200"/>
            <a:ext cx="751599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pt-BR" smtClean="0"/>
              <a:t>Clique para editar o texto mestre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4" y="4775200"/>
            <a:ext cx="751599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65FE1-4484-48A3-82A6-D5D43682D0E4}" type="datetimeFigureOut">
              <a:rPr lang="en-US" smtClean="0"/>
              <a:t>11/30/2016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D9914-96BE-431F-9751-3C23B15201D6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51371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iro ou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5" y="685801"/>
            <a:ext cx="7515991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13524" y="3505200"/>
            <a:ext cx="7515992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pt-BR" smtClean="0"/>
              <a:t>Clique para editar o texto mestre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4" y="4343400"/>
            <a:ext cx="7515992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65FE1-4484-48A3-82A6-D5D43682D0E4}" type="datetimeFigureOut">
              <a:rPr lang="en-US" smtClean="0"/>
              <a:t>11/30/2016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D9914-96BE-431F-9751-3C23B15201D6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875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65FE1-4484-48A3-82A6-D5D43682D0E4}" type="datetimeFigureOut">
              <a:rPr lang="en-US" smtClean="0"/>
              <a:t>11/30/2016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D9914-96BE-431F-9751-3C23B15201D6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37910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01393" y="685800"/>
            <a:ext cx="1328123" cy="5105400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3524" y="685800"/>
            <a:ext cx="6016373" cy="5105400"/>
          </a:xfrm>
        </p:spPr>
        <p:txBody>
          <a:bodyPr vert="eaVert" anchor="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65FE1-4484-48A3-82A6-D5D43682D0E4}" type="datetimeFigureOut">
              <a:rPr lang="en-US" smtClean="0"/>
              <a:t>11/30/2016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D9914-96BE-431F-9751-3C23B15201D6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5410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2133" y="457201"/>
            <a:ext cx="7704667" cy="1981200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2133" y="2667000"/>
            <a:ext cx="7704667" cy="3332816"/>
          </a:xfrm>
        </p:spPr>
        <p:txBody>
          <a:bodyPr anchor="ctr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44329" y="6108173"/>
            <a:ext cx="857473" cy="365125"/>
          </a:xfrm>
        </p:spPr>
        <p:txBody>
          <a:bodyPr/>
          <a:lstStyle/>
          <a:p>
            <a:fld id="{13B65FE1-4484-48A3-82A6-D5D43682D0E4}" type="datetimeFigureOut">
              <a:rPr lang="en-US" smtClean="0"/>
              <a:t>11/30/2016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72647" y="6108173"/>
            <a:ext cx="531451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58967" y="6108173"/>
            <a:ext cx="427833" cy="365125"/>
          </a:xfrm>
        </p:spPr>
        <p:txBody>
          <a:bodyPr/>
          <a:lstStyle/>
          <a:p>
            <a:fld id="{379D9914-96BE-431F-9751-3C23B15201D6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32000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6995" y="2666998"/>
            <a:ext cx="6699805" cy="2360071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86998" y="5027070"/>
            <a:ext cx="6699802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65FE1-4484-48A3-82A6-D5D43682D0E4}" type="datetimeFigureOut">
              <a:rPr lang="en-US" smtClean="0"/>
              <a:t>11/30/2016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73317" y="6116070"/>
            <a:ext cx="413483" cy="365125"/>
          </a:xfrm>
        </p:spPr>
        <p:txBody>
          <a:bodyPr/>
          <a:lstStyle/>
          <a:p>
            <a:fld id="{379D9914-96BE-431F-9751-3C23B15201D6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00382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2133" y="685801"/>
            <a:ext cx="7704667" cy="1752599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2133" y="2667000"/>
            <a:ext cx="3739896" cy="336867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46904" y="2667000"/>
            <a:ext cx="3739896" cy="334682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65FE1-4484-48A3-82A6-D5D43682D0E4}" type="datetimeFigureOut">
              <a:rPr lang="en-US" smtClean="0"/>
              <a:t>11/30/2016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D9914-96BE-431F-9751-3C23B15201D6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50137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29481" y="2658533"/>
            <a:ext cx="345629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13523" y="3335336"/>
            <a:ext cx="3672248" cy="2665259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1710" y="2667000"/>
            <a:ext cx="3467806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57266" y="3335336"/>
            <a:ext cx="3672248" cy="2665259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65FE1-4484-48A3-82A6-D5D43682D0E4}" type="datetimeFigureOut">
              <a:rPr lang="en-US" smtClean="0"/>
              <a:t>11/30/2016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D9914-96BE-431F-9751-3C23B15201D6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65338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65FE1-4484-48A3-82A6-D5D43682D0E4}" type="datetimeFigureOut">
              <a:rPr lang="en-US" smtClean="0"/>
              <a:t>11/30/2016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D9914-96BE-431F-9751-3C23B15201D6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98567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65FE1-4484-48A3-82A6-D5D43682D0E4}" type="datetimeFigureOut">
              <a:rPr lang="en-US" smtClean="0"/>
              <a:t>11/30/2016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D9914-96BE-431F-9751-3C23B15201D6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70613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4" y="1600200"/>
            <a:ext cx="2662534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7553" y="685800"/>
            <a:ext cx="4681962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3524" y="2971800"/>
            <a:ext cx="2662534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65FE1-4484-48A3-82A6-D5D43682D0E4}" type="datetimeFigureOut">
              <a:rPr lang="en-US" smtClean="0"/>
              <a:t>11/30/2016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D9914-96BE-431F-9751-3C23B15201D6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95009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2332" y="1752599"/>
            <a:ext cx="4070679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697495" y="914400"/>
            <a:ext cx="2461371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2332" y="3124199"/>
            <a:ext cx="4070679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65FE1-4484-48A3-82A6-D5D43682D0E4}" type="datetimeFigureOut">
              <a:rPr lang="en-US" smtClean="0"/>
              <a:t>11/30/2016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D9914-96BE-431F-9751-3C23B15201D6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95609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2132013" cy="6858001"/>
            <a:chOff x="0" y="0"/>
            <a:chExt cx="2132013" cy="6858001"/>
          </a:xfrm>
        </p:grpSpPr>
        <p:sp>
          <p:nvSpPr>
            <p:cNvPr id="15" name="Freeform 6"/>
            <p:cNvSpPr/>
            <p:nvPr/>
          </p:nvSpPr>
          <p:spPr bwMode="auto">
            <a:xfrm>
              <a:off x="0" y="0"/>
              <a:ext cx="1073150" cy="5291138"/>
            </a:xfrm>
            <a:custGeom>
              <a:avLst/>
              <a:gdLst/>
              <a:ahLst/>
              <a:cxnLst/>
              <a:rect l="0" t="0" r="r" b="b"/>
              <a:pathLst>
                <a:path w="676" h="3333">
                  <a:moveTo>
                    <a:pt x="0" y="3132"/>
                  </a:moveTo>
                  <a:lnTo>
                    <a:pt x="0" y="3312"/>
                  </a:lnTo>
                  <a:lnTo>
                    <a:pt x="126" y="3333"/>
                  </a:lnTo>
                  <a:lnTo>
                    <a:pt x="676" y="0"/>
                  </a:lnTo>
                  <a:lnTo>
                    <a:pt x="514" y="0"/>
                  </a:lnTo>
                  <a:lnTo>
                    <a:pt x="0" y="313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6" name="Freeform 7"/>
            <p:cNvSpPr/>
            <p:nvPr/>
          </p:nvSpPr>
          <p:spPr bwMode="auto">
            <a:xfrm>
              <a:off x="0" y="0"/>
              <a:ext cx="758825" cy="4624388"/>
            </a:xfrm>
            <a:custGeom>
              <a:avLst/>
              <a:gdLst/>
              <a:ahLst/>
              <a:cxnLst/>
              <a:rect l="0" t="0" r="r" b="b"/>
              <a:pathLst>
                <a:path w="478" h="2913">
                  <a:moveTo>
                    <a:pt x="478" y="0"/>
                  </a:moveTo>
                  <a:lnTo>
                    <a:pt x="318" y="0"/>
                  </a:lnTo>
                  <a:lnTo>
                    <a:pt x="0" y="1938"/>
                  </a:lnTo>
                  <a:lnTo>
                    <a:pt x="0" y="2913"/>
                  </a:lnTo>
                  <a:lnTo>
                    <a:pt x="478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7" name="Freeform 8"/>
            <p:cNvSpPr/>
            <p:nvPr/>
          </p:nvSpPr>
          <p:spPr bwMode="auto">
            <a:xfrm>
              <a:off x="0" y="5662613"/>
              <a:ext cx="906463" cy="1195388"/>
            </a:xfrm>
            <a:custGeom>
              <a:avLst/>
              <a:gdLst/>
              <a:ahLst/>
              <a:cxnLst/>
              <a:rect l="0" t="0" r="r" b="b"/>
              <a:pathLst>
                <a:path w="571" h="753">
                  <a:moveTo>
                    <a:pt x="0" y="0"/>
                  </a:moveTo>
                  <a:lnTo>
                    <a:pt x="0" y="12"/>
                  </a:lnTo>
                  <a:lnTo>
                    <a:pt x="538" y="753"/>
                  </a:lnTo>
                  <a:lnTo>
                    <a:pt x="571" y="7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8" name="Freeform 9"/>
            <p:cNvSpPr/>
            <p:nvPr/>
          </p:nvSpPr>
          <p:spPr bwMode="auto">
            <a:xfrm>
              <a:off x="0" y="5295900"/>
              <a:ext cx="1487488" cy="1562100"/>
            </a:xfrm>
            <a:custGeom>
              <a:avLst/>
              <a:gdLst/>
              <a:ahLst/>
              <a:cxnLst/>
              <a:rect l="0" t="0" r="r" b="b"/>
              <a:pathLst>
                <a:path w="937" h="984">
                  <a:moveTo>
                    <a:pt x="0" y="0"/>
                  </a:moveTo>
                  <a:lnTo>
                    <a:pt x="0" y="3"/>
                  </a:lnTo>
                  <a:lnTo>
                    <a:pt x="901" y="984"/>
                  </a:lnTo>
                  <a:lnTo>
                    <a:pt x="937" y="9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9" name="Freeform 10"/>
            <p:cNvSpPr/>
            <p:nvPr/>
          </p:nvSpPr>
          <p:spPr bwMode="auto">
            <a:xfrm>
              <a:off x="0" y="5257800"/>
              <a:ext cx="2132013" cy="1600200"/>
            </a:xfrm>
            <a:custGeom>
              <a:avLst/>
              <a:gdLst/>
              <a:ahLst/>
              <a:cxnLst/>
              <a:rect l="0" t="0" r="r" b="b"/>
              <a:pathLst>
                <a:path w="1343" h="1008">
                  <a:moveTo>
                    <a:pt x="0" y="24"/>
                  </a:moveTo>
                  <a:lnTo>
                    <a:pt x="937" y="1008"/>
                  </a:lnTo>
                  <a:lnTo>
                    <a:pt x="1343" y="1008"/>
                  </a:lnTo>
                  <a:lnTo>
                    <a:pt x="126" y="21"/>
                  </a:lnTo>
                  <a:lnTo>
                    <a:pt x="0" y="0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0" name="Freeform 11"/>
            <p:cNvSpPr/>
            <p:nvPr/>
          </p:nvSpPr>
          <p:spPr bwMode="auto">
            <a:xfrm>
              <a:off x="0" y="5357813"/>
              <a:ext cx="1377950" cy="1500188"/>
            </a:xfrm>
            <a:custGeom>
              <a:avLst/>
              <a:gdLst/>
              <a:ahLst/>
              <a:cxnLst/>
              <a:rect l="0" t="0" r="r" b="b"/>
              <a:pathLst>
                <a:path w="868" h="945">
                  <a:moveTo>
                    <a:pt x="0" y="192"/>
                  </a:moveTo>
                  <a:lnTo>
                    <a:pt x="571" y="945"/>
                  </a:lnTo>
                  <a:lnTo>
                    <a:pt x="868" y="945"/>
                  </a:lnTo>
                  <a:lnTo>
                    <a:pt x="0" y="0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82133" y="457201"/>
            <a:ext cx="7704667" cy="19812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82134" y="2667000"/>
            <a:ext cx="7704666" cy="33569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8679" y="6116070"/>
            <a:ext cx="8574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13B65FE1-4484-48A3-82A6-D5D43682D0E4}" type="datetimeFigureOut">
              <a:rPr lang="en-US" smtClean="0"/>
              <a:t>11/30/2016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86997" y="6116070"/>
            <a:ext cx="5314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73317" y="6116070"/>
            <a:ext cx="4134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379D9914-96BE-431F-9751-3C23B15201D6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2294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legisweb.com.br/noticia/?legislacao=330134" TargetMode="Externa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hyperlink" Target="http://www.balera.adv.br/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800" b="1" dirty="0" err="1" smtClean="0">
                <a:solidFill>
                  <a:schemeClr val="accent3">
                    <a:lumMod val="75000"/>
                  </a:schemeClr>
                </a:solidFill>
                <a:latin typeface="AR CHRISTY" panose="02000000000000000000" pitchFamily="2" charset="0"/>
              </a:rPr>
              <a:t>Reforma</a:t>
            </a:r>
            <a:r>
              <a:rPr lang="en-US" sz="4800" b="1" dirty="0" smtClean="0">
                <a:solidFill>
                  <a:schemeClr val="accent3">
                    <a:lumMod val="75000"/>
                  </a:schemeClr>
                </a:solidFill>
                <a:latin typeface="AR CHRISTY" panose="02000000000000000000" pitchFamily="2" charset="0"/>
              </a:rPr>
              <a:t> </a:t>
            </a:r>
            <a:r>
              <a:rPr lang="en-US" sz="4800" b="1" dirty="0" err="1" smtClean="0">
                <a:solidFill>
                  <a:schemeClr val="accent3">
                    <a:lumMod val="75000"/>
                  </a:schemeClr>
                </a:solidFill>
                <a:latin typeface="AR CHRISTY" panose="02000000000000000000" pitchFamily="2" charset="0"/>
              </a:rPr>
              <a:t>Previdenciária</a:t>
            </a:r>
            <a:r>
              <a:rPr lang="en-US" sz="4800" b="1" dirty="0" smtClean="0">
                <a:solidFill>
                  <a:schemeClr val="accent3">
                    <a:lumMod val="75000"/>
                  </a:schemeClr>
                </a:solidFill>
                <a:latin typeface="AR CHRISTY" panose="02000000000000000000" pitchFamily="2" charset="0"/>
              </a:rPr>
              <a:t> </a:t>
            </a:r>
            <a:br>
              <a:rPr lang="en-US" sz="4800" b="1" dirty="0" smtClean="0">
                <a:solidFill>
                  <a:schemeClr val="accent3">
                    <a:lumMod val="75000"/>
                  </a:schemeClr>
                </a:solidFill>
                <a:latin typeface="AR CHRISTY" panose="02000000000000000000" pitchFamily="2" charset="0"/>
              </a:rPr>
            </a:br>
            <a:r>
              <a:rPr lang="en-US" sz="4800" b="1" dirty="0" smtClean="0">
                <a:solidFill>
                  <a:schemeClr val="accent3">
                    <a:lumMod val="75000"/>
                  </a:schemeClr>
                </a:solidFill>
                <a:latin typeface="AR CHRISTY" panose="02000000000000000000" pitchFamily="2" charset="0"/>
              </a:rPr>
              <a:t/>
            </a:r>
            <a:br>
              <a:rPr lang="en-US" sz="4800" b="1" dirty="0" smtClean="0">
                <a:solidFill>
                  <a:schemeClr val="accent3">
                    <a:lumMod val="75000"/>
                  </a:schemeClr>
                </a:solidFill>
                <a:latin typeface="AR CHRISTY" panose="02000000000000000000" pitchFamily="2" charset="0"/>
              </a:rPr>
            </a:br>
            <a:r>
              <a:rPr lang="en-US" sz="2000" b="1" dirty="0" smtClean="0">
                <a:solidFill>
                  <a:schemeClr val="accent3">
                    <a:lumMod val="75000"/>
                  </a:schemeClr>
                </a:solidFill>
                <a:latin typeface="Arial Narrow" panose="020B0606020202030204" pitchFamily="34" charset="0"/>
              </a:rPr>
              <a:t>São Paulo 11 de </a:t>
            </a:r>
            <a:r>
              <a:rPr lang="en-US" sz="2000" b="1" dirty="0" err="1" smtClean="0">
                <a:solidFill>
                  <a:schemeClr val="accent3">
                    <a:lumMod val="75000"/>
                  </a:schemeClr>
                </a:solidFill>
                <a:latin typeface="Arial Narrow" panose="020B0606020202030204" pitchFamily="34" charset="0"/>
              </a:rPr>
              <a:t>novembro</a:t>
            </a:r>
            <a:r>
              <a:rPr lang="en-US" sz="2000" b="1" dirty="0" smtClean="0">
                <a:solidFill>
                  <a:schemeClr val="accent3">
                    <a:lumMod val="75000"/>
                  </a:schemeClr>
                </a:solidFill>
                <a:latin typeface="Arial Narrow" panose="020B0606020202030204" pitchFamily="34" charset="0"/>
              </a:rPr>
              <a:t> de 2016</a:t>
            </a:r>
            <a:endParaRPr lang="en-US" sz="2000" b="1" dirty="0">
              <a:solidFill>
                <a:schemeClr val="accent3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pt-BR" sz="2800" dirty="0" smtClean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Wagner Balera</a:t>
            </a:r>
            <a:endParaRPr lang="en-US" sz="2800" dirty="0">
              <a:solidFill>
                <a:schemeClr val="accent6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4232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b="1" u="sng" dirty="0" smtClean="0">
                <a:solidFill>
                  <a:schemeClr val="accent2">
                    <a:lumMod val="50000"/>
                  </a:schemeClr>
                </a:solidFill>
              </a:rPr>
              <a:t>Perspectiva do ano </a:t>
            </a:r>
            <a:r>
              <a:rPr lang="pt-BR" b="1" u="sng" dirty="0" smtClean="0">
                <a:solidFill>
                  <a:schemeClr val="accent2">
                    <a:lumMod val="50000"/>
                  </a:schemeClr>
                </a:solidFill>
              </a:rPr>
              <a:t>2000</a:t>
            </a:r>
            <a:br>
              <a:rPr lang="pt-BR" b="1" u="sng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pt-BR" b="1" i="1" u="sng" dirty="0" smtClean="0">
                <a:solidFill>
                  <a:schemeClr val="accent4">
                    <a:lumMod val="50000"/>
                  </a:schemeClr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Documento da OIT</a:t>
            </a:r>
            <a:endParaRPr lang="en-US" b="1" i="1" u="sng" dirty="0">
              <a:solidFill>
                <a:schemeClr val="accent4">
                  <a:lumMod val="50000"/>
                </a:schemeClr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algn="just"/>
            <a:r>
              <a:rPr lang="pt-BR" b="1" dirty="0" smtClean="0">
                <a:solidFill>
                  <a:schemeClr val="accent5">
                    <a:lumMod val="50000"/>
                  </a:schemeClr>
                </a:solidFill>
                <a:latin typeface="GungsuhChe" panose="02030609000101010101" pitchFamily="49" charset="-127"/>
                <a:ea typeface="GungsuhChe" panose="02030609000101010101" pitchFamily="49" charset="-127"/>
              </a:rPr>
              <a:t>Os benefícios em manutenção devem ser ajustados à evolução de um índice de ganhos ou do produto interno bruto por habitante.</a:t>
            </a:r>
          </a:p>
          <a:p>
            <a:pPr algn="just"/>
            <a:r>
              <a:rPr lang="pt-BR" b="1" dirty="0" smtClean="0">
                <a:solidFill>
                  <a:schemeClr val="accent5">
                    <a:lumMod val="50000"/>
                  </a:schemeClr>
                </a:solidFill>
                <a:latin typeface="GungsuhChe" panose="02030609000101010101" pitchFamily="49" charset="-127"/>
                <a:ea typeface="GungsuhChe" panose="02030609000101010101" pitchFamily="49" charset="-127"/>
              </a:rPr>
              <a:t>Deve ser garantido um beneficio mínimo a todos.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BR" b="1" dirty="0">
                <a:solidFill>
                  <a:schemeClr val="accent3">
                    <a:lumMod val="50000"/>
                  </a:schemeClr>
                </a:solidFill>
                <a:latin typeface="GungsuhChe" panose="02030609000101010101" pitchFamily="49" charset="-127"/>
                <a:ea typeface="GungsuhChe" panose="02030609000101010101" pitchFamily="49" charset="-127"/>
              </a:rPr>
              <a:t>O custeio mediante </a:t>
            </a:r>
            <a:endParaRPr lang="pt-BR" b="1" dirty="0" smtClean="0">
              <a:solidFill>
                <a:schemeClr val="accent3">
                  <a:lumMod val="50000"/>
                </a:schemeClr>
              </a:solidFill>
              <a:latin typeface="GungsuhChe" panose="02030609000101010101" pitchFamily="49" charset="-127"/>
              <a:ea typeface="GungsuhChe" panose="02030609000101010101" pitchFamily="49" charset="-127"/>
            </a:endParaRPr>
          </a:p>
          <a:p>
            <a:pPr marL="0" indent="0" algn="just">
              <a:buNone/>
            </a:pPr>
            <a:r>
              <a:rPr lang="pt-BR" b="1" dirty="0" smtClean="0">
                <a:solidFill>
                  <a:schemeClr val="accent3">
                    <a:lumMod val="50000"/>
                  </a:schemeClr>
                </a:solidFill>
                <a:latin typeface="GungsuhChe" panose="02030609000101010101" pitchFamily="49" charset="-127"/>
                <a:ea typeface="GungsuhChe" panose="02030609000101010101" pitchFamily="49" charset="-127"/>
              </a:rPr>
              <a:t>impostos </a:t>
            </a:r>
            <a:r>
              <a:rPr lang="pt-BR" b="1" dirty="0">
                <a:solidFill>
                  <a:schemeClr val="accent3">
                    <a:lumMod val="50000"/>
                  </a:schemeClr>
                </a:solidFill>
                <a:latin typeface="GungsuhChe" panose="02030609000101010101" pitchFamily="49" charset="-127"/>
                <a:ea typeface="GungsuhChe" panose="02030609000101010101" pitchFamily="49" charset="-127"/>
              </a:rPr>
              <a:t>progressivos </a:t>
            </a:r>
            <a:r>
              <a:rPr lang="pt-BR" b="1" dirty="0" smtClean="0">
                <a:solidFill>
                  <a:schemeClr val="accent3">
                    <a:lumMod val="50000"/>
                  </a:schemeClr>
                </a:solidFill>
                <a:latin typeface="GungsuhChe" panose="02030609000101010101" pitchFamily="49" charset="-127"/>
                <a:ea typeface="GungsuhChe" panose="02030609000101010101" pitchFamily="49" charset="-127"/>
              </a:rPr>
              <a:t>deve</a:t>
            </a:r>
          </a:p>
          <a:p>
            <a:pPr marL="0" indent="0" algn="just">
              <a:buNone/>
            </a:pPr>
            <a:r>
              <a:rPr lang="pt-BR" b="1" dirty="0" smtClean="0">
                <a:solidFill>
                  <a:schemeClr val="accent3">
                    <a:lumMod val="50000"/>
                  </a:schemeClr>
                </a:solidFill>
                <a:latin typeface="GungsuhChe" panose="02030609000101010101" pitchFamily="49" charset="-127"/>
                <a:ea typeface="GungsuhChe" panose="02030609000101010101" pitchFamily="49" charset="-127"/>
              </a:rPr>
              <a:t>atender </a:t>
            </a:r>
            <a:r>
              <a:rPr lang="pt-BR" b="1" dirty="0">
                <a:solidFill>
                  <a:schemeClr val="accent3">
                    <a:lumMod val="50000"/>
                  </a:schemeClr>
                </a:solidFill>
                <a:latin typeface="GungsuhChe" panose="02030609000101010101" pitchFamily="49" charset="-127"/>
                <a:ea typeface="GungsuhChe" panose="02030609000101010101" pitchFamily="49" charset="-127"/>
              </a:rPr>
              <a:t>a parte razoável </a:t>
            </a:r>
            <a:r>
              <a:rPr lang="pt-BR" b="1" dirty="0" smtClean="0">
                <a:solidFill>
                  <a:schemeClr val="accent3">
                    <a:lumMod val="50000"/>
                  </a:schemeClr>
                </a:solidFill>
                <a:latin typeface="GungsuhChe" panose="02030609000101010101" pitchFamily="49" charset="-127"/>
                <a:ea typeface="GungsuhChe" panose="02030609000101010101" pitchFamily="49" charset="-127"/>
              </a:rPr>
              <a:t>do</a:t>
            </a:r>
          </a:p>
          <a:p>
            <a:pPr marL="0" indent="0" algn="just">
              <a:buNone/>
            </a:pPr>
            <a:r>
              <a:rPr lang="pt-BR" b="1" dirty="0" smtClean="0">
                <a:solidFill>
                  <a:schemeClr val="accent3">
                    <a:lumMod val="50000"/>
                  </a:schemeClr>
                </a:solidFill>
                <a:latin typeface="GungsuhChe" panose="02030609000101010101" pitchFamily="49" charset="-127"/>
                <a:ea typeface="GungsuhChe" panose="02030609000101010101" pitchFamily="49" charset="-127"/>
              </a:rPr>
              <a:t>regime previdenciário</a:t>
            </a:r>
            <a:r>
              <a:rPr lang="pt-BR" b="1" dirty="0">
                <a:solidFill>
                  <a:schemeClr val="accent3">
                    <a:lumMod val="50000"/>
                  </a:schemeClr>
                </a:solidFill>
                <a:latin typeface="GungsuhChe" panose="02030609000101010101" pitchFamily="49" charset="-127"/>
                <a:ea typeface="GungsuhChe" panose="02030609000101010101" pitchFamily="49" charset="-127"/>
              </a:rPr>
              <a:t>.</a:t>
            </a:r>
            <a:endParaRPr lang="en-US" b="1" dirty="0">
              <a:solidFill>
                <a:schemeClr val="accent3">
                  <a:lumMod val="50000"/>
                </a:schemeClr>
              </a:solidFill>
              <a:latin typeface="GungsuhChe" panose="02030609000101010101" pitchFamily="49" charset="-127"/>
              <a:ea typeface="GungsuhChe" panose="02030609000101010101" pitchFamily="49" charset="-127"/>
            </a:endParaRP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252458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267744" y="0"/>
            <a:ext cx="7704667" cy="1981200"/>
          </a:xfrm>
        </p:spPr>
        <p:txBody>
          <a:bodyPr>
            <a:normAutofit/>
          </a:bodyPr>
          <a:lstStyle/>
          <a:p>
            <a:pPr algn="just"/>
            <a:r>
              <a:rPr lang="pt-BR" u="sng" dirty="0" smtClean="0"/>
              <a:t>Estado Pós-social</a:t>
            </a:r>
            <a:endParaRPr lang="en-US" u="sng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771800" y="1481320"/>
            <a:ext cx="4405096" cy="4467960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pt-BR" dirty="0" smtClean="0"/>
              <a:t>O Estado Pós-social constata que não é capaz, com exclusividade, de promover o bem de todos em nível universal e de modo adequado.</a:t>
            </a:r>
          </a:p>
          <a:p>
            <a:pPr algn="just"/>
            <a:endParaRPr lang="pt-BR" dirty="0" smtClean="0"/>
          </a:p>
          <a:p>
            <a:pPr algn="just"/>
            <a:r>
              <a:rPr lang="pt-BR" dirty="0" smtClean="0"/>
              <a:t>O agente privado é chamado a cooperar com o Estado nas atividade de proteção social.</a:t>
            </a:r>
          </a:p>
          <a:p>
            <a:pPr algn="just"/>
            <a:endParaRPr lang="pt-BR" dirty="0" smtClean="0"/>
          </a:p>
          <a:p>
            <a:pPr algn="just"/>
            <a:r>
              <a:rPr lang="pt-BR" dirty="0" smtClean="0"/>
              <a:t>No Estado Pós-social o privado e o social coexistem em grau semelhante de relevância institucional.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9384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t-BR" sz="3600" dirty="0" smtClean="0">
                <a:solidFill>
                  <a:schemeClr val="accent6">
                    <a:lumMod val="75000"/>
                  </a:schemeClr>
                </a:solidFill>
              </a:rPr>
              <a:t>É a sociedade de risco *</a:t>
            </a:r>
            <a:br>
              <a:rPr lang="pt-BR" sz="3600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pt-BR" sz="3600" dirty="0" smtClean="0">
                <a:solidFill>
                  <a:schemeClr val="accent6">
                    <a:lumMod val="75000"/>
                  </a:schemeClr>
                </a:solidFill>
              </a:rPr>
              <a:t> a causa eficiente da crise !</a:t>
            </a:r>
            <a:endParaRPr lang="pt-BR" sz="36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122" name="Picture 2" descr="http://fscomps.fotosearch.com/compc/CSP/CSP990/k11710644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49644" y="2667000"/>
            <a:ext cx="3570174" cy="3332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>
          <a:xfrm>
            <a:off x="1935039" y="5984092"/>
            <a:ext cx="7200800" cy="649264"/>
          </a:xfrm>
        </p:spPr>
        <p:txBody>
          <a:bodyPr/>
          <a:lstStyle/>
          <a:p>
            <a:pPr algn="l"/>
            <a:r>
              <a:rPr lang="en-US" sz="2000" dirty="0" smtClean="0"/>
              <a:t> </a:t>
            </a:r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</a:rPr>
              <a:t>*A expressão “</a:t>
            </a:r>
            <a:r>
              <a:rPr lang="en-US" sz="2000" i="1" dirty="0" smtClean="0">
                <a:solidFill>
                  <a:schemeClr val="accent2">
                    <a:lumMod val="75000"/>
                  </a:schemeClr>
                </a:solidFill>
              </a:rPr>
              <a:t>sociedade de risco</a:t>
            </a:r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</a:rPr>
              <a:t>” foi criada por BECK para explicar a fenomenologia do risco na pós-modernidade </a:t>
            </a:r>
            <a:endParaRPr lang="en-US" sz="20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1227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Minha proposta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b="1" dirty="0" smtClean="0">
              <a:solidFill>
                <a:schemeClr val="accent2">
                  <a:lumMod val="50000"/>
                </a:schemeClr>
              </a:solidFill>
              <a:latin typeface="Constantia" panose="02030602050306030303" pitchFamily="18" charset="0"/>
            </a:endParaRPr>
          </a:p>
          <a:p>
            <a:r>
              <a:rPr lang="pt-BR" b="1" dirty="0" smtClean="0">
                <a:solidFill>
                  <a:schemeClr val="accent2">
                    <a:lumMod val="50000"/>
                  </a:schemeClr>
                </a:solidFill>
                <a:latin typeface="Constantia" panose="02030602050306030303" pitchFamily="18" charset="0"/>
              </a:rPr>
              <a:t>Pilar estatal básico. Piso mínimo vital – art. 6º da CF</a:t>
            </a:r>
          </a:p>
          <a:p>
            <a:r>
              <a:rPr lang="pt-BR" b="1" dirty="0" smtClean="0">
                <a:solidFill>
                  <a:srgbClr val="FFC000"/>
                </a:solidFill>
                <a:latin typeface="Constantia" panose="02030602050306030303" pitchFamily="18" charset="0"/>
              </a:rPr>
              <a:t>Pilar privado incentivado mediante benefícios fiscais, até um teto correspondente ao limite máximo do salário de contribuição</a:t>
            </a:r>
          </a:p>
          <a:p>
            <a:r>
              <a:rPr lang="pt-BR" b="1" dirty="0" smtClean="0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</a:rPr>
              <a:t>Pilar privado puro e simples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pt-BR" dirty="0" smtClean="0"/>
              <a:t>Modelagem do sistema dos três pilares a partir do referencial de benefícios propostos pelas Normas Mínimas de Seguridade Social</a:t>
            </a:r>
          </a:p>
          <a:p>
            <a:r>
              <a:rPr lang="pt-BR" dirty="0" smtClean="0"/>
              <a:t>(Convenção n. 102, de 1952 – </a:t>
            </a:r>
          </a:p>
          <a:p>
            <a:r>
              <a:rPr lang="pt-BR" dirty="0" smtClean="0"/>
              <a:t>Decreto Legislativo n. 269, de 2008)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7930" y="1127431"/>
            <a:ext cx="2143125" cy="1335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9125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2286000" y="1443841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endParaRPr lang="pt-BR" dirty="0">
              <a:solidFill>
                <a:srgbClr val="333333"/>
              </a:solidFill>
              <a:latin typeface="Helvetica" panose="020B0604020202020204" pitchFamily="34" charset="0"/>
            </a:endParaRPr>
          </a:p>
          <a:p>
            <a:pPr algn="just"/>
            <a:r>
              <a:rPr lang="pt-BR" dirty="0">
                <a:solidFill>
                  <a:srgbClr val="333333"/>
                </a:solidFill>
                <a:latin typeface="Helvetica" panose="020B0604020202020204" pitchFamily="34" charset="0"/>
              </a:rPr>
              <a:t> </a:t>
            </a:r>
            <a:endParaRPr lang="pt-BR" b="0" i="0" dirty="0">
              <a:solidFill>
                <a:srgbClr val="333333"/>
              </a:solidFill>
              <a:effectLst/>
              <a:latin typeface="Helvetica" panose="020B0604020202020204" pitchFamily="34" charset="0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1403648" y="1052736"/>
            <a:ext cx="7200800" cy="147732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pt-BR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 Portaria do Ministério da Fazenda nº 409/2016 estabelecer que, para o mês de setembro de 2016, o valor médio da renda mensal do total de benefícios pagos pelo Instituto Nacional do Seguro Social - INSS é de R$ 1.121,54 (um mil, cento e vinte e um reais e cinquenta e quatro centavos).</a:t>
            </a:r>
          </a:p>
          <a:p>
            <a:r>
              <a:rPr lang="pt-BR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 </a:t>
            </a:r>
            <a:r>
              <a:rPr lang="pt-BR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linkClick r:id="rId2"/>
              </a:rPr>
              <a:t>Portaria MF nº 409, de 21/10/2016</a:t>
            </a:r>
            <a:r>
              <a:rPr lang="pt-BR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foi publicada no DOU em 24/10/2016.</a:t>
            </a:r>
          </a:p>
        </p:txBody>
      </p:sp>
    </p:spTree>
    <p:extLst>
      <p:ext uri="{BB962C8B-B14F-4D97-AF65-F5344CB8AC3E}">
        <p14:creationId xmlns:p14="http://schemas.microsoft.com/office/powerpoint/2010/main" val="3567510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82133" y="457201"/>
            <a:ext cx="7704667" cy="1135666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pt-BR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A transição que não queremos.</a:t>
            </a:r>
            <a:endParaRPr lang="pt-BR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144414" y="1772816"/>
            <a:ext cx="3454132" cy="1029931"/>
          </a:xfrm>
        </p:spPr>
        <p:txBody>
          <a:bodyPr/>
          <a:lstStyle/>
          <a:p>
            <a:r>
              <a:rPr lang="pt-BR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Em 1988 - AZUL</a:t>
            </a:r>
            <a:endParaRPr lang="pt-BR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1285018" y="3335336"/>
            <a:ext cx="3672248" cy="2665259"/>
          </a:xfrm>
        </p:spPr>
        <p:txBody>
          <a:bodyPr/>
          <a:lstStyle/>
          <a:p>
            <a:r>
              <a:rPr lang="pt-BR" dirty="0" smtClean="0"/>
              <a:t>Universalidade da </a:t>
            </a:r>
          </a:p>
          <a:p>
            <a:r>
              <a:rPr lang="pt-BR" dirty="0" smtClean="0"/>
              <a:t>Cobertura e do</a:t>
            </a:r>
          </a:p>
          <a:p>
            <a:r>
              <a:rPr lang="pt-BR" dirty="0" smtClean="0"/>
              <a:t>Atendimento </a:t>
            </a:r>
          </a:p>
          <a:p>
            <a:pPr marL="0" indent="0">
              <a:buNone/>
            </a:pPr>
            <a:endParaRPr lang="pt-BR" dirty="0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5059487" y="2044312"/>
            <a:ext cx="3467806" cy="576262"/>
          </a:xfrm>
        </p:spPr>
        <p:txBody>
          <a:bodyPr/>
          <a:lstStyle/>
          <a:p>
            <a:r>
              <a:rPr lang="pt-BR" dirty="0" smtClean="0">
                <a:solidFill>
                  <a:srgbClr val="FF0000"/>
                </a:solidFill>
              </a:rPr>
              <a:t>Em 2016 - </a:t>
            </a:r>
            <a:r>
              <a:rPr lang="pt-BR" sz="2400" dirty="0" smtClean="0">
                <a:solidFill>
                  <a:srgbClr val="FF0000"/>
                </a:solidFill>
              </a:rPr>
              <a:t>VERMELHO</a:t>
            </a:r>
            <a:endParaRPr lang="pt-BR" sz="2400" dirty="0">
              <a:solidFill>
                <a:srgbClr val="FF0000"/>
              </a:solidFill>
            </a:endParaRP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894476" y="2800523"/>
            <a:ext cx="3672248" cy="2665259"/>
          </a:xfrm>
        </p:spPr>
        <p:txBody>
          <a:bodyPr>
            <a:normAutofit fontScale="92500" lnSpcReduction="20000"/>
          </a:bodyPr>
          <a:lstStyle/>
          <a:p>
            <a:r>
              <a:rPr lang="pt-BR" dirty="0" smtClean="0"/>
              <a:t>Recessão;</a:t>
            </a:r>
          </a:p>
          <a:p>
            <a:r>
              <a:rPr lang="pt-BR" dirty="0" smtClean="0"/>
              <a:t>Desemprego.</a:t>
            </a:r>
          </a:p>
          <a:p>
            <a:r>
              <a:rPr lang="pt-BR" dirty="0" smtClean="0"/>
              <a:t>Maiores restrições à concessão e manutenção dos benefícios. </a:t>
            </a:r>
          </a:p>
          <a:p>
            <a:r>
              <a:rPr lang="pt-BR" dirty="0" smtClean="0"/>
              <a:t>Fixação de uma idade mínima das aposentadorias.</a:t>
            </a:r>
          </a:p>
          <a:p>
            <a:r>
              <a:rPr lang="pt-BR" dirty="0" smtClean="0"/>
              <a:t>Estabelecimento de critério econômico para o reajuste dos </a:t>
            </a:r>
            <a:r>
              <a:rPr lang="pt-BR" dirty="0" err="1" smtClean="0"/>
              <a:t>beneficios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40933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3668899"/>
              </p:ext>
            </p:extLst>
          </p:nvPr>
        </p:nvGraphicFramePr>
        <p:xfrm>
          <a:off x="251520" y="1397000"/>
          <a:ext cx="8280920" cy="423164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4248472"/>
                <a:gridCol w="1728192"/>
                <a:gridCol w="2304256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Denominação 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Ato Legal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Vigência</a:t>
                      </a:r>
                      <a:endParaRPr lang="pt-B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pt-BR" dirty="0" smtClean="0"/>
                        <a:t>Fundo Social de Emergência - FSE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ECR nº 1/1994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1994 a 1995</a:t>
                      </a:r>
                      <a:endParaRPr lang="pt-B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pt-BR" dirty="0" smtClean="0"/>
                        <a:t>Fundo de Estabilização Fiscal - FEF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EC nº 10/1996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1996 a 30/06/1997</a:t>
                      </a:r>
                      <a:endParaRPr lang="pt-B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pt-BR" dirty="0" smtClean="0"/>
                        <a:t>FEF – Prorrogação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EC nº 17/1997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01/07/1997 a 1999</a:t>
                      </a:r>
                      <a:endParaRPr lang="pt-B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pt-BR" dirty="0" smtClean="0"/>
                        <a:t>Desvinculação das Receitas da União – DRU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EC nº 27/2000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2000 a 2003</a:t>
                      </a:r>
                      <a:endParaRPr lang="pt-B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pt-BR" dirty="0" smtClean="0"/>
                        <a:t>DRU – 1ª Prorrogação 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EC nº 42/2003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2003 a 2007</a:t>
                      </a:r>
                      <a:endParaRPr lang="pt-B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pt-BR" dirty="0" smtClean="0"/>
                        <a:t>DRU  -</a:t>
                      </a:r>
                      <a:r>
                        <a:rPr lang="pt-BR" baseline="0" dirty="0" smtClean="0"/>
                        <a:t> 2ª Prorrogação </a:t>
                      </a:r>
                      <a:endParaRPr lang="pt-BR" dirty="0" smtClean="0"/>
                    </a:p>
                    <a:p>
                      <a:pPr algn="l"/>
                      <a:r>
                        <a:rPr lang="pt-BR" dirty="0" smtClean="0"/>
                        <a:t>DRU – 3ª Prorrogação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EC n</a:t>
                      </a:r>
                      <a:r>
                        <a:rPr lang="pt-BR" baseline="0" dirty="0" smtClean="0"/>
                        <a:t>º 56/2007 </a:t>
                      </a:r>
                      <a:endParaRPr lang="pt-BR" dirty="0" smtClean="0"/>
                    </a:p>
                    <a:p>
                      <a:pPr algn="ctr"/>
                      <a:r>
                        <a:rPr lang="pt-BR" dirty="0" smtClean="0"/>
                        <a:t>EC nº 68/2011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2008 a 2011</a:t>
                      </a:r>
                    </a:p>
                    <a:p>
                      <a:pPr algn="ctr"/>
                      <a:r>
                        <a:rPr lang="pt-BR" dirty="0" smtClean="0"/>
                        <a:t>2012</a:t>
                      </a:r>
                      <a:r>
                        <a:rPr lang="pt-BR" baseline="0" dirty="0" smtClean="0"/>
                        <a:t> a 2015</a:t>
                      </a:r>
                      <a:endParaRPr lang="pt-BR" dirty="0" smtClean="0"/>
                    </a:p>
                    <a:p>
                      <a:pPr algn="ctr"/>
                      <a:endParaRPr lang="pt-BR" dirty="0" smtClean="0"/>
                    </a:p>
                    <a:p>
                      <a:pPr algn="ctr"/>
                      <a:endParaRPr lang="pt-BR" dirty="0" smtClean="0"/>
                    </a:p>
                    <a:p>
                      <a:pPr algn="ctr"/>
                      <a:endParaRPr lang="pt-BR" dirty="0" smtClean="0"/>
                    </a:p>
                    <a:p>
                      <a:pPr algn="ctr"/>
                      <a:endParaRPr lang="pt-BR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CaixaDeTexto 4"/>
          <p:cNvSpPr txBox="1"/>
          <p:nvPr/>
        </p:nvSpPr>
        <p:spPr>
          <a:xfrm>
            <a:off x="251520" y="4581128"/>
            <a:ext cx="8280920" cy="646331"/>
          </a:xfrm>
          <a:prstGeom prst="rect">
            <a:avLst/>
          </a:prstGeom>
          <a:noFill/>
          <a:ln w="28575"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pt-BR" dirty="0" smtClean="0">
              <a:solidFill>
                <a:schemeClr val="accent3">
                  <a:lumMod val="75000"/>
                </a:schemeClr>
              </a:solidFill>
            </a:endParaRPr>
          </a:p>
          <a:p>
            <a:r>
              <a:rPr lang="pt-BR" dirty="0" smtClean="0"/>
              <a:t>DRU- 4ª Prorrogação                                                    EC nº 93/2-16                Até 31/12/2023 *</a:t>
            </a:r>
            <a:endParaRPr lang="pt-BR" dirty="0"/>
          </a:p>
        </p:txBody>
      </p:sp>
      <p:sp>
        <p:nvSpPr>
          <p:cNvPr id="6" name="Fluxograma: Cartão 5"/>
          <p:cNvSpPr/>
          <p:nvPr/>
        </p:nvSpPr>
        <p:spPr>
          <a:xfrm>
            <a:off x="6084168" y="5733256"/>
            <a:ext cx="2448272" cy="792088"/>
          </a:xfrm>
          <a:prstGeom prst="flowChartPunchedCar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 smtClean="0">
                <a:solidFill>
                  <a:schemeClr val="accent3">
                    <a:lumMod val="50000"/>
                  </a:schemeClr>
                </a:solidFill>
              </a:rPr>
              <a:t>* O percentual, agora, será de 30%</a:t>
            </a:r>
            <a:endParaRPr lang="pt-BR" b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52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smtClean="0"/>
              <a:t>E é prorrogada a DRU!</a:t>
            </a:r>
            <a:br>
              <a:rPr lang="pt-BR" dirty="0" smtClean="0"/>
            </a:br>
            <a:r>
              <a:rPr lang="pt-BR" dirty="0"/>
              <a:t/>
            </a:r>
            <a:br>
              <a:rPr lang="pt-BR" dirty="0"/>
            </a:br>
            <a:r>
              <a:rPr lang="pt-BR" dirty="0" smtClean="0"/>
              <a:t>Segundo o Projeto da Lei Orçamentária serão desvinculados R$ 117 bilhões.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01488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232510" y="2857500"/>
            <a:ext cx="7514035" cy="2343151"/>
          </a:xfrm>
        </p:spPr>
        <p:txBody>
          <a:bodyPr/>
          <a:lstStyle/>
          <a:p>
            <a:endParaRPr lang="pt-BR" dirty="0" smtClean="0"/>
          </a:p>
          <a:p>
            <a:pPr marL="0" indent="0">
              <a:buNone/>
            </a:pPr>
            <a:r>
              <a:rPr lang="pt-BR" sz="3600" dirty="0">
                <a:solidFill>
                  <a:schemeClr val="accent3">
                    <a:lumMod val="75000"/>
                  </a:schemeClr>
                </a:solidFill>
              </a:rPr>
              <a:t>http://balera.adv.br</a:t>
            </a: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" y="803639"/>
            <a:ext cx="967252" cy="450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pt-BR" altLang="pt-BR" sz="825">
                <a:solidFill>
                  <a:srgbClr val="1F497D"/>
                </a:solidFill>
                <a:latin typeface="Calibri" panose="020F0502020204030204" pitchFamily="34" charset="0"/>
              </a:rPr>
              <a:t> </a:t>
            </a:r>
            <a:endParaRPr lang="pt-BR" altLang="pt-BR" sz="600"/>
          </a:p>
          <a:p>
            <a:pPr defTabSz="685800"/>
            <a:r>
              <a:rPr lang="pt-BR" altLang="pt-BR" sz="825">
                <a:solidFill>
                  <a:srgbClr val="1F497D"/>
                </a:solidFill>
                <a:latin typeface="Calibri" panose="020F0502020204030204" pitchFamily="34" charset="0"/>
              </a:rPr>
              <a:t>  </a:t>
            </a:r>
            <a:endParaRPr lang="pt-BR" altLang="pt-BR" sz="675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defTabSz="685800"/>
            <a:r>
              <a:rPr lang="pt-BR" altLang="pt-BR" sz="825">
                <a:solidFill>
                  <a:srgbClr val="1F497D"/>
                </a:solidFill>
                <a:latin typeface="Calibri" panose="020F0502020204030204" pitchFamily="34" charset="0"/>
                <a:hlinkClick r:id="rId2"/>
              </a:rPr>
              <a:t>www.balera.adv.br</a:t>
            </a:r>
            <a:endParaRPr lang="pt-BR" altLang="pt-BR" sz="975">
              <a:solidFill>
                <a:srgbClr val="1F497D"/>
              </a:solidFill>
              <a:latin typeface="Calibri" panose="020F0502020204030204" pitchFamily="34" charset="0"/>
            </a:endParaRPr>
          </a:p>
        </p:txBody>
      </p:sp>
      <p:pic>
        <p:nvPicPr>
          <p:cNvPr id="2050" name="Picture 2" descr="balera sociedad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9" y="965597"/>
            <a:ext cx="2400300" cy="157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9588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pt-BR" sz="3200" b="1" u="sng" dirty="0" smtClean="0">
                <a:solidFill>
                  <a:schemeClr val="accent2">
                    <a:lumMod val="75000"/>
                  </a:schemeClr>
                </a:solidFill>
              </a:rPr>
              <a:t>Estado </a:t>
            </a:r>
            <a:r>
              <a:rPr lang="pt-BR" sz="3200" b="1" u="sng" dirty="0" smtClean="0">
                <a:solidFill>
                  <a:schemeClr val="accent2">
                    <a:lumMod val="75000"/>
                  </a:schemeClr>
                </a:solidFill>
              </a:rPr>
              <a:t>Social Brasileiro</a:t>
            </a:r>
            <a:endParaRPr lang="en-US" sz="3200" b="1" u="sng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772816"/>
            <a:ext cx="4987230" cy="439248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t-BR" sz="22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O </a:t>
            </a:r>
            <a:r>
              <a:rPr lang="pt-BR" sz="22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Estado Social brasileiro </a:t>
            </a:r>
            <a:r>
              <a:rPr lang="pt-BR" sz="22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assume conjuntamente com trabalhadores e empresários o </a:t>
            </a:r>
            <a:r>
              <a:rPr lang="pt-BR" sz="22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compromisso </a:t>
            </a:r>
            <a:r>
              <a:rPr lang="pt-BR" sz="22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solidário de conteúdo básico</a:t>
            </a:r>
          </a:p>
          <a:p>
            <a:pPr marL="0" indent="0" algn="ctr">
              <a:buNone/>
            </a:pPr>
            <a:r>
              <a:rPr lang="pt-BR" sz="22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pt-BR" sz="1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– </a:t>
            </a:r>
            <a:r>
              <a:rPr lang="pt-BR" sz="1800" b="1" u="sng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saúde</a:t>
            </a:r>
            <a:r>
              <a:rPr lang="pt-BR" sz="1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– </a:t>
            </a:r>
            <a:r>
              <a:rPr lang="pt-BR" sz="1800" b="1" u="sng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previdência</a:t>
            </a:r>
            <a:r>
              <a:rPr lang="pt-BR" sz="1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e </a:t>
            </a:r>
            <a:r>
              <a:rPr lang="pt-BR" sz="1800" b="1" u="sng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assistência</a:t>
            </a:r>
            <a:r>
              <a:rPr lang="pt-BR" sz="1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pt-BR" sz="1800" b="1" u="sng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social</a:t>
            </a:r>
            <a:r>
              <a:rPr lang="pt-BR" sz="1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– </a:t>
            </a:r>
            <a:endParaRPr lang="pt-BR" sz="1800" b="1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0" indent="0" algn="ctr">
              <a:buNone/>
            </a:pPr>
            <a:r>
              <a:rPr lang="pt-BR" sz="22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mediante </a:t>
            </a:r>
            <a:r>
              <a:rPr lang="pt-BR" sz="22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custeio </a:t>
            </a:r>
            <a:r>
              <a:rPr lang="pt-BR" sz="22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tripartite</a:t>
            </a:r>
            <a:r>
              <a:rPr lang="pt-BR" sz="22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e </a:t>
            </a:r>
            <a:r>
              <a:rPr lang="pt-BR" sz="2200" b="1" u="sng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igual</a:t>
            </a:r>
            <a:r>
              <a:rPr lang="pt-BR" sz="22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.</a:t>
            </a:r>
          </a:p>
          <a:p>
            <a:pPr marL="0" indent="0" algn="just">
              <a:buNone/>
            </a:pPr>
            <a:endParaRPr lang="pt-BR" dirty="0" smtClean="0"/>
          </a:p>
          <a:p>
            <a:pPr algn="just"/>
            <a:r>
              <a:rPr lang="pt-BR" sz="2000" dirty="0" smtClean="0">
                <a:latin typeface="Aparajita" panose="020B0604020202020204" pitchFamily="34" charset="0"/>
                <a:cs typeface="Aparajita" panose="020B0604020202020204" pitchFamily="34" charset="0"/>
              </a:rPr>
              <a:t>Na vigência dessa Constituição se organizam e consolidam </a:t>
            </a:r>
            <a:r>
              <a:rPr lang="pt-BR" sz="2000" dirty="0" smtClean="0">
                <a:latin typeface="Aparajita" panose="020B0604020202020204" pitchFamily="34" charset="0"/>
                <a:cs typeface="Aparajita" panose="020B0604020202020204" pitchFamily="34" charset="0"/>
              </a:rPr>
              <a:t>as instituições de previdência social (Caixas e Institutos</a:t>
            </a:r>
            <a:r>
              <a:rPr lang="pt-BR" sz="2000" dirty="0" smtClean="0">
                <a:latin typeface="Aparajita" panose="020B0604020202020204" pitchFamily="34" charset="0"/>
                <a:cs typeface="Aparajita" panose="020B0604020202020204" pitchFamily="34" charset="0"/>
              </a:rPr>
              <a:t>), assim como as </a:t>
            </a:r>
            <a:r>
              <a:rPr lang="pt-BR" sz="2000" dirty="0" smtClean="0">
                <a:latin typeface="Aparajita" panose="020B0604020202020204" pitchFamily="34" charset="0"/>
                <a:cs typeface="Aparajita" panose="020B0604020202020204" pitchFamily="34" charset="0"/>
              </a:rPr>
              <a:t>estruturas públicas de saúde e de assistência social.  </a:t>
            </a:r>
            <a:endParaRPr lang="en-US" sz="2000" dirty="0"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5652120" y="3717032"/>
            <a:ext cx="32403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000" b="1" dirty="0" smtClean="0">
              <a:solidFill>
                <a:srgbClr val="FF0000"/>
              </a:solidFill>
            </a:endParaRPr>
          </a:p>
          <a:p>
            <a:pPr algn="ctr"/>
            <a:endParaRPr lang="en-US" sz="3000" b="1" dirty="0">
              <a:solidFill>
                <a:srgbClr val="FF0000"/>
              </a:solidFill>
            </a:endParaRPr>
          </a:p>
          <a:p>
            <a:pPr algn="ctr"/>
            <a:endParaRPr lang="en-US" sz="3000" b="1" dirty="0" smtClean="0">
              <a:solidFill>
                <a:srgbClr val="FF0000"/>
              </a:solidFill>
            </a:endParaRPr>
          </a:p>
          <a:p>
            <a:pPr algn="ctr"/>
            <a:r>
              <a:rPr lang="en-US" sz="3000" b="1" dirty="0" smtClean="0">
                <a:solidFill>
                  <a:schemeClr val="accent4">
                    <a:lumMod val="50000"/>
                  </a:schemeClr>
                </a:solidFill>
              </a:rPr>
              <a:t>16/VII/1934</a:t>
            </a:r>
            <a:endParaRPr lang="en-US" sz="30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1026" name="Picture 2" descr="Resultado de imagem para imagens constituição de 193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3139" y="457201"/>
            <a:ext cx="3448050" cy="4591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4953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pt-BR" sz="2000" b="1" u="sng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Estado </a:t>
            </a:r>
            <a:r>
              <a:rPr lang="pt-BR" sz="2000" b="1" u="sng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Social e </a:t>
            </a:r>
            <a:r>
              <a:rPr lang="pt-BR" sz="2000" b="1" u="sng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Democrático de Direito</a:t>
            </a:r>
            <a:endParaRPr lang="en-US" sz="2000" b="1" u="sng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772816"/>
            <a:ext cx="4762872" cy="4353347"/>
          </a:xfrm>
        </p:spPr>
        <p:txBody>
          <a:bodyPr>
            <a:normAutofit fontScale="85000" lnSpcReduction="20000"/>
          </a:bodyPr>
          <a:lstStyle/>
          <a:p>
            <a:pPr algn="just"/>
            <a:r>
              <a:rPr lang="pt-BR" dirty="0" smtClean="0"/>
              <a:t>A Constituição Cidadã:</a:t>
            </a:r>
          </a:p>
          <a:p>
            <a:pPr algn="just"/>
            <a:r>
              <a:rPr lang="pt-BR" dirty="0" smtClean="0"/>
              <a:t>A </a:t>
            </a:r>
            <a:r>
              <a:rPr lang="pt-BR" dirty="0"/>
              <a:t>Nação nos mandou executar um serviço. Nós o fizemos com amor, aplicação e sem medo. </a:t>
            </a:r>
            <a:r>
              <a:rPr lang="pt-BR" b="1" dirty="0"/>
              <a:t>A Constituição certamente não é perfeita</a:t>
            </a:r>
            <a:r>
              <a:rPr lang="pt-BR" dirty="0"/>
              <a:t>. Ela própria o confessa, ao admitir a </a:t>
            </a:r>
            <a:r>
              <a:rPr lang="pt-BR" u="sng" dirty="0"/>
              <a:t>reforma.</a:t>
            </a:r>
            <a:r>
              <a:rPr lang="pt-BR" dirty="0"/>
              <a:t> Quanto a ela, discordar, sim. Divergir, sim. Descumprir, jamais. Afrontá-la, nunca. Traidor da Constituição é traidor da Pátria. Conhecemos o caminho maldito: rasgar a Constituição, trancar as portas do Parlamento, garrotear a liberdade, mandar os patriotas para a cadeia, o exílio, o cemitério.</a:t>
            </a:r>
            <a:endParaRPr lang="pt-BR" dirty="0" smtClean="0"/>
          </a:p>
          <a:p>
            <a:pPr algn="just"/>
            <a:r>
              <a:rPr lang="pt-BR" dirty="0" smtClean="0"/>
              <a:t> </a:t>
            </a:r>
            <a:endParaRPr lang="en-US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 smtClean="0"/>
              <a:t>Discurso</a:t>
            </a:r>
            <a:r>
              <a:rPr lang="en-US" dirty="0" smtClean="0"/>
              <a:t> do </a:t>
            </a:r>
            <a:r>
              <a:rPr lang="en-US" dirty="0" err="1" smtClean="0"/>
              <a:t>Deputado</a:t>
            </a:r>
            <a:r>
              <a:rPr lang="en-US" dirty="0" smtClean="0"/>
              <a:t> Ulysses </a:t>
            </a:r>
            <a:r>
              <a:rPr lang="en-US" dirty="0" err="1" smtClean="0"/>
              <a:t>Guimarães</a:t>
            </a:r>
            <a:r>
              <a:rPr lang="en-US" dirty="0" smtClean="0"/>
              <a:t> </a:t>
            </a:r>
            <a:r>
              <a:rPr lang="en-US" dirty="0" err="1" smtClean="0"/>
              <a:t>ao</a:t>
            </a:r>
            <a:r>
              <a:rPr lang="en-US" dirty="0" smtClean="0"/>
              <a:t> </a:t>
            </a:r>
            <a:r>
              <a:rPr lang="en-US" dirty="0" err="1" smtClean="0"/>
              <a:t>promulgar</a:t>
            </a:r>
            <a:r>
              <a:rPr lang="en-US" dirty="0" smtClean="0"/>
              <a:t> a </a:t>
            </a:r>
            <a:r>
              <a:rPr lang="en-US" dirty="0" err="1" smtClean="0"/>
              <a:t>Constituição</a:t>
            </a:r>
            <a:r>
              <a:rPr lang="en-US" dirty="0" smtClean="0"/>
              <a:t>. </a:t>
            </a:r>
            <a:endParaRPr lang="en-US" dirty="0"/>
          </a:p>
        </p:txBody>
      </p:sp>
      <p:sp>
        <p:nvSpPr>
          <p:cNvPr id="4" name="CaixaDeTexto 3"/>
          <p:cNvSpPr txBox="1"/>
          <p:nvPr/>
        </p:nvSpPr>
        <p:spPr>
          <a:xfrm>
            <a:off x="5652120" y="3717032"/>
            <a:ext cx="324036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smtClean="0">
                <a:solidFill>
                  <a:srgbClr val="FF0000"/>
                </a:solidFill>
              </a:rPr>
              <a:t>05/10/1988</a:t>
            </a:r>
            <a:endParaRPr lang="en-US" sz="3000" b="1" dirty="0">
              <a:solidFill>
                <a:srgbClr val="FF0000"/>
              </a:solidFill>
            </a:endParaRPr>
          </a:p>
        </p:txBody>
      </p:sp>
      <p:pic>
        <p:nvPicPr>
          <p:cNvPr id="3074" name="Picture 2" descr="Constituição Federal e Bandeira do Brasil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2368316"/>
            <a:ext cx="2000250" cy="192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3313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27585" y="457201"/>
            <a:ext cx="7272807" cy="307503"/>
          </a:xfrm>
        </p:spPr>
        <p:txBody>
          <a:bodyPr>
            <a:noAutofit/>
          </a:bodyPr>
          <a:lstStyle/>
          <a:p>
            <a:pPr algn="r"/>
            <a:r>
              <a:rPr lang="pt-BR" sz="2400" u="sng" dirty="0" smtClean="0">
                <a:solidFill>
                  <a:schemeClr val="accent3">
                    <a:lumMod val="75000"/>
                  </a:schemeClr>
                </a:solidFill>
              </a:rPr>
              <a:t>         Seguridade Social: </a:t>
            </a:r>
            <a:r>
              <a:rPr lang="pt-BR" sz="2400" i="1" u="sng" dirty="0" smtClean="0">
                <a:solidFill>
                  <a:schemeClr val="accent3">
                    <a:lumMod val="50000"/>
                  </a:schemeClr>
                </a:solidFill>
              </a:rPr>
              <a:t>fórmula de transição no rumo do   atendimento integral e </a:t>
            </a:r>
            <a:br>
              <a:rPr lang="pt-BR" sz="2400" i="1" u="sng" dirty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pt-BR" sz="2400" i="1" u="sng" dirty="0" smtClean="0">
                <a:solidFill>
                  <a:schemeClr val="accent3">
                    <a:lumMod val="50000"/>
                  </a:schemeClr>
                </a:solidFill>
              </a:rPr>
              <a:t>da universalidade da cobertura e do atendimento</a:t>
            </a:r>
            <a:endParaRPr lang="en-US" sz="2400" i="1" u="sng" dirty="0">
              <a:solidFill>
                <a:schemeClr val="accent3">
                  <a:lumMod val="50000"/>
                </a:schemeClr>
              </a:solidFill>
            </a:endParaRPr>
          </a:p>
        </p:txBody>
      </p:sp>
      <p:graphicFrame>
        <p:nvGraphicFramePr>
          <p:cNvPr id="4" name="Espaço Reservado para Conteú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98491695"/>
              </p:ext>
            </p:extLst>
          </p:nvPr>
        </p:nvGraphicFramePr>
        <p:xfrm>
          <a:off x="755576" y="1739491"/>
          <a:ext cx="8229600" cy="41373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Seta para baixo 2"/>
          <p:cNvSpPr/>
          <p:nvPr/>
        </p:nvSpPr>
        <p:spPr>
          <a:xfrm>
            <a:off x="971600" y="2996952"/>
            <a:ext cx="510968" cy="99671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5" name="Seta para cima 4"/>
          <p:cNvSpPr/>
          <p:nvPr/>
        </p:nvSpPr>
        <p:spPr>
          <a:xfrm>
            <a:off x="8388424" y="2996952"/>
            <a:ext cx="484632" cy="97840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Ondulado duplo 5"/>
          <p:cNvSpPr/>
          <p:nvPr/>
        </p:nvSpPr>
        <p:spPr>
          <a:xfrm>
            <a:off x="3131840" y="5987505"/>
            <a:ext cx="2952328" cy="864096"/>
          </a:xfrm>
          <a:prstGeom prst="doubleWave">
            <a:avLst/>
          </a:prstGeom>
          <a:ln w="5715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>
                <a:solidFill>
                  <a:schemeClr val="tx2"/>
                </a:solidFill>
              </a:rPr>
              <a:t>MOVIMENTO HISTÓRICO</a:t>
            </a:r>
            <a:endParaRPr lang="pt-BR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4360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 smtClean="0">
                <a:solidFill>
                  <a:srgbClr val="FF0000"/>
                </a:solidFill>
              </a:rPr>
              <a:t>Da transição que temos para a transição que queremos.</a:t>
            </a:r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A transição restritiva começa com a Emenda 20/98; prossegue com as Emendas 41/2003 e 47/2005.</a:t>
            </a:r>
          </a:p>
          <a:p>
            <a:r>
              <a:rPr lang="pt-BR" dirty="0" smtClean="0"/>
              <a:t>Cenários atuais de crise: vide regra do jogo enunciada pelo  Art. 96 da Lei de Organização e Custeio.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732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solidFill>
                  <a:schemeClr val="accent2">
                    <a:lumMod val="50000"/>
                  </a:schemeClr>
                </a:solidFill>
              </a:rPr>
              <a:t>Necessidade absoluta de transparência dos números</a:t>
            </a:r>
            <a:endParaRPr lang="pt-BR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Valor das receitas </a:t>
            </a:r>
          </a:p>
          <a:p>
            <a:r>
              <a:rPr lang="pt-BR" dirty="0" smtClean="0"/>
              <a:t>Valor das despesas</a:t>
            </a:r>
          </a:p>
          <a:p>
            <a:r>
              <a:rPr lang="pt-BR" dirty="0" smtClean="0"/>
              <a:t>Valor das desonerações </a:t>
            </a:r>
          </a:p>
          <a:p>
            <a:r>
              <a:rPr lang="pt-BR" dirty="0" smtClean="0"/>
              <a:t>Valor das dívidas dos Poderes Públicos</a:t>
            </a:r>
          </a:p>
          <a:p>
            <a:r>
              <a:rPr lang="pt-BR" dirty="0" smtClean="0"/>
              <a:t>E a cobrança dos devedores???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1536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A questão social do século XXI: o envelhecimento.</a:t>
            </a:r>
            <a:br>
              <a:rPr lang="pt-BR" dirty="0" smtClean="0"/>
            </a:b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O aumento da expectativa de vida ;</a:t>
            </a:r>
          </a:p>
          <a:p>
            <a:r>
              <a:rPr lang="pt-BR" dirty="0" smtClean="0"/>
              <a:t>O declínio da natalidade.</a:t>
            </a:r>
          </a:p>
          <a:p>
            <a:r>
              <a:rPr lang="pt-BR" dirty="0" smtClean="0"/>
              <a:t>Em 2011 os idosos já eram 893 milhões </a:t>
            </a:r>
          </a:p>
          <a:p>
            <a:r>
              <a:rPr lang="pt-BR" dirty="0" smtClean="0"/>
              <a:t>Até a metade do século o número vai triplicar</a:t>
            </a:r>
          </a:p>
          <a:p>
            <a:r>
              <a:rPr lang="pt-BR" dirty="0" smtClean="0"/>
              <a:t>Vide: relatório</a:t>
            </a:r>
            <a:r>
              <a:rPr lang="pt-BR" i="1" dirty="0"/>
              <a:t> Situação da População Mundial 2011</a:t>
            </a:r>
            <a:r>
              <a:rPr lang="pt-BR" dirty="0"/>
              <a:t>, divulgado </a:t>
            </a:r>
            <a:r>
              <a:rPr lang="pt-BR" dirty="0" smtClean="0"/>
              <a:t>pelo </a:t>
            </a:r>
            <a:r>
              <a:rPr lang="pt-BR" dirty="0"/>
              <a:t>Fundo de População das Nações Unidas (UNFPA).</a:t>
            </a:r>
            <a:endParaRPr lang="pt-BR" dirty="0" smtClean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830681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/>
          <a:srcRect l="6393" t="11610" r="-3302" b="-7547"/>
          <a:stretch/>
        </p:blipFill>
        <p:spPr>
          <a:xfrm>
            <a:off x="4355976" y="-99392"/>
            <a:ext cx="6427810" cy="8874876"/>
          </a:xfrm>
          <a:prstGeom prst="rect">
            <a:avLst/>
          </a:prstGeom>
          <a:effectLst>
            <a:softEdge rad="215900"/>
          </a:effectLst>
        </p:spPr>
      </p:pic>
      <p:sp>
        <p:nvSpPr>
          <p:cNvPr id="13" name="Título 1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14" name="Subtítulo 1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893867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Averting the Old Age Crisis</a:t>
            </a:r>
            <a:endParaRPr lang="pt-BR" dirty="0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1988840"/>
            <a:ext cx="5250219" cy="3766059"/>
          </a:xfrm>
        </p:spPr>
      </p:pic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>
          <a:xfrm>
            <a:off x="2339753" y="5229199"/>
            <a:ext cx="4896543" cy="432049"/>
          </a:xfrm>
        </p:spPr>
        <p:txBody>
          <a:bodyPr/>
          <a:lstStyle/>
          <a:p>
            <a:r>
              <a:rPr lang="pt-BR" sz="1350" dirty="0"/>
              <a:t>http://www-wds.worldbank.org/servlet/WDSContentServer/WDSP/IB/1994/09/01/000009265_3970311123336/Rendered/PDF/multi_page.pdf</a:t>
            </a:r>
          </a:p>
          <a:p>
            <a:endParaRPr lang="en-US" sz="1350" dirty="0"/>
          </a:p>
        </p:txBody>
      </p:sp>
      <p:sp>
        <p:nvSpPr>
          <p:cNvPr id="5" name="CaixaDeTexto 4"/>
          <p:cNvSpPr txBox="1"/>
          <p:nvPr/>
        </p:nvSpPr>
        <p:spPr>
          <a:xfrm>
            <a:off x="2057400" y="724015"/>
            <a:ext cx="592634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50" dirty="0"/>
              <a:t>O histórico documento do Banco Mundial</a:t>
            </a:r>
          </a:p>
        </p:txBody>
      </p:sp>
    </p:spTree>
    <p:extLst>
      <p:ext uri="{BB962C8B-B14F-4D97-AF65-F5344CB8AC3E}">
        <p14:creationId xmlns:p14="http://schemas.microsoft.com/office/powerpoint/2010/main" val="3802245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axe">
  <a:themeElements>
    <a:clrScheme name="Paralaxe">
      <a:dk1>
        <a:sysClr val="windowText" lastClr="000000"/>
      </a:dk1>
      <a:lt1>
        <a:sysClr val="window" lastClr="FFFFFF"/>
      </a:lt1>
      <a:dk2>
        <a:srgbClr val="212121"/>
      </a:dk2>
      <a:lt2>
        <a:srgbClr val="EBEBEB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Paralaxe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ax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TM03457496[[fn=Parallax]]</Template>
  <TotalTime>607</TotalTime>
  <Words>795</Words>
  <Application>Microsoft Office PowerPoint</Application>
  <PresentationFormat>Apresentação na tela (4:3)</PresentationFormat>
  <Paragraphs>128</Paragraphs>
  <Slides>18</Slides>
  <Notes>7</Notes>
  <HiddenSlides>0</HiddenSlides>
  <MMClips>0</MMClips>
  <ScaleCrop>false</ScaleCrop>
  <HeadingPairs>
    <vt:vector size="6" baseType="variant">
      <vt:variant>
        <vt:lpstr>Fontes usadas</vt:lpstr>
      </vt:variant>
      <vt:variant>
        <vt:i4>13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18</vt:i4>
      </vt:variant>
    </vt:vector>
  </HeadingPairs>
  <TitlesOfParts>
    <vt:vector size="32" baseType="lpstr">
      <vt:lpstr>Arial Unicode MS</vt:lpstr>
      <vt:lpstr>GungsuhChe</vt:lpstr>
      <vt:lpstr>Andalus</vt:lpstr>
      <vt:lpstr>Aparajita</vt:lpstr>
      <vt:lpstr>AR CHRISTY</vt:lpstr>
      <vt:lpstr>Arial</vt:lpstr>
      <vt:lpstr>Arial Black</vt:lpstr>
      <vt:lpstr>Arial Narrow</vt:lpstr>
      <vt:lpstr>Calibri</vt:lpstr>
      <vt:lpstr>Constantia</vt:lpstr>
      <vt:lpstr>Corbel</vt:lpstr>
      <vt:lpstr>Helvetica</vt:lpstr>
      <vt:lpstr>Verdana</vt:lpstr>
      <vt:lpstr>Paralaxe</vt:lpstr>
      <vt:lpstr>Reforma Previdenciária   São Paulo 11 de novembro de 2016</vt:lpstr>
      <vt:lpstr>Estado Social Brasileiro</vt:lpstr>
      <vt:lpstr>Estado Social e Democrático de Direito</vt:lpstr>
      <vt:lpstr>         Seguridade Social: fórmula de transição no rumo do   atendimento integral e  da universalidade da cobertura e do atendimento</vt:lpstr>
      <vt:lpstr>Da transição que temos para a transição que queremos.</vt:lpstr>
      <vt:lpstr>Necessidade absoluta de transparência dos números</vt:lpstr>
      <vt:lpstr>A questão social do século XXI: o envelhecimento. </vt:lpstr>
      <vt:lpstr>Apresentação do PowerPoint</vt:lpstr>
      <vt:lpstr>Averting the Old Age Crisis</vt:lpstr>
      <vt:lpstr>Perspectiva do ano 2000 Documento da OIT</vt:lpstr>
      <vt:lpstr>Estado Pós-social</vt:lpstr>
      <vt:lpstr>É a sociedade de risco *  a causa eficiente da crise !</vt:lpstr>
      <vt:lpstr>Minha proposta</vt:lpstr>
      <vt:lpstr>Apresentação do PowerPoint</vt:lpstr>
      <vt:lpstr>A transição que não queremos.</vt:lpstr>
      <vt:lpstr>Apresentação do PowerPoint</vt:lpstr>
      <vt:lpstr>E é prorrogada a DRU!  Segundo o Projeto da Lei Orçamentária serão desvinculados R$ 117 bilhões.</vt:lpstr>
      <vt:lpstr>Apresentação do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Proteção Privada X Proteção Social</dc:title>
  <dc:creator>Wagner Balera</dc:creator>
  <cp:lastModifiedBy>Wagner Balera</cp:lastModifiedBy>
  <cp:revision>57</cp:revision>
  <dcterms:created xsi:type="dcterms:W3CDTF">2010-10-17T00:43:59Z</dcterms:created>
  <dcterms:modified xsi:type="dcterms:W3CDTF">2016-11-30T20:32:50Z</dcterms:modified>
</cp:coreProperties>
</file>