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079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61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466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713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11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2884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783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671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844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461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52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E06EC-1E4B-4065-8516-3F7B184AD227}" type="datetimeFigureOut">
              <a:rPr lang="pt-BR" smtClean="0"/>
              <a:t>10/07/2019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8CA43-09C4-4352-9C02-033618F8E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168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20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04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39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98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98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06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68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3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8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48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94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987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12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HENRIQUE RUFINO DE SOUSA NETO</dc:creator>
  <cp:lastModifiedBy>HENRIQUE RUFINO DE SOUSA NETO</cp:lastModifiedBy>
  <cp:revision>2</cp:revision>
  <dcterms:created xsi:type="dcterms:W3CDTF">2019-07-10T12:54:41Z</dcterms:created>
  <dcterms:modified xsi:type="dcterms:W3CDTF">2019-07-10T13:22:45Z</dcterms:modified>
</cp:coreProperties>
</file>