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6EC-1E4B-4065-8516-3F7B184AD227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CA43-09C4-4352-9C02-033618F8E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07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6EC-1E4B-4065-8516-3F7B184AD227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CA43-09C4-4352-9C02-033618F8E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61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6EC-1E4B-4065-8516-3F7B184AD227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CA43-09C4-4352-9C02-033618F8E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46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6EC-1E4B-4065-8516-3F7B184AD227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CA43-09C4-4352-9C02-033618F8E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71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6EC-1E4B-4065-8516-3F7B184AD227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CA43-09C4-4352-9C02-033618F8E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11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6EC-1E4B-4065-8516-3F7B184AD227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CA43-09C4-4352-9C02-033618F8E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88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6EC-1E4B-4065-8516-3F7B184AD227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CA43-09C4-4352-9C02-033618F8E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83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6EC-1E4B-4065-8516-3F7B184AD227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CA43-09C4-4352-9C02-033618F8E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71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6EC-1E4B-4065-8516-3F7B184AD227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CA43-09C4-4352-9C02-033618F8E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84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6EC-1E4B-4065-8516-3F7B184AD227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CA43-09C4-4352-9C02-033618F8E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61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6EC-1E4B-4065-8516-3F7B184AD227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CA43-09C4-4352-9C02-033618F8E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52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06EC-1E4B-4065-8516-3F7B184AD227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8CA43-09C4-4352-9C02-033618F8E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68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2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0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9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9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0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6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3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4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9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8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91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HENRIQUE RUFINO DE SOUSA NETO</dc:creator>
  <cp:lastModifiedBy>HENRIQUE RUFINO DE SOUSA NETO</cp:lastModifiedBy>
  <cp:revision>2</cp:revision>
  <dcterms:created xsi:type="dcterms:W3CDTF">2019-07-10T12:54:41Z</dcterms:created>
  <dcterms:modified xsi:type="dcterms:W3CDTF">2019-07-10T13:22:45Z</dcterms:modified>
</cp:coreProperties>
</file>