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72" r:id="rId3"/>
    <p:sldId id="275" r:id="rId4"/>
    <p:sldId id="276" r:id="rId5"/>
    <p:sldId id="277" r:id="rId6"/>
    <p:sldId id="278" r:id="rId7"/>
    <p:sldId id="279" r:id="rId8"/>
    <p:sldId id="280" r:id="rId9"/>
    <p:sldId id="284" r:id="rId10"/>
    <p:sldId id="281" r:id="rId11"/>
    <p:sldId id="282" r:id="rId12"/>
    <p:sldId id="283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4D0EE73-8C1C-47C6-8FAB-B0A36A05ECC1}">
          <p14:sldIdLst>
            <p14:sldId id="274"/>
            <p14:sldId id="272"/>
            <p14:sldId id="275"/>
            <p14:sldId id="276"/>
            <p14:sldId id="277"/>
            <p14:sldId id="278"/>
            <p14:sldId id="279"/>
            <p14:sldId id="280"/>
            <p14:sldId id="284"/>
            <p14:sldId id="281"/>
            <p14:sldId id="282"/>
            <p14:sldId id="283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D45"/>
    <a:srgbClr val="DB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165" autoAdjust="0"/>
  </p:normalViewPr>
  <p:slideViewPr>
    <p:cSldViewPr snapToGrid="0">
      <p:cViewPr varScale="1">
        <p:scale>
          <a:sx n="79" d="100"/>
          <a:sy n="79" d="100"/>
        </p:scale>
        <p:origin x="773" y="-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0C306AB-9092-7146-05FB-B1F722F9DD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81AA9F0-D4BD-F069-2BC0-759094F37E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BAA4E-8830-4EBF-A9EE-FD737A9D8748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FB21A1-9A90-842C-C157-397383219D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566C58-1F31-55B0-3039-CC83041755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B9525-ADE2-4AB6-AE85-8FA102C26A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58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2CCF3-20D8-4D16-8BAF-EC68F1D90D55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AA617-63F2-48CE-A088-7B94F58B3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89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g"/><Relationship Id="rId7" Type="http://schemas.openxmlformats.org/officeDocument/2006/relationships/hyperlink" Target="mailto:carolina@machadonunes.com.br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lbarducco@machadonunes.com.br" TargetMode="External"/><Relationship Id="rId5" Type="http://schemas.openxmlformats.org/officeDocument/2006/relationships/hyperlink" Target="mailto:rpavan@machadonunes.com.br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5">
            <a:extLst>
              <a:ext uri="{FF2B5EF4-FFF2-40B4-BE49-F238E27FC236}">
                <a16:creationId xmlns:a16="http://schemas.microsoft.com/office/drawing/2014/main" id="{EA6100BC-A315-CC16-7B3F-38311401A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34" b="78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1B11D5F1-B22F-0FB4-95E2-71B04AB1A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D45">
              <a:alpha val="95000"/>
            </a:srgbClr>
          </a:solidFill>
          <a:ln>
            <a:solidFill>
              <a:srgbClr val="38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6D90BCD-8EE8-8206-174E-BCFD2E8027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5" y="4941932"/>
            <a:ext cx="6194376" cy="7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conteúdo princip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6305D0-1197-66E9-D108-269049EE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347762"/>
            <a:ext cx="9753600" cy="38100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A7BE2BC-D94A-E516-E625-8213247AB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1" y="965910"/>
            <a:ext cx="11295747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9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44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B58D57-0CDB-6F82-3E10-B38A0A7626F0}"/>
              </a:ext>
            </a:extLst>
          </p:cNvPr>
          <p:cNvSpPr/>
          <p:nvPr userDrawn="1"/>
        </p:nvSpPr>
        <p:spPr>
          <a:xfrm>
            <a:off x="-638735" y="1966674"/>
            <a:ext cx="2733773" cy="2733773"/>
          </a:xfrm>
          <a:prstGeom prst="rect">
            <a:avLst/>
          </a:prstGeom>
          <a:noFill/>
          <a:ln w="101600">
            <a:solidFill>
              <a:srgbClr val="313E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03B27B-196B-2A88-3BF6-59C3D0D70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9624" y="2146176"/>
            <a:ext cx="2154611" cy="1047746"/>
          </a:xfrm>
          <a:prstGeom prst="rect">
            <a:avLst/>
          </a:prstGeom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5D455954-AD44-EA45-6B77-31450F9C056C}"/>
              </a:ext>
            </a:extLst>
          </p:cNvPr>
          <p:cNvCxnSpPr/>
          <p:nvPr userDrawn="1"/>
        </p:nvCxnSpPr>
        <p:spPr>
          <a:xfrm>
            <a:off x="1149748" y="3268253"/>
            <a:ext cx="564545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:a16="http://schemas.microsoft.com/office/drawing/2014/main" id="{F8B821C5-12C3-32A2-0315-EA6D26476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2" y="3589747"/>
            <a:ext cx="1610772" cy="92060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2400" dirty="0">
                <a:solidFill>
                  <a:srgbClr val="383D45"/>
                </a:solidFill>
              </a:defRPr>
            </a:lvl1pPr>
          </a:lstStyle>
          <a:p>
            <a:pPr lvl="0">
              <a:lnSpc>
                <a:spcPts val="3100"/>
              </a:lnSpc>
            </a:pPr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conteúd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B58D57-0CDB-6F82-3E10-B38A0A7626F0}"/>
              </a:ext>
            </a:extLst>
          </p:cNvPr>
          <p:cNvSpPr/>
          <p:nvPr userDrawn="1"/>
        </p:nvSpPr>
        <p:spPr>
          <a:xfrm>
            <a:off x="-638735" y="1966674"/>
            <a:ext cx="2733773" cy="2733773"/>
          </a:xfrm>
          <a:prstGeom prst="rect">
            <a:avLst/>
          </a:prstGeom>
          <a:noFill/>
          <a:ln w="1016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03B27B-196B-2A88-3BF6-59C3D0D70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9624" y="2146176"/>
            <a:ext cx="2154611" cy="1047746"/>
          </a:xfrm>
          <a:prstGeom prst="rect">
            <a:avLst/>
          </a:prstGeom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5D455954-AD44-EA45-6B77-31450F9C056C}"/>
              </a:ext>
            </a:extLst>
          </p:cNvPr>
          <p:cNvCxnSpPr/>
          <p:nvPr userDrawn="1"/>
        </p:nvCxnSpPr>
        <p:spPr>
          <a:xfrm>
            <a:off x="1149748" y="3268253"/>
            <a:ext cx="564545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:a16="http://schemas.microsoft.com/office/drawing/2014/main" id="{F8B821C5-12C3-32A2-0315-EA6D26476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2" y="3589747"/>
            <a:ext cx="1610772" cy="92060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24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3100"/>
              </a:lnSpc>
            </a:pPr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18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7376C-F8BA-AF14-8C20-8B9B1DC3A0DF}"/>
              </a:ext>
            </a:extLst>
          </p:cNvPr>
          <p:cNvCxnSpPr/>
          <p:nvPr userDrawn="1"/>
        </p:nvCxnSpPr>
        <p:spPr>
          <a:xfrm>
            <a:off x="427551" y="342566"/>
            <a:ext cx="981250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22D40D-AFD5-E08D-5159-D8D142A8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>
            <a:sp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1FAC15-923D-7179-9DA5-872066CB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2" y="1104686"/>
            <a:ext cx="11313000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conteúd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7376C-F8BA-AF14-8C20-8B9B1DC3A0DF}"/>
              </a:ext>
            </a:extLst>
          </p:cNvPr>
          <p:cNvCxnSpPr/>
          <p:nvPr userDrawn="1"/>
        </p:nvCxnSpPr>
        <p:spPr>
          <a:xfrm>
            <a:off x="427551" y="342566"/>
            <a:ext cx="981250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22D40D-AFD5-E08D-5159-D8D142A8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>
            <a:sp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1FAC15-923D-7179-9DA5-872066CB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2" y="1104686"/>
            <a:ext cx="11313000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79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DF2EB01-DB3A-564C-8485-CADA3C9CF3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92015" y="1"/>
            <a:ext cx="7399986" cy="6857999"/>
          </a:xfrm>
          <a:custGeom>
            <a:avLst/>
            <a:gdLst>
              <a:gd name="connsiteX0" fmla="*/ 2183862 w 6631541"/>
              <a:gd name="connsiteY0" fmla="*/ 0 h 6857999"/>
              <a:gd name="connsiteX1" fmla="*/ 6631541 w 6631541"/>
              <a:gd name="connsiteY1" fmla="*/ 0 h 6857999"/>
              <a:gd name="connsiteX2" fmla="*/ 6631541 w 6631541"/>
              <a:gd name="connsiteY2" fmla="*/ 6857999 h 6857999"/>
              <a:gd name="connsiteX3" fmla="*/ 0 w 663154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1541" h="6857999">
                <a:moveTo>
                  <a:pt x="2183862" y="0"/>
                </a:moveTo>
                <a:lnTo>
                  <a:pt x="6631541" y="0"/>
                </a:lnTo>
                <a:lnTo>
                  <a:pt x="6631541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FontTx/>
              <a:buNone/>
              <a:defRPr lang="en-US" sz="1400" dirty="0"/>
            </a:lvl1pPr>
          </a:lstStyle>
          <a:p>
            <a:pPr marR="0" lvl="0" algn="ctr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Add photo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66B560F-B405-E64F-9BDF-0CBAACB3D0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903896"/>
            <a:ext cx="4686957" cy="30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600" b="1" baseline="0">
                <a:solidFill>
                  <a:srgbClr val="DB5C1E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Presenter name [16pt Arial] 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98A0AF47-0118-3245-A388-D5866C77A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1198651"/>
            <a:ext cx="5597235" cy="207186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dirty="0">
                <a:solidFill>
                  <a:srgbClr val="DB5C1E"/>
                </a:solidFill>
              </a:defRPr>
            </a:lvl1pPr>
          </a:lstStyle>
          <a:p>
            <a:pPr lvl="0">
              <a:lnSpc>
                <a:spcPts val="3100"/>
              </a:lnSpc>
            </a:pP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DA6AB682-877D-F244-8431-46BA642526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4255834"/>
            <a:ext cx="4686957" cy="207186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 sz="1400" b="0" baseline="0">
                <a:solidFill>
                  <a:srgbClr val="383D45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marL="411480" marR="0" lvl="0" indent="-41148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lang="en-US" dirty="0"/>
              <a:t>Presenter Title [14pt Arial]</a:t>
            </a:r>
          </a:p>
        </p:txBody>
      </p:sp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F8424DB-22EB-42D5-AC73-4579D6B405E6}"/>
              </a:ext>
            </a:extLst>
          </p:cNvPr>
          <p:cNvGrpSpPr/>
          <p:nvPr userDrawn="1"/>
        </p:nvGrpSpPr>
        <p:grpSpPr>
          <a:xfrm>
            <a:off x="2059501" y="5353049"/>
            <a:ext cx="10058400" cy="650805"/>
            <a:chOff x="2068379" y="1949346"/>
            <a:chExt cx="10058400" cy="6508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FF9B45-785A-4987-A2B4-6879E0B116B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068379" y="1952341"/>
              <a:ext cx="10058400" cy="647810"/>
              <a:chOff x="3229113" y="-415610"/>
              <a:chExt cx="3987800" cy="256833"/>
            </a:xfrm>
            <a:solidFill>
              <a:schemeClr val="bg1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A01F793-00A5-48ED-B2EC-2009688FAA90}"/>
                  </a:ext>
                </a:extLst>
              </p:cNvPr>
              <p:cNvGrpSpPr/>
              <p:nvPr/>
            </p:nvGrpSpPr>
            <p:grpSpPr>
              <a:xfrm>
                <a:off x="3229113" y="-393873"/>
                <a:ext cx="1497283" cy="217336"/>
                <a:chOff x="3229113" y="-393873"/>
                <a:chExt cx="1497283" cy="217336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AA02CC49-DF8F-4415-B6B9-F95CF1D7FB7E}"/>
                    </a:ext>
                  </a:extLst>
                </p:cNvPr>
                <p:cNvSpPr/>
                <p:nvPr/>
              </p:nvSpPr>
              <p:spPr>
                <a:xfrm>
                  <a:off x="3229113" y="-389654"/>
                  <a:ext cx="189209" cy="208335"/>
                </a:xfrm>
                <a:custGeom>
                  <a:avLst/>
                  <a:gdLst>
                    <a:gd name="connsiteX0" fmla="*/ 101094 w 189209"/>
                    <a:gd name="connsiteY0" fmla="*/ 158472 h 208335"/>
                    <a:gd name="connsiteX1" fmla="*/ 125001 w 189209"/>
                    <a:gd name="connsiteY1" fmla="*/ 138663 h 208335"/>
                    <a:gd name="connsiteX2" fmla="*/ 103826 w 189209"/>
                    <a:gd name="connsiteY2" fmla="*/ 119537 h 208335"/>
                    <a:gd name="connsiteX3" fmla="*/ 62842 w 189209"/>
                    <a:gd name="connsiteY3" fmla="*/ 119537 h 208335"/>
                    <a:gd name="connsiteX4" fmla="*/ 62842 w 189209"/>
                    <a:gd name="connsiteY4" fmla="*/ 158472 h 208335"/>
                    <a:gd name="connsiteX5" fmla="*/ 101094 w 189209"/>
                    <a:gd name="connsiteY5" fmla="*/ 158472 h 208335"/>
                    <a:gd name="connsiteX6" fmla="*/ 97679 w 189209"/>
                    <a:gd name="connsiteY6" fmla="*/ 80602 h 208335"/>
                    <a:gd name="connsiteX7" fmla="*/ 118171 w 189209"/>
                    <a:gd name="connsiteY7" fmla="*/ 63525 h 208335"/>
                    <a:gd name="connsiteX8" fmla="*/ 96996 w 189209"/>
                    <a:gd name="connsiteY8" fmla="*/ 49181 h 208335"/>
                    <a:gd name="connsiteX9" fmla="*/ 62842 w 189209"/>
                    <a:gd name="connsiteY9" fmla="*/ 49181 h 208335"/>
                    <a:gd name="connsiteX10" fmla="*/ 62842 w 189209"/>
                    <a:gd name="connsiteY10" fmla="*/ 80602 h 208335"/>
                    <a:gd name="connsiteX11" fmla="*/ 97679 w 189209"/>
                    <a:gd name="connsiteY11" fmla="*/ 80602 h 208335"/>
                    <a:gd name="connsiteX12" fmla="*/ 113389 w 189209"/>
                    <a:gd name="connsiteY12" fmla="*/ 0 h 208335"/>
                    <a:gd name="connsiteX13" fmla="*/ 178281 w 189209"/>
                    <a:gd name="connsiteY13" fmla="*/ 51913 h 208335"/>
                    <a:gd name="connsiteX14" fmla="*/ 153007 w 189209"/>
                    <a:gd name="connsiteY14" fmla="*/ 92897 h 208335"/>
                    <a:gd name="connsiteX15" fmla="*/ 189210 w 189209"/>
                    <a:gd name="connsiteY15" fmla="*/ 144810 h 208335"/>
                    <a:gd name="connsiteX16" fmla="*/ 168718 w 189209"/>
                    <a:gd name="connsiteY16" fmla="*/ 190576 h 208335"/>
                    <a:gd name="connsiteX17" fmla="*/ 117488 w 189209"/>
                    <a:gd name="connsiteY17" fmla="*/ 208336 h 208335"/>
                    <a:gd name="connsiteX18" fmla="*/ 0 w 189209"/>
                    <a:gd name="connsiteY18" fmla="*/ 208336 h 208335"/>
                    <a:gd name="connsiteX19" fmla="*/ 0 w 189209"/>
                    <a:gd name="connsiteY19" fmla="*/ 0 h 208335"/>
                    <a:gd name="connsiteX20" fmla="*/ 113389 w 189209"/>
                    <a:gd name="connsiteY20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9209" h="208335">
                      <a:moveTo>
                        <a:pt x="101094" y="158472"/>
                      </a:moveTo>
                      <a:cubicBezTo>
                        <a:pt x="116805" y="158472"/>
                        <a:pt x="125001" y="151641"/>
                        <a:pt x="125001" y="138663"/>
                      </a:cubicBezTo>
                      <a:cubicBezTo>
                        <a:pt x="125001" y="126368"/>
                        <a:pt x="116805" y="119537"/>
                        <a:pt x="103826" y="119537"/>
                      </a:cubicBezTo>
                      <a:lnTo>
                        <a:pt x="62842" y="119537"/>
                      </a:lnTo>
                      <a:lnTo>
                        <a:pt x="62842" y="158472"/>
                      </a:lnTo>
                      <a:lnTo>
                        <a:pt x="101094" y="158472"/>
                      </a:lnTo>
                      <a:close/>
                      <a:moveTo>
                        <a:pt x="97679" y="80602"/>
                      </a:moveTo>
                      <a:cubicBezTo>
                        <a:pt x="112023" y="80602"/>
                        <a:pt x="118171" y="75821"/>
                        <a:pt x="118171" y="63525"/>
                      </a:cubicBezTo>
                      <a:cubicBezTo>
                        <a:pt x="118171" y="53279"/>
                        <a:pt x="109974" y="49181"/>
                        <a:pt x="96996" y="49181"/>
                      </a:cubicBezTo>
                      <a:lnTo>
                        <a:pt x="62842" y="49181"/>
                      </a:lnTo>
                      <a:lnTo>
                        <a:pt x="62842" y="80602"/>
                      </a:lnTo>
                      <a:lnTo>
                        <a:pt x="97679" y="80602"/>
                      </a:lnTo>
                      <a:close/>
                      <a:moveTo>
                        <a:pt x="113389" y="0"/>
                      </a:moveTo>
                      <a:cubicBezTo>
                        <a:pt x="154373" y="0"/>
                        <a:pt x="178281" y="19809"/>
                        <a:pt x="178281" y="51913"/>
                      </a:cubicBezTo>
                      <a:cubicBezTo>
                        <a:pt x="178281" y="71039"/>
                        <a:pt x="170084" y="83334"/>
                        <a:pt x="153007" y="92897"/>
                      </a:cubicBezTo>
                      <a:cubicBezTo>
                        <a:pt x="176231" y="101094"/>
                        <a:pt x="189210" y="118854"/>
                        <a:pt x="189210" y="144810"/>
                      </a:cubicBezTo>
                      <a:cubicBezTo>
                        <a:pt x="189210" y="163936"/>
                        <a:pt x="182379" y="178964"/>
                        <a:pt x="168718" y="190576"/>
                      </a:cubicBezTo>
                      <a:cubicBezTo>
                        <a:pt x="154373" y="202188"/>
                        <a:pt x="137297" y="208336"/>
                        <a:pt x="117488" y="208336"/>
                      </a:cubicBezTo>
                      <a:lnTo>
                        <a:pt x="0" y="208336"/>
                      </a:lnTo>
                      <a:lnTo>
                        <a:pt x="0" y="0"/>
                      </a:lnTo>
                      <a:lnTo>
                        <a:pt x="113389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0508914-6BE9-4226-BD47-0A689D3E372E}"/>
                    </a:ext>
                  </a:extLst>
                </p:cNvPr>
                <p:cNvSpPr/>
                <p:nvPr/>
              </p:nvSpPr>
              <p:spPr>
                <a:xfrm>
                  <a:off x="3494826" y="-393873"/>
                  <a:ext cx="209701" cy="217336"/>
                </a:xfrm>
                <a:custGeom>
                  <a:avLst/>
                  <a:gdLst>
                    <a:gd name="connsiteX0" fmla="*/ 104509 w 209701"/>
                    <a:gd name="connsiteY0" fmla="*/ 165423 h 217336"/>
                    <a:gd name="connsiteX1" fmla="*/ 145494 w 209701"/>
                    <a:gd name="connsiteY1" fmla="*/ 108046 h 217336"/>
                    <a:gd name="connsiteX2" fmla="*/ 103826 w 209701"/>
                    <a:gd name="connsiteY2" fmla="*/ 50668 h 217336"/>
                    <a:gd name="connsiteX3" fmla="*/ 62842 w 209701"/>
                    <a:gd name="connsiteY3" fmla="*/ 108046 h 217336"/>
                    <a:gd name="connsiteX4" fmla="*/ 104509 w 209701"/>
                    <a:gd name="connsiteY4" fmla="*/ 165423 h 217336"/>
                    <a:gd name="connsiteX5" fmla="*/ 181013 w 209701"/>
                    <a:gd name="connsiteY5" fmla="*/ 29493 h 217336"/>
                    <a:gd name="connsiteX6" fmla="*/ 209702 w 209701"/>
                    <a:gd name="connsiteY6" fmla="*/ 108046 h 217336"/>
                    <a:gd name="connsiteX7" fmla="*/ 181013 w 209701"/>
                    <a:gd name="connsiteY7" fmla="*/ 186598 h 217336"/>
                    <a:gd name="connsiteX8" fmla="*/ 105192 w 209701"/>
                    <a:gd name="connsiteY8" fmla="*/ 217336 h 217336"/>
                    <a:gd name="connsiteX9" fmla="*/ 29372 w 209701"/>
                    <a:gd name="connsiteY9" fmla="*/ 187282 h 217336"/>
                    <a:gd name="connsiteX10" fmla="*/ 0 w 209701"/>
                    <a:gd name="connsiteY10" fmla="*/ 108729 h 217336"/>
                    <a:gd name="connsiteX11" fmla="*/ 28689 w 209701"/>
                    <a:gd name="connsiteY11" fmla="*/ 30176 h 217336"/>
                    <a:gd name="connsiteX12" fmla="*/ 104509 w 209701"/>
                    <a:gd name="connsiteY12" fmla="*/ 121 h 217336"/>
                    <a:gd name="connsiteX13" fmla="*/ 181013 w 209701"/>
                    <a:gd name="connsiteY13" fmla="*/ 29493 h 21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9701" h="217336">
                      <a:moveTo>
                        <a:pt x="104509" y="165423"/>
                      </a:moveTo>
                      <a:cubicBezTo>
                        <a:pt x="129100" y="165423"/>
                        <a:pt x="145494" y="145614"/>
                        <a:pt x="145494" y="108046"/>
                      </a:cubicBezTo>
                      <a:cubicBezTo>
                        <a:pt x="145494" y="69794"/>
                        <a:pt x="127734" y="50668"/>
                        <a:pt x="103826" y="50668"/>
                      </a:cubicBezTo>
                      <a:cubicBezTo>
                        <a:pt x="81285" y="50668"/>
                        <a:pt x="62842" y="69794"/>
                        <a:pt x="62842" y="108046"/>
                      </a:cubicBezTo>
                      <a:cubicBezTo>
                        <a:pt x="63525" y="145614"/>
                        <a:pt x="80602" y="165423"/>
                        <a:pt x="104509" y="165423"/>
                      </a:cubicBezTo>
                      <a:moveTo>
                        <a:pt x="181013" y="29493"/>
                      </a:moveTo>
                      <a:cubicBezTo>
                        <a:pt x="200139" y="49302"/>
                        <a:pt x="209702" y="77991"/>
                        <a:pt x="209702" y="108046"/>
                      </a:cubicBezTo>
                      <a:cubicBezTo>
                        <a:pt x="209702" y="140150"/>
                        <a:pt x="200139" y="166106"/>
                        <a:pt x="181013" y="186598"/>
                      </a:cubicBezTo>
                      <a:cubicBezTo>
                        <a:pt x="161887" y="207090"/>
                        <a:pt x="135930" y="217336"/>
                        <a:pt x="105192" y="217336"/>
                      </a:cubicBezTo>
                      <a:cubicBezTo>
                        <a:pt x="74454" y="217336"/>
                        <a:pt x="49181" y="207774"/>
                        <a:pt x="29372" y="187282"/>
                      </a:cubicBezTo>
                      <a:cubicBezTo>
                        <a:pt x="9563" y="166790"/>
                        <a:pt x="0" y="139467"/>
                        <a:pt x="0" y="108729"/>
                      </a:cubicBezTo>
                      <a:cubicBezTo>
                        <a:pt x="0" y="78674"/>
                        <a:pt x="9563" y="50668"/>
                        <a:pt x="28689" y="30176"/>
                      </a:cubicBezTo>
                      <a:cubicBezTo>
                        <a:pt x="47815" y="10367"/>
                        <a:pt x="75137" y="121"/>
                        <a:pt x="104509" y="121"/>
                      </a:cubicBezTo>
                      <a:cubicBezTo>
                        <a:pt x="134564" y="-1245"/>
                        <a:pt x="161204" y="9001"/>
                        <a:pt x="181013" y="29493"/>
                      </a:cubicBezTo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ADABF5D0-BAB7-4652-B37A-4D05000DBFF0}"/>
                    </a:ext>
                  </a:extLst>
                </p:cNvPr>
                <p:cNvSpPr/>
                <p:nvPr/>
              </p:nvSpPr>
              <p:spPr>
                <a:xfrm>
                  <a:off x="3789228" y="-390337"/>
                  <a:ext cx="155056" cy="209018"/>
                </a:xfrm>
                <a:custGeom>
                  <a:avLst/>
                  <a:gdLst>
                    <a:gd name="connsiteX0" fmla="*/ 63525 w 155056"/>
                    <a:gd name="connsiteY0" fmla="*/ 0 h 209018"/>
                    <a:gd name="connsiteX1" fmla="*/ 63525 w 155056"/>
                    <a:gd name="connsiteY1" fmla="*/ 155056 h 209018"/>
                    <a:gd name="connsiteX2" fmla="*/ 155056 w 155056"/>
                    <a:gd name="connsiteY2" fmla="*/ 155056 h 209018"/>
                    <a:gd name="connsiteX3" fmla="*/ 155056 w 155056"/>
                    <a:gd name="connsiteY3" fmla="*/ 208336 h 209018"/>
                    <a:gd name="connsiteX4" fmla="*/ 0 w 155056"/>
                    <a:gd name="connsiteY4" fmla="*/ 209019 h 209018"/>
                    <a:gd name="connsiteX5" fmla="*/ 0 w 155056"/>
                    <a:gd name="connsiteY5" fmla="*/ 0 h 209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56" h="209018">
                      <a:moveTo>
                        <a:pt x="63525" y="0"/>
                      </a:moveTo>
                      <a:lnTo>
                        <a:pt x="63525" y="155056"/>
                      </a:lnTo>
                      <a:lnTo>
                        <a:pt x="155056" y="155056"/>
                      </a:lnTo>
                      <a:lnTo>
                        <a:pt x="155056" y="208336"/>
                      </a:lnTo>
                      <a:lnTo>
                        <a:pt x="0" y="2090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3E658F6D-1800-4AEA-9592-BC2977169C5A}"/>
                    </a:ext>
                  </a:extLst>
                </p:cNvPr>
                <p:cNvSpPr/>
                <p:nvPr/>
              </p:nvSpPr>
              <p:spPr>
                <a:xfrm>
                  <a:off x="4029668" y="-390337"/>
                  <a:ext cx="197406" cy="208335"/>
                </a:xfrm>
                <a:custGeom>
                  <a:avLst/>
                  <a:gdLst>
                    <a:gd name="connsiteX0" fmla="*/ 89482 w 197406"/>
                    <a:gd name="connsiteY0" fmla="*/ 155056 h 208335"/>
                    <a:gd name="connsiteX1" fmla="*/ 133881 w 197406"/>
                    <a:gd name="connsiteY1" fmla="*/ 103143 h 208335"/>
                    <a:gd name="connsiteX2" fmla="*/ 84700 w 197406"/>
                    <a:gd name="connsiteY2" fmla="*/ 53279 h 208335"/>
                    <a:gd name="connsiteX3" fmla="*/ 63525 w 197406"/>
                    <a:gd name="connsiteY3" fmla="*/ 53279 h 208335"/>
                    <a:gd name="connsiteX4" fmla="*/ 63525 w 197406"/>
                    <a:gd name="connsiteY4" fmla="*/ 155056 h 208335"/>
                    <a:gd name="connsiteX5" fmla="*/ 89482 w 197406"/>
                    <a:gd name="connsiteY5" fmla="*/ 155056 h 208335"/>
                    <a:gd name="connsiteX6" fmla="*/ 105192 w 197406"/>
                    <a:gd name="connsiteY6" fmla="*/ 0 h 208335"/>
                    <a:gd name="connsiteX7" fmla="*/ 197406 w 197406"/>
                    <a:gd name="connsiteY7" fmla="*/ 103826 h 208335"/>
                    <a:gd name="connsiteX8" fmla="*/ 93580 w 197406"/>
                    <a:gd name="connsiteY8" fmla="*/ 208336 h 208335"/>
                    <a:gd name="connsiteX9" fmla="*/ 0 w 197406"/>
                    <a:gd name="connsiteY9" fmla="*/ 208336 h 208335"/>
                    <a:gd name="connsiteX10" fmla="*/ 0 w 197406"/>
                    <a:gd name="connsiteY10" fmla="*/ 0 h 208335"/>
                    <a:gd name="connsiteX11" fmla="*/ 105192 w 197406"/>
                    <a:gd name="connsiteY11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06" h="208335">
                      <a:moveTo>
                        <a:pt x="89482" y="155056"/>
                      </a:moveTo>
                      <a:cubicBezTo>
                        <a:pt x="118171" y="155056"/>
                        <a:pt x="133881" y="135931"/>
                        <a:pt x="133881" y="103143"/>
                      </a:cubicBezTo>
                      <a:cubicBezTo>
                        <a:pt x="133881" y="72405"/>
                        <a:pt x="115438" y="53279"/>
                        <a:pt x="84700" y="53279"/>
                      </a:cubicBezTo>
                      <a:lnTo>
                        <a:pt x="63525" y="53279"/>
                      </a:lnTo>
                      <a:lnTo>
                        <a:pt x="63525" y="155056"/>
                      </a:lnTo>
                      <a:lnTo>
                        <a:pt x="89482" y="155056"/>
                      </a:lnTo>
                      <a:close/>
                      <a:moveTo>
                        <a:pt x="105192" y="0"/>
                      </a:moveTo>
                      <a:cubicBezTo>
                        <a:pt x="163253" y="0"/>
                        <a:pt x="197406" y="40301"/>
                        <a:pt x="197406" y="103826"/>
                      </a:cubicBezTo>
                      <a:cubicBezTo>
                        <a:pt x="197406" y="172816"/>
                        <a:pt x="158472" y="208336"/>
                        <a:pt x="93580" y="208336"/>
                      </a:cubicBezTo>
                      <a:lnTo>
                        <a:pt x="0" y="208336"/>
                      </a:lnTo>
                      <a:lnTo>
                        <a:pt x="0" y="0"/>
                      </a:lnTo>
                      <a:lnTo>
                        <a:pt x="105192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8084079B-797B-4ED9-9C21-6BD5065C0112}"/>
                    </a:ext>
                  </a:extLst>
                </p:cNvPr>
                <p:cNvSpPr/>
                <p:nvPr/>
              </p:nvSpPr>
              <p:spPr>
                <a:xfrm>
                  <a:off x="4312458" y="-390337"/>
                  <a:ext cx="155739" cy="208335"/>
                </a:xfrm>
                <a:custGeom>
                  <a:avLst/>
                  <a:gdLst>
                    <a:gd name="connsiteX0" fmla="*/ 64209 w 155739"/>
                    <a:gd name="connsiteY0" fmla="*/ 0 h 208335"/>
                    <a:gd name="connsiteX1" fmla="*/ 64209 w 155739"/>
                    <a:gd name="connsiteY1" fmla="*/ 155056 h 208335"/>
                    <a:gd name="connsiteX2" fmla="*/ 155740 w 155739"/>
                    <a:gd name="connsiteY2" fmla="*/ 155056 h 208335"/>
                    <a:gd name="connsiteX3" fmla="*/ 155740 w 155739"/>
                    <a:gd name="connsiteY3" fmla="*/ 208336 h 208335"/>
                    <a:gd name="connsiteX4" fmla="*/ 0 w 155739"/>
                    <a:gd name="connsiteY4" fmla="*/ 208336 h 208335"/>
                    <a:gd name="connsiteX5" fmla="*/ 0 w 155739"/>
                    <a:gd name="connsiteY5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739" h="208335">
                      <a:moveTo>
                        <a:pt x="64209" y="0"/>
                      </a:moveTo>
                      <a:lnTo>
                        <a:pt x="64209" y="155056"/>
                      </a:lnTo>
                      <a:lnTo>
                        <a:pt x="155740" y="155056"/>
                      </a:lnTo>
                      <a:lnTo>
                        <a:pt x="155740" y="208336"/>
                      </a:lnTo>
                      <a:lnTo>
                        <a:pt x="0" y="2083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8E39221D-81A6-4E22-8A32-47B6EDFC2DB9}"/>
                    </a:ext>
                  </a:extLst>
                </p:cNvPr>
                <p:cNvSpPr/>
                <p:nvPr/>
              </p:nvSpPr>
              <p:spPr>
                <a:xfrm>
                  <a:off x="4516012" y="-390337"/>
                  <a:ext cx="210384" cy="208335"/>
                </a:xfrm>
                <a:custGeom>
                  <a:avLst/>
                  <a:gdLst>
                    <a:gd name="connsiteX0" fmla="*/ 70356 w 210384"/>
                    <a:gd name="connsiteY0" fmla="*/ 0 h 208335"/>
                    <a:gd name="connsiteX1" fmla="*/ 105192 w 210384"/>
                    <a:gd name="connsiteY1" fmla="*/ 76504 h 208335"/>
                    <a:gd name="connsiteX2" fmla="*/ 140712 w 210384"/>
                    <a:gd name="connsiteY2" fmla="*/ 0 h 208335"/>
                    <a:gd name="connsiteX3" fmla="*/ 210385 w 210384"/>
                    <a:gd name="connsiteY3" fmla="*/ 0 h 208335"/>
                    <a:gd name="connsiteX4" fmla="*/ 136614 w 210384"/>
                    <a:gd name="connsiteY4" fmla="*/ 131832 h 208335"/>
                    <a:gd name="connsiteX5" fmla="*/ 136614 w 210384"/>
                    <a:gd name="connsiteY5" fmla="*/ 208336 h 208335"/>
                    <a:gd name="connsiteX6" fmla="*/ 73088 w 210384"/>
                    <a:gd name="connsiteY6" fmla="*/ 208336 h 208335"/>
                    <a:gd name="connsiteX7" fmla="*/ 73088 w 210384"/>
                    <a:gd name="connsiteY7" fmla="*/ 131832 h 208335"/>
                    <a:gd name="connsiteX8" fmla="*/ 0 w 210384"/>
                    <a:gd name="connsiteY8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0384" h="208335">
                      <a:moveTo>
                        <a:pt x="70356" y="0"/>
                      </a:moveTo>
                      <a:lnTo>
                        <a:pt x="105192" y="76504"/>
                      </a:lnTo>
                      <a:lnTo>
                        <a:pt x="140712" y="0"/>
                      </a:lnTo>
                      <a:lnTo>
                        <a:pt x="210385" y="0"/>
                      </a:lnTo>
                      <a:lnTo>
                        <a:pt x="136614" y="131832"/>
                      </a:lnTo>
                      <a:lnTo>
                        <a:pt x="136614" y="208336"/>
                      </a:lnTo>
                      <a:lnTo>
                        <a:pt x="73088" y="208336"/>
                      </a:lnTo>
                      <a:lnTo>
                        <a:pt x="73088" y="1318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0C68AD-6610-4881-8BCB-3E7939F7A570}"/>
                  </a:ext>
                </a:extLst>
              </p:cNvPr>
              <p:cNvGrpSpPr/>
              <p:nvPr/>
            </p:nvGrpSpPr>
            <p:grpSpPr>
              <a:xfrm>
                <a:off x="4796070" y="-395801"/>
                <a:ext cx="1739090" cy="218581"/>
                <a:chOff x="4796070" y="-395801"/>
                <a:chExt cx="1739090" cy="218581"/>
              </a:xfrm>
              <a:grpFill/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A8903422-F8FA-4BE0-A098-4624801D3E22}"/>
                    </a:ext>
                  </a:extLst>
                </p:cNvPr>
                <p:cNvSpPr/>
                <p:nvPr/>
              </p:nvSpPr>
              <p:spPr>
                <a:xfrm>
                  <a:off x="4796070" y="-390337"/>
                  <a:ext cx="178963" cy="208335"/>
                </a:xfrm>
                <a:custGeom>
                  <a:avLst/>
                  <a:gdLst>
                    <a:gd name="connsiteX0" fmla="*/ 178963 w 178963"/>
                    <a:gd name="connsiteY0" fmla="*/ 0 h 208335"/>
                    <a:gd name="connsiteX1" fmla="*/ 174182 w 178963"/>
                    <a:gd name="connsiteY1" fmla="*/ 23224 h 208335"/>
                    <a:gd name="connsiteX2" fmla="*/ 65574 w 178963"/>
                    <a:gd name="connsiteY2" fmla="*/ 23224 h 208335"/>
                    <a:gd name="connsiteX3" fmla="*/ 51913 w 178963"/>
                    <a:gd name="connsiteY3" fmla="*/ 89482 h 208335"/>
                    <a:gd name="connsiteX4" fmla="*/ 147542 w 178963"/>
                    <a:gd name="connsiteY4" fmla="*/ 89482 h 208335"/>
                    <a:gd name="connsiteX5" fmla="*/ 142761 w 178963"/>
                    <a:gd name="connsiteY5" fmla="*/ 112706 h 208335"/>
                    <a:gd name="connsiteX6" fmla="*/ 47131 w 178963"/>
                    <a:gd name="connsiteY6" fmla="*/ 112706 h 208335"/>
                    <a:gd name="connsiteX7" fmla="*/ 27323 w 178963"/>
                    <a:gd name="connsiteY7" fmla="*/ 208336 h 208335"/>
                    <a:gd name="connsiteX8" fmla="*/ 0 w 178963"/>
                    <a:gd name="connsiteY8" fmla="*/ 208336 h 208335"/>
                    <a:gd name="connsiteX9" fmla="*/ 43033 w 178963"/>
                    <a:gd name="connsiteY9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8963" h="208335">
                      <a:moveTo>
                        <a:pt x="178963" y="0"/>
                      </a:moveTo>
                      <a:lnTo>
                        <a:pt x="174182" y="23224"/>
                      </a:lnTo>
                      <a:lnTo>
                        <a:pt x="65574" y="23224"/>
                      </a:lnTo>
                      <a:lnTo>
                        <a:pt x="51913" y="89482"/>
                      </a:lnTo>
                      <a:lnTo>
                        <a:pt x="147542" y="89482"/>
                      </a:lnTo>
                      <a:lnTo>
                        <a:pt x="142761" y="112706"/>
                      </a:lnTo>
                      <a:lnTo>
                        <a:pt x="47131" y="112706"/>
                      </a:lnTo>
                      <a:lnTo>
                        <a:pt x="27323" y="208336"/>
                      </a:lnTo>
                      <a:lnTo>
                        <a:pt x="0" y="208336"/>
                      </a:lnTo>
                      <a:lnTo>
                        <a:pt x="43033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4B78BB86-6957-4017-9808-B22B9E857B89}"/>
                    </a:ext>
                  </a:extLst>
                </p:cNvPr>
                <p:cNvSpPr/>
                <p:nvPr/>
              </p:nvSpPr>
              <p:spPr>
                <a:xfrm>
                  <a:off x="5017384" y="-395801"/>
                  <a:ext cx="200138" cy="218581"/>
                </a:xfrm>
                <a:custGeom>
                  <a:avLst/>
                  <a:gdLst>
                    <a:gd name="connsiteX0" fmla="*/ 88799 w 200138"/>
                    <a:gd name="connsiteY0" fmla="*/ 195357 h 218581"/>
                    <a:gd name="connsiteX1" fmla="*/ 172133 w 200138"/>
                    <a:gd name="connsiteY1" fmla="*/ 92897 h 218581"/>
                    <a:gd name="connsiteX2" fmla="*/ 113389 w 200138"/>
                    <a:gd name="connsiteY2" fmla="*/ 23907 h 218581"/>
                    <a:gd name="connsiteX3" fmla="*/ 28006 w 200138"/>
                    <a:gd name="connsiteY3" fmla="*/ 127734 h 218581"/>
                    <a:gd name="connsiteX4" fmla="*/ 88799 w 200138"/>
                    <a:gd name="connsiteY4" fmla="*/ 195357 h 218581"/>
                    <a:gd name="connsiteX5" fmla="*/ 200139 w 200138"/>
                    <a:gd name="connsiteY5" fmla="*/ 92214 h 218581"/>
                    <a:gd name="connsiteX6" fmla="*/ 88799 w 200138"/>
                    <a:gd name="connsiteY6" fmla="*/ 218582 h 218581"/>
                    <a:gd name="connsiteX7" fmla="*/ 0 w 200138"/>
                    <a:gd name="connsiteY7" fmla="*/ 127051 h 218581"/>
                    <a:gd name="connsiteX8" fmla="*/ 113389 w 200138"/>
                    <a:gd name="connsiteY8" fmla="*/ 0 h 218581"/>
                    <a:gd name="connsiteX9" fmla="*/ 200139 w 200138"/>
                    <a:gd name="connsiteY9" fmla="*/ 92214 h 21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0138" h="218581">
                      <a:moveTo>
                        <a:pt x="88799" y="195357"/>
                      </a:moveTo>
                      <a:cubicBezTo>
                        <a:pt x="142078" y="195357"/>
                        <a:pt x="172133" y="144127"/>
                        <a:pt x="172133" y="92897"/>
                      </a:cubicBezTo>
                      <a:cubicBezTo>
                        <a:pt x="172133" y="52596"/>
                        <a:pt x="149592" y="23907"/>
                        <a:pt x="113389" y="23907"/>
                      </a:cubicBezTo>
                      <a:cubicBezTo>
                        <a:pt x="59427" y="23907"/>
                        <a:pt x="28006" y="73771"/>
                        <a:pt x="28006" y="127734"/>
                      </a:cubicBezTo>
                      <a:cubicBezTo>
                        <a:pt x="28006" y="169401"/>
                        <a:pt x="49181" y="195357"/>
                        <a:pt x="88799" y="195357"/>
                      </a:cubicBezTo>
                      <a:moveTo>
                        <a:pt x="200139" y="92214"/>
                      </a:moveTo>
                      <a:cubicBezTo>
                        <a:pt x="200139" y="155739"/>
                        <a:pt x="159155" y="218582"/>
                        <a:pt x="88799" y="218582"/>
                      </a:cubicBezTo>
                      <a:cubicBezTo>
                        <a:pt x="32787" y="218582"/>
                        <a:pt x="0" y="185111"/>
                        <a:pt x="0" y="127051"/>
                      </a:cubicBezTo>
                      <a:cubicBezTo>
                        <a:pt x="0" y="54645"/>
                        <a:pt x="47132" y="0"/>
                        <a:pt x="113389" y="0"/>
                      </a:cubicBezTo>
                      <a:cubicBezTo>
                        <a:pt x="166669" y="0"/>
                        <a:pt x="200139" y="39618"/>
                        <a:pt x="200139" y="92214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442BC9EF-36BC-46BF-A21B-2FC5011B6CF0}"/>
                    </a:ext>
                  </a:extLst>
                </p:cNvPr>
                <p:cNvSpPr/>
                <p:nvPr/>
              </p:nvSpPr>
              <p:spPr>
                <a:xfrm>
                  <a:off x="5276267" y="-390337"/>
                  <a:ext cx="189892" cy="208335"/>
                </a:xfrm>
                <a:custGeom>
                  <a:avLst/>
                  <a:gdLst>
                    <a:gd name="connsiteX0" fmla="*/ 64891 w 189892"/>
                    <a:gd name="connsiteY0" fmla="*/ 23224 h 208335"/>
                    <a:gd name="connsiteX1" fmla="*/ 49864 w 189892"/>
                    <a:gd name="connsiteY1" fmla="*/ 95629 h 208335"/>
                    <a:gd name="connsiteX2" fmla="*/ 112706 w 189892"/>
                    <a:gd name="connsiteY2" fmla="*/ 95629 h 208335"/>
                    <a:gd name="connsiteX3" fmla="*/ 162570 w 189892"/>
                    <a:gd name="connsiteY3" fmla="*/ 54645 h 208335"/>
                    <a:gd name="connsiteX4" fmla="*/ 122952 w 189892"/>
                    <a:gd name="connsiteY4" fmla="*/ 23224 h 208335"/>
                    <a:gd name="connsiteX5" fmla="*/ 64891 w 189892"/>
                    <a:gd name="connsiteY5" fmla="*/ 23224 h 208335"/>
                    <a:gd name="connsiteX6" fmla="*/ 123635 w 189892"/>
                    <a:gd name="connsiteY6" fmla="*/ 0 h 208335"/>
                    <a:gd name="connsiteX7" fmla="*/ 189893 w 189892"/>
                    <a:gd name="connsiteY7" fmla="*/ 53279 h 208335"/>
                    <a:gd name="connsiteX8" fmla="*/ 143444 w 189892"/>
                    <a:gd name="connsiteY8" fmla="*/ 109291 h 208335"/>
                    <a:gd name="connsiteX9" fmla="*/ 143444 w 189892"/>
                    <a:gd name="connsiteY9" fmla="*/ 109974 h 208335"/>
                    <a:gd name="connsiteX10" fmla="*/ 165302 w 189892"/>
                    <a:gd name="connsiteY10" fmla="*/ 146860 h 208335"/>
                    <a:gd name="connsiteX11" fmla="*/ 161204 w 189892"/>
                    <a:gd name="connsiteY11" fmla="*/ 190576 h 208335"/>
                    <a:gd name="connsiteX12" fmla="*/ 165302 w 189892"/>
                    <a:gd name="connsiteY12" fmla="*/ 208336 h 208335"/>
                    <a:gd name="connsiteX13" fmla="*/ 136614 w 189892"/>
                    <a:gd name="connsiteY13" fmla="*/ 208336 h 208335"/>
                    <a:gd name="connsiteX14" fmla="*/ 134564 w 189892"/>
                    <a:gd name="connsiteY14" fmla="*/ 189893 h 208335"/>
                    <a:gd name="connsiteX15" fmla="*/ 139346 w 189892"/>
                    <a:gd name="connsiteY15" fmla="*/ 147543 h 208335"/>
                    <a:gd name="connsiteX16" fmla="*/ 116804 w 189892"/>
                    <a:gd name="connsiteY16" fmla="*/ 119537 h 208335"/>
                    <a:gd name="connsiteX17" fmla="*/ 45766 w 189892"/>
                    <a:gd name="connsiteY17" fmla="*/ 119537 h 208335"/>
                    <a:gd name="connsiteX18" fmla="*/ 27323 w 189892"/>
                    <a:gd name="connsiteY18" fmla="*/ 208336 h 208335"/>
                    <a:gd name="connsiteX19" fmla="*/ 0 w 189892"/>
                    <a:gd name="connsiteY19" fmla="*/ 208336 h 208335"/>
                    <a:gd name="connsiteX20" fmla="*/ 43716 w 189892"/>
                    <a:gd name="connsiteY20" fmla="*/ 0 h 208335"/>
                    <a:gd name="connsiteX21" fmla="*/ 123635 w 189892"/>
                    <a:gd name="connsiteY21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9892" h="208335">
                      <a:moveTo>
                        <a:pt x="64891" y="23224"/>
                      </a:moveTo>
                      <a:lnTo>
                        <a:pt x="49864" y="95629"/>
                      </a:lnTo>
                      <a:lnTo>
                        <a:pt x="112706" y="95629"/>
                      </a:lnTo>
                      <a:cubicBezTo>
                        <a:pt x="143444" y="95629"/>
                        <a:pt x="162570" y="79919"/>
                        <a:pt x="162570" y="54645"/>
                      </a:cubicBezTo>
                      <a:cubicBezTo>
                        <a:pt x="162570" y="33470"/>
                        <a:pt x="148909" y="23224"/>
                        <a:pt x="122952" y="23224"/>
                      </a:cubicBezTo>
                      <a:lnTo>
                        <a:pt x="64891" y="23224"/>
                      </a:lnTo>
                      <a:close/>
                      <a:moveTo>
                        <a:pt x="123635" y="0"/>
                      </a:moveTo>
                      <a:cubicBezTo>
                        <a:pt x="165302" y="0"/>
                        <a:pt x="189893" y="17760"/>
                        <a:pt x="189893" y="53279"/>
                      </a:cubicBezTo>
                      <a:cubicBezTo>
                        <a:pt x="189893" y="81285"/>
                        <a:pt x="171450" y="105193"/>
                        <a:pt x="143444" y="109291"/>
                      </a:cubicBezTo>
                      <a:lnTo>
                        <a:pt x="143444" y="109974"/>
                      </a:lnTo>
                      <a:cubicBezTo>
                        <a:pt x="156422" y="114072"/>
                        <a:pt x="165302" y="127051"/>
                        <a:pt x="165302" y="146860"/>
                      </a:cubicBezTo>
                      <a:cubicBezTo>
                        <a:pt x="165302" y="156423"/>
                        <a:pt x="161204" y="180330"/>
                        <a:pt x="161204" y="190576"/>
                      </a:cubicBezTo>
                      <a:cubicBezTo>
                        <a:pt x="161204" y="196723"/>
                        <a:pt x="162570" y="203554"/>
                        <a:pt x="165302" y="208336"/>
                      </a:cubicBezTo>
                      <a:lnTo>
                        <a:pt x="136614" y="208336"/>
                      </a:lnTo>
                      <a:cubicBezTo>
                        <a:pt x="135247" y="204237"/>
                        <a:pt x="134564" y="198090"/>
                        <a:pt x="134564" y="189893"/>
                      </a:cubicBezTo>
                      <a:cubicBezTo>
                        <a:pt x="134564" y="176231"/>
                        <a:pt x="139346" y="157106"/>
                        <a:pt x="139346" y="147543"/>
                      </a:cubicBezTo>
                      <a:cubicBezTo>
                        <a:pt x="139346" y="129783"/>
                        <a:pt x="131832" y="119537"/>
                        <a:pt x="116804" y="119537"/>
                      </a:cubicBezTo>
                      <a:lnTo>
                        <a:pt x="45766" y="119537"/>
                      </a:lnTo>
                      <a:lnTo>
                        <a:pt x="27323" y="208336"/>
                      </a:lnTo>
                      <a:lnTo>
                        <a:pt x="0" y="208336"/>
                      </a:lnTo>
                      <a:lnTo>
                        <a:pt x="43716" y="0"/>
                      </a:lnTo>
                      <a:lnTo>
                        <a:pt x="123635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0F29DB33-1B52-4C43-9E49-CACD2EBA8D87}"/>
                    </a:ext>
                  </a:extLst>
                </p:cNvPr>
                <p:cNvSpPr/>
                <p:nvPr/>
              </p:nvSpPr>
              <p:spPr>
                <a:xfrm>
                  <a:off x="5546761" y="-390337"/>
                  <a:ext cx="260931" cy="208335"/>
                </a:xfrm>
                <a:custGeom>
                  <a:avLst/>
                  <a:gdLst>
                    <a:gd name="connsiteX0" fmla="*/ 26640 w 260931"/>
                    <a:gd name="connsiteY0" fmla="*/ 0 h 208335"/>
                    <a:gd name="connsiteX1" fmla="*/ 34153 w 260931"/>
                    <a:gd name="connsiteY1" fmla="*/ 174866 h 208335"/>
                    <a:gd name="connsiteX2" fmla="*/ 34837 w 260931"/>
                    <a:gd name="connsiteY2" fmla="*/ 174866 h 208335"/>
                    <a:gd name="connsiteX3" fmla="*/ 114072 w 260931"/>
                    <a:gd name="connsiteY3" fmla="*/ 0 h 208335"/>
                    <a:gd name="connsiteX4" fmla="*/ 145493 w 260931"/>
                    <a:gd name="connsiteY4" fmla="*/ 0 h 208335"/>
                    <a:gd name="connsiteX5" fmla="*/ 157106 w 260931"/>
                    <a:gd name="connsiteY5" fmla="*/ 175548 h 208335"/>
                    <a:gd name="connsiteX6" fmla="*/ 157789 w 260931"/>
                    <a:gd name="connsiteY6" fmla="*/ 175548 h 208335"/>
                    <a:gd name="connsiteX7" fmla="*/ 232926 w 260931"/>
                    <a:gd name="connsiteY7" fmla="*/ 0 h 208335"/>
                    <a:gd name="connsiteX8" fmla="*/ 260932 w 260931"/>
                    <a:gd name="connsiteY8" fmla="*/ 0 h 208335"/>
                    <a:gd name="connsiteX9" fmla="*/ 165985 w 260931"/>
                    <a:gd name="connsiteY9" fmla="*/ 208336 h 208335"/>
                    <a:gd name="connsiteX10" fmla="*/ 137297 w 260931"/>
                    <a:gd name="connsiteY10" fmla="*/ 208336 h 208335"/>
                    <a:gd name="connsiteX11" fmla="*/ 124318 w 260931"/>
                    <a:gd name="connsiteY11" fmla="*/ 28006 h 208335"/>
                    <a:gd name="connsiteX12" fmla="*/ 123636 w 260931"/>
                    <a:gd name="connsiteY12" fmla="*/ 28006 h 208335"/>
                    <a:gd name="connsiteX13" fmla="*/ 42350 w 260931"/>
                    <a:gd name="connsiteY13" fmla="*/ 208336 h 208335"/>
                    <a:gd name="connsiteX14" fmla="*/ 12978 w 260931"/>
                    <a:gd name="connsiteY14" fmla="*/ 208336 h 208335"/>
                    <a:gd name="connsiteX15" fmla="*/ 0 w 260931"/>
                    <a:gd name="connsiteY15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0931" h="208335">
                      <a:moveTo>
                        <a:pt x="26640" y="0"/>
                      </a:moveTo>
                      <a:lnTo>
                        <a:pt x="34153" y="174866"/>
                      </a:lnTo>
                      <a:lnTo>
                        <a:pt x="34837" y="174866"/>
                      </a:lnTo>
                      <a:lnTo>
                        <a:pt x="114072" y="0"/>
                      </a:lnTo>
                      <a:lnTo>
                        <a:pt x="145493" y="0"/>
                      </a:lnTo>
                      <a:lnTo>
                        <a:pt x="157106" y="175548"/>
                      </a:lnTo>
                      <a:lnTo>
                        <a:pt x="157789" y="175548"/>
                      </a:lnTo>
                      <a:lnTo>
                        <a:pt x="232926" y="0"/>
                      </a:lnTo>
                      <a:lnTo>
                        <a:pt x="260932" y="0"/>
                      </a:lnTo>
                      <a:lnTo>
                        <a:pt x="165985" y="208336"/>
                      </a:lnTo>
                      <a:lnTo>
                        <a:pt x="137297" y="208336"/>
                      </a:lnTo>
                      <a:lnTo>
                        <a:pt x="124318" y="28006"/>
                      </a:lnTo>
                      <a:lnTo>
                        <a:pt x="123636" y="28006"/>
                      </a:lnTo>
                      <a:lnTo>
                        <a:pt x="42350" y="208336"/>
                      </a:lnTo>
                      <a:lnTo>
                        <a:pt x="12978" y="2083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CC1C3CA1-0991-4BDA-A720-13EAF8A3835E}"/>
                    </a:ext>
                  </a:extLst>
                </p:cNvPr>
                <p:cNvSpPr/>
                <p:nvPr/>
              </p:nvSpPr>
              <p:spPr>
                <a:xfrm>
                  <a:off x="5821355" y="-390337"/>
                  <a:ext cx="192625" cy="208335"/>
                </a:xfrm>
                <a:custGeom>
                  <a:avLst/>
                  <a:gdLst>
                    <a:gd name="connsiteX0" fmla="*/ 135247 w 192625"/>
                    <a:gd name="connsiteY0" fmla="*/ 23907 h 208335"/>
                    <a:gd name="connsiteX1" fmla="*/ 79919 w 192625"/>
                    <a:gd name="connsiteY1" fmla="*/ 121586 h 208335"/>
                    <a:gd name="connsiteX2" fmla="*/ 150958 w 192625"/>
                    <a:gd name="connsiteY2" fmla="*/ 121586 h 208335"/>
                    <a:gd name="connsiteX3" fmla="*/ 135247 w 192625"/>
                    <a:gd name="connsiteY3" fmla="*/ 23907 h 208335"/>
                    <a:gd name="connsiteX4" fmla="*/ 135247 w 192625"/>
                    <a:gd name="connsiteY4" fmla="*/ 23907 h 208335"/>
                    <a:gd name="connsiteX5" fmla="*/ 155056 w 192625"/>
                    <a:gd name="connsiteY5" fmla="*/ 0 h 208335"/>
                    <a:gd name="connsiteX6" fmla="*/ 192625 w 192625"/>
                    <a:gd name="connsiteY6" fmla="*/ 208336 h 208335"/>
                    <a:gd name="connsiteX7" fmla="*/ 163936 w 192625"/>
                    <a:gd name="connsiteY7" fmla="*/ 208336 h 208335"/>
                    <a:gd name="connsiteX8" fmla="*/ 154373 w 192625"/>
                    <a:gd name="connsiteY8" fmla="*/ 145494 h 208335"/>
                    <a:gd name="connsiteX9" fmla="*/ 66941 w 192625"/>
                    <a:gd name="connsiteY9" fmla="*/ 145494 h 208335"/>
                    <a:gd name="connsiteX10" fmla="*/ 30738 w 192625"/>
                    <a:gd name="connsiteY10" fmla="*/ 208336 h 208335"/>
                    <a:gd name="connsiteX11" fmla="*/ 0 w 192625"/>
                    <a:gd name="connsiteY11" fmla="*/ 208336 h 208335"/>
                    <a:gd name="connsiteX12" fmla="*/ 124318 w 192625"/>
                    <a:gd name="connsiteY12" fmla="*/ 0 h 208335"/>
                    <a:gd name="connsiteX13" fmla="*/ 155056 w 192625"/>
                    <a:gd name="connsiteY13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2625" h="208335">
                      <a:moveTo>
                        <a:pt x="135247" y="23907"/>
                      </a:moveTo>
                      <a:lnTo>
                        <a:pt x="79919" y="121586"/>
                      </a:lnTo>
                      <a:lnTo>
                        <a:pt x="150958" y="121586"/>
                      </a:lnTo>
                      <a:lnTo>
                        <a:pt x="135247" y="23907"/>
                      </a:lnTo>
                      <a:lnTo>
                        <a:pt x="135247" y="23907"/>
                      </a:lnTo>
                      <a:close/>
                      <a:moveTo>
                        <a:pt x="155056" y="0"/>
                      </a:moveTo>
                      <a:lnTo>
                        <a:pt x="192625" y="208336"/>
                      </a:lnTo>
                      <a:lnTo>
                        <a:pt x="163936" y="208336"/>
                      </a:lnTo>
                      <a:lnTo>
                        <a:pt x="154373" y="145494"/>
                      </a:lnTo>
                      <a:lnTo>
                        <a:pt x="66941" y="145494"/>
                      </a:lnTo>
                      <a:lnTo>
                        <a:pt x="30738" y="208336"/>
                      </a:lnTo>
                      <a:lnTo>
                        <a:pt x="0" y="208336"/>
                      </a:lnTo>
                      <a:lnTo>
                        <a:pt x="124318" y="0"/>
                      </a:lnTo>
                      <a:lnTo>
                        <a:pt x="155056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EC08E76-4517-4C42-B2A3-A2EDD9277EA1}"/>
                    </a:ext>
                  </a:extLst>
                </p:cNvPr>
                <p:cNvSpPr/>
                <p:nvPr/>
              </p:nvSpPr>
              <p:spPr>
                <a:xfrm>
                  <a:off x="6086385" y="-390337"/>
                  <a:ext cx="189892" cy="208335"/>
                </a:xfrm>
                <a:custGeom>
                  <a:avLst/>
                  <a:gdLst>
                    <a:gd name="connsiteX0" fmla="*/ 64891 w 189892"/>
                    <a:gd name="connsiteY0" fmla="*/ 23224 h 208335"/>
                    <a:gd name="connsiteX1" fmla="*/ 49864 w 189892"/>
                    <a:gd name="connsiteY1" fmla="*/ 95629 h 208335"/>
                    <a:gd name="connsiteX2" fmla="*/ 112706 w 189892"/>
                    <a:gd name="connsiteY2" fmla="*/ 95629 h 208335"/>
                    <a:gd name="connsiteX3" fmla="*/ 162570 w 189892"/>
                    <a:gd name="connsiteY3" fmla="*/ 54645 h 208335"/>
                    <a:gd name="connsiteX4" fmla="*/ 122952 w 189892"/>
                    <a:gd name="connsiteY4" fmla="*/ 23224 h 208335"/>
                    <a:gd name="connsiteX5" fmla="*/ 64891 w 189892"/>
                    <a:gd name="connsiteY5" fmla="*/ 23224 h 208335"/>
                    <a:gd name="connsiteX6" fmla="*/ 123636 w 189892"/>
                    <a:gd name="connsiteY6" fmla="*/ 0 h 208335"/>
                    <a:gd name="connsiteX7" fmla="*/ 189893 w 189892"/>
                    <a:gd name="connsiteY7" fmla="*/ 53279 h 208335"/>
                    <a:gd name="connsiteX8" fmla="*/ 143444 w 189892"/>
                    <a:gd name="connsiteY8" fmla="*/ 109291 h 208335"/>
                    <a:gd name="connsiteX9" fmla="*/ 143444 w 189892"/>
                    <a:gd name="connsiteY9" fmla="*/ 109974 h 208335"/>
                    <a:gd name="connsiteX10" fmla="*/ 165302 w 189892"/>
                    <a:gd name="connsiteY10" fmla="*/ 146860 h 208335"/>
                    <a:gd name="connsiteX11" fmla="*/ 161204 w 189892"/>
                    <a:gd name="connsiteY11" fmla="*/ 190576 h 208335"/>
                    <a:gd name="connsiteX12" fmla="*/ 165302 w 189892"/>
                    <a:gd name="connsiteY12" fmla="*/ 208336 h 208335"/>
                    <a:gd name="connsiteX13" fmla="*/ 136614 w 189892"/>
                    <a:gd name="connsiteY13" fmla="*/ 208336 h 208335"/>
                    <a:gd name="connsiteX14" fmla="*/ 134564 w 189892"/>
                    <a:gd name="connsiteY14" fmla="*/ 189893 h 208335"/>
                    <a:gd name="connsiteX15" fmla="*/ 139346 w 189892"/>
                    <a:gd name="connsiteY15" fmla="*/ 147543 h 208335"/>
                    <a:gd name="connsiteX16" fmla="*/ 116805 w 189892"/>
                    <a:gd name="connsiteY16" fmla="*/ 119537 h 208335"/>
                    <a:gd name="connsiteX17" fmla="*/ 45766 w 189892"/>
                    <a:gd name="connsiteY17" fmla="*/ 119537 h 208335"/>
                    <a:gd name="connsiteX18" fmla="*/ 27323 w 189892"/>
                    <a:gd name="connsiteY18" fmla="*/ 208336 h 208335"/>
                    <a:gd name="connsiteX19" fmla="*/ 0 w 189892"/>
                    <a:gd name="connsiteY19" fmla="*/ 208336 h 208335"/>
                    <a:gd name="connsiteX20" fmla="*/ 43717 w 189892"/>
                    <a:gd name="connsiteY20" fmla="*/ 0 h 208335"/>
                    <a:gd name="connsiteX21" fmla="*/ 123636 w 189892"/>
                    <a:gd name="connsiteY21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9892" h="208335">
                      <a:moveTo>
                        <a:pt x="64891" y="23224"/>
                      </a:moveTo>
                      <a:lnTo>
                        <a:pt x="49864" y="95629"/>
                      </a:lnTo>
                      <a:lnTo>
                        <a:pt x="112706" y="95629"/>
                      </a:lnTo>
                      <a:cubicBezTo>
                        <a:pt x="143444" y="95629"/>
                        <a:pt x="162570" y="79919"/>
                        <a:pt x="162570" y="54645"/>
                      </a:cubicBezTo>
                      <a:cubicBezTo>
                        <a:pt x="162570" y="33470"/>
                        <a:pt x="148909" y="23224"/>
                        <a:pt x="122952" y="23224"/>
                      </a:cubicBezTo>
                      <a:lnTo>
                        <a:pt x="64891" y="23224"/>
                      </a:lnTo>
                      <a:close/>
                      <a:moveTo>
                        <a:pt x="123636" y="0"/>
                      </a:moveTo>
                      <a:cubicBezTo>
                        <a:pt x="165302" y="0"/>
                        <a:pt x="189893" y="17760"/>
                        <a:pt x="189893" y="53279"/>
                      </a:cubicBezTo>
                      <a:cubicBezTo>
                        <a:pt x="189893" y="81285"/>
                        <a:pt x="171450" y="105193"/>
                        <a:pt x="143444" y="109291"/>
                      </a:cubicBezTo>
                      <a:lnTo>
                        <a:pt x="143444" y="109974"/>
                      </a:lnTo>
                      <a:cubicBezTo>
                        <a:pt x="156423" y="114072"/>
                        <a:pt x="165302" y="127051"/>
                        <a:pt x="165302" y="146860"/>
                      </a:cubicBezTo>
                      <a:cubicBezTo>
                        <a:pt x="165302" y="156423"/>
                        <a:pt x="161204" y="180330"/>
                        <a:pt x="161204" y="190576"/>
                      </a:cubicBezTo>
                      <a:cubicBezTo>
                        <a:pt x="161204" y="196723"/>
                        <a:pt x="162570" y="203554"/>
                        <a:pt x="165302" y="208336"/>
                      </a:cubicBezTo>
                      <a:lnTo>
                        <a:pt x="136614" y="208336"/>
                      </a:lnTo>
                      <a:cubicBezTo>
                        <a:pt x="135247" y="204237"/>
                        <a:pt x="134564" y="198090"/>
                        <a:pt x="134564" y="189893"/>
                      </a:cubicBezTo>
                      <a:cubicBezTo>
                        <a:pt x="134564" y="176231"/>
                        <a:pt x="139346" y="157106"/>
                        <a:pt x="139346" y="147543"/>
                      </a:cubicBezTo>
                      <a:cubicBezTo>
                        <a:pt x="139346" y="129783"/>
                        <a:pt x="131832" y="119537"/>
                        <a:pt x="116805" y="119537"/>
                      </a:cubicBezTo>
                      <a:lnTo>
                        <a:pt x="45766" y="119537"/>
                      </a:lnTo>
                      <a:lnTo>
                        <a:pt x="27323" y="208336"/>
                      </a:lnTo>
                      <a:lnTo>
                        <a:pt x="0" y="208336"/>
                      </a:lnTo>
                      <a:lnTo>
                        <a:pt x="43717" y="0"/>
                      </a:lnTo>
                      <a:lnTo>
                        <a:pt x="123636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130A7F01-5D72-4F08-BFF8-B0273EBDF533}"/>
                    </a:ext>
                  </a:extLst>
                </p:cNvPr>
                <p:cNvSpPr/>
                <p:nvPr/>
              </p:nvSpPr>
              <p:spPr>
                <a:xfrm>
                  <a:off x="6341169" y="-390337"/>
                  <a:ext cx="193991" cy="208335"/>
                </a:xfrm>
                <a:custGeom>
                  <a:avLst/>
                  <a:gdLst>
                    <a:gd name="connsiteX0" fmla="*/ 32104 w 193991"/>
                    <a:gd name="connsiteY0" fmla="*/ 184428 h 208335"/>
                    <a:gd name="connsiteX1" fmla="*/ 81285 w 193991"/>
                    <a:gd name="connsiteY1" fmla="*/ 184428 h 208335"/>
                    <a:gd name="connsiteX2" fmla="*/ 166669 w 193991"/>
                    <a:gd name="connsiteY2" fmla="*/ 81968 h 208335"/>
                    <a:gd name="connsiteX3" fmla="*/ 111340 w 193991"/>
                    <a:gd name="connsiteY3" fmla="*/ 22541 h 208335"/>
                    <a:gd name="connsiteX4" fmla="*/ 65575 w 193991"/>
                    <a:gd name="connsiteY4" fmla="*/ 22541 h 208335"/>
                    <a:gd name="connsiteX5" fmla="*/ 32104 w 193991"/>
                    <a:gd name="connsiteY5" fmla="*/ 184428 h 208335"/>
                    <a:gd name="connsiteX6" fmla="*/ 117488 w 193991"/>
                    <a:gd name="connsiteY6" fmla="*/ 0 h 208335"/>
                    <a:gd name="connsiteX7" fmla="*/ 193991 w 193991"/>
                    <a:gd name="connsiteY7" fmla="*/ 79919 h 208335"/>
                    <a:gd name="connsiteX8" fmla="*/ 79236 w 193991"/>
                    <a:gd name="connsiteY8" fmla="*/ 208336 h 208335"/>
                    <a:gd name="connsiteX9" fmla="*/ 0 w 193991"/>
                    <a:gd name="connsiteY9" fmla="*/ 208336 h 208335"/>
                    <a:gd name="connsiteX10" fmla="*/ 43717 w 193991"/>
                    <a:gd name="connsiteY10" fmla="*/ 0 h 208335"/>
                    <a:gd name="connsiteX11" fmla="*/ 117488 w 193991"/>
                    <a:gd name="connsiteY11" fmla="*/ 0 h 208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3991" h="208335">
                      <a:moveTo>
                        <a:pt x="32104" y="184428"/>
                      </a:moveTo>
                      <a:lnTo>
                        <a:pt x="81285" y="184428"/>
                      </a:lnTo>
                      <a:cubicBezTo>
                        <a:pt x="134564" y="184428"/>
                        <a:pt x="166669" y="136614"/>
                        <a:pt x="166669" y="81968"/>
                      </a:cubicBezTo>
                      <a:cubicBezTo>
                        <a:pt x="166669" y="41667"/>
                        <a:pt x="146177" y="22541"/>
                        <a:pt x="111340" y="22541"/>
                      </a:cubicBezTo>
                      <a:lnTo>
                        <a:pt x="65575" y="22541"/>
                      </a:lnTo>
                      <a:lnTo>
                        <a:pt x="32104" y="184428"/>
                      </a:lnTo>
                      <a:close/>
                      <a:moveTo>
                        <a:pt x="117488" y="0"/>
                      </a:moveTo>
                      <a:cubicBezTo>
                        <a:pt x="165302" y="0"/>
                        <a:pt x="193991" y="28689"/>
                        <a:pt x="193991" y="79919"/>
                      </a:cubicBezTo>
                      <a:cubicBezTo>
                        <a:pt x="193991" y="151641"/>
                        <a:pt x="153690" y="208336"/>
                        <a:pt x="79236" y="208336"/>
                      </a:cubicBezTo>
                      <a:lnTo>
                        <a:pt x="0" y="208336"/>
                      </a:lnTo>
                      <a:lnTo>
                        <a:pt x="43717" y="0"/>
                      </a:lnTo>
                      <a:lnTo>
                        <a:pt x="117488" y="0"/>
                      </a:lnTo>
                      <a:close/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27" hidden="1">
                <a:extLst>
                  <a:ext uri="{FF2B5EF4-FFF2-40B4-BE49-F238E27FC236}">
                    <a16:creationId xmlns:a16="http://schemas.microsoft.com/office/drawing/2014/main" id="{52A12539-A550-4A54-BEEA-4EAA112CF684}"/>
                  </a:ext>
                </a:extLst>
              </p:cNvPr>
              <p:cNvGrpSpPr/>
              <p:nvPr/>
            </p:nvGrpSpPr>
            <p:grpSpPr>
              <a:xfrm>
                <a:off x="6654640" y="-415610"/>
                <a:ext cx="562273" cy="256833"/>
                <a:chOff x="6654640" y="-415610"/>
                <a:chExt cx="562273" cy="256833"/>
              </a:xfrm>
              <a:grpFill/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A656EDB-ABF8-407F-ABAF-88DC12A365FD}"/>
                    </a:ext>
                  </a:extLst>
                </p:cNvPr>
                <p:cNvSpPr/>
                <p:nvPr/>
              </p:nvSpPr>
              <p:spPr>
                <a:xfrm>
                  <a:off x="6655328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2A504D8-667E-4AA6-89EE-6A4B2A109978}"/>
                    </a:ext>
                  </a:extLst>
                </p:cNvPr>
                <p:cNvSpPr/>
                <p:nvPr/>
              </p:nvSpPr>
              <p:spPr>
                <a:xfrm>
                  <a:off x="6692897" y="-377358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6148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C915E05E-E2F5-4B3A-BA49-F8B661AF689F}"/>
                    </a:ext>
                  </a:extLst>
                </p:cNvPr>
                <p:cNvSpPr/>
                <p:nvPr/>
              </p:nvSpPr>
              <p:spPr>
                <a:xfrm>
                  <a:off x="6692897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BAD973C-2311-4FD4-80FB-540ABDB0A787}"/>
                    </a:ext>
                  </a:extLst>
                </p:cNvPr>
                <p:cNvSpPr/>
                <p:nvPr/>
              </p:nvSpPr>
              <p:spPr>
                <a:xfrm>
                  <a:off x="6731149" y="-376676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F4EBE15-FF0B-45BB-99F3-4C9C0B7E05DB}"/>
                    </a:ext>
                  </a:extLst>
                </p:cNvPr>
                <p:cNvSpPr/>
                <p:nvPr/>
              </p:nvSpPr>
              <p:spPr>
                <a:xfrm>
                  <a:off x="6731149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6C4679D-49AA-4292-B209-9D7459825AD3}"/>
                    </a:ext>
                  </a:extLst>
                </p:cNvPr>
                <p:cNvSpPr/>
                <p:nvPr/>
              </p:nvSpPr>
              <p:spPr>
                <a:xfrm>
                  <a:off x="6731143" y="-415610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6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4"/>
                        <a:pt x="25331" y="12978"/>
                      </a:cubicBezTo>
                      <a:cubicBezTo>
                        <a:pt x="25331" y="19809"/>
                        <a:pt x="19866" y="25956"/>
                        <a:pt x="12353" y="25956"/>
                      </a:cubicBezTo>
                      <a:cubicBezTo>
                        <a:pt x="4839" y="25956"/>
                        <a:pt x="-626" y="20492"/>
                        <a:pt x="58" y="12978"/>
                      </a:cubicBezTo>
                      <a:cubicBezTo>
                        <a:pt x="741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23F29802-1528-48D1-B93C-CDCF31EE1C55}"/>
                    </a:ext>
                  </a:extLst>
                </p:cNvPr>
                <p:cNvSpPr/>
                <p:nvPr/>
              </p:nvSpPr>
              <p:spPr>
                <a:xfrm>
                  <a:off x="6768718" y="-376676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FACEAF24-1FDA-4681-BF7F-02C3C3C8F4B2}"/>
                    </a:ext>
                  </a:extLst>
                </p:cNvPr>
                <p:cNvSpPr/>
                <p:nvPr/>
              </p:nvSpPr>
              <p:spPr>
                <a:xfrm>
                  <a:off x="6768712" y="-339107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960542C-2128-4BD8-B0EA-A45B573FC777}"/>
                    </a:ext>
                  </a:extLst>
                </p:cNvPr>
                <p:cNvSpPr/>
                <p:nvPr/>
              </p:nvSpPr>
              <p:spPr>
                <a:xfrm>
                  <a:off x="6768718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4642" y="20492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5464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669B7E-7177-422D-9E3B-2AF9F49BC575}"/>
                    </a:ext>
                  </a:extLst>
                </p:cNvPr>
                <p:cNvSpPr/>
                <p:nvPr/>
              </p:nvSpPr>
              <p:spPr>
                <a:xfrm>
                  <a:off x="6806286" y="-376676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9BE459F-D691-410C-9674-FBA53C089790}"/>
                    </a:ext>
                  </a:extLst>
                </p:cNvPr>
                <p:cNvSpPr/>
                <p:nvPr/>
              </p:nvSpPr>
              <p:spPr>
                <a:xfrm>
                  <a:off x="6806281" y="-339107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6148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7EFB0A7-2998-49D2-BDEE-B1241F1EB36D}"/>
                    </a:ext>
                  </a:extLst>
                </p:cNvPr>
                <p:cNvSpPr/>
                <p:nvPr/>
              </p:nvSpPr>
              <p:spPr>
                <a:xfrm>
                  <a:off x="6768718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F231DDF-5C58-4B07-97BC-D5943020E9B6}"/>
                    </a:ext>
                  </a:extLst>
                </p:cNvPr>
                <p:cNvSpPr/>
                <p:nvPr/>
              </p:nvSpPr>
              <p:spPr>
                <a:xfrm>
                  <a:off x="6806286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69493AD3-199A-4127-A983-6D52C1309A11}"/>
                    </a:ext>
                  </a:extLst>
                </p:cNvPr>
                <p:cNvSpPr/>
                <p:nvPr/>
              </p:nvSpPr>
              <p:spPr>
                <a:xfrm>
                  <a:off x="6730466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9460B30-28C4-4585-B0BA-C7CB36289D3E}"/>
                    </a:ext>
                  </a:extLst>
                </p:cNvPr>
                <p:cNvSpPr/>
                <p:nvPr/>
              </p:nvSpPr>
              <p:spPr>
                <a:xfrm>
                  <a:off x="6768718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6148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BAD493F-EFAB-42BC-BE9D-1020668EA383}"/>
                    </a:ext>
                  </a:extLst>
                </p:cNvPr>
                <p:cNvSpPr/>
                <p:nvPr/>
              </p:nvSpPr>
              <p:spPr>
                <a:xfrm>
                  <a:off x="6806286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6148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809EB64-13B7-45F4-AAF0-F314348E200B}"/>
                    </a:ext>
                  </a:extLst>
                </p:cNvPr>
                <p:cNvSpPr/>
                <p:nvPr/>
              </p:nvSpPr>
              <p:spPr>
                <a:xfrm>
                  <a:off x="6692208" y="-224403"/>
                  <a:ext cx="25383" cy="26008"/>
                </a:xfrm>
                <a:custGeom>
                  <a:avLst/>
                  <a:gdLst>
                    <a:gd name="connsiteX0" fmla="*/ 13036 w 25383"/>
                    <a:gd name="connsiteY0" fmla="*/ 52 h 26008"/>
                    <a:gd name="connsiteX1" fmla="*/ 25331 w 25383"/>
                    <a:gd name="connsiteY1" fmla="*/ 13030 h 26008"/>
                    <a:gd name="connsiteX2" fmla="*/ 12353 w 25383"/>
                    <a:gd name="connsiteY2" fmla="*/ 26009 h 26008"/>
                    <a:gd name="connsiteX3" fmla="*/ 58 w 25383"/>
                    <a:gd name="connsiteY3" fmla="*/ 13030 h 26008"/>
                    <a:gd name="connsiteX4" fmla="*/ 13036 w 25383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6008">
                      <a:moveTo>
                        <a:pt x="13036" y="52"/>
                      </a:moveTo>
                      <a:cubicBezTo>
                        <a:pt x="19867" y="52"/>
                        <a:pt x="26014" y="5516"/>
                        <a:pt x="25331" y="13030"/>
                      </a:cubicBezTo>
                      <a:cubicBezTo>
                        <a:pt x="25331" y="19861"/>
                        <a:pt x="19867" y="26009"/>
                        <a:pt x="12353" y="26009"/>
                      </a:cubicBezTo>
                      <a:cubicBezTo>
                        <a:pt x="4839" y="26009"/>
                        <a:pt x="-625" y="20544"/>
                        <a:pt x="58" y="13030"/>
                      </a:cubicBezTo>
                      <a:cubicBezTo>
                        <a:pt x="741" y="5516"/>
                        <a:pt x="6205" y="-631"/>
                        <a:pt x="13036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17D3499-0C8C-4AA1-B162-E459D9804251}"/>
                    </a:ext>
                  </a:extLst>
                </p:cNvPr>
                <p:cNvSpPr/>
                <p:nvPr/>
              </p:nvSpPr>
              <p:spPr>
                <a:xfrm>
                  <a:off x="6730460" y="-224351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5" y="5464"/>
                        <a:pt x="25331" y="12978"/>
                      </a:cubicBezTo>
                      <a:cubicBezTo>
                        <a:pt x="25331" y="19809"/>
                        <a:pt x="19867" y="25957"/>
                        <a:pt x="12353" y="25957"/>
                      </a:cubicBezTo>
                      <a:cubicBezTo>
                        <a:pt x="4839" y="25957"/>
                        <a:pt x="-625" y="20492"/>
                        <a:pt x="58" y="12978"/>
                      </a:cubicBezTo>
                      <a:cubicBezTo>
                        <a:pt x="741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B439930-5F95-48F7-AAB0-DD7A5A700165}"/>
                    </a:ext>
                  </a:extLst>
                </p:cNvPr>
                <p:cNvSpPr/>
                <p:nvPr/>
              </p:nvSpPr>
              <p:spPr>
                <a:xfrm>
                  <a:off x="6768086" y="-224351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6 w 25325"/>
                    <a:gd name="connsiteY2" fmla="*/ 25957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7" y="5464"/>
                        <a:pt x="25274" y="12978"/>
                      </a:cubicBezTo>
                      <a:cubicBezTo>
                        <a:pt x="25274" y="19809"/>
                        <a:pt x="19809" y="25957"/>
                        <a:pt x="12296" y="25957"/>
                      </a:cubicBezTo>
                      <a:cubicBezTo>
                        <a:pt x="5465" y="25957"/>
                        <a:pt x="0" y="20492"/>
                        <a:pt x="0" y="12978"/>
                      </a:cubicBezTo>
                      <a:cubicBezTo>
                        <a:pt x="683" y="5464"/>
                        <a:pt x="6148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1324786-74EB-4011-B089-18A07909F82C}"/>
                    </a:ext>
                  </a:extLst>
                </p:cNvPr>
                <p:cNvSpPr/>
                <p:nvPr/>
              </p:nvSpPr>
              <p:spPr>
                <a:xfrm>
                  <a:off x="6805603" y="-224351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6FB0741-E67E-42D5-A733-B88F02E6EC7B}"/>
                    </a:ext>
                  </a:extLst>
                </p:cNvPr>
                <p:cNvSpPr/>
                <p:nvPr/>
              </p:nvSpPr>
              <p:spPr>
                <a:xfrm>
                  <a:off x="6845221" y="-338476"/>
                  <a:ext cx="25377" cy="26008"/>
                </a:xfrm>
                <a:custGeom>
                  <a:avLst/>
                  <a:gdLst>
                    <a:gd name="connsiteX0" fmla="*/ 13030 w 25377"/>
                    <a:gd name="connsiteY0" fmla="*/ 52 h 26008"/>
                    <a:gd name="connsiteX1" fmla="*/ 25325 w 25377"/>
                    <a:gd name="connsiteY1" fmla="*/ 13030 h 26008"/>
                    <a:gd name="connsiteX2" fmla="*/ 12347 w 25377"/>
                    <a:gd name="connsiteY2" fmla="*/ 26009 h 26008"/>
                    <a:gd name="connsiteX3" fmla="*/ 52 w 25377"/>
                    <a:gd name="connsiteY3" fmla="*/ 13030 h 26008"/>
                    <a:gd name="connsiteX4" fmla="*/ 13030 w 25377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6008">
                      <a:moveTo>
                        <a:pt x="13030" y="52"/>
                      </a:moveTo>
                      <a:cubicBezTo>
                        <a:pt x="19861" y="52"/>
                        <a:pt x="26009" y="5517"/>
                        <a:pt x="25325" y="13030"/>
                      </a:cubicBezTo>
                      <a:cubicBezTo>
                        <a:pt x="25325" y="19861"/>
                        <a:pt x="19861" y="26009"/>
                        <a:pt x="12347" y="26009"/>
                      </a:cubicBezTo>
                      <a:cubicBezTo>
                        <a:pt x="5517" y="26009"/>
                        <a:pt x="-631" y="20544"/>
                        <a:pt x="52" y="13030"/>
                      </a:cubicBezTo>
                      <a:cubicBezTo>
                        <a:pt x="735" y="5517"/>
                        <a:pt x="6199" y="-631"/>
                        <a:pt x="13030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1498B309-ABD5-4C0E-9576-AE3DDC29FBEB}"/>
                    </a:ext>
                  </a:extLst>
                </p:cNvPr>
                <p:cNvSpPr/>
                <p:nvPr/>
              </p:nvSpPr>
              <p:spPr>
                <a:xfrm>
                  <a:off x="6845221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4642" y="20492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D2D5F05-009B-4613-A589-B72183BB9B0E}"/>
                    </a:ext>
                  </a:extLst>
                </p:cNvPr>
                <p:cNvSpPr/>
                <p:nvPr/>
              </p:nvSpPr>
              <p:spPr>
                <a:xfrm>
                  <a:off x="6845221" y="-26192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5" y="12978"/>
                      </a:cubicBezTo>
                      <a:cubicBezTo>
                        <a:pt x="25325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4B5A5135-CA85-4539-99B8-E8BFE5F1C379}"/>
                    </a:ext>
                  </a:extLst>
                </p:cNvPr>
                <p:cNvSpPr/>
                <p:nvPr/>
              </p:nvSpPr>
              <p:spPr>
                <a:xfrm>
                  <a:off x="6654640" y="-185417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6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4" y="5464"/>
                        <a:pt x="25331" y="12978"/>
                      </a:cubicBezTo>
                      <a:cubicBezTo>
                        <a:pt x="24648" y="20492"/>
                        <a:pt x="19867" y="25956"/>
                        <a:pt x="12353" y="25956"/>
                      </a:cubicBezTo>
                      <a:cubicBezTo>
                        <a:pt x="4839" y="25956"/>
                        <a:pt x="-625" y="20492"/>
                        <a:pt x="58" y="12978"/>
                      </a:cubicBezTo>
                      <a:cubicBezTo>
                        <a:pt x="58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7733031-FF9B-4F30-AE8E-24B0515EFC58}"/>
                    </a:ext>
                  </a:extLst>
                </p:cNvPr>
                <p:cNvSpPr/>
                <p:nvPr/>
              </p:nvSpPr>
              <p:spPr>
                <a:xfrm>
                  <a:off x="6692208" y="-185417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6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4" y="5464"/>
                        <a:pt x="25331" y="12978"/>
                      </a:cubicBezTo>
                      <a:cubicBezTo>
                        <a:pt x="25331" y="19809"/>
                        <a:pt x="19867" y="25956"/>
                        <a:pt x="12353" y="25956"/>
                      </a:cubicBezTo>
                      <a:cubicBezTo>
                        <a:pt x="4839" y="25956"/>
                        <a:pt x="-625" y="20492"/>
                        <a:pt x="58" y="12978"/>
                      </a:cubicBezTo>
                      <a:cubicBezTo>
                        <a:pt x="741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C9B0B93-7E24-4121-AB36-ACF21D319F7D}"/>
                    </a:ext>
                  </a:extLst>
                </p:cNvPr>
                <p:cNvSpPr/>
                <p:nvPr/>
              </p:nvSpPr>
              <p:spPr>
                <a:xfrm>
                  <a:off x="6730518" y="-184785"/>
                  <a:ext cx="25325" cy="26008"/>
                </a:xfrm>
                <a:custGeom>
                  <a:avLst/>
                  <a:gdLst>
                    <a:gd name="connsiteX0" fmla="*/ 12978 w 25325"/>
                    <a:gd name="connsiteY0" fmla="*/ 52 h 26008"/>
                    <a:gd name="connsiteX1" fmla="*/ 25274 w 25325"/>
                    <a:gd name="connsiteY1" fmla="*/ 13030 h 26008"/>
                    <a:gd name="connsiteX2" fmla="*/ 12296 w 25325"/>
                    <a:gd name="connsiteY2" fmla="*/ 26008 h 26008"/>
                    <a:gd name="connsiteX3" fmla="*/ 0 w 25325"/>
                    <a:gd name="connsiteY3" fmla="*/ 13030 h 26008"/>
                    <a:gd name="connsiteX4" fmla="*/ 12978 w 25325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6008">
                      <a:moveTo>
                        <a:pt x="12978" y="52"/>
                      </a:moveTo>
                      <a:cubicBezTo>
                        <a:pt x="19809" y="52"/>
                        <a:pt x="25957" y="5516"/>
                        <a:pt x="25274" y="13030"/>
                      </a:cubicBezTo>
                      <a:cubicBezTo>
                        <a:pt x="25274" y="19861"/>
                        <a:pt x="19809" y="26008"/>
                        <a:pt x="12296" y="26008"/>
                      </a:cubicBezTo>
                      <a:cubicBezTo>
                        <a:pt x="5465" y="26008"/>
                        <a:pt x="0" y="20544"/>
                        <a:pt x="0" y="13030"/>
                      </a:cubicBezTo>
                      <a:cubicBezTo>
                        <a:pt x="683" y="5516"/>
                        <a:pt x="6148" y="-631"/>
                        <a:pt x="12978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8F6E5E1B-B594-42F7-9576-FF1C87685CB6}"/>
                    </a:ext>
                  </a:extLst>
                </p:cNvPr>
                <p:cNvSpPr/>
                <p:nvPr/>
              </p:nvSpPr>
              <p:spPr>
                <a:xfrm>
                  <a:off x="6768034" y="-18473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DB27D23-818A-43D7-A0EF-8FDF7C3679FF}"/>
                    </a:ext>
                  </a:extLst>
                </p:cNvPr>
                <p:cNvSpPr/>
                <p:nvPr/>
              </p:nvSpPr>
              <p:spPr>
                <a:xfrm>
                  <a:off x="6882784" y="-300855"/>
                  <a:ext cx="25382" cy="25956"/>
                </a:xfrm>
                <a:custGeom>
                  <a:avLst/>
                  <a:gdLst>
                    <a:gd name="connsiteX0" fmla="*/ 13036 w 25382"/>
                    <a:gd name="connsiteY0" fmla="*/ 0 h 25956"/>
                    <a:gd name="connsiteX1" fmla="*/ 25331 w 25382"/>
                    <a:gd name="connsiteY1" fmla="*/ 12978 h 25956"/>
                    <a:gd name="connsiteX2" fmla="*/ 12353 w 25382"/>
                    <a:gd name="connsiteY2" fmla="*/ 25957 h 25956"/>
                    <a:gd name="connsiteX3" fmla="*/ 58 w 25382"/>
                    <a:gd name="connsiteY3" fmla="*/ 12978 h 25956"/>
                    <a:gd name="connsiteX4" fmla="*/ 13036 w 25382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2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741" y="5465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06B221A-1D54-4044-872C-13671676EE99}"/>
                    </a:ext>
                  </a:extLst>
                </p:cNvPr>
                <p:cNvSpPr/>
                <p:nvPr/>
              </p:nvSpPr>
              <p:spPr>
                <a:xfrm>
                  <a:off x="6809018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2C79739-0B8B-42FE-BF1C-5DEF1093509F}"/>
                    </a:ext>
                  </a:extLst>
                </p:cNvPr>
                <p:cNvSpPr/>
                <p:nvPr/>
              </p:nvSpPr>
              <p:spPr>
                <a:xfrm>
                  <a:off x="6846639" y="-377358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6 w 25325"/>
                    <a:gd name="connsiteY2" fmla="*/ 25956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7" y="5464"/>
                        <a:pt x="25274" y="12978"/>
                      </a:cubicBezTo>
                      <a:cubicBezTo>
                        <a:pt x="25274" y="19809"/>
                        <a:pt x="19809" y="25956"/>
                        <a:pt x="12296" y="25956"/>
                      </a:cubicBezTo>
                      <a:cubicBezTo>
                        <a:pt x="5465" y="25956"/>
                        <a:pt x="0" y="20492"/>
                        <a:pt x="0" y="12978"/>
                      </a:cubicBezTo>
                      <a:cubicBezTo>
                        <a:pt x="0" y="6148"/>
                        <a:pt x="5465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F29233D-C7D0-467B-B1E5-3444DB7EEB76}"/>
                    </a:ext>
                  </a:extLst>
                </p:cNvPr>
                <p:cNvSpPr/>
                <p:nvPr/>
              </p:nvSpPr>
              <p:spPr>
                <a:xfrm>
                  <a:off x="6846587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34311C7-7ED4-4037-AA7F-90F0425C5A47}"/>
                    </a:ext>
                  </a:extLst>
                </p:cNvPr>
                <p:cNvSpPr/>
                <p:nvPr/>
              </p:nvSpPr>
              <p:spPr>
                <a:xfrm>
                  <a:off x="6884833" y="-376676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5522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EA5B80FC-40C4-4F94-B878-8ACA9959CD53}"/>
                    </a:ext>
                  </a:extLst>
                </p:cNvPr>
                <p:cNvSpPr/>
                <p:nvPr/>
              </p:nvSpPr>
              <p:spPr>
                <a:xfrm>
                  <a:off x="6884833" y="-339107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5522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9CDE800-2AA7-44B4-AD6E-A95AB11ED37A}"/>
                    </a:ext>
                  </a:extLst>
                </p:cNvPr>
                <p:cNvSpPr/>
                <p:nvPr/>
              </p:nvSpPr>
              <p:spPr>
                <a:xfrm>
                  <a:off x="6884839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3E7A22C-5630-47E2-90D8-31B9E7555398}"/>
                    </a:ext>
                  </a:extLst>
                </p:cNvPr>
                <p:cNvSpPr/>
                <p:nvPr/>
              </p:nvSpPr>
              <p:spPr>
                <a:xfrm>
                  <a:off x="6922460" y="-376676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5 w 25325"/>
                    <a:gd name="connsiteY2" fmla="*/ 25957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6" y="5465"/>
                        <a:pt x="25274" y="12978"/>
                      </a:cubicBezTo>
                      <a:cubicBezTo>
                        <a:pt x="25274" y="19809"/>
                        <a:pt x="19809" y="25957"/>
                        <a:pt x="12295" y="25957"/>
                      </a:cubicBezTo>
                      <a:cubicBezTo>
                        <a:pt x="5464" y="25957"/>
                        <a:pt x="0" y="20492"/>
                        <a:pt x="0" y="12978"/>
                      </a:cubicBezTo>
                      <a:cubicBezTo>
                        <a:pt x="0" y="5465"/>
                        <a:pt x="5464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DEF5148-2034-49E9-9D1E-563B55043189}"/>
                    </a:ext>
                  </a:extLst>
                </p:cNvPr>
                <p:cNvSpPr/>
                <p:nvPr/>
              </p:nvSpPr>
              <p:spPr>
                <a:xfrm>
                  <a:off x="6922408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0B0E158-8BBB-4E91-9299-9A5E45A52660}"/>
                    </a:ext>
                  </a:extLst>
                </p:cNvPr>
                <p:cNvSpPr/>
                <p:nvPr/>
              </p:nvSpPr>
              <p:spPr>
                <a:xfrm>
                  <a:off x="6922460" y="-415610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5 w 25325"/>
                    <a:gd name="connsiteY2" fmla="*/ 25956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6" y="5464"/>
                        <a:pt x="25274" y="12978"/>
                      </a:cubicBezTo>
                      <a:cubicBezTo>
                        <a:pt x="25274" y="19809"/>
                        <a:pt x="19809" y="25956"/>
                        <a:pt x="12295" y="25956"/>
                      </a:cubicBezTo>
                      <a:cubicBezTo>
                        <a:pt x="5464" y="25956"/>
                        <a:pt x="0" y="20492"/>
                        <a:pt x="0" y="12978"/>
                      </a:cubicBezTo>
                      <a:cubicBezTo>
                        <a:pt x="0" y="5464"/>
                        <a:pt x="6147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E99C3395-96D7-4C7D-A9E8-1B881C8B4710}"/>
                    </a:ext>
                  </a:extLst>
                </p:cNvPr>
                <p:cNvSpPr/>
                <p:nvPr/>
              </p:nvSpPr>
              <p:spPr>
                <a:xfrm>
                  <a:off x="6959971" y="-376676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352E15E4-97F9-476C-A8BF-B2B441D47793}"/>
                    </a:ext>
                  </a:extLst>
                </p:cNvPr>
                <p:cNvSpPr/>
                <p:nvPr/>
              </p:nvSpPr>
              <p:spPr>
                <a:xfrm>
                  <a:off x="6959976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6148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91D2C595-D819-4C75-93F8-56AFB590CD2D}"/>
                    </a:ext>
                  </a:extLst>
                </p:cNvPr>
                <p:cNvSpPr/>
                <p:nvPr/>
              </p:nvSpPr>
              <p:spPr>
                <a:xfrm>
                  <a:off x="6921724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5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9EB44515-6B60-4C31-9F9C-699BA9CD055B}"/>
                    </a:ext>
                  </a:extLst>
                </p:cNvPr>
                <p:cNvSpPr/>
                <p:nvPr/>
              </p:nvSpPr>
              <p:spPr>
                <a:xfrm>
                  <a:off x="6959288" y="-300855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5" y="5465"/>
                        <a:pt x="25331" y="12978"/>
                      </a:cubicBezTo>
                      <a:cubicBezTo>
                        <a:pt x="25331" y="19809"/>
                        <a:pt x="19867" y="25957"/>
                        <a:pt x="12353" y="25957"/>
                      </a:cubicBezTo>
                      <a:cubicBezTo>
                        <a:pt x="4839" y="25957"/>
                        <a:pt x="-625" y="20492"/>
                        <a:pt x="58" y="12978"/>
                      </a:cubicBezTo>
                      <a:cubicBezTo>
                        <a:pt x="741" y="5465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6D4A6B4-6CD8-47A1-864A-0FA9EDDFCA50}"/>
                    </a:ext>
                  </a:extLst>
                </p:cNvPr>
                <p:cNvSpPr/>
                <p:nvPr/>
              </p:nvSpPr>
              <p:spPr>
                <a:xfrm>
                  <a:off x="6884156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B5A1FD7D-1A5C-4CE1-B429-841F657796F5}"/>
                    </a:ext>
                  </a:extLst>
                </p:cNvPr>
                <p:cNvSpPr/>
                <p:nvPr/>
              </p:nvSpPr>
              <p:spPr>
                <a:xfrm>
                  <a:off x="6921724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6148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DA9D5221-E5ED-420C-BD75-32821894FF25}"/>
                    </a:ext>
                  </a:extLst>
                </p:cNvPr>
                <p:cNvSpPr/>
                <p:nvPr/>
              </p:nvSpPr>
              <p:spPr>
                <a:xfrm>
                  <a:off x="6959293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735" y="6148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99A8002-FBF4-4312-A774-84E6B9D12F3C}"/>
                    </a:ext>
                  </a:extLst>
                </p:cNvPr>
                <p:cNvSpPr/>
                <p:nvPr/>
              </p:nvSpPr>
              <p:spPr>
                <a:xfrm>
                  <a:off x="6845956" y="-224403"/>
                  <a:ext cx="25325" cy="26008"/>
                </a:xfrm>
                <a:custGeom>
                  <a:avLst/>
                  <a:gdLst>
                    <a:gd name="connsiteX0" fmla="*/ 12978 w 25325"/>
                    <a:gd name="connsiteY0" fmla="*/ 52 h 26008"/>
                    <a:gd name="connsiteX1" fmla="*/ 25274 w 25325"/>
                    <a:gd name="connsiteY1" fmla="*/ 13030 h 26008"/>
                    <a:gd name="connsiteX2" fmla="*/ 12295 w 25325"/>
                    <a:gd name="connsiteY2" fmla="*/ 26009 h 26008"/>
                    <a:gd name="connsiteX3" fmla="*/ 0 w 25325"/>
                    <a:gd name="connsiteY3" fmla="*/ 13030 h 26008"/>
                    <a:gd name="connsiteX4" fmla="*/ 12978 w 25325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6008">
                      <a:moveTo>
                        <a:pt x="12978" y="52"/>
                      </a:moveTo>
                      <a:cubicBezTo>
                        <a:pt x="19809" y="52"/>
                        <a:pt x="25956" y="5516"/>
                        <a:pt x="25274" y="13030"/>
                      </a:cubicBezTo>
                      <a:cubicBezTo>
                        <a:pt x="25274" y="19861"/>
                        <a:pt x="19809" y="26009"/>
                        <a:pt x="12295" y="26009"/>
                      </a:cubicBezTo>
                      <a:cubicBezTo>
                        <a:pt x="5464" y="26009"/>
                        <a:pt x="0" y="20544"/>
                        <a:pt x="0" y="13030"/>
                      </a:cubicBezTo>
                      <a:cubicBezTo>
                        <a:pt x="0" y="5516"/>
                        <a:pt x="6148" y="-631"/>
                        <a:pt x="12978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0A959C1-D28C-4AB3-821D-2B03A10F6AFD}"/>
                    </a:ext>
                  </a:extLst>
                </p:cNvPr>
                <p:cNvSpPr/>
                <p:nvPr/>
              </p:nvSpPr>
              <p:spPr>
                <a:xfrm>
                  <a:off x="6884150" y="-224351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5" y="5464"/>
                        <a:pt x="25331" y="12978"/>
                      </a:cubicBezTo>
                      <a:cubicBezTo>
                        <a:pt x="25331" y="19809"/>
                        <a:pt x="19867" y="25957"/>
                        <a:pt x="12353" y="25957"/>
                      </a:cubicBezTo>
                      <a:cubicBezTo>
                        <a:pt x="4839" y="25957"/>
                        <a:pt x="-625" y="20492"/>
                        <a:pt x="58" y="12978"/>
                      </a:cubicBezTo>
                      <a:cubicBezTo>
                        <a:pt x="58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5F10751-E6E9-4BA3-8F37-0273D699FCC7}"/>
                    </a:ext>
                  </a:extLst>
                </p:cNvPr>
                <p:cNvSpPr/>
                <p:nvPr/>
              </p:nvSpPr>
              <p:spPr>
                <a:xfrm>
                  <a:off x="6921724" y="-224351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7348C946-359C-44A2-BA80-C77B32F7BD37}"/>
                    </a:ext>
                  </a:extLst>
                </p:cNvPr>
                <p:cNvSpPr/>
                <p:nvPr/>
              </p:nvSpPr>
              <p:spPr>
                <a:xfrm>
                  <a:off x="6959293" y="-224351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1B6832C-5211-4E5D-B744-354FB69EF87C}"/>
                    </a:ext>
                  </a:extLst>
                </p:cNvPr>
                <p:cNvSpPr/>
                <p:nvPr/>
              </p:nvSpPr>
              <p:spPr>
                <a:xfrm>
                  <a:off x="6998911" y="-338476"/>
                  <a:ext cx="25377" cy="26008"/>
                </a:xfrm>
                <a:custGeom>
                  <a:avLst/>
                  <a:gdLst>
                    <a:gd name="connsiteX0" fmla="*/ 13030 w 25377"/>
                    <a:gd name="connsiteY0" fmla="*/ 52 h 26008"/>
                    <a:gd name="connsiteX1" fmla="*/ 25325 w 25377"/>
                    <a:gd name="connsiteY1" fmla="*/ 13030 h 26008"/>
                    <a:gd name="connsiteX2" fmla="*/ 12347 w 25377"/>
                    <a:gd name="connsiteY2" fmla="*/ 26009 h 26008"/>
                    <a:gd name="connsiteX3" fmla="*/ 52 w 25377"/>
                    <a:gd name="connsiteY3" fmla="*/ 13030 h 26008"/>
                    <a:gd name="connsiteX4" fmla="*/ 13030 w 25377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6008">
                      <a:moveTo>
                        <a:pt x="13030" y="52"/>
                      </a:moveTo>
                      <a:cubicBezTo>
                        <a:pt x="19861" y="52"/>
                        <a:pt x="26009" y="5517"/>
                        <a:pt x="25325" y="13030"/>
                      </a:cubicBezTo>
                      <a:cubicBezTo>
                        <a:pt x="25325" y="19861"/>
                        <a:pt x="19861" y="26009"/>
                        <a:pt x="12347" y="26009"/>
                      </a:cubicBezTo>
                      <a:cubicBezTo>
                        <a:pt x="5517" y="26009"/>
                        <a:pt x="-631" y="20544"/>
                        <a:pt x="52" y="13030"/>
                      </a:cubicBezTo>
                      <a:cubicBezTo>
                        <a:pt x="52" y="5517"/>
                        <a:pt x="6199" y="-631"/>
                        <a:pt x="13030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86E8AFC4-4389-4125-AB53-1EB8D4AB0306}"/>
                    </a:ext>
                  </a:extLst>
                </p:cNvPr>
                <p:cNvSpPr/>
                <p:nvPr/>
              </p:nvSpPr>
              <p:spPr>
                <a:xfrm>
                  <a:off x="6998911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6BA9D3F6-DE02-4DE6-8FA4-E0CB4FA23DDA}"/>
                    </a:ext>
                  </a:extLst>
                </p:cNvPr>
                <p:cNvSpPr/>
                <p:nvPr/>
              </p:nvSpPr>
              <p:spPr>
                <a:xfrm>
                  <a:off x="6998906" y="-261920"/>
                  <a:ext cx="25382" cy="25956"/>
                </a:xfrm>
                <a:custGeom>
                  <a:avLst/>
                  <a:gdLst>
                    <a:gd name="connsiteX0" fmla="*/ 13036 w 25382"/>
                    <a:gd name="connsiteY0" fmla="*/ 0 h 25956"/>
                    <a:gd name="connsiteX1" fmla="*/ 25331 w 25382"/>
                    <a:gd name="connsiteY1" fmla="*/ 12978 h 25956"/>
                    <a:gd name="connsiteX2" fmla="*/ 12353 w 25382"/>
                    <a:gd name="connsiteY2" fmla="*/ 25956 h 25956"/>
                    <a:gd name="connsiteX3" fmla="*/ 58 w 25382"/>
                    <a:gd name="connsiteY3" fmla="*/ 12978 h 25956"/>
                    <a:gd name="connsiteX4" fmla="*/ 13036 w 25382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2" h="25956">
                      <a:moveTo>
                        <a:pt x="13036" y="0"/>
                      </a:moveTo>
                      <a:cubicBezTo>
                        <a:pt x="19866" y="0"/>
                        <a:pt x="26014" y="5464"/>
                        <a:pt x="25331" y="12978"/>
                      </a:cubicBezTo>
                      <a:cubicBezTo>
                        <a:pt x="25331" y="19809"/>
                        <a:pt x="19866" y="25956"/>
                        <a:pt x="12353" y="25956"/>
                      </a:cubicBezTo>
                      <a:cubicBezTo>
                        <a:pt x="4839" y="25956"/>
                        <a:pt x="-626" y="20492"/>
                        <a:pt x="58" y="12978"/>
                      </a:cubicBezTo>
                      <a:cubicBezTo>
                        <a:pt x="58" y="5464"/>
                        <a:pt x="5522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95C85283-B1A9-42F2-9A6D-5F9EA48ED310}"/>
                    </a:ext>
                  </a:extLst>
                </p:cNvPr>
                <p:cNvSpPr/>
                <p:nvPr/>
              </p:nvSpPr>
              <p:spPr>
                <a:xfrm>
                  <a:off x="6808387" y="-185417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5 w 25325"/>
                    <a:gd name="connsiteY2" fmla="*/ 25956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6" y="5464"/>
                        <a:pt x="25274" y="12978"/>
                      </a:cubicBezTo>
                      <a:cubicBezTo>
                        <a:pt x="25274" y="19809"/>
                        <a:pt x="19809" y="25956"/>
                        <a:pt x="12295" y="25956"/>
                      </a:cubicBezTo>
                      <a:cubicBezTo>
                        <a:pt x="5464" y="25956"/>
                        <a:pt x="0" y="20492"/>
                        <a:pt x="0" y="12978"/>
                      </a:cubicBezTo>
                      <a:cubicBezTo>
                        <a:pt x="0" y="5464"/>
                        <a:pt x="5464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9A52C02-6A0A-4074-9CCC-224A914D829C}"/>
                    </a:ext>
                  </a:extLst>
                </p:cNvPr>
                <p:cNvSpPr/>
                <p:nvPr/>
              </p:nvSpPr>
              <p:spPr>
                <a:xfrm>
                  <a:off x="6845904" y="-18541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52" y="6148"/>
                        <a:pt x="5516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CC747F11-A375-4957-98E6-FEA7EEEA1D3C}"/>
                    </a:ext>
                  </a:extLst>
                </p:cNvPr>
                <p:cNvSpPr/>
                <p:nvPr/>
              </p:nvSpPr>
              <p:spPr>
                <a:xfrm>
                  <a:off x="6884150" y="-184785"/>
                  <a:ext cx="25383" cy="26008"/>
                </a:xfrm>
                <a:custGeom>
                  <a:avLst/>
                  <a:gdLst>
                    <a:gd name="connsiteX0" fmla="*/ 13036 w 25383"/>
                    <a:gd name="connsiteY0" fmla="*/ 52 h 26008"/>
                    <a:gd name="connsiteX1" fmla="*/ 25331 w 25383"/>
                    <a:gd name="connsiteY1" fmla="*/ 13030 h 26008"/>
                    <a:gd name="connsiteX2" fmla="*/ 12353 w 25383"/>
                    <a:gd name="connsiteY2" fmla="*/ 26008 h 26008"/>
                    <a:gd name="connsiteX3" fmla="*/ 58 w 25383"/>
                    <a:gd name="connsiteY3" fmla="*/ 13030 h 26008"/>
                    <a:gd name="connsiteX4" fmla="*/ 13036 w 25383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6008">
                      <a:moveTo>
                        <a:pt x="13036" y="52"/>
                      </a:moveTo>
                      <a:cubicBezTo>
                        <a:pt x="19867" y="52"/>
                        <a:pt x="26015" y="5516"/>
                        <a:pt x="25331" y="13030"/>
                      </a:cubicBezTo>
                      <a:cubicBezTo>
                        <a:pt x="25331" y="19861"/>
                        <a:pt x="19867" y="26008"/>
                        <a:pt x="12353" y="26008"/>
                      </a:cubicBezTo>
                      <a:cubicBezTo>
                        <a:pt x="4839" y="26008"/>
                        <a:pt x="-625" y="20544"/>
                        <a:pt x="58" y="13030"/>
                      </a:cubicBezTo>
                      <a:cubicBezTo>
                        <a:pt x="58" y="5516"/>
                        <a:pt x="6205" y="-631"/>
                        <a:pt x="13036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D6FCE91-56B6-4427-A537-8106856B5A23}"/>
                    </a:ext>
                  </a:extLst>
                </p:cNvPr>
                <p:cNvSpPr/>
                <p:nvPr/>
              </p:nvSpPr>
              <p:spPr>
                <a:xfrm>
                  <a:off x="6921724" y="-18473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4643" y="20492"/>
                        <a:pt x="19861" y="25956"/>
                        <a:pt x="12348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E933EFA2-84A3-4933-AF56-6C85278B21DF}"/>
                    </a:ext>
                  </a:extLst>
                </p:cNvPr>
                <p:cNvSpPr/>
                <p:nvPr/>
              </p:nvSpPr>
              <p:spPr>
                <a:xfrm>
                  <a:off x="7036480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E064CA80-99EA-48C5-9A53-A85B7BA75FCE}"/>
                    </a:ext>
                  </a:extLst>
                </p:cNvPr>
                <p:cNvSpPr/>
                <p:nvPr/>
              </p:nvSpPr>
              <p:spPr>
                <a:xfrm>
                  <a:off x="6964075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52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40B34466-7B20-4AA4-9249-920AC5A4BB67}"/>
                    </a:ext>
                  </a:extLst>
                </p:cNvPr>
                <p:cNvSpPr/>
                <p:nvPr/>
              </p:nvSpPr>
              <p:spPr>
                <a:xfrm>
                  <a:off x="7001643" y="-377358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52" y="6148"/>
                        <a:pt x="5516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30FF89D7-788D-4517-A07F-A3020B535D87}"/>
                    </a:ext>
                  </a:extLst>
                </p:cNvPr>
                <p:cNvSpPr/>
                <p:nvPr/>
              </p:nvSpPr>
              <p:spPr>
                <a:xfrm>
                  <a:off x="7001643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52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F4F022-C446-4CAF-8418-CC9CD5A34784}"/>
                    </a:ext>
                  </a:extLst>
                </p:cNvPr>
                <p:cNvSpPr/>
                <p:nvPr/>
              </p:nvSpPr>
              <p:spPr>
                <a:xfrm>
                  <a:off x="7039890" y="-376676"/>
                  <a:ext cx="25382" cy="25956"/>
                </a:xfrm>
                <a:custGeom>
                  <a:avLst/>
                  <a:gdLst>
                    <a:gd name="connsiteX0" fmla="*/ 13036 w 25382"/>
                    <a:gd name="connsiteY0" fmla="*/ 0 h 25956"/>
                    <a:gd name="connsiteX1" fmla="*/ 25331 w 25382"/>
                    <a:gd name="connsiteY1" fmla="*/ 12978 h 25956"/>
                    <a:gd name="connsiteX2" fmla="*/ 12353 w 25382"/>
                    <a:gd name="connsiteY2" fmla="*/ 25957 h 25956"/>
                    <a:gd name="connsiteX3" fmla="*/ 58 w 25382"/>
                    <a:gd name="connsiteY3" fmla="*/ 12978 h 25956"/>
                    <a:gd name="connsiteX4" fmla="*/ 13036 w 25382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2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13D4D52E-9D3A-4835-8D23-EFD9FCB12BBB}"/>
                    </a:ext>
                  </a:extLst>
                </p:cNvPr>
                <p:cNvSpPr/>
                <p:nvPr/>
              </p:nvSpPr>
              <p:spPr>
                <a:xfrm>
                  <a:off x="7039895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5317E5F9-4271-4A64-9E59-40FCF747E343}"/>
                    </a:ext>
                  </a:extLst>
                </p:cNvPr>
                <p:cNvSpPr/>
                <p:nvPr/>
              </p:nvSpPr>
              <p:spPr>
                <a:xfrm>
                  <a:off x="7039895" y="-415610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5" y="12978"/>
                      </a:cubicBezTo>
                      <a:cubicBezTo>
                        <a:pt x="25325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DB488DF-05AB-4A52-9F9A-416F68F0D60A}"/>
                    </a:ext>
                  </a:extLst>
                </p:cNvPr>
                <p:cNvSpPr/>
                <p:nvPr/>
              </p:nvSpPr>
              <p:spPr>
                <a:xfrm>
                  <a:off x="7077464" y="-376676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A2264FD-560D-4080-91FB-C58DAC836D32}"/>
                    </a:ext>
                  </a:extLst>
                </p:cNvPr>
                <p:cNvSpPr/>
                <p:nvPr/>
              </p:nvSpPr>
              <p:spPr>
                <a:xfrm>
                  <a:off x="7077464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7A31C0CF-C5B7-416E-A897-39A59364FDA2}"/>
                    </a:ext>
                  </a:extLst>
                </p:cNvPr>
                <p:cNvSpPr/>
                <p:nvPr/>
              </p:nvSpPr>
              <p:spPr>
                <a:xfrm>
                  <a:off x="7077459" y="-415610"/>
                  <a:ext cx="25382" cy="25956"/>
                </a:xfrm>
                <a:custGeom>
                  <a:avLst/>
                  <a:gdLst>
                    <a:gd name="connsiteX0" fmla="*/ 13036 w 25382"/>
                    <a:gd name="connsiteY0" fmla="*/ 0 h 25956"/>
                    <a:gd name="connsiteX1" fmla="*/ 25331 w 25382"/>
                    <a:gd name="connsiteY1" fmla="*/ 12978 h 25956"/>
                    <a:gd name="connsiteX2" fmla="*/ 12353 w 25382"/>
                    <a:gd name="connsiteY2" fmla="*/ 25956 h 25956"/>
                    <a:gd name="connsiteX3" fmla="*/ 58 w 25382"/>
                    <a:gd name="connsiteY3" fmla="*/ 12978 h 25956"/>
                    <a:gd name="connsiteX4" fmla="*/ 13036 w 25382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2" h="25956">
                      <a:moveTo>
                        <a:pt x="13036" y="0"/>
                      </a:moveTo>
                      <a:cubicBezTo>
                        <a:pt x="19866" y="0"/>
                        <a:pt x="26014" y="5464"/>
                        <a:pt x="25331" y="12978"/>
                      </a:cubicBezTo>
                      <a:cubicBezTo>
                        <a:pt x="25331" y="19809"/>
                        <a:pt x="19866" y="25956"/>
                        <a:pt x="12353" y="25956"/>
                      </a:cubicBezTo>
                      <a:cubicBezTo>
                        <a:pt x="4839" y="25956"/>
                        <a:pt x="-626" y="20492"/>
                        <a:pt x="58" y="12978"/>
                      </a:cubicBezTo>
                      <a:cubicBezTo>
                        <a:pt x="741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7255F83F-6B98-40B8-9D3D-7F8FBFFC2E85}"/>
                    </a:ext>
                  </a:extLst>
                </p:cNvPr>
                <p:cNvSpPr/>
                <p:nvPr/>
              </p:nvSpPr>
              <p:spPr>
                <a:xfrm>
                  <a:off x="7115033" y="-376676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B12F347-AEC8-4BAB-BA66-ED20BE63A996}"/>
                    </a:ext>
                  </a:extLst>
                </p:cNvPr>
                <p:cNvSpPr/>
                <p:nvPr/>
              </p:nvSpPr>
              <p:spPr>
                <a:xfrm>
                  <a:off x="7115033" y="-33910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6148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D7DC2FAB-1A34-4038-A059-53D74CE8EFE2}"/>
                    </a:ext>
                  </a:extLst>
                </p:cNvPr>
                <p:cNvSpPr/>
                <p:nvPr/>
              </p:nvSpPr>
              <p:spPr>
                <a:xfrm>
                  <a:off x="7077464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5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5" y="12978"/>
                      </a:cubicBezTo>
                      <a:cubicBezTo>
                        <a:pt x="25325" y="19809"/>
                        <a:pt x="19861" y="25957"/>
                        <a:pt x="12347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5517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6E7E968-2EEE-4793-9898-D0F4FBB4E75A}"/>
                    </a:ext>
                  </a:extLst>
                </p:cNvPr>
                <p:cNvSpPr/>
                <p:nvPr/>
              </p:nvSpPr>
              <p:spPr>
                <a:xfrm>
                  <a:off x="7115027" y="-300855"/>
                  <a:ext cx="25382" cy="25956"/>
                </a:xfrm>
                <a:custGeom>
                  <a:avLst/>
                  <a:gdLst>
                    <a:gd name="connsiteX0" fmla="*/ 13036 w 25382"/>
                    <a:gd name="connsiteY0" fmla="*/ 0 h 25956"/>
                    <a:gd name="connsiteX1" fmla="*/ 25331 w 25382"/>
                    <a:gd name="connsiteY1" fmla="*/ 12978 h 25956"/>
                    <a:gd name="connsiteX2" fmla="*/ 12353 w 25382"/>
                    <a:gd name="connsiteY2" fmla="*/ 25957 h 25956"/>
                    <a:gd name="connsiteX3" fmla="*/ 58 w 25382"/>
                    <a:gd name="connsiteY3" fmla="*/ 12978 h 25956"/>
                    <a:gd name="connsiteX4" fmla="*/ 13036 w 25382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2" h="25956">
                      <a:moveTo>
                        <a:pt x="13036" y="0"/>
                      </a:moveTo>
                      <a:cubicBezTo>
                        <a:pt x="19866" y="0"/>
                        <a:pt x="26014" y="5465"/>
                        <a:pt x="25331" y="12978"/>
                      </a:cubicBezTo>
                      <a:cubicBezTo>
                        <a:pt x="25331" y="19809"/>
                        <a:pt x="19866" y="25957"/>
                        <a:pt x="12353" y="25957"/>
                      </a:cubicBezTo>
                      <a:cubicBezTo>
                        <a:pt x="4839" y="25957"/>
                        <a:pt x="-626" y="20492"/>
                        <a:pt x="58" y="12978"/>
                      </a:cubicBezTo>
                      <a:cubicBezTo>
                        <a:pt x="58" y="5465"/>
                        <a:pt x="5522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4836458F-3AF1-44DF-8D2F-572CCAE9DA5A}"/>
                    </a:ext>
                  </a:extLst>
                </p:cNvPr>
                <p:cNvSpPr/>
                <p:nvPr/>
              </p:nvSpPr>
              <p:spPr>
                <a:xfrm>
                  <a:off x="7039212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6A24E1E5-0ACF-432B-A1B7-EE648C6E2A31}"/>
                    </a:ext>
                  </a:extLst>
                </p:cNvPr>
                <p:cNvSpPr/>
                <p:nvPr/>
              </p:nvSpPr>
              <p:spPr>
                <a:xfrm>
                  <a:off x="7076781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735" y="6148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D126684F-7175-4A71-8252-AED76FF922D7}"/>
                    </a:ext>
                  </a:extLst>
                </p:cNvPr>
                <p:cNvSpPr/>
                <p:nvPr/>
              </p:nvSpPr>
              <p:spPr>
                <a:xfrm>
                  <a:off x="7114350" y="-26260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735" y="6148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E62DBF-DA36-489A-8113-E464ECE7A37E}"/>
                    </a:ext>
                  </a:extLst>
                </p:cNvPr>
                <p:cNvSpPr/>
                <p:nvPr/>
              </p:nvSpPr>
              <p:spPr>
                <a:xfrm>
                  <a:off x="7000955" y="-224403"/>
                  <a:ext cx="25383" cy="26008"/>
                </a:xfrm>
                <a:custGeom>
                  <a:avLst/>
                  <a:gdLst>
                    <a:gd name="connsiteX0" fmla="*/ 13036 w 25383"/>
                    <a:gd name="connsiteY0" fmla="*/ 52 h 26008"/>
                    <a:gd name="connsiteX1" fmla="*/ 25331 w 25383"/>
                    <a:gd name="connsiteY1" fmla="*/ 13030 h 26008"/>
                    <a:gd name="connsiteX2" fmla="*/ 12353 w 25383"/>
                    <a:gd name="connsiteY2" fmla="*/ 26009 h 26008"/>
                    <a:gd name="connsiteX3" fmla="*/ 58 w 25383"/>
                    <a:gd name="connsiteY3" fmla="*/ 13030 h 26008"/>
                    <a:gd name="connsiteX4" fmla="*/ 13036 w 25383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6008">
                      <a:moveTo>
                        <a:pt x="13036" y="52"/>
                      </a:moveTo>
                      <a:cubicBezTo>
                        <a:pt x="19866" y="52"/>
                        <a:pt x="26014" y="5516"/>
                        <a:pt x="25331" y="13030"/>
                      </a:cubicBezTo>
                      <a:cubicBezTo>
                        <a:pt x="25331" y="19861"/>
                        <a:pt x="19866" y="26009"/>
                        <a:pt x="12353" y="26009"/>
                      </a:cubicBezTo>
                      <a:cubicBezTo>
                        <a:pt x="4839" y="26009"/>
                        <a:pt x="-626" y="20544"/>
                        <a:pt x="58" y="13030"/>
                      </a:cubicBezTo>
                      <a:cubicBezTo>
                        <a:pt x="58" y="5516"/>
                        <a:pt x="6205" y="-631"/>
                        <a:pt x="13036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00B43B2D-D13E-47CE-AF95-253C84110346}"/>
                    </a:ext>
                  </a:extLst>
                </p:cNvPr>
                <p:cNvSpPr/>
                <p:nvPr/>
              </p:nvSpPr>
              <p:spPr>
                <a:xfrm>
                  <a:off x="7039207" y="-224351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7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4" y="5464"/>
                        <a:pt x="25331" y="12978"/>
                      </a:cubicBezTo>
                      <a:cubicBezTo>
                        <a:pt x="25331" y="19809"/>
                        <a:pt x="19867" y="25957"/>
                        <a:pt x="12353" y="25957"/>
                      </a:cubicBezTo>
                      <a:cubicBezTo>
                        <a:pt x="4839" y="25957"/>
                        <a:pt x="-625" y="20492"/>
                        <a:pt x="58" y="12978"/>
                      </a:cubicBezTo>
                      <a:cubicBezTo>
                        <a:pt x="741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816F4419-CC8A-4E24-B5CA-CB40ECFEC1D5}"/>
                    </a:ext>
                  </a:extLst>
                </p:cNvPr>
                <p:cNvSpPr/>
                <p:nvPr/>
              </p:nvSpPr>
              <p:spPr>
                <a:xfrm>
                  <a:off x="7076833" y="-224351"/>
                  <a:ext cx="25325" cy="25956"/>
                </a:xfrm>
                <a:custGeom>
                  <a:avLst/>
                  <a:gdLst>
                    <a:gd name="connsiteX0" fmla="*/ 12978 w 25325"/>
                    <a:gd name="connsiteY0" fmla="*/ 0 h 25956"/>
                    <a:gd name="connsiteX1" fmla="*/ 25274 w 25325"/>
                    <a:gd name="connsiteY1" fmla="*/ 12978 h 25956"/>
                    <a:gd name="connsiteX2" fmla="*/ 12295 w 25325"/>
                    <a:gd name="connsiteY2" fmla="*/ 25957 h 25956"/>
                    <a:gd name="connsiteX3" fmla="*/ 0 w 25325"/>
                    <a:gd name="connsiteY3" fmla="*/ 12978 h 25956"/>
                    <a:gd name="connsiteX4" fmla="*/ 12978 w 25325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5956">
                      <a:moveTo>
                        <a:pt x="12978" y="0"/>
                      </a:moveTo>
                      <a:cubicBezTo>
                        <a:pt x="19809" y="0"/>
                        <a:pt x="25956" y="5464"/>
                        <a:pt x="25274" y="12978"/>
                      </a:cubicBezTo>
                      <a:cubicBezTo>
                        <a:pt x="25274" y="19809"/>
                        <a:pt x="19809" y="25957"/>
                        <a:pt x="12295" y="25957"/>
                      </a:cubicBezTo>
                      <a:cubicBezTo>
                        <a:pt x="5464" y="25957"/>
                        <a:pt x="0" y="20492"/>
                        <a:pt x="0" y="12978"/>
                      </a:cubicBezTo>
                      <a:cubicBezTo>
                        <a:pt x="683" y="5464"/>
                        <a:pt x="6148" y="0"/>
                        <a:pt x="12978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35B2CB6-CCAB-449A-97AD-3E84143A7E51}"/>
                    </a:ext>
                  </a:extLst>
                </p:cNvPr>
                <p:cNvSpPr/>
                <p:nvPr/>
              </p:nvSpPr>
              <p:spPr>
                <a:xfrm>
                  <a:off x="7114350" y="-224351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5326" y="19809"/>
                        <a:pt x="19861" y="25957"/>
                        <a:pt x="12347" y="25957"/>
                      </a:cubicBezTo>
                      <a:cubicBezTo>
                        <a:pt x="5516" y="25957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E2292B3-C24C-4779-95C9-E1E6EF4660BA}"/>
                    </a:ext>
                  </a:extLst>
                </p:cNvPr>
                <p:cNvSpPr/>
                <p:nvPr/>
              </p:nvSpPr>
              <p:spPr>
                <a:xfrm>
                  <a:off x="7153968" y="-338476"/>
                  <a:ext cx="25377" cy="26008"/>
                </a:xfrm>
                <a:custGeom>
                  <a:avLst/>
                  <a:gdLst>
                    <a:gd name="connsiteX0" fmla="*/ 13030 w 25377"/>
                    <a:gd name="connsiteY0" fmla="*/ 52 h 26008"/>
                    <a:gd name="connsiteX1" fmla="*/ 25326 w 25377"/>
                    <a:gd name="connsiteY1" fmla="*/ 13030 h 26008"/>
                    <a:gd name="connsiteX2" fmla="*/ 12348 w 25377"/>
                    <a:gd name="connsiteY2" fmla="*/ 26009 h 26008"/>
                    <a:gd name="connsiteX3" fmla="*/ 52 w 25377"/>
                    <a:gd name="connsiteY3" fmla="*/ 13030 h 26008"/>
                    <a:gd name="connsiteX4" fmla="*/ 13030 w 25377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6008">
                      <a:moveTo>
                        <a:pt x="13030" y="52"/>
                      </a:moveTo>
                      <a:cubicBezTo>
                        <a:pt x="19861" y="52"/>
                        <a:pt x="26009" y="5517"/>
                        <a:pt x="25326" y="13030"/>
                      </a:cubicBezTo>
                      <a:cubicBezTo>
                        <a:pt x="25326" y="19861"/>
                        <a:pt x="19861" y="26009"/>
                        <a:pt x="12348" y="26009"/>
                      </a:cubicBezTo>
                      <a:cubicBezTo>
                        <a:pt x="5517" y="26009"/>
                        <a:pt x="-631" y="20544"/>
                        <a:pt x="52" y="13030"/>
                      </a:cubicBezTo>
                      <a:cubicBezTo>
                        <a:pt x="735" y="5517"/>
                        <a:pt x="6200" y="-631"/>
                        <a:pt x="13030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80238BC-F7F9-4033-B1B3-1A44187F976E}"/>
                    </a:ext>
                  </a:extLst>
                </p:cNvPr>
                <p:cNvSpPr/>
                <p:nvPr/>
              </p:nvSpPr>
              <p:spPr>
                <a:xfrm>
                  <a:off x="7153968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52" y="5465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8BBB89D3-3665-433E-AA5C-10A5F22EACCE}"/>
                    </a:ext>
                  </a:extLst>
                </p:cNvPr>
                <p:cNvSpPr/>
                <p:nvPr/>
              </p:nvSpPr>
              <p:spPr>
                <a:xfrm>
                  <a:off x="7153962" y="-261920"/>
                  <a:ext cx="25383" cy="25956"/>
                </a:xfrm>
                <a:custGeom>
                  <a:avLst/>
                  <a:gdLst>
                    <a:gd name="connsiteX0" fmla="*/ 13036 w 25383"/>
                    <a:gd name="connsiteY0" fmla="*/ 0 h 25956"/>
                    <a:gd name="connsiteX1" fmla="*/ 25331 w 25383"/>
                    <a:gd name="connsiteY1" fmla="*/ 12978 h 25956"/>
                    <a:gd name="connsiteX2" fmla="*/ 12353 w 25383"/>
                    <a:gd name="connsiteY2" fmla="*/ 25956 h 25956"/>
                    <a:gd name="connsiteX3" fmla="*/ 58 w 25383"/>
                    <a:gd name="connsiteY3" fmla="*/ 12978 h 25956"/>
                    <a:gd name="connsiteX4" fmla="*/ 13036 w 25383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83" h="25956">
                      <a:moveTo>
                        <a:pt x="13036" y="0"/>
                      </a:moveTo>
                      <a:cubicBezTo>
                        <a:pt x="19867" y="0"/>
                        <a:pt x="26015" y="5464"/>
                        <a:pt x="25331" y="12978"/>
                      </a:cubicBezTo>
                      <a:cubicBezTo>
                        <a:pt x="25331" y="19809"/>
                        <a:pt x="19867" y="25956"/>
                        <a:pt x="12353" y="25956"/>
                      </a:cubicBezTo>
                      <a:cubicBezTo>
                        <a:pt x="4839" y="25956"/>
                        <a:pt x="-625" y="20492"/>
                        <a:pt x="58" y="12978"/>
                      </a:cubicBezTo>
                      <a:cubicBezTo>
                        <a:pt x="58" y="5464"/>
                        <a:pt x="6205" y="0"/>
                        <a:pt x="13036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F57C847-F5A5-49B4-A38B-98EE1D7C7301}"/>
                    </a:ext>
                  </a:extLst>
                </p:cNvPr>
                <p:cNvSpPr/>
                <p:nvPr/>
              </p:nvSpPr>
              <p:spPr>
                <a:xfrm>
                  <a:off x="6963392" y="-18541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4642" y="20492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5464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1F9B0AD-CE91-4BC7-9231-3812CCFC48D4}"/>
                    </a:ext>
                  </a:extLst>
                </p:cNvPr>
                <p:cNvSpPr/>
                <p:nvPr/>
              </p:nvSpPr>
              <p:spPr>
                <a:xfrm>
                  <a:off x="7000961" y="-185417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4"/>
                        <a:pt x="25326" y="12978"/>
                      </a:cubicBezTo>
                      <a:cubicBezTo>
                        <a:pt x="25326" y="19809"/>
                        <a:pt x="19861" y="25956"/>
                        <a:pt x="12347" y="25956"/>
                      </a:cubicBezTo>
                      <a:cubicBezTo>
                        <a:pt x="5517" y="25956"/>
                        <a:pt x="-631" y="20492"/>
                        <a:pt x="52" y="12978"/>
                      </a:cubicBezTo>
                      <a:cubicBezTo>
                        <a:pt x="52" y="6148"/>
                        <a:pt x="6199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B28E1670-BB4C-4202-AA55-D9DC3B9DF5A1}"/>
                    </a:ext>
                  </a:extLst>
                </p:cNvPr>
                <p:cNvSpPr/>
                <p:nvPr/>
              </p:nvSpPr>
              <p:spPr>
                <a:xfrm>
                  <a:off x="7039264" y="-184785"/>
                  <a:ext cx="25325" cy="26008"/>
                </a:xfrm>
                <a:custGeom>
                  <a:avLst/>
                  <a:gdLst>
                    <a:gd name="connsiteX0" fmla="*/ 12978 w 25325"/>
                    <a:gd name="connsiteY0" fmla="*/ 52 h 26008"/>
                    <a:gd name="connsiteX1" fmla="*/ 25274 w 25325"/>
                    <a:gd name="connsiteY1" fmla="*/ 13030 h 26008"/>
                    <a:gd name="connsiteX2" fmla="*/ 12295 w 25325"/>
                    <a:gd name="connsiteY2" fmla="*/ 26008 h 26008"/>
                    <a:gd name="connsiteX3" fmla="*/ 0 w 25325"/>
                    <a:gd name="connsiteY3" fmla="*/ 13030 h 26008"/>
                    <a:gd name="connsiteX4" fmla="*/ 12978 w 25325"/>
                    <a:gd name="connsiteY4" fmla="*/ 52 h 26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25" h="26008">
                      <a:moveTo>
                        <a:pt x="12978" y="52"/>
                      </a:moveTo>
                      <a:cubicBezTo>
                        <a:pt x="19809" y="52"/>
                        <a:pt x="25956" y="5516"/>
                        <a:pt x="25274" y="13030"/>
                      </a:cubicBezTo>
                      <a:cubicBezTo>
                        <a:pt x="25274" y="19861"/>
                        <a:pt x="19809" y="26008"/>
                        <a:pt x="12295" y="26008"/>
                      </a:cubicBezTo>
                      <a:cubicBezTo>
                        <a:pt x="5464" y="26008"/>
                        <a:pt x="0" y="20544"/>
                        <a:pt x="0" y="13030"/>
                      </a:cubicBezTo>
                      <a:cubicBezTo>
                        <a:pt x="0" y="5516"/>
                        <a:pt x="6148" y="-631"/>
                        <a:pt x="12978" y="52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4D899E99-F243-4905-8E1D-EB45404E1E04}"/>
                    </a:ext>
                  </a:extLst>
                </p:cNvPr>
                <p:cNvSpPr/>
                <p:nvPr/>
              </p:nvSpPr>
              <p:spPr>
                <a:xfrm>
                  <a:off x="7076781" y="-184733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7 w 25377"/>
                    <a:gd name="connsiteY2" fmla="*/ 25956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8" y="5464"/>
                        <a:pt x="25326" y="12978"/>
                      </a:cubicBezTo>
                      <a:cubicBezTo>
                        <a:pt x="24643" y="20492"/>
                        <a:pt x="19861" y="25956"/>
                        <a:pt x="12347" y="25956"/>
                      </a:cubicBezTo>
                      <a:cubicBezTo>
                        <a:pt x="5516" y="25956"/>
                        <a:pt x="-631" y="20492"/>
                        <a:pt x="52" y="12978"/>
                      </a:cubicBezTo>
                      <a:cubicBezTo>
                        <a:pt x="735" y="5464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9CC69B97-4751-4DC2-9134-0CAC6F98030B}"/>
                    </a:ext>
                  </a:extLst>
                </p:cNvPr>
                <p:cNvSpPr/>
                <p:nvPr/>
              </p:nvSpPr>
              <p:spPr>
                <a:xfrm>
                  <a:off x="7191536" y="-300855"/>
                  <a:ext cx="25377" cy="25956"/>
                </a:xfrm>
                <a:custGeom>
                  <a:avLst/>
                  <a:gdLst>
                    <a:gd name="connsiteX0" fmla="*/ 13030 w 25377"/>
                    <a:gd name="connsiteY0" fmla="*/ 0 h 25956"/>
                    <a:gd name="connsiteX1" fmla="*/ 25326 w 25377"/>
                    <a:gd name="connsiteY1" fmla="*/ 12978 h 25956"/>
                    <a:gd name="connsiteX2" fmla="*/ 12348 w 25377"/>
                    <a:gd name="connsiteY2" fmla="*/ 25957 h 25956"/>
                    <a:gd name="connsiteX3" fmla="*/ 52 w 25377"/>
                    <a:gd name="connsiteY3" fmla="*/ 12978 h 25956"/>
                    <a:gd name="connsiteX4" fmla="*/ 13030 w 25377"/>
                    <a:gd name="connsiteY4" fmla="*/ 0 h 25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77" h="25956">
                      <a:moveTo>
                        <a:pt x="13030" y="0"/>
                      </a:moveTo>
                      <a:cubicBezTo>
                        <a:pt x="19861" y="0"/>
                        <a:pt x="26009" y="5465"/>
                        <a:pt x="25326" y="12978"/>
                      </a:cubicBezTo>
                      <a:cubicBezTo>
                        <a:pt x="25326" y="19809"/>
                        <a:pt x="19861" y="25957"/>
                        <a:pt x="12348" y="25957"/>
                      </a:cubicBezTo>
                      <a:cubicBezTo>
                        <a:pt x="5517" y="25957"/>
                        <a:pt x="-631" y="20492"/>
                        <a:pt x="52" y="12978"/>
                      </a:cubicBezTo>
                      <a:cubicBezTo>
                        <a:pt x="735" y="5465"/>
                        <a:pt x="6200" y="0"/>
                        <a:pt x="13030" y="0"/>
                      </a:cubicBezTo>
                    </a:path>
                  </a:pathLst>
                </a:custGeom>
                <a:grpFill/>
                <a:ln w="68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6CF977-480C-4CAD-90F8-80960EFCE2BA}"/>
                </a:ext>
              </a:extLst>
            </p:cNvPr>
            <p:cNvGrpSpPr/>
            <p:nvPr userDrawn="1"/>
          </p:nvGrpSpPr>
          <p:grpSpPr>
            <a:xfrm>
              <a:off x="10514001" y="1949346"/>
              <a:ext cx="1373199" cy="627246"/>
              <a:chOff x="10427989" y="4826453"/>
              <a:chExt cx="1611611" cy="736147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3FAD0A1-65E6-4DA6-B340-7809D0D7E302}"/>
                  </a:ext>
                </a:extLst>
              </p:cNvPr>
              <p:cNvSpPr/>
              <p:nvPr/>
            </p:nvSpPr>
            <p:spPr>
              <a:xfrm>
                <a:off x="10427989" y="4826453"/>
                <a:ext cx="726668" cy="736147"/>
              </a:xfrm>
              <a:custGeom>
                <a:avLst/>
                <a:gdLst>
                  <a:gd name="connsiteX0" fmla="*/ 335354 w 956848"/>
                  <a:gd name="connsiteY0" fmla="*/ 871365 h 969327"/>
                  <a:gd name="connsiteX1" fmla="*/ 381761 w 956848"/>
                  <a:gd name="connsiteY1" fmla="*/ 920346 h 969327"/>
                  <a:gd name="connsiteX2" fmla="*/ 332780 w 956848"/>
                  <a:gd name="connsiteY2" fmla="*/ 969327 h 969327"/>
                  <a:gd name="connsiteX3" fmla="*/ 286373 w 956848"/>
                  <a:gd name="connsiteY3" fmla="*/ 920346 h 969327"/>
                  <a:gd name="connsiteX4" fmla="*/ 335354 w 956848"/>
                  <a:gd name="connsiteY4" fmla="*/ 871365 h 969327"/>
                  <a:gd name="connsiteX5" fmla="*/ 477141 w 956848"/>
                  <a:gd name="connsiteY5" fmla="*/ 871365 h 969327"/>
                  <a:gd name="connsiteX6" fmla="*/ 523549 w 956848"/>
                  <a:gd name="connsiteY6" fmla="*/ 920346 h 969327"/>
                  <a:gd name="connsiteX7" fmla="*/ 474567 w 956848"/>
                  <a:gd name="connsiteY7" fmla="*/ 969327 h 969327"/>
                  <a:gd name="connsiteX8" fmla="*/ 428160 w 956848"/>
                  <a:gd name="connsiteY8" fmla="*/ 920346 h 969327"/>
                  <a:gd name="connsiteX9" fmla="*/ 477141 w 956848"/>
                  <a:gd name="connsiteY9" fmla="*/ 871365 h 969327"/>
                  <a:gd name="connsiteX10" fmla="*/ 190985 w 956848"/>
                  <a:gd name="connsiteY10" fmla="*/ 868784 h 969327"/>
                  <a:gd name="connsiteX11" fmla="*/ 237388 w 956848"/>
                  <a:gd name="connsiteY11" fmla="*/ 917765 h 969327"/>
                  <a:gd name="connsiteX12" fmla="*/ 188407 w 956848"/>
                  <a:gd name="connsiteY12" fmla="*/ 966746 h 969327"/>
                  <a:gd name="connsiteX13" fmla="*/ 142004 w 956848"/>
                  <a:gd name="connsiteY13" fmla="*/ 917765 h 969327"/>
                  <a:gd name="connsiteX14" fmla="*/ 190985 w 956848"/>
                  <a:gd name="connsiteY14" fmla="*/ 868784 h 969327"/>
                  <a:gd name="connsiteX15" fmla="*/ 49198 w 956848"/>
                  <a:gd name="connsiteY15" fmla="*/ 868784 h 969327"/>
                  <a:gd name="connsiteX16" fmla="*/ 95601 w 956848"/>
                  <a:gd name="connsiteY16" fmla="*/ 917765 h 969327"/>
                  <a:gd name="connsiteX17" fmla="*/ 46620 w 956848"/>
                  <a:gd name="connsiteY17" fmla="*/ 966746 h 969327"/>
                  <a:gd name="connsiteX18" fmla="*/ 217 w 956848"/>
                  <a:gd name="connsiteY18" fmla="*/ 917765 h 969327"/>
                  <a:gd name="connsiteX19" fmla="*/ 49198 w 956848"/>
                  <a:gd name="connsiteY19" fmla="*/ 868784 h 969327"/>
                  <a:gd name="connsiteX20" fmla="*/ 618932 w 956848"/>
                  <a:gd name="connsiteY20" fmla="*/ 721841 h 969327"/>
                  <a:gd name="connsiteX21" fmla="*/ 665340 w 956848"/>
                  <a:gd name="connsiteY21" fmla="*/ 770822 h 969327"/>
                  <a:gd name="connsiteX22" fmla="*/ 616358 w 956848"/>
                  <a:gd name="connsiteY22" fmla="*/ 819807 h 969327"/>
                  <a:gd name="connsiteX23" fmla="*/ 569951 w 956848"/>
                  <a:gd name="connsiteY23" fmla="*/ 770822 h 969327"/>
                  <a:gd name="connsiteX24" fmla="*/ 618932 w 956848"/>
                  <a:gd name="connsiteY24" fmla="*/ 721841 h 969327"/>
                  <a:gd name="connsiteX25" fmla="*/ 477141 w 956848"/>
                  <a:gd name="connsiteY25" fmla="*/ 721841 h 969327"/>
                  <a:gd name="connsiteX26" fmla="*/ 523548 w 956848"/>
                  <a:gd name="connsiteY26" fmla="*/ 770822 h 969327"/>
                  <a:gd name="connsiteX27" fmla="*/ 474567 w 956848"/>
                  <a:gd name="connsiteY27" fmla="*/ 819807 h 969327"/>
                  <a:gd name="connsiteX28" fmla="*/ 428160 w 956848"/>
                  <a:gd name="connsiteY28" fmla="*/ 770822 h 969327"/>
                  <a:gd name="connsiteX29" fmla="*/ 477141 w 956848"/>
                  <a:gd name="connsiteY29" fmla="*/ 721841 h 969327"/>
                  <a:gd name="connsiteX30" fmla="*/ 335354 w 956848"/>
                  <a:gd name="connsiteY30" fmla="*/ 721841 h 969327"/>
                  <a:gd name="connsiteX31" fmla="*/ 381757 w 956848"/>
                  <a:gd name="connsiteY31" fmla="*/ 770822 h 969327"/>
                  <a:gd name="connsiteX32" fmla="*/ 332776 w 956848"/>
                  <a:gd name="connsiteY32" fmla="*/ 819807 h 969327"/>
                  <a:gd name="connsiteX33" fmla="*/ 286373 w 956848"/>
                  <a:gd name="connsiteY33" fmla="*/ 770822 h 969327"/>
                  <a:gd name="connsiteX34" fmla="*/ 335354 w 956848"/>
                  <a:gd name="connsiteY34" fmla="*/ 721841 h 969327"/>
                  <a:gd name="connsiteX35" fmla="*/ 190985 w 956848"/>
                  <a:gd name="connsiteY35" fmla="*/ 721840 h 969327"/>
                  <a:gd name="connsiteX36" fmla="*/ 237388 w 956848"/>
                  <a:gd name="connsiteY36" fmla="*/ 770821 h 969327"/>
                  <a:gd name="connsiteX37" fmla="*/ 188407 w 956848"/>
                  <a:gd name="connsiteY37" fmla="*/ 819806 h 969327"/>
                  <a:gd name="connsiteX38" fmla="*/ 142004 w 956848"/>
                  <a:gd name="connsiteY38" fmla="*/ 770821 h 969327"/>
                  <a:gd name="connsiteX39" fmla="*/ 190985 w 956848"/>
                  <a:gd name="connsiteY39" fmla="*/ 721840 h 969327"/>
                  <a:gd name="connsiteX40" fmla="*/ 768457 w 956848"/>
                  <a:gd name="connsiteY40" fmla="*/ 580050 h 969327"/>
                  <a:gd name="connsiteX41" fmla="*/ 814861 w 956848"/>
                  <a:gd name="connsiteY41" fmla="*/ 629031 h 969327"/>
                  <a:gd name="connsiteX42" fmla="*/ 765880 w 956848"/>
                  <a:gd name="connsiteY42" fmla="*/ 678012 h 969327"/>
                  <a:gd name="connsiteX43" fmla="*/ 719476 w 956848"/>
                  <a:gd name="connsiteY43" fmla="*/ 629031 h 969327"/>
                  <a:gd name="connsiteX44" fmla="*/ 768457 w 956848"/>
                  <a:gd name="connsiteY44" fmla="*/ 580050 h 969327"/>
                  <a:gd name="connsiteX45" fmla="*/ 621510 w 956848"/>
                  <a:gd name="connsiteY45" fmla="*/ 577472 h 969327"/>
                  <a:gd name="connsiteX46" fmla="*/ 667918 w 956848"/>
                  <a:gd name="connsiteY46" fmla="*/ 626453 h 969327"/>
                  <a:gd name="connsiteX47" fmla="*/ 618933 w 956848"/>
                  <a:gd name="connsiteY47" fmla="*/ 675434 h 969327"/>
                  <a:gd name="connsiteX48" fmla="*/ 572529 w 956848"/>
                  <a:gd name="connsiteY48" fmla="*/ 626453 h 969327"/>
                  <a:gd name="connsiteX49" fmla="*/ 621510 w 956848"/>
                  <a:gd name="connsiteY49" fmla="*/ 577472 h 969327"/>
                  <a:gd name="connsiteX50" fmla="*/ 479723 w 956848"/>
                  <a:gd name="connsiteY50" fmla="*/ 577472 h 969327"/>
                  <a:gd name="connsiteX51" fmla="*/ 526131 w 956848"/>
                  <a:gd name="connsiteY51" fmla="*/ 626453 h 969327"/>
                  <a:gd name="connsiteX52" fmla="*/ 477146 w 956848"/>
                  <a:gd name="connsiteY52" fmla="*/ 675434 h 969327"/>
                  <a:gd name="connsiteX53" fmla="*/ 430742 w 956848"/>
                  <a:gd name="connsiteY53" fmla="*/ 626453 h 969327"/>
                  <a:gd name="connsiteX54" fmla="*/ 479723 w 956848"/>
                  <a:gd name="connsiteY54" fmla="*/ 577472 h 969327"/>
                  <a:gd name="connsiteX55" fmla="*/ 335354 w 956848"/>
                  <a:gd name="connsiteY55" fmla="*/ 577472 h 969327"/>
                  <a:gd name="connsiteX56" fmla="*/ 381762 w 956848"/>
                  <a:gd name="connsiteY56" fmla="*/ 626453 h 969327"/>
                  <a:gd name="connsiteX57" fmla="*/ 332780 w 956848"/>
                  <a:gd name="connsiteY57" fmla="*/ 675434 h 969327"/>
                  <a:gd name="connsiteX58" fmla="*/ 286373 w 956848"/>
                  <a:gd name="connsiteY58" fmla="*/ 626453 h 969327"/>
                  <a:gd name="connsiteX59" fmla="*/ 335354 w 956848"/>
                  <a:gd name="connsiteY59" fmla="*/ 577472 h 969327"/>
                  <a:gd name="connsiteX60" fmla="*/ 910248 w 956848"/>
                  <a:gd name="connsiteY60" fmla="*/ 433103 h 969327"/>
                  <a:gd name="connsiteX61" fmla="*/ 956652 w 956848"/>
                  <a:gd name="connsiteY61" fmla="*/ 482084 h 969327"/>
                  <a:gd name="connsiteX62" fmla="*/ 907670 w 956848"/>
                  <a:gd name="connsiteY62" fmla="*/ 531069 h 969327"/>
                  <a:gd name="connsiteX63" fmla="*/ 861267 w 956848"/>
                  <a:gd name="connsiteY63" fmla="*/ 482084 h 969327"/>
                  <a:gd name="connsiteX64" fmla="*/ 910248 w 956848"/>
                  <a:gd name="connsiteY64" fmla="*/ 433103 h 969327"/>
                  <a:gd name="connsiteX65" fmla="*/ 768457 w 956848"/>
                  <a:gd name="connsiteY65" fmla="*/ 433103 h 969327"/>
                  <a:gd name="connsiteX66" fmla="*/ 814861 w 956848"/>
                  <a:gd name="connsiteY66" fmla="*/ 482084 h 969327"/>
                  <a:gd name="connsiteX67" fmla="*/ 765880 w 956848"/>
                  <a:gd name="connsiteY67" fmla="*/ 531069 h 969327"/>
                  <a:gd name="connsiteX68" fmla="*/ 719476 w 956848"/>
                  <a:gd name="connsiteY68" fmla="*/ 482084 h 969327"/>
                  <a:gd name="connsiteX69" fmla="*/ 768457 w 956848"/>
                  <a:gd name="connsiteY69" fmla="*/ 433103 h 969327"/>
                  <a:gd name="connsiteX70" fmla="*/ 621510 w 956848"/>
                  <a:gd name="connsiteY70" fmla="*/ 433103 h 969327"/>
                  <a:gd name="connsiteX71" fmla="*/ 667918 w 956848"/>
                  <a:gd name="connsiteY71" fmla="*/ 482084 h 969327"/>
                  <a:gd name="connsiteX72" fmla="*/ 618933 w 956848"/>
                  <a:gd name="connsiteY72" fmla="*/ 531069 h 969327"/>
                  <a:gd name="connsiteX73" fmla="*/ 572529 w 956848"/>
                  <a:gd name="connsiteY73" fmla="*/ 482084 h 969327"/>
                  <a:gd name="connsiteX74" fmla="*/ 621510 w 956848"/>
                  <a:gd name="connsiteY74" fmla="*/ 433103 h 969327"/>
                  <a:gd name="connsiteX75" fmla="*/ 479723 w 956848"/>
                  <a:gd name="connsiteY75" fmla="*/ 433103 h 969327"/>
                  <a:gd name="connsiteX76" fmla="*/ 526131 w 956848"/>
                  <a:gd name="connsiteY76" fmla="*/ 482084 h 969327"/>
                  <a:gd name="connsiteX77" fmla="*/ 477146 w 956848"/>
                  <a:gd name="connsiteY77" fmla="*/ 531069 h 969327"/>
                  <a:gd name="connsiteX78" fmla="*/ 430742 w 956848"/>
                  <a:gd name="connsiteY78" fmla="*/ 482084 h 969327"/>
                  <a:gd name="connsiteX79" fmla="*/ 479723 w 956848"/>
                  <a:gd name="connsiteY79" fmla="*/ 433103 h 969327"/>
                  <a:gd name="connsiteX80" fmla="*/ 768457 w 956848"/>
                  <a:gd name="connsiteY80" fmla="*/ 291312 h 969327"/>
                  <a:gd name="connsiteX81" fmla="*/ 814861 w 956848"/>
                  <a:gd name="connsiteY81" fmla="*/ 340293 h 969327"/>
                  <a:gd name="connsiteX82" fmla="*/ 765880 w 956848"/>
                  <a:gd name="connsiteY82" fmla="*/ 389278 h 969327"/>
                  <a:gd name="connsiteX83" fmla="*/ 719476 w 956848"/>
                  <a:gd name="connsiteY83" fmla="*/ 340293 h 969327"/>
                  <a:gd name="connsiteX84" fmla="*/ 768457 w 956848"/>
                  <a:gd name="connsiteY84" fmla="*/ 291312 h 969327"/>
                  <a:gd name="connsiteX85" fmla="*/ 621514 w 956848"/>
                  <a:gd name="connsiteY85" fmla="*/ 288734 h 969327"/>
                  <a:gd name="connsiteX86" fmla="*/ 667917 w 956848"/>
                  <a:gd name="connsiteY86" fmla="*/ 337715 h 969327"/>
                  <a:gd name="connsiteX87" fmla="*/ 618936 w 956848"/>
                  <a:gd name="connsiteY87" fmla="*/ 386700 h 969327"/>
                  <a:gd name="connsiteX88" fmla="*/ 572533 w 956848"/>
                  <a:gd name="connsiteY88" fmla="*/ 337715 h 969327"/>
                  <a:gd name="connsiteX89" fmla="*/ 621514 w 956848"/>
                  <a:gd name="connsiteY89" fmla="*/ 288734 h 969327"/>
                  <a:gd name="connsiteX90" fmla="*/ 479723 w 956848"/>
                  <a:gd name="connsiteY90" fmla="*/ 288734 h 969327"/>
                  <a:gd name="connsiteX91" fmla="*/ 526126 w 956848"/>
                  <a:gd name="connsiteY91" fmla="*/ 337715 h 969327"/>
                  <a:gd name="connsiteX92" fmla="*/ 477145 w 956848"/>
                  <a:gd name="connsiteY92" fmla="*/ 386700 h 969327"/>
                  <a:gd name="connsiteX93" fmla="*/ 430742 w 956848"/>
                  <a:gd name="connsiteY93" fmla="*/ 337715 h 969327"/>
                  <a:gd name="connsiteX94" fmla="*/ 479723 w 956848"/>
                  <a:gd name="connsiteY94" fmla="*/ 288734 h 969327"/>
                  <a:gd name="connsiteX95" fmla="*/ 337931 w 956848"/>
                  <a:gd name="connsiteY95" fmla="*/ 288734 h 969327"/>
                  <a:gd name="connsiteX96" fmla="*/ 384339 w 956848"/>
                  <a:gd name="connsiteY96" fmla="*/ 337715 h 969327"/>
                  <a:gd name="connsiteX97" fmla="*/ 335354 w 956848"/>
                  <a:gd name="connsiteY97" fmla="*/ 386700 h 969327"/>
                  <a:gd name="connsiteX98" fmla="*/ 288950 w 956848"/>
                  <a:gd name="connsiteY98" fmla="*/ 337715 h 969327"/>
                  <a:gd name="connsiteX99" fmla="*/ 337931 w 956848"/>
                  <a:gd name="connsiteY99" fmla="*/ 288734 h 969327"/>
                  <a:gd name="connsiteX100" fmla="*/ 621510 w 956848"/>
                  <a:gd name="connsiteY100" fmla="*/ 146943 h 969327"/>
                  <a:gd name="connsiteX101" fmla="*/ 667918 w 956848"/>
                  <a:gd name="connsiteY101" fmla="*/ 195924 h 969327"/>
                  <a:gd name="connsiteX102" fmla="*/ 618933 w 956848"/>
                  <a:gd name="connsiteY102" fmla="*/ 244909 h 969327"/>
                  <a:gd name="connsiteX103" fmla="*/ 572529 w 956848"/>
                  <a:gd name="connsiteY103" fmla="*/ 195924 h 969327"/>
                  <a:gd name="connsiteX104" fmla="*/ 621510 w 956848"/>
                  <a:gd name="connsiteY104" fmla="*/ 146943 h 969327"/>
                  <a:gd name="connsiteX105" fmla="*/ 479723 w 956848"/>
                  <a:gd name="connsiteY105" fmla="*/ 146943 h 969327"/>
                  <a:gd name="connsiteX106" fmla="*/ 526131 w 956848"/>
                  <a:gd name="connsiteY106" fmla="*/ 195924 h 969327"/>
                  <a:gd name="connsiteX107" fmla="*/ 477146 w 956848"/>
                  <a:gd name="connsiteY107" fmla="*/ 244909 h 969327"/>
                  <a:gd name="connsiteX108" fmla="*/ 430742 w 956848"/>
                  <a:gd name="connsiteY108" fmla="*/ 195924 h 969327"/>
                  <a:gd name="connsiteX109" fmla="*/ 479723 w 956848"/>
                  <a:gd name="connsiteY109" fmla="*/ 146943 h 969327"/>
                  <a:gd name="connsiteX110" fmla="*/ 337931 w 956848"/>
                  <a:gd name="connsiteY110" fmla="*/ 146943 h 969327"/>
                  <a:gd name="connsiteX111" fmla="*/ 384339 w 956848"/>
                  <a:gd name="connsiteY111" fmla="*/ 195924 h 969327"/>
                  <a:gd name="connsiteX112" fmla="*/ 335354 w 956848"/>
                  <a:gd name="connsiteY112" fmla="*/ 244909 h 969327"/>
                  <a:gd name="connsiteX113" fmla="*/ 288950 w 956848"/>
                  <a:gd name="connsiteY113" fmla="*/ 195924 h 969327"/>
                  <a:gd name="connsiteX114" fmla="*/ 337931 w 956848"/>
                  <a:gd name="connsiteY114" fmla="*/ 146943 h 969327"/>
                  <a:gd name="connsiteX115" fmla="*/ 193562 w 956848"/>
                  <a:gd name="connsiteY115" fmla="*/ 144369 h 969327"/>
                  <a:gd name="connsiteX116" fmla="*/ 239970 w 956848"/>
                  <a:gd name="connsiteY116" fmla="*/ 193350 h 969327"/>
                  <a:gd name="connsiteX117" fmla="*/ 190988 w 956848"/>
                  <a:gd name="connsiteY117" fmla="*/ 242331 h 969327"/>
                  <a:gd name="connsiteX118" fmla="*/ 144581 w 956848"/>
                  <a:gd name="connsiteY118" fmla="*/ 193350 h 969327"/>
                  <a:gd name="connsiteX119" fmla="*/ 193562 w 956848"/>
                  <a:gd name="connsiteY119" fmla="*/ 144369 h 969327"/>
                  <a:gd name="connsiteX120" fmla="*/ 479723 w 956848"/>
                  <a:gd name="connsiteY120" fmla="*/ 0 h 969327"/>
                  <a:gd name="connsiteX121" fmla="*/ 526131 w 956848"/>
                  <a:gd name="connsiteY121" fmla="*/ 48981 h 969327"/>
                  <a:gd name="connsiteX122" fmla="*/ 477146 w 956848"/>
                  <a:gd name="connsiteY122" fmla="*/ 97962 h 969327"/>
                  <a:gd name="connsiteX123" fmla="*/ 430742 w 956848"/>
                  <a:gd name="connsiteY123" fmla="*/ 48981 h 969327"/>
                  <a:gd name="connsiteX124" fmla="*/ 479723 w 956848"/>
                  <a:gd name="connsiteY124" fmla="*/ 0 h 969327"/>
                  <a:gd name="connsiteX125" fmla="*/ 337932 w 956848"/>
                  <a:gd name="connsiteY125" fmla="*/ 0 h 969327"/>
                  <a:gd name="connsiteX126" fmla="*/ 384335 w 956848"/>
                  <a:gd name="connsiteY126" fmla="*/ 48981 h 969327"/>
                  <a:gd name="connsiteX127" fmla="*/ 335354 w 956848"/>
                  <a:gd name="connsiteY127" fmla="*/ 97962 h 969327"/>
                  <a:gd name="connsiteX128" fmla="*/ 288951 w 956848"/>
                  <a:gd name="connsiteY128" fmla="*/ 48981 h 969327"/>
                  <a:gd name="connsiteX129" fmla="*/ 337932 w 956848"/>
                  <a:gd name="connsiteY129" fmla="*/ 0 h 969327"/>
                  <a:gd name="connsiteX130" fmla="*/ 193562 w 956848"/>
                  <a:gd name="connsiteY130" fmla="*/ 0 h 969327"/>
                  <a:gd name="connsiteX131" fmla="*/ 239970 w 956848"/>
                  <a:gd name="connsiteY131" fmla="*/ 48981 h 969327"/>
                  <a:gd name="connsiteX132" fmla="*/ 190988 w 956848"/>
                  <a:gd name="connsiteY132" fmla="*/ 97962 h 969327"/>
                  <a:gd name="connsiteX133" fmla="*/ 144581 w 956848"/>
                  <a:gd name="connsiteY133" fmla="*/ 48981 h 969327"/>
                  <a:gd name="connsiteX134" fmla="*/ 193562 w 956848"/>
                  <a:gd name="connsiteY134" fmla="*/ 0 h 969327"/>
                  <a:gd name="connsiteX135" fmla="*/ 51771 w 956848"/>
                  <a:gd name="connsiteY135" fmla="*/ 0 h 969327"/>
                  <a:gd name="connsiteX136" fmla="*/ 98179 w 956848"/>
                  <a:gd name="connsiteY136" fmla="*/ 48981 h 969327"/>
                  <a:gd name="connsiteX137" fmla="*/ 49197 w 956848"/>
                  <a:gd name="connsiteY137" fmla="*/ 97962 h 969327"/>
                  <a:gd name="connsiteX138" fmla="*/ 2790 w 956848"/>
                  <a:gd name="connsiteY138" fmla="*/ 48981 h 969327"/>
                  <a:gd name="connsiteX139" fmla="*/ 51771 w 956848"/>
                  <a:gd name="connsiteY139" fmla="*/ 0 h 96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956848" h="969327">
                    <a:moveTo>
                      <a:pt x="335354" y="871365"/>
                    </a:moveTo>
                    <a:cubicBezTo>
                      <a:pt x="361135" y="871365"/>
                      <a:pt x="384338" y="891987"/>
                      <a:pt x="381761" y="920346"/>
                    </a:cubicBezTo>
                    <a:cubicBezTo>
                      <a:pt x="381761" y="946127"/>
                      <a:pt x="361135" y="969327"/>
                      <a:pt x="332780" y="969327"/>
                    </a:cubicBezTo>
                    <a:cubicBezTo>
                      <a:pt x="306999" y="969327"/>
                      <a:pt x="286373" y="948705"/>
                      <a:pt x="286373" y="920346"/>
                    </a:cubicBezTo>
                    <a:cubicBezTo>
                      <a:pt x="288951" y="891987"/>
                      <a:pt x="309576" y="868788"/>
                      <a:pt x="335354" y="871365"/>
                    </a:cubicBezTo>
                    <a:close/>
                    <a:moveTo>
                      <a:pt x="477141" y="871365"/>
                    </a:moveTo>
                    <a:cubicBezTo>
                      <a:pt x="502923" y="871365"/>
                      <a:pt x="526126" y="891987"/>
                      <a:pt x="523549" y="920346"/>
                    </a:cubicBezTo>
                    <a:cubicBezTo>
                      <a:pt x="523549" y="946127"/>
                      <a:pt x="502923" y="969327"/>
                      <a:pt x="474567" y="969327"/>
                    </a:cubicBezTo>
                    <a:cubicBezTo>
                      <a:pt x="448786" y="969327"/>
                      <a:pt x="425583" y="948705"/>
                      <a:pt x="428160" y="920346"/>
                    </a:cubicBezTo>
                    <a:cubicBezTo>
                      <a:pt x="430738" y="891987"/>
                      <a:pt x="451364" y="871365"/>
                      <a:pt x="477141" y="871365"/>
                    </a:cubicBezTo>
                    <a:close/>
                    <a:moveTo>
                      <a:pt x="190985" y="868784"/>
                    </a:moveTo>
                    <a:cubicBezTo>
                      <a:pt x="216766" y="868784"/>
                      <a:pt x="239965" y="889406"/>
                      <a:pt x="237388" y="917765"/>
                    </a:cubicBezTo>
                    <a:cubicBezTo>
                      <a:pt x="237388" y="943546"/>
                      <a:pt x="216766" y="966746"/>
                      <a:pt x="188407" y="966746"/>
                    </a:cubicBezTo>
                    <a:cubicBezTo>
                      <a:pt x="160048" y="966746"/>
                      <a:pt x="139426" y="946124"/>
                      <a:pt x="142004" y="917765"/>
                    </a:cubicBezTo>
                    <a:cubicBezTo>
                      <a:pt x="144582" y="889406"/>
                      <a:pt x="165204" y="868784"/>
                      <a:pt x="190985" y="868784"/>
                    </a:cubicBezTo>
                    <a:close/>
                    <a:moveTo>
                      <a:pt x="49198" y="868784"/>
                    </a:moveTo>
                    <a:cubicBezTo>
                      <a:pt x="74979" y="868784"/>
                      <a:pt x="98178" y="889406"/>
                      <a:pt x="95601" y="917765"/>
                    </a:cubicBezTo>
                    <a:cubicBezTo>
                      <a:pt x="93023" y="946124"/>
                      <a:pt x="74979" y="966746"/>
                      <a:pt x="46620" y="966746"/>
                    </a:cubicBezTo>
                    <a:cubicBezTo>
                      <a:pt x="18261" y="966746"/>
                      <a:pt x="-2361" y="946124"/>
                      <a:pt x="217" y="917765"/>
                    </a:cubicBezTo>
                    <a:cubicBezTo>
                      <a:pt x="217" y="889406"/>
                      <a:pt x="23417" y="868784"/>
                      <a:pt x="49198" y="868784"/>
                    </a:cubicBezTo>
                    <a:close/>
                    <a:moveTo>
                      <a:pt x="618932" y="721841"/>
                    </a:moveTo>
                    <a:cubicBezTo>
                      <a:pt x="644714" y="721841"/>
                      <a:pt x="667917" y="742463"/>
                      <a:pt x="665340" y="770822"/>
                    </a:cubicBezTo>
                    <a:cubicBezTo>
                      <a:pt x="665340" y="796603"/>
                      <a:pt x="644714" y="819807"/>
                      <a:pt x="616358" y="819807"/>
                    </a:cubicBezTo>
                    <a:cubicBezTo>
                      <a:pt x="590577" y="819807"/>
                      <a:pt x="567374" y="799181"/>
                      <a:pt x="569951" y="770822"/>
                    </a:cubicBezTo>
                    <a:cubicBezTo>
                      <a:pt x="572529" y="742463"/>
                      <a:pt x="593155" y="721841"/>
                      <a:pt x="618932" y="721841"/>
                    </a:cubicBezTo>
                    <a:close/>
                    <a:moveTo>
                      <a:pt x="477141" y="721841"/>
                    </a:moveTo>
                    <a:cubicBezTo>
                      <a:pt x="502922" y="721841"/>
                      <a:pt x="526125" y="742463"/>
                      <a:pt x="523548" y="770822"/>
                    </a:cubicBezTo>
                    <a:cubicBezTo>
                      <a:pt x="523548" y="796603"/>
                      <a:pt x="502922" y="819807"/>
                      <a:pt x="474567" y="819807"/>
                    </a:cubicBezTo>
                    <a:cubicBezTo>
                      <a:pt x="448786" y="819807"/>
                      <a:pt x="428160" y="799181"/>
                      <a:pt x="428160" y="770822"/>
                    </a:cubicBezTo>
                    <a:cubicBezTo>
                      <a:pt x="430738" y="742463"/>
                      <a:pt x="451363" y="721841"/>
                      <a:pt x="477141" y="721841"/>
                    </a:cubicBezTo>
                    <a:close/>
                    <a:moveTo>
                      <a:pt x="335354" y="721841"/>
                    </a:moveTo>
                    <a:cubicBezTo>
                      <a:pt x="361135" y="721841"/>
                      <a:pt x="384338" y="742463"/>
                      <a:pt x="381757" y="770822"/>
                    </a:cubicBezTo>
                    <a:cubicBezTo>
                      <a:pt x="381757" y="796603"/>
                      <a:pt x="361135" y="819807"/>
                      <a:pt x="332776" y="819807"/>
                    </a:cubicBezTo>
                    <a:cubicBezTo>
                      <a:pt x="304417" y="819807"/>
                      <a:pt x="283795" y="799181"/>
                      <a:pt x="286373" y="770822"/>
                    </a:cubicBezTo>
                    <a:cubicBezTo>
                      <a:pt x="288951" y="742463"/>
                      <a:pt x="309573" y="721841"/>
                      <a:pt x="335354" y="721841"/>
                    </a:cubicBezTo>
                    <a:close/>
                    <a:moveTo>
                      <a:pt x="190985" y="721840"/>
                    </a:moveTo>
                    <a:cubicBezTo>
                      <a:pt x="216766" y="721840"/>
                      <a:pt x="239965" y="742462"/>
                      <a:pt x="237388" y="770821"/>
                    </a:cubicBezTo>
                    <a:cubicBezTo>
                      <a:pt x="237388" y="796602"/>
                      <a:pt x="216766" y="819806"/>
                      <a:pt x="188407" y="819806"/>
                    </a:cubicBezTo>
                    <a:cubicBezTo>
                      <a:pt x="160048" y="819806"/>
                      <a:pt x="139426" y="799180"/>
                      <a:pt x="142004" y="770821"/>
                    </a:cubicBezTo>
                    <a:cubicBezTo>
                      <a:pt x="144582" y="742462"/>
                      <a:pt x="165204" y="719263"/>
                      <a:pt x="190985" y="721840"/>
                    </a:cubicBezTo>
                    <a:close/>
                    <a:moveTo>
                      <a:pt x="768457" y="580050"/>
                    </a:moveTo>
                    <a:cubicBezTo>
                      <a:pt x="794239" y="580050"/>
                      <a:pt x="817442" y="600672"/>
                      <a:pt x="814861" y="629031"/>
                    </a:cubicBezTo>
                    <a:cubicBezTo>
                      <a:pt x="814861" y="654812"/>
                      <a:pt x="794239" y="678012"/>
                      <a:pt x="765880" y="678012"/>
                    </a:cubicBezTo>
                    <a:cubicBezTo>
                      <a:pt x="740102" y="678012"/>
                      <a:pt x="716899" y="657390"/>
                      <a:pt x="719476" y="629031"/>
                    </a:cubicBezTo>
                    <a:cubicBezTo>
                      <a:pt x="719476" y="600672"/>
                      <a:pt x="742676" y="580050"/>
                      <a:pt x="768457" y="580050"/>
                    </a:cubicBezTo>
                    <a:close/>
                    <a:moveTo>
                      <a:pt x="621510" y="577472"/>
                    </a:moveTo>
                    <a:cubicBezTo>
                      <a:pt x="647292" y="577472"/>
                      <a:pt x="670495" y="598094"/>
                      <a:pt x="667918" y="626453"/>
                    </a:cubicBezTo>
                    <a:cubicBezTo>
                      <a:pt x="667918" y="652234"/>
                      <a:pt x="647292" y="675434"/>
                      <a:pt x="618933" y="675434"/>
                    </a:cubicBezTo>
                    <a:cubicBezTo>
                      <a:pt x="593155" y="675434"/>
                      <a:pt x="569952" y="654812"/>
                      <a:pt x="572529" y="626453"/>
                    </a:cubicBezTo>
                    <a:cubicBezTo>
                      <a:pt x="572529" y="600676"/>
                      <a:pt x="593155" y="577472"/>
                      <a:pt x="621510" y="577472"/>
                    </a:cubicBezTo>
                    <a:close/>
                    <a:moveTo>
                      <a:pt x="479723" y="577472"/>
                    </a:moveTo>
                    <a:cubicBezTo>
                      <a:pt x="505505" y="577472"/>
                      <a:pt x="528708" y="598094"/>
                      <a:pt x="526131" y="626453"/>
                    </a:cubicBezTo>
                    <a:cubicBezTo>
                      <a:pt x="526131" y="652234"/>
                      <a:pt x="505505" y="675434"/>
                      <a:pt x="477146" y="675434"/>
                    </a:cubicBezTo>
                    <a:cubicBezTo>
                      <a:pt x="451368" y="675434"/>
                      <a:pt x="428165" y="654812"/>
                      <a:pt x="430742" y="626453"/>
                    </a:cubicBezTo>
                    <a:cubicBezTo>
                      <a:pt x="430742" y="600676"/>
                      <a:pt x="451368" y="577472"/>
                      <a:pt x="479723" y="577472"/>
                    </a:cubicBezTo>
                    <a:close/>
                    <a:moveTo>
                      <a:pt x="335354" y="577472"/>
                    </a:moveTo>
                    <a:cubicBezTo>
                      <a:pt x="361136" y="577472"/>
                      <a:pt x="384339" y="598094"/>
                      <a:pt x="381762" y="626453"/>
                    </a:cubicBezTo>
                    <a:cubicBezTo>
                      <a:pt x="381762" y="652234"/>
                      <a:pt x="361136" y="675434"/>
                      <a:pt x="332780" y="675434"/>
                    </a:cubicBezTo>
                    <a:cubicBezTo>
                      <a:pt x="306999" y="675434"/>
                      <a:pt x="283796" y="654812"/>
                      <a:pt x="286373" y="626453"/>
                    </a:cubicBezTo>
                    <a:cubicBezTo>
                      <a:pt x="288951" y="598094"/>
                      <a:pt x="309577" y="577472"/>
                      <a:pt x="335354" y="577472"/>
                    </a:cubicBezTo>
                    <a:close/>
                    <a:moveTo>
                      <a:pt x="910248" y="433103"/>
                    </a:moveTo>
                    <a:cubicBezTo>
                      <a:pt x="936026" y="433103"/>
                      <a:pt x="959229" y="453729"/>
                      <a:pt x="956652" y="482084"/>
                    </a:cubicBezTo>
                    <a:cubicBezTo>
                      <a:pt x="956652" y="507865"/>
                      <a:pt x="936026" y="531069"/>
                      <a:pt x="907670" y="531069"/>
                    </a:cubicBezTo>
                    <a:cubicBezTo>
                      <a:pt x="879311" y="531069"/>
                      <a:pt x="858685" y="510443"/>
                      <a:pt x="861267" y="482084"/>
                    </a:cubicBezTo>
                    <a:cubicBezTo>
                      <a:pt x="863845" y="453729"/>
                      <a:pt x="884467" y="433103"/>
                      <a:pt x="910248" y="433103"/>
                    </a:cubicBezTo>
                    <a:close/>
                    <a:moveTo>
                      <a:pt x="768457" y="433103"/>
                    </a:moveTo>
                    <a:cubicBezTo>
                      <a:pt x="794239" y="433103"/>
                      <a:pt x="817442" y="453729"/>
                      <a:pt x="814861" y="482084"/>
                    </a:cubicBezTo>
                    <a:cubicBezTo>
                      <a:pt x="812283" y="510443"/>
                      <a:pt x="794239" y="531069"/>
                      <a:pt x="765880" y="531069"/>
                    </a:cubicBezTo>
                    <a:cubicBezTo>
                      <a:pt x="740102" y="531069"/>
                      <a:pt x="716899" y="510443"/>
                      <a:pt x="719476" y="482084"/>
                    </a:cubicBezTo>
                    <a:cubicBezTo>
                      <a:pt x="722054" y="453729"/>
                      <a:pt x="742676" y="433103"/>
                      <a:pt x="768457" y="433103"/>
                    </a:cubicBezTo>
                    <a:close/>
                    <a:moveTo>
                      <a:pt x="621510" y="433103"/>
                    </a:moveTo>
                    <a:cubicBezTo>
                      <a:pt x="647292" y="433103"/>
                      <a:pt x="670495" y="453729"/>
                      <a:pt x="667918" y="482084"/>
                    </a:cubicBezTo>
                    <a:cubicBezTo>
                      <a:pt x="667918" y="507865"/>
                      <a:pt x="647292" y="531069"/>
                      <a:pt x="618933" y="531069"/>
                    </a:cubicBezTo>
                    <a:cubicBezTo>
                      <a:pt x="593155" y="531069"/>
                      <a:pt x="569952" y="510443"/>
                      <a:pt x="572529" y="482084"/>
                    </a:cubicBezTo>
                    <a:cubicBezTo>
                      <a:pt x="572529" y="453729"/>
                      <a:pt x="593155" y="433103"/>
                      <a:pt x="621510" y="433103"/>
                    </a:cubicBezTo>
                    <a:close/>
                    <a:moveTo>
                      <a:pt x="479723" y="433103"/>
                    </a:moveTo>
                    <a:cubicBezTo>
                      <a:pt x="505505" y="433103"/>
                      <a:pt x="528708" y="453729"/>
                      <a:pt x="526131" y="482084"/>
                    </a:cubicBezTo>
                    <a:cubicBezTo>
                      <a:pt x="526131" y="507865"/>
                      <a:pt x="505505" y="531069"/>
                      <a:pt x="477146" y="531069"/>
                    </a:cubicBezTo>
                    <a:cubicBezTo>
                      <a:pt x="451368" y="531069"/>
                      <a:pt x="428165" y="510443"/>
                      <a:pt x="430742" y="482084"/>
                    </a:cubicBezTo>
                    <a:cubicBezTo>
                      <a:pt x="430742" y="453729"/>
                      <a:pt x="451368" y="433103"/>
                      <a:pt x="479723" y="433103"/>
                    </a:cubicBezTo>
                    <a:close/>
                    <a:moveTo>
                      <a:pt x="768457" y="291312"/>
                    </a:moveTo>
                    <a:cubicBezTo>
                      <a:pt x="794239" y="291312"/>
                      <a:pt x="817442" y="311938"/>
                      <a:pt x="814861" y="340293"/>
                    </a:cubicBezTo>
                    <a:cubicBezTo>
                      <a:pt x="814861" y="366074"/>
                      <a:pt x="794239" y="389278"/>
                      <a:pt x="765880" y="389278"/>
                    </a:cubicBezTo>
                    <a:cubicBezTo>
                      <a:pt x="740102" y="389278"/>
                      <a:pt x="716899" y="368652"/>
                      <a:pt x="719476" y="340293"/>
                    </a:cubicBezTo>
                    <a:cubicBezTo>
                      <a:pt x="722054" y="311938"/>
                      <a:pt x="742676" y="288734"/>
                      <a:pt x="768457" y="291312"/>
                    </a:cubicBezTo>
                    <a:close/>
                    <a:moveTo>
                      <a:pt x="621514" y="288734"/>
                    </a:moveTo>
                    <a:cubicBezTo>
                      <a:pt x="647291" y="288734"/>
                      <a:pt x="670494" y="309360"/>
                      <a:pt x="667917" y="337715"/>
                    </a:cubicBezTo>
                    <a:cubicBezTo>
                      <a:pt x="667917" y="363496"/>
                      <a:pt x="647291" y="386700"/>
                      <a:pt x="618936" y="386700"/>
                    </a:cubicBezTo>
                    <a:cubicBezTo>
                      <a:pt x="590577" y="386700"/>
                      <a:pt x="569951" y="366074"/>
                      <a:pt x="572533" y="337715"/>
                    </a:cubicBezTo>
                    <a:cubicBezTo>
                      <a:pt x="572533" y="311937"/>
                      <a:pt x="595733" y="288734"/>
                      <a:pt x="621514" y="288734"/>
                    </a:cubicBezTo>
                    <a:close/>
                    <a:moveTo>
                      <a:pt x="479723" y="288734"/>
                    </a:moveTo>
                    <a:cubicBezTo>
                      <a:pt x="505500" y="288734"/>
                      <a:pt x="528703" y="309360"/>
                      <a:pt x="526126" y="337715"/>
                    </a:cubicBezTo>
                    <a:cubicBezTo>
                      <a:pt x="526126" y="363496"/>
                      <a:pt x="505500" y="386700"/>
                      <a:pt x="477145" y="386700"/>
                    </a:cubicBezTo>
                    <a:cubicBezTo>
                      <a:pt x="448786" y="386700"/>
                      <a:pt x="428160" y="366074"/>
                      <a:pt x="430742" y="337715"/>
                    </a:cubicBezTo>
                    <a:cubicBezTo>
                      <a:pt x="430742" y="309360"/>
                      <a:pt x="453942" y="288734"/>
                      <a:pt x="479723" y="288734"/>
                    </a:cubicBezTo>
                    <a:close/>
                    <a:moveTo>
                      <a:pt x="337931" y="288734"/>
                    </a:moveTo>
                    <a:cubicBezTo>
                      <a:pt x="363713" y="288734"/>
                      <a:pt x="386916" y="309360"/>
                      <a:pt x="384339" y="337715"/>
                    </a:cubicBezTo>
                    <a:cubicBezTo>
                      <a:pt x="384339" y="363496"/>
                      <a:pt x="363713" y="386700"/>
                      <a:pt x="335354" y="386700"/>
                    </a:cubicBezTo>
                    <a:cubicBezTo>
                      <a:pt x="309576" y="386700"/>
                      <a:pt x="286373" y="366074"/>
                      <a:pt x="288950" y="337715"/>
                    </a:cubicBezTo>
                    <a:cubicBezTo>
                      <a:pt x="288950" y="309360"/>
                      <a:pt x="312150" y="288734"/>
                      <a:pt x="337931" y="288734"/>
                    </a:cubicBezTo>
                    <a:close/>
                    <a:moveTo>
                      <a:pt x="621510" y="146943"/>
                    </a:moveTo>
                    <a:cubicBezTo>
                      <a:pt x="647292" y="146943"/>
                      <a:pt x="670495" y="167569"/>
                      <a:pt x="667918" y="195924"/>
                    </a:cubicBezTo>
                    <a:cubicBezTo>
                      <a:pt x="667918" y="221705"/>
                      <a:pt x="647292" y="244909"/>
                      <a:pt x="618933" y="244909"/>
                    </a:cubicBezTo>
                    <a:cubicBezTo>
                      <a:pt x="593155" y="244909"/>
                      <a:pt x="569952" y="224283"/>
                      <a:pt x="572529" y="195924"/>
                    </a:cubicBezTo>
                    <a:cubicBezTo>
                      <a:pt x="575107" y="167569"/>
                      <a:pt x="595729" y="146943"/>
                      <a:pt x="621510" y="146943"/>
                    </a:cubicBezTo>
                    <a:close/>
                    <a:moveTo>
                      <a:pt x="479723" y="146943"/>
                    </a:moveTo>
                    <a:cubicBezTo>
                      <a:pt x="505505" y="146943"/>
                      <a:pt x="528708" y="167569"/>
                      <a:pt x="526131" y="195924"/>
                    </a:cubicBezTo>
                    <a:cubicBezTo>
                      <a:pt x="526131" y="221705"/>
                      <a:pt x="505505" y="244909"/>
                      <a:pt x="477146" y="244909"/>
                    </a:cubicBezTo>
                    <a:cubicBezTo>
                      <a:pt x="451368" y="244909"/>
                      <a:pt x="428165" y="224283"/>
                      <a:pt x="430742" y="195924"/>
                    </a:cubicBezTo>
                    <a:cubicBezTo>
                      <a:pt x="430742" y="167569"/>
                      <a:pt x="453942" y="146943"/>
                      <a:pt x="479723" y="146943"/>
                    </a:cubicBezTo>
                    <a:close/>
                    <a:moveTo>
                      <a:pt x="337931" y="146943"/>
                    </a:moveTo>
                    <a:cubicBezTo>
                      <a:pt x="363713" y="146943"/>
                      <a:pt x="386916" y="167569"/>
                      <a:pt x="384339" y="195924"/>
                    </a:cubicBezTo>
                    <a:cubicBezTo>
                      <a:pt x="384339" y="221705"/>
                      <a:pt x="363713" y="244909"/>
                      <a:pt x="335354" y="244909"/>
                    </a:cubicBezTo>
                    <a:cubicBezTo>
                      <a:pt x="309576" y="244909"/>
                      <a:pt x="286373" y="224283"/>
                      <a:pt x="288950" y="195924"/>
                    </a:cubicBezTo>
                    <a:cubicBezTo>
                      <a:pt x="288950" y="167569"/>
                      <a:pt x="312150" y="146943"/>
                      <a:pt x="337931" y="146943"/>
                    </a:cubicBezTo>
                    <a:close/>
                    <a:moveTo>
                      <a:pt x="193562" y="144369"/>
                    </a:moveTo>
                    <a:cubicBezTo>
                      <a:pt x="219344" y="144369"/>
                      <a:pt x="242547" y="164991"/>
                      <a:pt x="239970" y="193350"/>
                    </a:cubicBezTo>
                    <a:cubicBezTo>
                      <a:pt x="239970" y="219131"/>
                      <a:pt x="219344" y="242331"/>
                      <a:pt x="190988" y="242331"/>
                    </a:cubicBezTo>
                    <a:cubicBezTo>
                      <a:pt x="165207" y="242331"/>
                      <a:pt x="142004" y="221709"/>
                      <a:pt x="144581" y="193350"/>
                    </a:cubicBezTo>
                    <a:cubicBezTo>
                      <a:pt x="144581" y="167572"/>
                      <a:pt x="167785" y="144369"/>
                      <a:pt x="193562" y="144369"/>
                    </a:cubicBezTo>
                    <a:close/>
                    <a:moveTo>
                      <a:pt x="479723" y="0"/>
                    </a:moveTo>
                    <a:cubicBezTo>
                      <a:pt x="505505" y="0"/>
                      <a:pt x="528708" y="20622"/>
                      <a:pt x="526131" y="48981"/>
                    </a:cubicBezTo>
                    <a:cubicBezTo>
                      <a:pt x="523549" y="77340"/>
                      <a:pt x="505505" y="97962"/>
                      <a:pt x="477146" y="97962"/>
                    </a:cubicBezTo>
                    <a:cubicBezTo>
                      <a:pt x="451368" y="97962"/>
                      <a:pt x="428165" y="77340"/>
                      <a:pt x="430742" y="48981"/>
                    </a:cubicBezTo>
                    <a:cubicBezTo>
                      <a:pt x="433320" y="20622"/>
                      <a:pt x="453942" y="0"/>
                      <a:pt x="479723" y="0"/>
                    </a:cubicBezTo>
                    <a:close/>
                    <a:moveTo>
                      <a:pt x="337932" y="0"/>
                    </a:moveTo>
                    <a:cubicBezTo>
                      <a:pt x="363709" y="0"/>
                      <a:pt x="386912" y="20622"/>
                      <a:pt x="384335" y="48981"/>
                    </a:cubicBezTo>
                    <a:cubicBezTo>
                      <a:pt x="384335" y="74762"/>
                      <a:pt x="363709" y="97962"/>
                      <a:pt x="335354" y="97962"/>
                    </a:cubicBezTo>
                    <a:cubicBezTo>
                      <a:pt x="306995" y="97962"/>
                      <a:pt x="286369" y="77340"/>
                      <a:pt x="288951" y="48981"/>
                    </a:cubicBezTo>
                    <a:cubicBezTo>
                      <a:pt x="291529" y="20622"/>
                      <a:pt x="312151" y="0"/>
                      <a:pt x="337932" y="0"/>
                    </a:cubicBezTo>
                    <a:close/>
                    <a:moveTo>
                      <a:pt x="193562" y="0"/>
                    </a:moveTo>
                    <a:cubicBezTo>
                      <a:pt x="219344" y="0"/>
                      <a:pt x="242547" y="20622"/>
                      <a:pt x="239970" y="48981"/>
                    </a:cubicBezTo>
                    <a:cubicBezTo>
                      <a:pt x="239970" y="74762"/>
                      <a:pt x="219344" y="97962"/>
                      <a:pt x="190988" y="97962"/>
                    </a:cubicBezTo>
                    <a:cubicBezTo>
                      <a:pt x="165207" y="97962"/>
                      <a:pt x="142004" y="77340"/>
                      <a:pt x="144581" y="48981"/>
                    </a:cubicBezTo>
                    <a:cubicBezTo>
                      <a:pt x="147159" y="20622"/>
                      <a:pt x="167785" y="0"/>
                      <a:pt x="193562" y="0"/>
                    </a:cubicBezTo>
                    <a:close/>
                    <a:moveTo>
                      <a:pt x="51771" y="0"/>
                    </a:moveTo>
                    <a:cubicBezTo>
                      <a:pt x="77553" y="0"/>
                      <a:pt x="100756" y="20622"/>
                      <a:pt x="98179" y="48981"/>
                    </a:cubicBezTo>
                    <a:cubicBezTo>
                      <a:pt x="98179" y="74762"/>
                      <a:pt x="77553" y="97962"/>
                      <a:pt x="49197" y="97962"/>
                    </a:cubicBezTo>
                    <a:cubicBezTo>
                      <a:pt x="23416" y="97962"/>
                      <a:pt x="213" y="77340"/>
                      <a:pt x="2790" y="48981"/>
                    </a:cubicBezTo>
                    <a:cubicBezTo>
                      <a:pt x="2790" y="20622"/>
                      <a:pt x="25994" y="0"/>
                      <a:pt x="51771" y="0"/>
                    </a:cubicBezTo>
                    <a:close/>
                  </a:path>
                </a:pathLst>
              </a:custGeom>
              <a:solidFill>
                <a:schemeClr val="bg2">
                  <a:alpha val="40000"/>
                </a:schemeClr>
              </a:solidFill>
              <a:ln w="68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207F87D-B338-4BF8-881E-51E0904695C1}"/>
                  </a:ext>
                </a:extLst>
              </p:cNvPr>
              <p:cNvSpPr/>
              <p:nvPr/>
            </p:nvSpPr>
            <p:spPr>
              <a:xfrm>
                <a:off x="10868663" y="4826453"/>
                <a:ext cx="726507" cy="736147"/>
              </a:xfrm>
              <a:custGeom>
                <a:avLst/>
                <a:gdLst>
                  <a:gd name="connsiteX0" fmla="*/ 335142 w 956635"/>
                  <a:gd name="connsiteY0" fmla="*/ 871365 h 969327"/>
                  <a:gd name="connsiteX1" fmla="*/ 381545 w 956635"/>
                  <a:gd name="connsiteY1" fmla="*/ 920346 h 969327"/>
                  <a:gd name="connsiteX2" fmla="*/ 332564 w 956635"/>
                  <a:gd name="connsiteY2" fmla="*/ 969327 h 969327"/>
                  <a:gd name="connsiteX3" fmla="*/ 286161 w 956635"/>
                  <a:gd name="connsiteY3" fmla="*/ 920346 h 969327"/>
                  <a:gd name="connsiteX4" fmla="*/ 335142 w 956635"/>
                  <a:gd name="connsiteY4" fmla="*/ 871365 h 969327"/>
                  <a:gd name="connsiteX5" fmla="*/ 476929 w 956635"/>
                  <a:gd name="connsiteY5" fmla="*/ 871365 h 969327"/>
                  <a:gd name="connsiteX6" fmla="*/ 523337 w 956635"/>
                  <a:gd name="connsiteY6" fmla="*/ 920346 h 969327"/>
                  <a:gd name="connsiteX7" fmla="*/ 474355 w 956635"/>
                  <a:gd name="connsiteY7" fmla="*/ 969327 h 969327"/>
                  <a:gd name="connsiteX8" fmla="*/ 427948 w 956635"/>
                  <a:gd name="connsiteY8" fmla="*/ 920346 h 969327"/>
                  <a:gd name="connsiteX9" fmla="*/ 476929 w 956635"/>
                  <a:gd name="connsiteY9" fmla="*/ 871365 h 969327"/>
                  <a:gd name="connsiteX10" fmla="*/ 190772 w 956635"/>
                  <a:gd name="connsiteY10" fmla="*/ 868784 h 969327"/>
                  <a:gd name="connsiteX11" fmla="*/ 237180 w 956635"/>
                  <a:gd name="connsiteY11" fmla="*/ 917765 h 969327"/>
                  <a:gd name="connsiteX12" fmla="*/ 188195 w 956635"/>
                  <a:gd name="connsiteY12" fmla="*/ 966746 h 969327"/>
                  <a:gd name="connsiteX13" fmla="*/ 141791 w 956635"/>
                  <a:gd name="connsiteY13" fmla="*/ 917765 h 969327"/>
                  <a:gd name="connsiteX14" fmla="*/ 190772 w 956635"/>
                  <a:gd name="connsiteY14" fmla="*/ 868784 h 969327"/>
                  <a:gd name="connsiteX15" fmla="*/ 48981 w 956635"/>
                  <a:gd name="connsiteY15" fmla="*/ 868784 h 969327"/>
                  <a:gd name="connsiteX16" fmla="*/ 95388 w 956635"/>
                  <a:gd name="connsiteY16" fmla="*/ 917765 h 969327"/>
                  <a:gd name="connsiteX17" fmla="*/ 46403 w 956635"/>
                  <a:gd name="connsiteY17" fmla="*/ 966746 h 969327"/>
                  <a:gd name="connsiteX18" fmla="*/ 0 w 956635"/>
                  <a:gd name="connsiteY18" fmla="*/ 917765 h 969327"/>
                  <a:gd name="connsiteX19" fmla="*/ 48981 w 956635"/>
                  <a:gd name="connsiteY19" fmla="*/ 868784 h 969327"/>
                  <a:gd name="connsiteX20" fmla="*/ 618720 w 956635"/>
                  <a:gd name="connsiteY20" fmla="*/ 721841 h 969327"/>
                  <a:gd name="connsiteX21" fmla="*/ 665128 w 956635"/>
                  <a:gd name="connsiteY21" fmla="*/ 770822 h 969327"/>
                  <a:gd name="connsiteX22" fmla="*/ 616146 w 956635"/>
                  <a:gd name="connsiteY22" fmla="*/ 819807 h 969327"/>
                  <a:gd name="connsiteX23" fmla="*/ 569739 w 956635"/>
                  <a:gd name="connsiteY23" fmla="*/ 770822 h 969327"/>
                  <a:gd name="connsiteX24" fmla="*/ 618720 w 956635"/>
                  <a:gd name="connsiteY24" fmla="*/ 721841 h 969327"/>
                  <a:gd name="connsiteX25" fmla="*/ 476929 w 956635"/>
                  <a:gd name="connsiteY25" fmla="*/ 721841 h 969327"/>
                  <a:gd name="connsiteX26" fmla="*/ 523337 w 956635"/>
                  <a:gd name="connsiteY26" fmla="*/ 770822 h 969327"/>
                  <a:gd name="connsiteX27" fmla="*/ 474355 w 956635"/>
                  <a:gd name="connsiteY27" fmla="*/ 819807 h 969327"/>
                  <a:gd name="connsiteX28" fmla="*/ 427948 w 956635"/>
                  <a:gd name="connsiteY28" fmla="*/ 770822 h 969327"/>
                  <a:gd name="connsiteX29" fmla="*/ 476929 w 956635"/>
                  <a:gd name="connsiteY29" fmla="*/ 721841 h 969327"/>
                  <a:gd name="connsiteX30" fmla="*/ 335142 w 956635"/>
                  <a:gd name="connsiteY30" fmla="*/ 721841 h 969327"/>
                  <a:gd name="connsiteX31" fmla="*/ 381545 w 956635"/>
                  <a:gd name="connsiteY31" fmla="*/ 770822 h 969327"/>
                  <a:gd name="connsiteX32" fmla="*/ 332564 w 956635"/>
                  <a:gd name="connsiteY32" fmla="*/ 819807 h 969327"/>
                  <a:gd name="connsiteX33" fmla="*/ 286161 w 956635"/>
                  <a:gd name="connsiteY33" fmla="*/ 770822 h 969327"/>
                  <a:gd name="connsiteX34" fmla="*/ 335142 w 956635"/>
                  <a:gd name="connsiteY34" fmla="*/ 721841 h 969327"/>
                  <a:gd name="connsiteX35" fmla="*/ 190773 w 956635"/>
                  <a:gd name="connsiteY35" fmla="*/ 721840 h 969327"/>
                  <a:gd name="connsiteX36" fmla="*/ 237180 w 956635"/>
                  <a:gd name="connsiteY36" fmla="*/ 770821 h 969327"/>
                  <a:gd name="connsiteX37" fmla="*/ 188195 w 956635"/>
                  <a:gd name="connsiteY37" fmla="*/ 819806 h 969327"/>
                  <a:gd name="connsiteX38" fmla="*/ 141792 w 956635"/>
                  <a:gd name="connsiteY38" fmla="*/ 770821 h 969327"/>
                  <a:gd name="connsiteX39" fmla="*/ 190773 w 956635"/>
                  <a:gd name="connsiteY39" fmla="*/ 721840 h 969327"/>
                  <a:gd name="connsiteX40" fmla="*/ 768248 w 956635"/>
                  <a:gd name="connsiteY40" fmla="*/ 580050 h 969327"/>
                  <a:gd name="connsiteX41" fmla="*/ 814652 w 956635"/>
                  <a:gd name="connsiteY41" fmla="*/ 629031 h 969327"/>
                  <a:gd name="connsiteX42" fmla="*/ 765670 w 956635"/>
                  <a:gd name="connsiteY42" fmla="*/ 678012 h 969327"/>
                  <a:gd name="connsiteX43" fmla="*/ 719267 w 956635"/>
                  <a:gd name="connsiteY43" fmla="*/ 629031 h 969327"/>
                  <a:gd name="connsiteX44" fmla="*/ 768248 w 956635"/>
                  <a:gd name="connsiteY44" fmla="*/ 580050 h 969327"/>
                  <a:gd name="connsiteX45" fmla="*/ 618720 w 956635"/>
                  <a:gd name="connsiteY45" fmla="*/ 577472 h 969327"/>
                  <a:gd name="connsiteX46" fmla="*/ 665128 w 956635"/>
                  <a:gd name="connsiteY46" fmla="*/ 626453 h 969327"/>
                  <a:gd name="connsiteX47" fmla="*/ 616146 w 956635"/>
                  <a:gd name="connsiteY47" fmla="*/ 675434 h 969327"/>
                  <a:gd name="connsiteX48" fmla="*/ 569739 w 956635"/>
                  <a:gd name="connsiteY48" fmla="*/ 626453 h 969327"/>
                  <a:gd name="connsiteX49" fmla="*/ 618720 w 956635"/>
                  <a:gd name="connsiteY49" fmla="*/ 577472 h 969327"/>
                  <a:gd name="connsiteX50" fmla="*/ 476929 w 956635"/>
                  <a:gd name="connsiteY50" fmla="*/ 577472 h 969327"/>
                  <a:gd name="connsiteX51" fmla="*/ 523337 w 956635"/>
                  <a:gd name="connsiteY51" fmla="*/ 626453 h 969327"/>
                  <a:gd name="connsiteX52" fmla="*/ 474355 w 956635"/>
                  <a:gd name="connsiteY52" fmla="*/ 675434 h 969327"/>
                  <a:gd name="connsiteX53" fmla="*/ 427948 w 956635"/>
                  <a:gd name="connsiteY53" fmla="*/ 626453 h 969327"/>
                  <a:gd name="connsiteX54" fmla="*/ 476929 w 956635"/>
                  <a:gd name="connsiteY54" fmla="*/ 577472 h 969327"/>
                  <a:gd name="connsiteX55" fmla="*/ 335141 w 956635"/>
                  <a:gd name="connsiteY55" fmla="*/ 577472 h 969327"/>
                  <a:gd name="connsiteX56" fmla="*/ 381549 w 956635"/>
                  <a:gd name="connsiteY56" fmla="*/ 626453 h 969327"/>
                  <a:gd name="connsiteX57" fmla="*/ 332567 w 956635"/>
                  <a:gd name="connsiteY57" fmla="*/ 675434 h 969327"/>
                  <a:gd name="connsiteX58" fmla="*/ 286160 w 956635"/>
                  <a:gd name="connsiteY58" fmla="*/ 626453 h 969327"/>
                  <a:gd name="connsiteX59" fmla="*/ 335141 w 956635"/>
                  <a:gd name="connsiteY59" fmla="*/ 577472 h 969327"/>
                  <a:gd name="connsiteX60" fmla="*/ 910035 w 956635"/>
                  <a:gd name="connsiteY60" fmla="*/ 433103 h 969327"/>
                  <a:gd name="connsiteX61" fmla="*/ 956439 w 956635"/>
                  <a:gd name="connsiteY61" fmla="*/ 482084 h 969327"/>
                  <a:gd name="connsiteX62" fmla="*/ 907458 w 956635"/>
                  <a:gd name="connsiteY62" fmla="*/ 531069 h 969327"/>
                  <a:gd name="connsiteX63" fmla="*/ 861054 w 956635"/>
                  <a:gd name="connsiteY63" fmla="*/ 482084 h 969327"/>
                  <a:gd name="connsiteX64" fmla="*/ 910035 w 956635"/>
                  <a:gd name="connsiteY64" fmla="*/ 433103 h 969327"/>
                  <a:gd name="connsiteX65" fmla="*/ 768244 w 956635"/>
                  <a:gd name="connsiteY65" fmla="*/ 433103 h 969327"/>
                  <a:gd name="connsiteX66" fmla="*/ 814648 w 956635"/>
                  <a:gd name="connsiteY66" fmla="*/ 482084 h 969327"/>
                  <a:gd name="connsiteX67" fmla="*/ 765667 w 956635"/>
                  <a:gd name="connsiteY67" fmla="*/ 531069 h 969327"/>
                  <a:gd name="connsiteX68" fmla="*/ 719263 w 956635"/>
                  <a:gd name="connsiteY68" fmla="*/ 482084 h 969327"/>
                  <a:gd name="connsiteX69" fmla="*/ 768244 w 956635"/>
                  <a:gd name="connsiteY69" fmla="*/ 433103 h 969327"/>
                  <a:gd name="connsiteX70" fmla="*/ 618724 w 956635"/>
                  <a:gd name="connsiteY70" fmla="*/ 433103 h 969327"/>
                  <a:gd name="connsiteX71" fmla="*/ 665127 w 956635"/>
                  <a:gd name="connsiteY71" fmla="*/ 482084 h 969327"/>
                  <a:gd name="connsiteX72" fmla="*/ 616146 w 956635"/>
                  <a:gd name="connsiteY72" fmla="*/ 531069 h 969327"/>
                  <a:gd name="connsiteX73" fmla="*/ 569743 w 956635"/>
                  <a:gd name="connsiteY73" fmla="*/ 482084 h 969327"/>
                  <a:gd name="connsiteX74" fmla="*/ 618724 w 956635"/>
                  <a:gd name="connsiteY74" fmla="*/ 433103 h 969327"/>
                  <a:gd name="connsiteX75" fmla="*/ 476929 w 956635"/>
                  <a:gd name="connsiteY75" fmla="*/ 433103 h 969327"/>
                  <a:gd name="connsiteX76" fmla="*/ 523337 w 956635"/>
                  <a:gd name="connsiteY76" fmla="*/ 482084 h 969327"/>
                  <a:gd name="connsiteX77" fmla="*/ 474355 w 956635"/>
                  <a:gd name="connsiteY77" fmla="*/ 531069 h 969327"/>
                  <a:gd name="connsiteX78" fmla="*/ 427948 w 956635"/>
                  <a:gd name="connsiteY78" fmla="*/ 482084 h 969327"/>
                  <a:gd name="connsiteX79" fmla="*/ 476929 w 956635"/>
                  <a:gd name="connsiteY79" fmla="*/ 433103 h 969327"/>
                  <a:gd name="connsiteX80" fmla="*/ 768244 w 956635"/>
                  <a:gd name="connsiteY80" fmla="*/ 291312 h 969327"/>
                  <a:gd name="connsiteX81" fmla="*/ 814648 w 956635"/>
                  <a:gd name="connsiteY81" fmla="*/ 340293 h 969327"/>
                  <a:gd name="connsiteX82" fmla="*/ 765667 w 956635"/>
                  <a:gd name="connsiteY82" fmla="*/ 389278 h 969327"/>
                  <a:gd name="connsiteX83" fmla="*/ 719263 w 956635"/>
                  <a:gd name="connsiteY83" fmla="*/ 340293 h 969327"/>
                  <a:gd name="connsiteX84" fmla="*/ 768244 w 956635"/>
                  <a:gd name="connsiteY84" fmla="*/ 291312 h 969327"/>
                  <a:gd name="connsiteX85" fmla="*/ 621297 w 956635"/>
                  <a:gd name="connsiteY85" fmla="*/ 288734 h 969327"/>
                  <a:gd name="connsiteX86" fmla="*/ 667705 w 956635"/>
                  <a:gd name="connsiteY86" fmla="*/ 337715 h 969327"/>
                  <a:gd name="connsiteX87" fmla="*/ 618720 w 956635"/>
                  <a:gd name="connsiteY87" fmla="*/ 386700 h 969327"/>
                  <a:gd name="connsiteX88" fmla="*/ 572316 w 956635"/>
                  <a:gd name="connsiteY88" fmla="*/ 337715 h 969327"/>
                  <a:gd name="connsiteX89" fmla="*/ 621297 w 956635"/>
                  <a:gd name="connsiteY89" fmla="*/ 288734 h 969327"/>
                  <a:gd name="connsiteX90" fmla="*/ 479510 w 956635"/>
                  <a:gd name="connsiteY90" fmla="*/ 288734 h 969327"/>
                  <a:gd name="connsiteX91" fmla="*/ 525918 w 956635"/>
                  <a:gd name="connsiteY91" fmla="*/ 337715 h 969327"/>
                  <a:gd name="connsiteX92" fmla="*/ 476933 w 956635"/>
                  <a:gd name="connsiteY92" fmla="*/ 386700 h 969327"/>
                  <a:gd name="connsiteX93" fmla="*/ 430529 w 956635"/>
                  <a:gd name="connsiteY93" fmla="*/ 337715 h 969327"/>
                  <a:gd name="connsiteX94" fmla="*/ 479510 w 956635"/>
                  <a:gd name="connsiteY94" fmla="*/ 288734 h 969327"/>
                  <a:gd name="connsiteX95" fmla="*/ 337719 w 956635"/>
                  <a:gd name="connsiteY95" fmla="*/ 288734 h 969327"/>
                  <a:gd name="connsiteX96" fmla="*/ 384122 w 956635"/>
                  <a:gd name="connsiteY96" fmla="*/ 337715 h 969327"/>
                  <a:gd name="connsiteX97" fmla="*/ 335141 w 956635"/>
                  <a:gd name="connsiteY97" fmla="*/ 386700 h 969327"/>
                  <a:gd name="connsiteX98" fmla="*/ 288738 w 956635"/>
                  <a:gd name="connsiteY98" fmla="*/ 337715 h 969327"/>
                  <a:gd name="connsiteX99" fmla="*/ 337719 w 956635"/>
                  <a:gd name="connsiteY99" fmla="*/ 288734 h 969327"/>
                  <a:gd name="connsiteX100" fmla="*/ 621302 w 956635"/>
                  <a:gd name="connsiteY100" fmla="*/ 146943 h 969327"/>
                  <a:gd name="connsiteX101" fmla="*/ 667705 w 956635"/>
                  <a:gd name="connsiteY101" fmla="*/ 195924 h 969327"/>
                  <a:gd name="connsiteX102" fmla="*/ 618724 w 956635"/>
                  <a:gd name="connsiteY102" fmla="*/ 244909 h 969327"/>
                  <a:gd name="connsiteX103" fmla="*/ 572321 w 956635"/>
                  <a:gd name="connsiteY103" fmla="*/ 195924 h 969327"/>
                  <a:gd name="connsiteX104" fmla="*/ 621302 w 956635"/>
                  <a:gd name="connsiteY104" fmla="*/ 146943 h 969327"/>
                  <a:gd name="connsiteX105" fmla="*/ 479510 w 956635"/>
                  <a:gd name="connsiteY105" fmla="*/ 146943 h 969327"/>
                  <a:gd name="connsiteX106" fmla="*/ 525917 w 956635"/>
                  <a:gd name="connsiteY106" fmla="*/ 195924 h 969327"/>
                  <a:gd name="connsiteX107" fmla="*/ 476932 w 956635"/>
                  <a:gd name="connsiteY107" fmla="*/ 244909 h 969327"/>
                  <a:gd name="connsiteX108" fmla="*/ 430529 w 956635"/>
                  <a:gd name="connsiteY108" fmla="*/ 195924 h 969327"/>
                  <a:gd name="connsiteX109" fmla="*/ 479510 w 956635"/>
                  <a:gd name="connsiteY109" fmla="*/ 146943 h 969327"/>
                  <a:gd name="connsiteX110" fmla="*/ 337719 w 956635"/>
                  <a:gd name="connsiteY110" fmla="*/ 146943 h 969327"/>
                  <a:gd name="connsiteX111" fmla="*/ 384122 w 956635"/>
                  <a:gd name="connsiteY111" fmla="*/ 195924 h 969327"/>
                  <a:gd name="connsiteX112" fmla="*/ 335141 w 956635"/>
                  <a:gd name="connsiteY112" fmla="*/ 244909 h 969327"/>
                  <a:gd name="connsiteX113" fmla="*/ 288738 w 956635"/>
                  <a:gd name="connsiteY113" fmla="*/ 195924 h 969327"/>
                  <a:gd name="connsiteX114" fmla="*/ 337719 w 956635"/>
                  <a:gd name="connsiteY114" fmla="*/ 146943 h 969327"/>
                  <a:gd name="connsiteX115" fmla="*/ 193350 w 956635"/>
                  <a:gd name="connsiteY115" fmla="*/ 144369 h 969327"/>
                  <a:gd name="connsiteX116" fmla="*/ 239757 w 956635"/>
                  <a:gd name="connsiteY116" fmla="*/ 193350 h 969327"/>
                  <a:gd name="connsiteX117" fmla="*/ 190776 w 956635"/>
                  <a:gd name="connsiteY117" fmla="*/ 242331 h 969327"/>
                  <a:gd name="connsiteX118" fmla="*/ 144369 w 956635"/>
                  <a:gd name="connsiteY118" fmla="*/ 193350 h 969327"/>
                  <a:gd name="connsiteX119" fmla="*/ 193350 w 956635"/>
                  <a:gd name="connsiteY119" fmla="*/ 144369 h 969327"/>
                  <a:gd name="connsiteX120" fmla="*/ 479510 w 956635"/>
                  <a:gd name="connsiteY120" fmla="*/ 0 h 969327"/>
                  <a:gd name="connsiteX121" fmla="*/ 525917 w 956635"/>
                  <a:gd name="connsiteY121" fmla="*/ 48981 h 969327"/>
                  <a:gd name="connsiteX122" fmla="*/ 476932 w 956635"/>
                  <a:gd name="connsiteY122" fmla="*/ 97962 h 969327"/>
                  <a:gd name="connsiteX123" fmla="*/ 430529 w 956635"/>
                  <a:gd name="connsiteY123" fmla="*/ 48981 h 969327"/>
                  <a:gd name="connsiteX124" fmla="*/ 479510 w 956635"/>
                  <a:gd name="connsiteY124" fmla="*/ 0 h 969327"/>
                  <a:gd name="connsiteX125" fmla="*/ 337719 w 956635"/>
                  <a:gd name="connsiteY125" fmla="*/ 0 h 969327"/>
                  <a:gd name="connsiteX126" fmla="*/ 384127 w 956635"/>
                  <a:gd name="connsiteY126" fmla="*/ 48981 h 969327"/>
                  <a:gd name="connsiteX127" fmla="*/ 335142 w 956635"/>
                  <a:gd name="connsiteY127" fmla="*/ 97962 h 969327"/>
                  <a:gd name="connsiteX128" fmla="*/ 288738 w 956635"/>
                  <a:gd name="connsiteY128" fmla="*/ 48981 h 969327"/>
                  <a:gd name="connsiteX129" fmla="*/ 337719 w 956635"/>
                  <a:gd name="connsiteY129" fmla="*/ 0 h 969327"/>
                  <a:gd name="connsiteX130" fmla="*/ 193350 w 956635"/>
                  <a:gd name="connsiteY130" fmla="*/ 0 h 969327"/>
                  <a:gd name="connsiteX131" fmla="*/ 239758 w 956635"/>
                  <a:gd name="connsiteY131" fmla="*/ 48981 h 969327"/>
                  <a:gd name="connsiteX132" fmla="*/ 190776 w 956635"/>
                  <a:gd name="connsiteY132" fmla="*/ 97962 h 969327"/>
                  <a:gd name="connsiteX133" fmla="*/ 144369 w 956635"/>
                  <a:gd name="connsiteY133" fmla="*/ 48981 h 969327"/>
                  <a:gd name="connsiteX134" fmla="*/ 193350 w 956635"/>
                  <a:gd name="connsiteY134" fmla="*/ 0 h 969327"/>
                  <a:gd name="connsiteX135" fmla="*/ 51559 w 956635"/>
                  <a:gd name="connsiteY135" fmla="*/ 0 h 969327"/>
                  <a:gd name="connsiteX136" fmla="*/ 97967 w 956635"/>
                  <a:gd name="connsiteY136" fmla="*/ 48981 h 969327"/>
                  <a:gd name="connsiteX137" fmla="*/ 48985 w 956635"/>
                  <a:gd name="connsiteY137" fmla="*/ 97962 h 969327"/>
                  <a:gd name="connsiteX138" fmla="*/ 2578 w 956635"/>
                  <a:gd name="connsiteY138" fmla="*/ 48981 h 969327"/>
                  <a:gd name="connsiteX139" fmla="*/ 51559 w 956635"/>
                  <a:gd name="connsiteY139" fmla="*/ 0 h 96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956635" h="969327">
                    <a:moveTo>
                      <a:pt x="335142" y="871365"/>
                    </a:moveTo>
                    <a:cubicBezTo>
                      <a:pt x="360923" y="871365"/>
                      <a:pt x="384126" y="891987"/>
                      <a:pt x="381545" y="920346"/>
                    </a:cubicBezTo>
                    <a:cubicBezTo>
                      <a:pt x="381545" y="946127"/>
                      <a:pt x="360923" y="969327"/>
                      <a:pt x="332564" y="969327"/>
                    </a:cubicBezTo>
                    <a:cubicBezTo>
                      <a:pt x="304205" y="969327"/>
                      <a:pt x="283583" y="948705"/>
                      <a:pt x="286161" y="920346"/>
                    </a:cubicBezTo>
                    <a:cubicBezTo>
                      <a:pt x="286161" y="891987"/>
                      <a:pt x="309361" y="868788"/>
                      <a:pt x="335142" y="871365"/>
                    </a:cubicBezTo>
                    <a:close/>
                    <a:moveTo>
                      <a:pt x="476929" y="871365"/>
                    </a:moveTo>
                    <a:cubicBezTo>
                      <a:pt x="502711" y="871365"/>
                      <a:pt x="525914" y="891987"/>
                      <a:pt x="523337" y="920346"/>
                    </a:cubicBezTo>
                    <a:cubicBezTo>
                      <a:pt x="520759" y="948705"/>
                      <a:pt x="502711" y="969327"/>
                      <a:pt x="474355" y="969327"/>
                    </a:cubicBezTo>
                    <a:cubicBezTo>
                      <a:pt x="448574" y="969327"/>
                      <a:pt x="425371" y="948705"/>
                      <a:pt x="427948" y="920346"/>
                    </a:cubicBezTo>
                    <a:cubicBezTo>
                      <a:pt x="427948" y="891987"/>
                      <a:pt x="451152" y="871365"/>
                      <a:pt x="476929" y="871365"/>
                    </a:cubicBezTo>
                    <a:close/>
                    <a:moveTo>
                      <a:pt x="190772" y="868784"/>
                    </a:moveTo>
                    <a:cubicBezTo>
                      <a:pt x="216554" y="868784"/>
                      <a:pt x="239753" y="889406"/>
                      <a:pt x="237180" y="917765"/>
                    </a:cubicBezTo>
                    <a:cubicBezTo>
                      <a:pt x="237180" y="943546"/>
                      <a:pt x="216554" y="966746"/>
                      <a:pt x="188195" y="966746"/>
                    </a:cubicBezTo>
                    <a:cubicBezTo>
                      <a:pt x="162413" y="966746"/>
                      <a:pt x="139214" y="946124"/>
                      <a:pt x="141791" y="917765"/>
                    </a:cubicBezTo>
                    <a:cubicBezTo>
                      <a:pt x="141791" y="891988"/>
                      <a:pt x="162413" y="868784"/>
                      <a:pt x="190772" y="868784"/>
                    </a:cubicBezTo>
                    <a:close/>
                    <a:moveTo>
                      <a:pt x="48981" y="868784"/>
                    </a:moveTo>
                    <a:cubicBezTo>
                      <a:pt x="74762" y="868784"/>
                      <a:pt x="97961" y="889406"/>
                      <a:pt x="95388" y="917765"/>
                    </a:cubicBezTo>
                    <a:cubicBezTo>
                      <a:pt x="95388" y="943546"/>
                      <a:pt x="74762" y="966746"/>
                      <a:pt x="46403" y="966746"/>
                    </a:cubicBezTo>
                    <a:cubicBezTo>
                      <a:pt x="20622" y="966746"/>
                      <a:pt x="0" y="946124"/>
                      <a:pt x="0" y="917765"/>
                    </a:cubicBezTo>
                    <a:cubicBezTo>
                      <a:pt x="0" y="889406"/>
                      <a:pt x="20622" y="868784"/>
                      <a:pt x="48981" y="868784"/>
                    </a:cubicBezTo>
                    <a:close/>
                    <a:moveTo>
                      <a:pt x="618720" y="721841"/>
                    </a:moveTo>
                    <a:cubicBezTo>
                      <a:pt x="644502" y="721841"/>
                      <a:pt x="667705" y="742463"/>
                      <a:pt x="665128" y="770822"/>
                    </a:cubicBezTo>
                    <a:cubicBezTo>
                      <a:pt x="665128" y="796603"/>
                      <a:pt x="644502" y="819807"/>
                      <a:pt x="616146" y="819807"/>
                    </a:cubicBezTo>
                    <a:cubicBezTo>
                      <a:pt x="590365" y="819807"/>
                      <a:pt x="567162" y="799181"/>
                      <a:pt x="569739" y="770822"/>
                    </a:cubicBezTo>
                    <a:cubicBezTo>
                      <a:pt x="572317" y="742463"/>
                      <a:pt x="592943" y="721841"/>
                      <a:pt x="618720" y="721841"/>
                    </a:cubicBezTo>
                    <a:close/>
                    <a:moveTo>
                      <a:pt x="476929" y="721841"/>
                    </a:moveTo>
                    <a:cubicBezTo>
                      <a:pt x="502711" y="721841"/>
                      <a:pt x="525914" y="742463"/>
                      <a:pt x="523337" y="770822"/>
                    </a:cubicBezTo>
                    <a:cubicBezTo>
                      <a:pt x="523337" y="796603"/>
                      <a:pt x="502711" y="819807"/>
                      <a:pt x="474355" y="819807"/>
                    </a:cubicBezTo>
                    <a:cubicBezTo>
                      <a:pt x="448574" y="819807"/>
                      <a:pt x="425371" y="799181"/>
                      <a:pt x="427948" y="770822"/>
                    </a:cubicBezTo>
                    <a:cubicBezTo>
                      <a:pt x="430526" y="742463"/>
                      <a:pt x="451152" y="721841"/>
                      <a:pt x="476929" y="721841"/>
                    </a:cubicBezTo>
                    <a:close/>
                    <a:moveTo>
                      <a:pt x="335142" y="721841"/>
                    </a:moveTo>
                    <a:cubicBezTo>
                      <a:pt x="360923" y="721841"/>
                      <a:pt x="384126" y="742463"/>
                      <a:pt x="381545" y="770822"/>
                    </a:cubicBezTo>
                    <a:cubicBezTo>
                      <a:pt x="381545" y="796603"/>
                      <a:pt x="360923" y="819807"/>
                      <a:pt x="332564" y="819807"/>
                    </a:cubicBezTo>
                    <a:cubicBezTo>
                      <a:pt x="304205" y="819807"/>
                      <a:pt x="283583" y="799181"/>
                      <a:pt x="286161" y="770822"/>
                    </a:cubicBezTo>
                    <a:cubicBezTo>
                      <a:pt x="286161" y="742463"/>
                      <a:pt x="309361" y="721841"/>
                      <a:pt x="335142" y="721841"/>
                    </a:cubicBezTo>
                    <a:close/>
                    <a:moveTo>
                      <a:pt x="190773" y="721840"/>
                    </a:moveTo>
                    <a:cubicBezTo>
                      <a:pt x="216554" y="721840"/>
                      <a:pt x="239753" y="742462"/>
                      <a:pt x="237180" y="770821"/>
                    </a:cubicBezTo>
                    <a:cubicBezTo>
                      <a:pt x="237180" y="796602"/>
                      <a:pt x="216554" y="819806"/>
                      <a:pt x="188195" y="819806"/>
                    </a:cubicBezTo>
                    <a:cubicBezTo>
                      <a:pt x="162414" y="819806"/>
                      <a:pt x="141792" y="799180"/>
                      <a:pt x="141792" y="770821"/>
                    </a:cubicBezTo>
                    <a:cubicBezTo>
                      <a:pt x="141792" y="742462"/>
                      <a:pt x="164995" y="719263"/>
                      <a:pt x="190773" y="721840"/>
                    </a:cubicBezTo>
                    <a:close/>
                    <a:moveTo>
                      <a:pt x="768248" y="580050"/>
                    </a:moveTo>
                    <a:cubicBezTo>
                      <a:pt x="794026" y="580050"/>
                      <a:pt x="817229" y="600672"/>
                      <a:pt x="814652" y="629031"/>
                    </a:cubicBezTo>
                    <a:cubicBezTo>
                      <a:pt x="814652" y="654812"/>
                      <a:pt x="794026" y="678012"/>
                      <a:pt x="765670" y="678012"/>
                    </a:cubicBezTo>
                    <a:cubicBezTo>
                      <a:pt x="737311" y="678012"/>
                      <a:pt x="716685" y="657390"/>
                      <a:pt x="719267" y="629031"/>
                    </a:cubicBezTo>
                    <a:cubicBezTo>
                      <a:pt x="719267" y="600672"/>
                      <a:pt x="739889" y="580050"/>
                      <a:pt x="768248" y="580050"/>
                    </a:cubicBezTo>
                    <a:close/>
                    <a:moveTo>
                      <a:pt x="618720" y="577472"/>
                    </a:moveTo>
                    <a:cubicBezTo>
                      <a:pt x="644502" y="577472"/>
                      <a:pt x="667705" y="598094"/>
                      <a:pt x="665128" y="626453"/>
                    </a:cubicBezTo>
                    <a:cubicBezTo>
                      <a:pt x="665128" y="652234"/>
                      <a:pt x="644502" y="675434"/>
                      <a:pt x="616146" y="675434"/>
                    </a:cubicBezTo>
                    <a:cubicBezTo>
                      <a:pt x="590365" y="675434"/>
                      <a:pt x="567162" y="654812"/>
                      <a:pt x="569739" y="626453"/>
                    </a:cubicBezTo>
                    <a:cubicBezTo>
                      <a:pt x="572317" y="600676"/>
                      <a:pt x="592943" y="577472"/>
                      <a:pt x="618720" y="577472"/>
                    </a:cubicBezTo>
                    <a:close/>
                    <a:moveTo>
                      <a:pt x="476929" y="577472"/>
                    </a:moveTo>
                    <a:cubicBezTo>
                      <a:pt x="502711" y="577472"/>
                      <a:pt x="525914" y="598094"/>
                      <a:pt x="523337" y="626453"/>
                    </a:cubicBezTo>
                    <a:cubicBezTo>
                      <a:pt x="523337" y="652234"/>
                      <a:pt x="502711" y="675434"/>
                      <a:pt x="474355" y="675434"/>
                    </a:cubicBezTo>
                    <a:cubicBezTo>
                      <a:pt x="448574" y="675434"/>
                      <a:pt x="425371" y="654812"/>
                      <a:pt x="427948" y="626453"/>
                    </a:cubicBezTo>
                    <a:cubicBezTo>
                      <a:pt x="430526" y="600676"/>
                      <a:pt x="451152" y="577472"/>
                      <a:pt x="476929" y="577472"/>
                    </a:cubicBezTo>
                    <a:close/>
                    <a:moveTo>
                      <a:pt x="335141" y="577472"/>
                    </a:moveTo>
                    <a:cubicBezTo>
                      <a:pt x="360923" y="577472"/>
                      <a:pt x="384126" y="598094"/>
                      <a:pt x="381549" y="626453"/>
                    </a:cubicBezTo>
                    <a:cubicBezTo>
                      <a:pt x="381549" y="652234"/>
                      <a:pt x="360923" y="675434"/>
                      <a:pt x="332567" y="675434"/>
                    </a:cubicBezTo>
                    <a:cubicBezTo>
                      <a:pt x="306786" y="675434"/>
                      <a:pt x="283583" y="654812"/>
                      <a:pt x="286160" y="626453"/>
                    </a:cubicBezTo>
                    <a:cubicBezTo>
                      <a:pt x="288738" y="598094"/>
                      <a:pt x="309364" y="577472"/>
                      <a:pt x="335141" y="577472"/>
                    </a:cubicBezTo>
                    <a:close/>
                    <a:moveTo>
                      <a:pt x="910035" y="433103"/>
                    </a:moveTo>
                    <a:cubicBezTo>
                      <a:pt x="935817" y="433103"/>
                      <a:pt x="959020" y="453729"/>
                      <a:pt x="956439" y="482084"/>
                    </a:cubicBezTo>
                    <a:cubicBezTo>
                      <a:pt x="956439" y="507865"/>
                      <a:pt x="935817" y="531069"/>
                      <a:pt x="907458" y="531069"/>
                    </a:cubicBezTo>
                    <a:cubicBezTo>
                      <a:pt x="881680" y="531069"/>
                      <a:pt x="858477" y="510443"/>
                      <a:pt x="861054" y="482084"/>
                    </a:cubicBezTo>
                    <a:cubicBezTo>
                      <a:pt x="861054" y="453729"/>
                      <a:pt x="884254" y="433103"/>
                      <a:pt x="910035" y="433103"/>
                    </a:cubicBezTo>
                    <a:close/>
                    <a:moveTo>
                      <a:pt x="768244" y="433103"/>
                    </a:moveTo>
                    <a:cubicBezTo>
                      <a:pt x="794026" y="433103"/>
                      <a:pt x="817229" y="453729"/>
                      <a:pt x="814648" y="482084"/>
                    </a:cubicBezTo>
                    <a:cubicBezTo>
                      <a:pt x="814648" y="507865"/>
                      <a:pt x="794026" y="531069"/>
                      <a:pt x="765667" y="531069"/>
                    </a:cubicBezTo>
                    <a:cubicBezTo>
                      <a:pt x="739889" y="531069"/>
                      <a:pt x="716686" y="510443"/>
                      <a:pt x="719263" y="482084"/>
                    </a:cubicBezTo>
                    <a:cubicBezTo>
                      <a:pt x="719263" y="453729"/>
                      <a:pt x="742463" y="433103"/>
                      <a:pt x="768244" y="433103"/>
                    </a:cubicBezTo>
                    <a:close/>
                    <a:moveTo>
                      <a:pt x="618724" y="433103"/>
                    </a:moveTo>
                    <a:cubicBezTo>
                      <a:pt x="644505" y="433103"/>
                      <a:pt x="667708" y="453729"/>
                      <a:pt x="665127" y="482084"/>
                    </a:cubicBezTo>
                    <a:cubicBezTo>
                      <a:pt x="665127" y="507865"/>
                      <a:pt x="644505" y="531069"/>
                      <a:pt x="616146" y="531069"/>
                    </a:cubicBezTo>
                    <a:cubicBezTo>
                      <a:pt x="587787" y="531069"/>
                      <a:pt x="567165" y="510443"/>
                      <a:pt x="569743" y="482084"/>
                    </a:cubicBezTo>
                    <a:cubicBezTo>
                      <a:pt x="572321" y="453729"/>
                      <a:pt x="592943" y="433103"/>
                      <a:pt x="618724" y="433103"/>
                    </a:cubicBezTo>
                    <a:close/>
                    <a:moveTo>
                      <a:pt x="476929" y="433103"/>
                    </a:moveTo>
                    <a:cubicBezTo>
                      <a:pt x="502711" y="433103"/>
                      <a:pt x="525914" y="453729"/>
                      <a:pt x="523337" y="482084"/>
                    </a:cubicBezTo>
                    <a:cubicBezTo>
                      <a:pt x="523337" y="507865"/>
                      <a:pt x="502711" y="531069"/>
                      <a:pt x="474355" y="531069"/>
                    </a:cubicBezTo>
                    <a:cubicBezTo>
                      <a:pt x="448574" y="531069"/>
                      <a:pt x="425371" y="510443"/>
                      <a:pt x="427948" y="482084"/>
                    </a:cubicBezTo>
                    <a:cubicBezTo>
                      <a:pt x="430526" y="453729"/>
                      <a:pt x="451152" y="433103"/>
                      <a:pt x="476929" y="433103"/>
                    </a:cubicBezTo>
                    <a:close/>
                    <a:moveTo>
                      <a:pt x="768244" y="291312"/>
                    </a:moveTo>
                    <a:cubicBezTo>
                      <a:pt x="794026" y="291312"/>
                      <a:pt x="817229" y="311938"/>
                      <a:pt x="814648" y="340293"/>
                    </a:cubicBezTo>
                    <a:cubicBezTo>
                      <a:pt x="814648" y="366074"/>
                      <a:pt x="794026" y="389278"/>
                      <a:pt x="765667" y="389278"/>
                    </a:cubicBezTo>
                    <a:cubicBezTo>
                      <a:pt x="739889" y="389278"/>
                      <a:pt x="716686" y="368652"/>
                      <a:pt x="719263" y="340293"/>
                    </a:cubicBezTo>
                    <a:cubicBezTo>
                      <a:pt x="719263" y="311938"/>
                      <a:pt x="742463" y="288735"/>
                      <a:pt x="768244" y="291312"/>
                    </a:cubicBezTo>
                    <a:close/>
                    <a:moveTo>
                      <a:pt x="621297" y="288734"/>
                    </a:moveTo>
                    <a:cubicBezTo>
                      <a:pt x="647079" y="288734"/>
                      <a:pt x="670282" y="309360"/>
                      <a:pt x="667705" y="337715"/>
                    </a:cubicBezTo>
                    <a:cubicBezTo>
                      <a:pt x="667705" y="363496"/>
                      <a:pt x="647079" y="386700"/>
                      <a:pt x="618720" y="386700"/>
                    </a:cubicBezTo>
                    <a:cubicBezTo>
                      <a:pt x="592942" y="386700"/>
                      <a:pt x="569739" y="366074"/>
                      <a:pt x="572316" y="337715"/>
                    </a:cubicBezTo>
                    <a:cubicBezTo>
                      <a:pt x="572316" y="311938"/>
                      <a:pt x="592942" y="288734"/>
                      <a:pt x="621297" y="288734"/>
                    </a:cubicBezTo>
                    <a:close/>
                    <a:moveTo>
                      <a:pt x="479510" y="288734"/>
                    </a:moveTo>
                    <a:cubicBezTo>
                      <a:pt x="505292" y="288734"/>
                      <a:pt x="528495" y="309360"/>
                      <a:pt x="525918" y="337715"/>
                    </a:cubicBezTo>
                    <a:cubicBezTo>
                      <a:pt x="525918" y="363496"/>
                      <a:pt x="505292" y="386700"/>
                      <a:pt x="476933" y="386700"/>
                    </a:cubicBezTo>
                    <a:cubicBezTo>
                      <a:pt x="451155" y="386700"/>
                      <a:pt x="427952" y="366074"/>
                      <a:pt x="430529" y="337715"/>
                    </a:cubicBezTo>
                    <a:cubicBezTo>
                      <a:pt x="430529" y="309360"/>
                      <a:pt x="451155" y="288734"/>
                      <a:pt x="479510" y="288734"/>
                    </a:cubicBezTo>
                    <a:close/>
                    <a:moveTo>
                      <a:pt x="337719" y="288734"/>
                    </a:moveTo>
                    <a:cubicBezTo>
                      <a:pt x="363496" y="288734"/>
                      <a:pt x="386699" y="309360"/>
                      <a:pt x="384122" y="337715"/>
                    </a:cubicBezTo>
                    <a:cubicBezTo>
                      <a:pt x="384122" y="363496"/>
                      <a:pt x="363496" y="386700"/>
                      <a:pt x="335141" y="386700"/>
                    </a:cubicBezTo>
                    <a:cubicBezTo>
                      <a:pt x="306782" y="386700"/>
                      <a:pt x="286156" y="366074"/>
                      <a:pt x="288738" y="337715"/>
                    </a:cubicBezTo>
                    <a:cubicBezTo>
                      <a:pt x="288738" y="309360"/>
                      <a:pt x="309360" y="288734"/>
                      <a:pt x="337719" y="288734"/>
                    </a:cubicBezTo>
                    <a:close/>
                    <a:moveTo>
                      <a:pt x="621302" y="146943"/>
                    </a:moveTo>
                    <a:cubicBezTo>
                      <a:pt x="647079" y="146943"/>
                      <a:pt x="670282" y="167569"/>
                      <a:pt x="667705" y="195924"/>
                    </a:cubicBezTo>
                    <a:cubicBezTo>
                      <a:pt x="667705" y="221705"/>
                      <a:pt x="647079" y="244909"/>
                      <a:pt x="618724" y="244909"/>
                    </a:cubicBezTo>
                    <a:cubicBezTo>
                      <a:pt x="590365" y="244909"/>
                      <a:pt x="569739" y="224283"/>
                      <a:pt x="572321" y="195924"/>
                    </a:cubicBezTo>
                    <a:cubicBezTo>
                      <a:pt x="572321" y="167569"/>
                      <a:pt x="595521" y="146943"/>
                      <a:pt x="621302" y="146943"/>
                    </a:cubicBezTo>
                    <a:close/>
                    <a:moveTo>
                      <a:pt x="479510" y="146943"/>
                    </a:moveTo>
                    <a:cubicBezTo>
                      <a:pt x="505291" y="146943"/>
                      <a:pt x="528490" y="167569"/>
                      <a:pt x="525917" y="195924"/>
                    </a:cubicBezTo>
                    <a:cubicBezTo>
                      <a:pt x="525917" y="221705"/>
                      <a:pt x="505291" y="244909"/>
                      <a:pt x="476932" y="244909"/>
                    </a:cubicBezTo>
                    <a:cubicBezTo>
                      <a:pt x="451151" y="244909"/>
                      <a:pt x="430529" y="224283"/>
                      <a:pt x="430529" y="195924"/>
                    </a:cubicBezTo>
                    <a:cubicBezTo>
                      <a:pt x="430529" y="167569"/>
                      <a:pt x="451151" y="146943"/>
                      <a:pt x="479510" y="146943"/>
                    </a:cubicBezTo>
                    <a:close/>
                    <a:moveTo>
                      <a:pt x="337719" y="146943"/>
                    </a:moveTo>
                    <a:cubicBezTo>
                      <a:pt x="363496" y="146943"/>
                      <a:pt x="386699" y="167569"/>
                      <a:pt x="384122" y="195924"/>
                    </a:cubicBezTo>
                    <a:cubicBezTo>
                      <a:pt x="384122" y="221705"/>
                      <a:pt x="363496" y="244909"/>
                      <a:pt x="335141" y="244909"/>
                    </a:cubicBezTo>
                    <a:cubicBezTo>
                      <a:pt x="306782" y="244909"/>
                      <a:pt x="286156" y="224283"/>
                      <a:pt x="288738" y="195924"/>
                    </a:cubicBezTo>
                    <a:cubicBezTo>
                      <a:pt x="288738" y="167569"/>
                      <a:pt x="309360" y="146943"/>
                      <a:pt x="337719" y="146943"/>
                    </a:cubicBezTo>
                    <a:close/>
                    <a:moveTo>
                      <a:pt x="193350" y="144369"/>
                    </a:moveTo>
                    <a:cubicBezTo>
                      <a:pt x="219131" y="144369"/>
                      <a:pt x="242334" y="164991"/>
                      <a:pt x="239757" y="193350"/>
                    </a:cubicBezTo>
                    <a:cubicBezTo>
                      <a:pt x="239757" y="219131"/>
                      <a:pt x="219131" y="242331"/>
                      <a:pt x="190776" y="242331"/>
                    </a:cubicBezTo>
                    <a:cubicBezTo>
                      <a:pt x="164995" y="242331"/>
                      <a:pt x="144369" y="221709"/>
                      <a:pt x="144369" y="193350"/>
                    </a:cubicBezTo>
                    <a:cubicBezTo>
                      <a:pt x="144369" y="167573"/>
                      <a:pt x="164995" y="144369"/>
                      <a:pt x="193350" y="144369"/>
                    </a:cubicBezTo>
                    <a:close/>
                    <a:moveTo>
                      <a:pt x="479510" y="0"/>
                    </a:moveTo>
                    <a:cubicBezTo>
                      <a:pt x="505291" y="0"/>
                      <a:pt x="528490" y="20622"/>
                      <a:pt x="525917" y="48981"/>
                    </a:cubicBezTo>
                    <a:cubicBezTo>
                      <a:pt x="525917" y="74762"/>
                      <a:pt x="505291" y="97962"/>
                      <a:pt x="476932" y="97962"/>
                    </a:cubicBezTo>
                    <a:cubicBezTo>
                      <a:pt x="451151" y="97962"/>
                      <a:pt x="430529" y="77340"/>
                      <a:pt x="430529" y="48981"/>
                    </a:cubicBezTo>
                    <a:cubicBezTo>
                      <a:pt x="430529" y="20622"/>
                      <a:pt x="453729" y="0"/>
                      <a:pt x="479510" y="0"/>
                    </a:cubicBezTo>
                    <a:close/>
                    <a:moveTo>
                      <a:pt x="337719" y="0"/>
                    </a:moveTo>
                    <a:cubicBezTo>
                      <a:pt x="363501" y="0"/>
                      <a:pt x="386704" y="20622"/>
                      <a:pt x="384127" y="48981"/>
                    </a:cubicBezTo>
                    <a:cubicBezTo>
                      <a:pt x="384127" y="74762"/>
                      <a:pt x="363501" y="97962"/>
                      <a:pt x="335142" y="97962"/>
                    </a:cubicBezTo>
                    <a:cubicBezTo>
                      <a:pt x="309364" y="97962"/>
                      <a:pt x="286161" y="77340"/>
                      <a:pt x="288738" y="48981"/>
                    </a:cubicBezTo>
                    <a:cubicBezTo>
                      <a:pt x="288738" y="20622"/>
                      <a:pt x="311938" y="0"/>
                      <a:pt x="337719" y="0"/>
                    </a:cubicBezTo>
                    <a:close/>
                    <a:moveTo>
                      <a:pt x="193350" y="0"/>
                    </a:moveTo>
                    <a:cubicBezTo>
                      <a:pt x="219132" y="0"/>
                      <a:pt x="242335" y="20622"/>
                      <a:pt x="239758" y="48981"/>
                    </a:cubicBezTo>
                    <a:cubicBezTo>
                      <a:pt x="239758" y="74762"/>
                      <a:pt x="219132" y="97962"/>
                      <a:pt x="190776" y="97962"/>
                    </a:cubicBezTo>
                    <a:cubicBezTo>
                      <a:pt x="164995" y="97962"/>
                      <a:pt x="141792" y="77340"/>
                      <a:pt x="144369" y="48981"/>
                    </a:cubicBezTo>
                    <a:cubicBezTo>
                      <a:pt x="144369" y="20622"/>
                      <a:pt x="164995" y="0"/>
                      <a:pt x="193350" y="0"/>
                    </a:cubicBezTo>
                    <a:close/>
                    <a:moveTo>
                      <a:pt x="51559" y="0"/>
                    </a:moveTo>
                    <a:cubicBezTo>
                      <a:pt x="77341" y="0"/>
                      <a:pt x="100544" y="20622"/>
                      <a:pt x="97967" y="48981"/>
                    </a:cubicBezTo>
                    <a:cubicBezTo>
                      <a:pt x="97967" y="74762"/>
                      <a:pt x="77341" y="97962"/>
                      <a:pt x="48985" y="97962"/>
                    </a:cubicBezTo>
                    <a:cubicBezTo>
                      <a:pt x="23204" y="97962"/>
                      <a:pt x="1" y="77340"/>
                      <a:pt x="2578" y="48981"/>
                    </a:cubicBezTo>
                    <a:cubicBezTo>
                      <a:pt x="2578" y="20622"/>
                      <a:pt x="23204" y="0"/>
                      <a:pt x="51559" y="0"/>
                    </a:cubicBez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68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46A7F00-44CA-4674-B014-A76C3C1D8A0B}"/>
                  </a:ext>
                </a:extLst>
              </p:cNvPr>
              <p:cNvSpPr/>
              <p:nvPr/>
            </p:nvSpPr>
            <p:spPr>
              <a:xfrm>
                <a:off x="11312945" y="4826453"/>
                <a:ext cx="726655" cy="736147"/>
              </a:xfrm>
              <a:custGeom>
                <a:avLst/>
                <a:gdLst>
                  <a:gd name="connsiteX0" fmla="*/ 335334 w 956831"/>
                  <a:gd name="connsiteY0" fmla="*/ 871365 h 969327"/>
                  <a:gd name="connsiteX1" fmla="*/ 381741 w 956831"/>
                  <a:gd name="connsiteY1" fmla="*/ 920346 h 969327"/>
                  <a:gd name="connsiteX2" fmla="*/ 332756 w 956831"/>
                  <a:gd name="connsiteY2" fmla="*/ 969327 h 969327"/>
                  <a:gd name="connsiteX3" fmla="*/ 286353 w 956831"/>
                  <a:gd name="connsiteY3" fmla="*/ 920346 h 969327"/>
                  <a:gd name="connsiteX4" fmla="*/ 335334 w 956831"/>
                  <a:gd name="connsiteY4" fmla="*/ 871365 h 969327"/>
                  <a:gd name="connsiteX5" fmla="*/ 477124 w 956831"/>
                  <a:gd name="connsiteY5" fmla="*/ 871365 h 969327"/>
                  <a:gd name="connsiteX6" fmla="*/ 523532 w 956831"/>
                  <a:gd name="connsiteY6" fmla="*/ 920346 h 969327"/>
                  <a:gd name="connsiteX7" fmla="*/ 474547 w 956831"/>
                  <a:gd name="connsiteY7" fmla="*/ 969327 h 969327"/>
                  <a:gd name="connsiteX8" fmla="*/ 428143 w 956831"/>
                  <a:gd name="connsiteY8" fmla="*/ 920346 h 969327"/>
                  <a:gd name="connsiteX9" fmla="*/ 477124 w 956831"/>
                  <a:gd name="connsiteY9" fmla="*/ 871365 h 969327"/>
                  <a:gd name="connsiteX10" fmla="*/ 190968 w 956831"/>
                  <a:gd name="connsiteY10" fmla="*/ 868784 h 969327"/>
                  <a:gd name="connsiteX11" fmla="*/ 237376 w 956831"/>
                  <a:gd name="connsiteY11" fmla="*/ 917765 h 969327"/>
                  <a:gd name="connsiteX12" fmla="*/ 188391 w 956831"/>
                  <a:gd name="connsiteY12" fmla="*/ 966746 h 969327"/>
                  <a:gd name="connsiteX13" fmla="*/ 141987 w 956831"/>
                  <a:gd name="connsiteY13" fmla="*/ 917765 h 969327"/>
                  <a:gd name="connsiteX14" fmla="*/ 190968 w 956831"/>
                  <a:gd name="connsiteY14" fmla="*/ 868784 h 969327"/>
                  <a:gd name="connsiteX15" fmla="*/ 49177 w 956831"/>
                  <a:gd name="connsiteY15" fmla="*/ 868784 h 969327"/>
                  <a:gd name="connsiteX16" fmla="*/ 95585 w 956831"/>
                  <a:gd name="connsiteY16" fmla="*/ 917765 h 969327"/>
                  <a:gd name="connsiteX17" fmla="*/ 46600 w 956831"/>
                  <a:gd name="connsiteY17" fmla="*/ 966746 h 969327"/>
                  <a:gd name="connsiteX18" fmla="*/ 196 w 956831"/>
                  <a:gd name="connsiteY18" fmla="*/ 917765 h 969327"/>
                  <a:gd name="connsiteX19" fmla="*/ 49177 w 956831"/>
                  <a:gd name="connsiteY19" fmla="*/ 868784 h 969327"/>
                  <a:gd name="connsiteX20" fmla="*/ 618916 w 956831"/>
                  <a:gd name="connsiteY20" fmla="*/ 721841 h 969327"/>
                  <a:gd name="connsiteX21" fmla="*/ 665324 w 956831"/>
                  <a:gd name="connsiteY21" fmla="*/ 770822 h 969327"/>
                  <a:gd name="connsiteX22" fmla="*/ 616339 w 956831"/>
                  <a:gd name="connsiteY22" fmla="*/ 819807 h 969327"/>
                  <a:gd name="connsiteX23" fmla="*/ 569935 w 956831"/>
                  <a:gd name="connsiteY23" fmla="*/ 770822 h 969327"/>
                  <a:gd name="connsiteX24" fmla="*/ 618916 w 956831"/>
                  <a:gd name="connsiteY24" fmla="*/ 721841 h 969327"/>
                  <a:gd name="connsiteX25" fmla="*/ 477125 w 956831"/>
                  <a:gd name="connsiteY25" fmla="*/ 721841 h 969327"/>
                  <a:gd name="connsiteX26" fmla="*/ 523532 w 956831"/>
                  <a:gd name="connsiteY26" fmla="*/ 770822 h 969327"/>
                  <a:gd name="connsiteX27" fmla="*/ 474547 w 956831"/>
                  <a:gd name="connsiteY27" fmla="*/ 819807 h 969327"/>
                  <a:gd name="connsiteX28" fmla="*/ 428144 w 956831"/>
                  <a:gd name="connsiteY28" fmla="*/ 770822 h 969327"/>
                  <a:gd name="connsiteX29" fmla="*/ 477125 w 956831"/>
                  <a:gd name="connsiteY29" fmla="*/ 721841 h 969327"/>
                  <a:gd name="connsiteX30" fmla="*/ 335337 w 956831"/>
                  <a:gd name="connsiteY30" fmla="*/ 721841 h 969327"/>
                  <a:gd name="connsiteX31" fmla="*/ 381740 w 956831"/>
                  <a:gd name="connsiteY31" fmla="*/ 770822 h 969327"/>
                  <a:gd name="connsiteX32" fmla="*/ 332759 w 956831"/>
                  <a:gd name="connsiteY32" fmla="*/ 819807 h 969327"/>
                  <a:gd name="connsiteX33" fmla="*/ 286356 w 956831"/>
                  <a:gd name="connsiteY33" fmla="*/ 770822 h 969327"/>
                  <a:gd name="connsiteX34" fmla="*/ 335337 w 956831"/>
                  <a:gd name="connsiteY34" fmla="*/ 721841 h 969327"/>
                  <a:gd name="connsiteX35" fmla="*/ 190968 w 956831"/>
                  <a:gd name="connsiteY35" fmla="*/ 721840 h 969327"/>
                  <a:gd name="connsiteX36" fmla="*/ 237371 w 956831"/>
                  <a:gd name="connsiteY36" fmla="*/ 770821 h 969327"/>
                  <a:gd name="connsiteX37" fmla="*/ 188390 w 956831"/>
                  <a:gd name="connsiteY37" fmla="*/ 819806 h 969327"/>
                  <a:gd name="connsiteX38" fmla="*/ 141987 w 956831"/>
                  <a:gd name="connsiteY38" fmla="*/ 770821 h 969327"/>
                  <a:gd name="connsiteX39" fmla="*/ 190968 w 956831"/>
                  <a:gd name="connsiteY39" fmla="*/ 721840 h 969327"/>
                  <a:gd name="connsiteX40" fmla="*/ 768440 w 956831"/>
                  <a:gd name="connsiteY40" fmla="*/ 580050 h 969327"/>
                  <a:gd name="connsiteX41" fmla="*/ 814843 w 956831"/>
                  <a:gd name="connsiteY41" fmla="*/ 629031 h 969327"/>
                  <a:gd name="connsiteX42" fmla="*/ 765862 w 956831"/>
                  <a:gd name="connsiteY42" fmla="*/ 678012 h 969327"/>
                  <a:gd name="connsiteX43" fmla="*/ 719459 w 956831"/>
                  <a:gd name="connsiteY43" fmla="*/ 629031 h 969327"/>
                  <a:gd name="connsiteX44" fmla="*/ 768440 w 956831"/>
                  <a:gd name="connsiteY44" fmla="*/ 580050 h 969327"/>
                  <a:gd name="connsiteX45" fmla="*/ 618916 w 956831"/>
                  <a:gd name="connsiteY45" fmla="*/ 577472 h 969327"/>
                  <a:gd name="connsiteX46" fmla="*/ 665324 w 956831"/>
                  <a:gd name="connsiteY46" fmla="*/ 626453 h 969327"/>
                  <a:gd name="connsiteX47" fmla="*/ 616339 w 956831"/>
                  <a:gd name="connsiteY47" fmla="*/ 675434 h 969327"/>
                  <a:gd name="connsiteX48" fmla="*/ 569935 w 956831"/>
                  <a:gd name="connsiteY48" fmla="*/ 626453 h 969327"/>
                  <a:gd name="connsiteX49" fmla="*/ 618916 w 956831"/>
                  <a:gd name="connsiteY49" fmla="*/ 577472 h 969327"/>
                  <a:gd name="connsiteX50" fmla="*/ 477124 w 956831"/>
                  <a:gd name="connsiteY50" fmla="*/ 577472 h 969327"/>
                  <a:gd name="connsiteX51" fmla="*/ 523532 w 956831"/>
                  <a:gd name="connsiteY51" fmla="*/ 626453 h 969327"/>
                  <a:gd name="connsiteX52" fmla="*/ 474547 w 956831"/>
                  <a:gd name="connsiteY52" fmla="*/ 675434 h 969327"/>
                  <a:gd name="connsiteX53" fmla="*/ 428143 w 956831"/>
                  <a:gd name="connsiteY53" fmla="*/ 626453 h 969327"/>
                  <a:gd name="connsiteX54" fmla="*/ 477124 w 956831"/>
                  <a:gd name="connsiteY54" fmla="*/ 577472 h 969327"/>
                  <a:gd name="connsiteX55" fmla="*/ 335333 w 956831"/>
                  <a:gd name="connsiteY55" fmla="*/ 577472 h 969327"/>
                  <a:gd name="connsiteX56" fmla="*/ 381741 w 956831"/>
                  <a:gd name="connsiteY56" fmla="*/ 626453 h 969327"/>
                  <a:gd name="connsiteX57" fmla="*/ 332756 w 956831"/>
                  <a:gd name="connsiteY57" fmla="*/ 675434 h 969327"/>
                  <a:gd name="connsiteX58" fmla="*/ 286352 w 956831"/>
                  <a:gd name="connsiteY58" fmla="*/ 626453 h 969327"/>
                  <a:gd name="connsiteX59" fmla="*/ 335333 w 956831"/>
                  <a:gd name="connsiteY59" fmla="*/ 577472 h 969327"/>
                  <a:gd name="connsiteX60" fmla="*/ 910227 w 956831"/>
                  <a:gd name="connsiteY60" fmla="*/ 433103 h 969327"/>
                  <a:gd name="connsiteX61" fmla="*/ 956635 w 956831"/>
                  <a:gd name="connsiteY61" fmla="*/ 482084 h 969327"/>
                  <a:gd name="connsiteX62" fmla="*/ 907653 w 956831"/>
                  <a:gd name="connsiteY62" fmla="*/ 531069 h 969327"/>
                  <a:gd name="connsiteX63" fmla="*/ 861246 w 956831"/>
                  <a:gd name="connsiteY63" fmla="*/ 482084 h 969327"/>
                  <a:gd name="connsiteX64" fmla="*/ 910227 w 956831"/>
                  <a:gd name="connsiteY64" fmla="*/ 433103 h 969327"/>
                  <a:gd name="connsiteX65" fmla="*/ 768440 w 956831"/>
                  <a:gd name="connsiteY65" fmla="*/ 433103 h 969327"/>
                  <a:gd name="connsiteX66" fmla="*/ 814848 w 956831"/>
                  <a:gd name="connsiteY66" fmla="*/ 482084 h 969327"/>
                  <a:gd name="connsiteX67" fmla="*/ 765866 w 956831"/>
                  <a:gd name="connsiteY67" fmla="*/ 531069 h 969327"/>
                  <a:gd name="connsiteX68" fmla="*/ 719459 w 956831"/>
                  <a:gd name="connsiteY68" fmla="*/ 482084 h 969327"/>
                  <a:gd name="connsiteX69" fmla="*/ 768440 w 956831"/>
                  <a:gd name="connsiteY69" fmla="*/ 433103 h 969327"/>
                  <a:gd name="connsiteX70" fmla="*/ 621494 w 956831"/>
                  <a:gd name="connsiteY70" fmla="*/ 433103 h 969327"/>
                  <a:gd name="connsiteX71" fmla="*/ 667898 w 956831"/>
                  <a:gd name="connsiteY71" fmla="*/ 482084 h 969327"/>
                  <a:gd name="connsiteX72" fmla="*/ 618916 w 956831"/>
                  <a:gd name="connsiteY72" fmla="*/ 531069 h 969327"/>
                  <a:gd name="connsiteX73" fmla="*/ 572513 w 956831"/>
                  <a:gd name="connsiteY73" fmla="*/ 482084 h 969327"/>
                  <a:gd name="connsiteX74" fmla="*/ 621494 w 956831"/>
                  <a:gd name="connsiteY74" fmla="*/ 433103 h 969327"/>
                  <a:gd name="connsiteX75" fmla="*/ 479702 w 956831"/>
                  <a:gd name="connsiteY75" fmla="*/ 433103 h 969327"/>
                  <a:gd name="connsiteX76" fmla="*/ 526106 w 956831"/>
                  <a:gd name="connsiteY76" fmla="*/ 482084 h 969327"/>
                  <a:gd name="connsiteX77" fmla="*/ 477125 w 956831"/>
                  <a:gd name="connsiteY77" fmla="*/ 531069 h 969327"/>
                  <a:gd name="connsiteX78" fmla="*/ 430721 w 956831"/>
                  <a:gd name="connsiteY78" fmla="*/ 482084 h 969327"/>
                  <a:gd name="connsiteX79" fmla="*/ 479702 w 956831"/>
                  <a:gd name="connsiteY79" fmla="*/ 433103 h 969327"/>
                  <a:gd name="connsiteX80" fmla="*/ 768440 w 956831"/>
                  <a:gd name="connsiteY80" fmla="*/ 291312 h 969327"/>
                  <a:gd name="connsiteX81" fmla="*/ 814848 w 956831"/>
                  <a:gd name="connsiteY81" fmla="*/ 340293 h 969327"/>
                  <a:gd name="connsiteX82" fmla="*/ 765866 w 956831"/>
                  <a:gd name="connsiteY82" fmla="*/ 389278 h 969327"/>
                  <a:gd name="connsiteX83" fmla="*/ 719459 w 956831"/>
                  <a:gd name="connsiteY83" fmla="*/ 340293 h 969327"/>
                  <a:gd name="connsiteX84" fmla="*/ 768440 w 956831"/>
                  <a:gd name="connsiteY84" fmla="*/ 291312 h 969327"/>
                  <a:gd name="connsiteX85" fmla="*/ 621493 w 956831"/>
                  <a:gd name="connsiteY85" fmla="*/ 288734 h 969327"/>
                  <a:gd name="connsiteX86" fmla="*/ 667897 w 956831"/>
                  <a:gd name="connsiteY86" fmla="*/ 337715 h 969327"/>
                  <a:gd name="connsiteX87" fmla="*/ 618916 w 956831"/>
                  <a:gd name="connsiteY87" fmla="*/ 386700 h 969327"/>
                  <a:gd name="connsiteX88" fmla="*/ 572512 w 956831"/>
                  <a:gd name="connsiteY88" fmla="*/ 337715 h 969327"/>
                  <a:gd name="connsiteX89" fmla="*/ 621493 w 956831"/>
                  <a:gd name="connsiteY89" fmla="*/ 288734 h 969327"/>
                  <a:gd name="connsiteX90" fmla="*/ 479702 w 956831"/>
                  <a:gd name="connsiteY90" fmla="*/ 288734 h 969327"/>
                  <a:gd name="connsiteX91" fmla="*/ 526106 w 956831"/>
                  <a:gd name="connsiteY91" fmla="*/ 337715 h 969327"/>
                  <a:gd name="connsiteX92" fmla="*/ 477125 w 956831"/>
                  <a:gd name="connsiteY92" fmla="*/ 386700 h 969327"/>
                  <a:gd name="connsiteX93" fmla="*/ 430721 w 956831"/>
                  <a:gd name="connsiteY93" fmla="*/ 337715 h 969327"/>
                  <a:gd name="connsiteX94" fmla="*/ 479702 w 956831"/>
                  <a:gd name="connsiteY94" fmla="*/ 288734 h 969327"/>
                  <a:gd name="connsiteX95" fmla="*/ 337911 w 956831"/>
                  <a:gd name="connsiteY95" fmla="*/ 288734 h 969327"/>
                  <a:gd name="connsiteX96" fmla="*/ 384315 w 956831"/>
                  <a:gd name="connsiteY96" fmla="*/ 337715 h 969327"/>
                  <a:gd name="connsiteX97" fmla="*/ 335334 w 956831"/>
                  <a:gd name="connsiteY97" fmla="*/ 386700 h 969327"/>
                  <a:gd name="connsiteX98" fmla="*/ 288930 w 956831"/>
                  <a:gd name="connsiteY98" fmla="*/ 337715 h 969327"/>
                  <a:gd name="connsiteX99" fmla="*/ 337911 w 956831"/>
                  <a:gd name="connsiteY99" fmla="*/ 288734 h 969327"/>
                  <a:gd name="connsiteX100" fmla="*/ 621493 w 956831"/>
                  <a:gd name="connsiteY100" fmla="*/ 146943 h 969327"/>
                  <a:gd name="connsiteX101" fmla="*/ 667897 w 956831"/>
                  <a:gd name="connsiteY101" fmla="*/ 195924 h 969327"/>
                  <a:gd name="connsiteX102" fmla="*/ 618916 w 956831"/>
                  <a:gd name="connsiteY102" fmla="*/ 244909 h 969327"/>
                  <a:gd name="connsiteX103" fmla="*/ 572512 w 956831"/>
                  <a:gd name="connsiteY103" fmla="*/ 195924 h 969327"/>
                  <a:gd name="connsiteX104" fmla="*/ 621493 w 956831"/>
                  <a:gd name="connsiteY104" fmla="*/ 146943 h 969327"/>
                  <a:gd name="connsiteX105" fmla="*/ 479702 w 956831"/>
                  <a:gd name="connsiteY105" fmla="*/ 146943 h 969327"/>
                  <a:gd name="connsiteX106" fmla="*/ 526106 w 956831"/>
                  <a:gd name="connsiteY106" fmla="*/ 195924 h 969327"/>
                  <a:gd name="connsiteX107" fmla="*/ 477125 w 956831"/>
                  <a:gd name="connsiteY107" fmla="*/ 244909 h 969327"/>
                  <a:gd name="connsiteX108" fmla="*/ 430721 w 956831"/>
                  <a:gd name="connsiteY108" fmla="*/ 195924 h 969327"/>
                  <a:gd name="connsiteX109" fmla="*/ 479702 w 956831"/>
                  <a:gd name="connsiteY109" fmla="*/ 146943 h 969327"/>
                  <a:gd name="connsiteX110" fmla="*/ 337915 w 956831"/>
                  <a:gd name="connsiteY110" fmla="*/ 146943 h 969327"/>
                  <a:gd name="connsiteX111" fmla="*/ 384319 w 956831"/>
                  <a:gd name="connsiteY111" fmla="*/ 195924 h 969327"/>
                  <a:gd name="connsiteX112" fmla="*/ 335337 w 956831"/>
                  <a:gd name="connsiteY112" fmla="*/ 244909 h 969327"/>
                  <a:gd name="connsiteX113" fmla="*/ 288934 w 956831"/>
                  <a:gd name="connsiteY113" fmla="*/ 195924 h 969327"/>
                  <a:gd name="connsiteX114" fmla="*/ 337915 w 956831"/>
                  <a:gd name="connsiteY114" fmla="*/ 146943 h 969327"/>
                  <a:gd name="connsiteX115" fmla="*/ 193542 w 956831"/>
                  <a:gd name="connsiteY115" fmla="*/ 144369 h 969327"/>
                  <a:gd name="connsiteX116" fmla="*/ 239950 w 956831"/>
                  <a:gd name="connsiteY116" fmla="*/ 193350 h 969327"/>
                  <a:gd name="connsiteX117" fmla="*/ 190965 w 956831"/>
                  <a:gd name="connsiteY117" fmla="*/ 242331 h 969327"/>
                  <a:gd name="connsiteX118" fmla="*/ 144561 w 956831"/>
                  <a:gd name="connsiteY118" fmla="*/ 193350 h 969327"/>
                  <a:gd name="connsiteX119" fmla="*/ 193542 w 956831"/>
                  <a:gd name="connsiteY119" fmla="*/ 144369 h 969327"/>
                  <a:gd name="connsiteX120" fmla="*/ 479706 w 956831"/>
                  <a:gd name="connsiteY120" fmla="*/ 0 h 969327"/>
                  <a:gd name="connsiteX121" fmla="*/ 526110 w 956831"/>
                  <a:gd name="connsiteY121" fmla="*/ 48981 h 969327"/>
                  <a:gd name="connsiteX122" fmla="*/ 477128 w 956831"/>
                  <a:gd name="connsiteY122" fmla="*/ 97962 h 969327"/>
                  <a:gd name="connsiteX123" fmla="*/ 430725 w 956831"/>
                  <a:gd name="connsiteY123" fmla="*/ 48981 h 969327"/>
                  <a:gd name="connsiteX124" fmla="*/ 479706 w 956831"/>
                  <a:gd name="connsiteY124" fmla="*/ 0 h 969327"/>
                  <a:gd name="connsiteX125" fmla="*/ 337911 w 956831"/>
                  <a:gd name="connsiteY125" fmla="*/ 0 h 969327"/>
                  <a:gd name="connsiteX126" fmla="*/ 384315 w 956831"/>
                  <a:gd name="connsiteY126" fmla="*/ 48981 h 969327"/>
                  <a:gd name="connsiteX127" fmla="*/ 335334 w 956831"/>
                  <a:gd name="connsiteY127" fmla="*/ 97962 h 969327"/>
                  <a:gd name="connsiteX128" fmla="*/ 288930 w 956831"/>
                  <a:gd name="connsiteY128" fmla="*/ 48981 h 969327"/>
                  <a:gd name="connsiteX129" fmla="*/ 337911 w 956831"/>
                  <a:gd name="connsiteY129" fmla="*/ 0 h 969327"/>
                  <a:gd name="connsiteX130" fmla="*/ 193542 w 956831"/>
                  <a:gd name="connsiteY130" fmla="*/ 0 h 969327"/>
                  <a:gd name="connsiteX131" fmla="*/ 239950 w 956831"/>
                  <a:gd name="connsiteY131" fmla="*/ 48981 h 969327"/>
                  <a:gd name="connsiteX132" fmla="*/ 190965 w 956831"/>
                  <a:gd name="connsiteY132" fmla="*/ 97962 h 969327"/>
                  <a:gd name="connsiteX133" fmla="*/ 144561 w 956831"/>
                  <a:gd name="connsiteY133" fmla="*/ 48981 h 969327"/>
                  <a:gd name="connsiteX134" fmla="*/ 193542 w 956831"/>
                  <a:gd name="connsiteY134" fmla="*/ 0 h 969327"/>
                  <a:gd name="connsiteX135" fmla="*/ 51755 w 956831"/>
                  <a:gd name="connsiteY135" fmla="*/ 0 h 969327"/>
                  <a:gd name="connsiteX136" fmla="*/ 98163 w 956831"/>
                  <a:gd name="connsiteY136" fmla="*/ 48981 h 969327"/>
                  <a:gd name="connsiteX137" fmla="*/ 49178 w 956831"/>
                  <a:gd name="connsiteY137" fmla="*/ 97962 h 969327"/>
                  <a:gd name="connsiteX138" fmla="*/ 2774 w 956831"/>
                  <a:gd name="connsiteY138" fmla="*/ 48981 h 969327"/>
                  <a:gd name="connsiteX139" fmla="*/ 51755 w 956831"/>
                  <a:gd name="connsiteY139" fmla="*/ 0 h 96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956831" h="969327">
                    <a:moveTo>
                      <a:pt x="335334" y="871365"/>
                    </a:moveTo>
                    <a:cubicBezTo>
                      <a:pt x="361115" y="871365"/>
                      <a:pt x="384314" y="891987"/>
                      <a:pt x="381741" y="920346"/>
                    </a:cubicBezTo>
                    <a:cubicBezTo>
                      <a:pt x="381741" y="946127"/>
                      <a:pt x="361115" y="969327"/>
                      <a:pt x="332756" y="969327"/>
                    </a:cubicBezTo>
                    <a:cubicBezTo>
                      <a:pt x="306975" y="969327"/>
                      <a:pt x="286353" y="948705"/>
                      <a:pt x="286353" y="920346"/>
                    </a:cubicBezTo>
                    <a:cubicBezTo>
                      <a:pt x="286353" y="891987"/>
                      <a:pt x="309556" y="868788"/>
                      <a:pt x="335334" y="871365"/>
                    </a:cubicBezTo>
                    <a:close/>
                    <a:moveTo>
                      <a:pt x="477124" y="871365"/>
                    </a:moveTo>
                    <a:cubicBezTo>
                      <a:pt x="502906" y="871365"/>
                      <a:pt x="526106" y="891987"/>
                      <a:pt x="523532" y="920346"/>
                    </a:cubicBezTo>
                    <a:cubicBezTo>
                      <a:pt x="520954" y="948705"/>
                      <a:pt x="502906" y="969327"/>
                      <a:pt x="474547" y="969327"/>
                    </a:cubicBezTo>
                    <a:cubicBezTo>
                      <a:pt x="448765" y="969327"/>
                      <a:pt x="425566" y="948705"/>
                      <a:pt x="428143" y="920346"/>
                    </a:cubicBezTo>
                    <a:cubicBezTo>
                      <a:pt x="430721" y="891987"/>
                      <a:pt x="451347" y="871365"/>
                      <a:pt x="477124" y="871365"/>
                    </a:cubicBezTo>
                    <a:close/>
                    <a:moveTo>
                      <a:pt x="190968" y="868784"/>
                    </a:moveTo>
                    <a:cubicBezTo>
                      <a:pt x="216750" y="868784"/>
                      <a:pt x="239953" y="889406"/>
                      <a:pt x="237376" y="917765"/>
                    </a:cubicBezTo>
                    <a:cubicBezTo>
                      <a:pt x="237376" y="943546"/>
                      <a:pt x="216750" y="966746"/>
                      <a:pt x="188391" y="966746"/>
                    </a:cubicBezTo>
                    <a:cubicBezTo>
                      <a:pt x="162613" y="966746"/>
                      <a:pt x="139410" y="946124"/>
                      <a:pt x="141987" y="917765"/>
                    </a:cubicBezTo>
                    <a:cubicBezTo>
                      <a:pt x="141987" y="891988"/>
                      <a:pt x="165187" y="868784"/>
                      <a:pt x="190968" y="868784"/>
                    </a:cubicBezTo>
                    <a:close/>
                    <a:moveTo>
                      <a:pt x="49177" y="868784"/>
                    </a:moveTo>
                    <a:cubicBezTo>
                      <a:pt x="74959" y="868784"/>
                      <a:pt x="98162" y="889406"/>
                      <a:pt x="95585" y="917765"/>
                    </a:cubicBezTo>
                    <a:cubicBezTo>
                      <a:pt x="93003" y="946124"/>
                      <a:pt x="74959" y="966746"/>
                      <a:pt x="46600" y="966746"/>
                    </a:cubicBezTo>
                    <a:cubicBezTo>
                      <a:pt x="20822" y="966746"/>
                      <a:pt x="-2381" y="946124"/>
                      <a:pt x="196" y="917765"/>
                    </a:cubicBezTo>
                    <a:cubicBezTo>
                      <a:pt x="196" y="889406"/>
                      <a:pt x="23396" y="868784"/>
                      <a:pt x="49177" y="868784"/>
                    </a:cubicBezTo>
                    <a:close/>
                    <a:moveTo>
                      <a:pt x="618916" y="721841"/>
                    </a:moveTo>
                    <a:cubicBezTo>
                      <a:pt x="644698" y="721841"/>
                      <a:pt x="667898" y="742463"/>
                      <a:pt x="665324" y="770822"/>
                    </a:cubicBezTo>
                    <a:cubicBezTo>
                      <a:pt x="665324" y="796603"/>
                      <a:pt x="644698" y="819807"/>
                      <a:pt x="616339" y="819807"/>
                    </a:cubicBezTo>
                    <a:cubicBezTo>
                      <a:pt x="590557" y="819807"/>
                      <a:pt x="567358" y="799181"/>
                      <a:pt x="569935" y="770822"/>
                    </a:cubicBezTo>
                    <a:cubicBezTo>
                      <a:pt x="572513" y="742463"/>
                      <a:pt x="593139" y="721841"/>
                      <a:pt x="618916" y="721841"/>
                    </a:cubicBezTo>
                    <a:close/>
                    <a:moveTo>
                      <a:pt x="477125" y="721841"/>
                    </a:moveTo>
                    <a:cubicBezTo>
                      <a:pt x="502906" y="721841"/>
                      <a:pt x="526105" y="742463"/>
                      <a:pt x="523532" y="770822"/>
                    </a:cubicBezTo>
                    <a:cubicBezTo>
                      <a:pt x="523532" y="796603"/>
                      <a:pt x="502906" y="819807"/>
                      <a:pt x="474547" y="819807"/>
                    </a:cubicBezTo>
                    <a:cubicBezTo>
                      <a:pt x="448766" y="819807"/>
                      <a:pt x="428144" y="799181"/>
                      <a:pt x="428144" y="770822"/>
                    </a:cubicBezTo>
                    <a:cubicBezTo>
                      <a:pt x="430722" y="742463"/>
                      <a:pt x="451347" y="721841"/>
                      <a:pt x="477125" y="721841"/>
                    </a:cubicBezTo>
                    <a:close/>
                    <a:moveTo>
                      <a:pt x="335337" y="721841"/>
                    </a:moveTo>
                    <a:cubicBezTo>
                      <a:pt x="361118" y="721841"/>
                      <a:pt x="384317" y="742463"/>
                      <a:pt x="381740" y="770822"/>
                    </a:cubicBezTo>
                    <a:cubicBezTo>
                      <a:pt x="381740" y="796603"/>
                      <a:pt x="361118" y="819807"/>
                      <a:pt x="332759" y="819807"/>
                    </a:cubicBezTo>
                    <a:cubicBezTo>
                      <a:pt x="304400" y="819807"/>
                      <a:pt x="283778" y="799181"/>
                      <a:pt x="286356" y="770822"/>
                    </a:cubicBezTo>
                    <a:cubicBezTo>
                      <a:pt x="288934" y="742463"/>
                      <a:pt x="309556" y="721841"/>
                      <a:pt x="335337" y="721841"/>
                    </a:cubicBezTo>
                    <a:close/>
                    <a:moveTo>
                      <a:pt x="190968" y="721840"/>
                    </a:moveTo>
                    <a:cubicBezTo>
                      <a:pt x="216745" y="721840"/>
                      <a:pt x="239948" y="742462"/>
                      <a:pt x="237371" y="770821"/>
                    </a:cubicBezTo>
                    <a:cubicBezTo>
                      <a:pt x="237371" y="796602"/>
                      <a:pt x="216745" y="819806"/>
                      <a:pt x="188390" y="819806"/>
                    </a:cubicBezTo>
                    <a:cubicBezTo>
                      <a:pt x="160031" y="819806"/>
                      <a:pt x="139405" y="799180"/>
                      <a:pt x="141987" y="770821"/>
                    </a:cubicBezTo>
                    <a:cubicBezTo>
                      <a:pt x="141987" y="742462"/>
                      <a:pt x="165187" y="719263"/>
                      <a:pt x="190968" y="721840"/>
                    </a:cubicBezTo>
                    <a:close/>
                    <a:moveTo>
                      <a:pt x="768440" y="580050"/>
                    </a:moveTo>
                    <a:cubicBezTo>
                      <a:pt x="794221" y="580050"/>
                      <a:pt x="817424" y="600672"/>
                      <a:pt x="814843" y="629031"/>
                    </a:cubicBezTo>
                    <a:cubicBezTo>
                      <a:pt x="814843" y="654812"/>
                      <a:pt x="794221" y="678012"/>
                      <a:pt x="765862" y="678012"/>
                    </a:cubicBezTo>
                    <a:cubicBezTo>
                      <a:pt x="737503" y="678012"/>
                      <a:pt x="716881" y="657390"/>
                      <a:pt x="719459" y="629031"/>
                    </a:cubicBezTo>
                    <a:cubicBezTo>
                      <a:pt x="719459" y="600672"/>
                      <a:pt x="742659" y="580050"/>
                      <a:pt x="768440" y="580050"/>
                    </a:cubicBezTo>
                    <a:close/>
                    <a:moveTo>
                      <a:pt x="618916" y="577472"/>
                    </a:moveTo>
                    <a:cubicBezTo>
                      <a:pt x="644698" y="577472"/>
                      <a:pt x="667898" y="598094"/>
                      <a:pt x="665324" y="626453"/>
                    </a:cubicBezTo>
                    <a:cubicBezTo>
                      <a:pt x="665324" y="652234"/>
                      <a:pt x="644698" y="675434"/>
                      <a:pt x="616339" y="675434"/>
                    </a:cubicBezTo>
                    <a:cubicBezTo>
                      <a:pt x="590557" y="675434"/>
                      <a:pt x="567358" y="654812"/>
                      <a:pt x="569935" y="626453"/>
                    </a:cubicBezTo>
                    <a:cubicBezTo>
                      <a:pt x="572513" y="600676"/>
                      <a:pt x="593139" y="577472"/>
                      <a:pt x="618916" y="577472"/>
                    </a:cubicBezTo>
                    <a:close/>
                    <a:moveTo>
                      <a:pt x="477124" y="577472"/>
                    </a:moveTo>
                    <a:cubicBezTo>
                      <a:pt x="502906" y="577472"/>
                      <a:pt x="526106" y="598094"/>
                      <a:pt x="523532" y="626453"/>
                    </a:cubicBezTo>
                    <a:cubicBezTo>
                      <a:pt x="523532" y="652234"/>
                      <a:pt x="502906" y="675434"/>
                      <a:pt x="474547" y="675434"/>
                    </a:cubicBezTo>
                    <a:cubicBezTo>
                      <a:pt x="448765" y="675434"/>
                      <a:pt x="425566" y="654812"/>
                      <a:pt x="428143" y="626453"/>
                    </a:cubicBezTo>
                    <a:cubicBezTo>
                      <a:pt x="430721" y="600676"/>
                      <a:pt x="451347" y="577472"/>
                      <a:pt x="477124" y="577472"/>
                    </a:cubicBezTo>
                    <a:close/>
                    <a:moveTo>
                      <a:pt x="335333" y="577472"/>
                    </a:moveTo>
                    <a:cubicBezTo>
                      <a:pt x="361115" y="577472"/>
                      <a:pt x="384314" y="598094"/>
                      <a:pt x="381741" y="626453"/>
                    </a:cubicBezTo>
                    <a:cubicBezTo>
                      <a:pt x="381741" y="652234"/>
                      <a:pt x="361115" y="675434"/>
                      <a:pt x="332756" y="675434"/>
                    </a:cubicBezTo>
                    <a:cubicBezTo>
                      <a:pt x="306974" y="675434"/>
                      <a:pt x="283775" y="654812"/>
                      <a:pt x="286352" y="626453"/>
                    </a:cubicBezTo>
                    <a:cubicBezTo>
                      <a:pt x="288930" y="598094"/>
                      <a:pt x="309556" y="577472"/>
                      <a:pt x="335333" y="577472"/>
                    </a:cubicBezTo>
                    <a:close/>
                    <a:moveTo>
                      <a:pt x="910227" y="433103"/>
                    </a:moveTo>
                    <a:cubicBezTo>
                      <a:pt x="936009" y="433103"/>
                      <a:pt x="959212" y="453729"/>
                      <a:pt x="956635" y="482084"/>
                    </a:cubicBezTo>
                    <a:cubicBezTo>
                      <a:pt x="956635" y="507865"/>
                      <a:pt x="936009" y="531069"/>
                      <a:pt x="907653" y="531069"/>
                    </a:cubicBezTo>
                    <a:cubicBezTo>
                      <a:pt x="881872" y="531069"/>
                      <a:pt x="858669" y="510443"/>
                      <a:pt x="861246" y="482084"/>
                    </a:cubicBezTo>
                    <a:cubicBezTo>
                      <a:pt x="863824" y="453729"/>
                      <a:pt x="884450" y="433103"/>
                      <a:pt x="910227" y="433103"/>
                    </a:cubicBezTo>
                    <a:close/>
                    <a:moveTo>
                      <a:pt x="768440" y="433103"/>
                    </a:moveTo>
                    <a:cubicBezTo>
                      <a:pt x="794222" y="433103"/>
                      <a:pt x="817425" y="453729"/>
                      <a:pt x="814848" y="482084"/>
                    </a:cubicBezTo>
                    <a:cubicBezTo>
                      <a:pt x="814848" y="507865"/>
                      <a:pt x="794222" y="531069"/>
                      <a:pt x="765866" y="531069"/>
                    </a:cubicBezTo>
                    <a:cubicBezTo>
                      <a:pt x="740085" y="531069"/>
                      <a:pt x="716882" y="510443"/>
                      <a:pt x="719459" y="482084"/>
                    </a:cubicBezTo>
                    <a:cubicBezTo>
                      <a:pt x="719459" y="453729"/>
                      <a:pt x="742663" y="433103"/>
                      <a:pt x="768440" y="433103"/>
                    </a:cubicBezTo>
                    <a:close/>
                    <a:moveTo>
                      <a:pt x="621494" y="433103"/>
                    </a:moveTo>
                    <a:cubicBezTo>
                      <a:pt x="647272" y="433103"/>
                      <a:pt x="670475" y="453729"/>
                      <a:pt x="667898" y="482084"/>
                    </a:cubicBezTo>
                    <a:cubicBezTo>
                      <a:pt x="667898" y="507865"/>
                      <a:pt x="647272" y="531069"/>
                      <a:pt x="618916" y="531069"/>
                    </a:cubicBezTo>
                    <a:cubicBezTo>
                      <a:pt x="590557" y="531069"/>
                      <a:pt x="569931" y="510443"/>
                      <a:pt x="572513" y="482084"/>
                    </a:cubicBezTo>
                    <a:cubicBezTo>
                      <a:pt x="572513" y="453729"/>
                      <a:pt x="593135" y="433103"/>
                      <a:pt x="621494" y="433103"/>
                    </a:cubicBezTo>
                    <a:close/>
                    <a:moveTo>
                      <a:pt x="479702" y="433103"/>
                    </a:moveTo>
                    <a:cubicBezTo>
                      <a:pt x="505484" y="433103"/>
                      <a:pt x="528687" y="453729"/>
                      <a:pt x="526106" y="482084"/>
                    </a:cubicBezTo>
                    <a:cubicBezTo>
                      <a:pt x="526106" y="507865"/>
                      <a:pt x="505484" y="531069"/>
                      <a:pt x="477125" y="531069"/>
                    </a:cubicBezTo>
                    <a:cubicBezTo>
                      <a:pt x="451347" y="531069"/>
                      <a:pt x="428144" y="510443"/>
                      <a:pt x="430721" y="482084"/>
                    </a:cubicBezTo>
                    <a:cubicBezTo>
                      <a:pt x="430721" y="453729"/>
                      <a:pt x="451347" y="433103"/>
                      <a:pt x="479702" y="433103"/>
                    </a:cubicBezTo>
                    <a:close/>
                    <a:moveTo>
                      <a:pt x="768440" y="291312"/>
                    </a:moveTo>
                    <a:cubicBezTo>
                      <a:pt x="794222" y="291312"/>
                      <a:pt x="817425" y="311938"/>
                      <a:pt x="814848" y="340293"/>
                    </a:cubicBezTo>
                    <a:cubicBezTo>
                      <a:pt x="814848" y="366074"/>
                      <a:pt x="794222" y="389278"/>
                      <a:pt x="765866" y="389278"/>
                    </a:cubicBezTo>
                    <a:cubicBezTo>
                      <a:pt x="740085" y="389278"/>
                      <a:pt x="716882" y="368652"/>
                      <a:pt x="719459" y="340293"/>
                    </a:cubicBezTo>
                    <a:cubicBezTo>
                      <a:pt x="722037" y="311938"/>
                      <a:pt x="742663" y="288734"/>
                      <a:pt x="768440" y="291312"/>
                    </a:cubicBezTo>
                    <a:close/>
                    <a:moveTo>
                      <a:pt x="621493" y="288734"/>
                    </a:moveTo>
                    <a:cubicBezTo>
                      <a:pt x="647275" y="288734"/>
                      <a:pt x="670478" y="309360"/>
                      <a:pt x="667897" y="337715"/>
                    </a:cubicBezTo>
                    <a:cubicBezTo>
                      <a:pt x="667897" y="363496"/>
                      <a:pt x="647275" y="386700"/>
                      <a:pt x="618916" y="386700"/>
                    </a:cubicBezTo>
                    <a:cubicBezTo>
                      <a:pt x="593138" y="386700"/>
                      <a:pt x="569935" y="366074"/>
                      <a:pt x="572512" y="337715"/>
                    </a:cubicBezTo>
                    <a:cubicBezTo>
                      <a:pt x="572512" y="311937"/>
                      <a:pt x="595712" y="288734"/>
                      <a:pt x="621493" y="288734"/>
                    </a:cubicBezTo>
                    <a:close/>
                    <a:moveTo>
                      <a:pt x="479702" y="288734"/>
                    </a:moveTo>
                    <a:cubicBezTo>
                      <a:pt x="505484" y="288734"/>
                      <a:pt x="528687" y="309360"/>
                      <a:pt x="526106" y="337715"/>
                    </a:cubicBezTo>
                    <a:cubicBezTo>
                      <a:pt x="526106" y="363496"/>
                      <a:pt x="505484" y="386700"/>
                      <a:pt x="477125" y="386700"/>
                    </a:cubicBezTo>
                    <a:cubicBezTo>
                      <a:pt x="451347" y="386700"/>
                      <a:pt x="428144" y="366074"/>
                      <a:pt x="430721" y="337715"/>
                    </a:cubicBezTo>
                    <a:cubicBezTo>
                      <a:pt x="430721" y="309360"/>
                      <a:pt x="453921" y="288734"/>
                      <a:pt x="479702" y="288734"/>
                    </a:cubicBezTo>
                    <a:close/>
                    <a:moveTo>
                      <a:pt x="337911" y="288734"/>
                    </a:moveTo>
                    <a:cubicBezTo>
                      <a:pt x="363693" y="288734"/>
                      <a:pt x="386896" y="309360"/>
                      <a:pt x="384315" y="337715"/>
                    </a:cubicBezTo>
                    <a:cubicBezTo>
                      <a:pt x="384315" y="363496"/>
                      <a:pt x="363693" y="386700"/>
                      <a:pt x="335334" y="386700"/>
                    </a:cubicBezTo>
                    <a:cubicBezTo>
                      <a:pt x="309556" y="386700"/>
                      <a:pt x="286353" y="366074"/>
                      <a:pt x="288930" y="337715"/>
                    </a:cubicBezTo>
                    <a:cubicBezTo>
                      <a:pt x="288930" y="309360"/>
                      <a:pt x="309556" y="288734"/>
                      <a:pt x="337911" y="288734"/>
                    </a:cubicBezTo>
                    <a:close/>
                    <a:moveTo>
                      <a:pt x="621493" y="146943"/>
                    </a:moveTo>
                    <a:cubicBezTo>
                      <a:pt x="647275" y="146943"/>
                      <a:pt x="670478" y="167569"/>
                      <a:pt x="667897" y="195924"/>
                    </a:cubicBezTo>
                    <a:cubicBezTo>
                      <a:pt x="667897" y="221705"/>
                      <a:pt x="647275" y="244909"/>
                      <a:pt x="618916" y="244909"/>
                    </a:cubicBezTo>
                    <a:cubicBezTo>
                      <a:pt x="593138" y="244909"/>
                      <a:pt x="569935" y="224283"/>
                      <a:pt x="572512" y="195924"/>
                    </a:cubicBezTo>
                    <a:cubicBezTo>
                      <a:pt x="572512" y="167569"/>
                      <a:pt x="595712" y="146943"/>
                      <a:pt x="621493" y="146943"/>
                    </a:cubicBezTo>
                    <a:close/>
                    <a:moveTo>
                      <a:pt x="479702" y="146943"/>
                    </a:moveTo>
                    <a:cubicBezTo>
                      <a:pt x="505484" y="146943"/>
                      <a:pt x="528687" y="167569"/>
                      <a:pt x="526106" y="195924"/>
                    </a:cubicBezTo>
                    <a:cubicBezTo>
                      <a:pt x="526106" y="221705"/>
                      <a:pt x="505484" y="244909"/>
                      <a:pt x="477125" y="244909"/>
                    </a:cubicBezTo>
                    <a:cubicBezTo>
                      <a:pt x="451347" y="244909"/>
                      <a:pt x="428144" y="224283"/>
                      <a:pt x="430721" y="195924"/>
                    </a:cubicBezTo>
                    <a:cubicBezTo>
                      <a:pt x="430721" y="167569"/>
                      <a:pt x="453921" y="146943"/>
                      <a:pt x="479702" y="146943"/>
                    </a:cubicBezTo>
                    <a:close/>
                    <a:moveTo>
                      <a:pt x="337915" y="146943"/>
                    </a:moveTo>
                    <a:cubicBezTo>
                      <a:pt x="363693" y="146943"/>
                      <a:pt x="386896" y="167569"/>
                      <a:pt x="384319" y="195924"/>
                    </a:cubicBezTo>
                    <a:cubicBezTo>
                      <a:pt x="384319" y="221705"/>
                      <a:pt x="363693" y="244909"/>
                      <a:pt x="335337" y="244909"/>
                    </a:cubicBezTo>
                    <a:cubicBezTo>
                      <a:pt x="306978" y="244909"/>
                      <a:pt x="286352" y="224283"/>
                      <a:pt x="288934" y="195924"/>
                    </a:cubicBezTo>
                    <a:cubicBezTo>
                      <a:pt x="288934" y="167569"/>
                      <a:pt x="312134" y="146943"/>
                      <a:pt x="337915" y="146943"/>
                    </a:cubicBezTo>
                    <a:close/>
                    <a:moveTo>
                      <a:pt x="193542" y="144369"/>
                    </a:moveTo>
                    <a:cubicBezTo>
                      <a:pt x="219324" y="144369"/>
                      <a:pt x="242524" y="164991"/>
                      <a:pt x="239950" y="193350"/>
                    </a:cubicBezTo>
                    <a:cubicBezTo>
                      <a:pt x="239950" y="219131"/>
                      <a:pt x="219324" y="242331"/>
                      <a:pt x="190965" y="242331"/>
                    </a:cubicBezTo>
                    <a:cubicBezTo>
                      <a:pt x="165183" y="242331"/>
                      <a:pt x="141984" y="221709"/>
                      <a:pt x="144561" y="193350"/>
                    </a:cubicBezTo>
                    <a:cubicBezTo>
                      <a:pt x="144561" y="167572"/>
                      <a:pt x="165183" y="144369"/>
                      <a:pt x="193542" y="144369"/>
                    </a:cubicBezTo>
                    <a:close/>
                    <a:moveTo>
                      <a:pt x="479706" y="0"/>
                    </a:moveTo>
                    <a:cubicBezTo>
                      <a:pt x="505484" y="0"/>
                      <a:pt x="528687" y="20622"/>
                      <a:pt x="526110" y="48981"/>
                    </a:cubicBezTo>
                    <a:cubicBezTo>
                      <a:pt x="526110" y="74762"/>
                      <a:pt x="505484" y="97962"/>
                      <a:pt x="477128" y="97962"/>
                    </a:cubicBezTo>
                    <a:cubicBezTo>
                      <a:pt x="448769" y="97962"/>
                      <a:pt x="428143" y="77340"/>
                      <a:pt x="430725" y="48981"/>
                    </a:cubicBezTo>
                    <a:cubicBezTo>
                      <a:pt x="433303" y="20622"/>
                      <a:pt x="453925" y="0"/>
                      <a:pt x="479706" y="0"/>
                    </a:cubicBezTo>
                    <a:close/>
                    <a:moveTo>
                      <a:pt x="337911" y="0"/>
                    </a:moveTo>
                    <a:cubicBezTo>
                      <a:pt x="363693" y="0"/>
                      <a:pt x="386896" y="20622"/>
                      <a:pt x="384315" y="48981"/>
                    </a:cubicBezTo>
                    <a:cubicBezTo>
                      <a:pt x="384315" y="74762"/>
                      <a:pt x="363693" y="97962"/>
                      <a:pt x="335334" y="97962"/>
                    </a:cubicBezTo>
                    <a:cubicBezTo>
                      <a:pt x="309556" y="97962"/>
                      <a:pt x="286353" y="77340"/>
                      <a:pt x="288930" y="48981"/>
                    </a:cubicBezTo>
                    <a:cubicBezTo>
                      <a:pt x="288930" y="20622"/>
                      <a:pt x="312130" y="0"/>
                      <a:pt x="337911" y="0"/>
                    </a:cubicBezTo>
                    <a:close/>
                    <a:moveTo>
                      <a:pt x="193542" y="0"/>
                    </a:moveTo>
                    <a:cubicBezTo>
                      <a:pt x="219324" y="0"/>
                      <a:pt x="242524" y="20622"/>
                      <a:pt x="239950" y="48981"/>
                    </a:cubicBezTo>
                    <a:cubicBezTo>
                      <a:pt x="239950" y="74762"/>
                      <a:pt x="219324" y="97962"/>
                      <a:pt x="190965" y="97962"/>
                    </a:cubicBezTo>
                    <a:cubicBezTo>
                      <a:pt x="165183" y="97962"/>
                      <a:pt x="141984" y="77340"/>
                      <a:pt x="144561" y="48981"/>
                    </a:cubicBezTo>
                    <a:cubicBezTo>
                      <a:pt x="144561" y="20622"/>
                      <a:pt x="167765" y="0"/>
                      <a:pt x="193542" y="0"/>
                    </a:cubicBezTo>
                    <a:close/>
                    <a:moveTo>
                      <a:pt x="51755" y="0"/>
                    </a:moveTo>
                    <a:cubicBezTo>
                      <a:pt x="77537" y="0"/>
                      <a:pt x="100736" y="20622"/>
                      <a:pt x="98163" y="48981"/>
                    </a:cubicBezTo>
                    <a:cubicBezTo>
                      <a:pt x="98163" y="74762"/>
                      <a:pt x="77537" y="97962"/>
                      <a:pt x="49178" y="97962"/>
                    </a:cubicBezTo>
                    <a:cubicBezTo>
                      <a:pt x="23396" y="97962"/>
                      <a:pt x="197" y="77340"/>
                      <a:pt x="2774" y="48981"/>
                    </a:cubicBezTo>
                    <a:cubicBezTo>
                      <a:pt x="2774" y="20622"/>
                      <a:pt x="25978" y="0"/>
                      <a:pt x="517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37064566-5197-165D-D7C1-5DC41A76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3303"/>
            <a:ext cx="4615826" cy="5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E08B2E-D136-8942-AB0C-32CBAFB45A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60459" y="-1"/>
            <a:ext cx="6631541" cy="6858000"/>
          </a:xfrm>
          <a:custGeom>
            <a:avLst/>
            <a:gdLst>
              <a:gd name="connsiteX0" fmla="*/ 4761301 w 6631541"/>
              <a:gd name="connsiteY0" fmla="*/ 1 h 6858000"/>
              <a:gd name="connsiteX1" fmla="*/ 4761301 w 6631541"/>
              <a:gd name="connsiteY1" fmla="*/ 673805 h 6858000"/>
              <a:gd name="connsiteX2" fmla="*/ 6326740 w 6631541"/>
              <a:gd name="connsiteY2" fmla="*/ 673805 h 6858000"/>
              <a:gd name="connsiteX3" fmla="*/ 6326740 w 6631541"/>
              <a:gd name="connsiteY3" fmla="*/ 1 h 6858000"/>
              <a:gd name="connsiteX4" fmla="*/ 2183862 w 6631541"/>
              <a:gd name="connsiteY4" fmla="*/ 0 h 6858000"/>
              <a:gd name="connsiteX5" fmla="*/ 6631541 w 6631541"/>
              <a:gd name="connsiteY5" fmla="*/ 0 h 6858000"/>
              <a:gd name="connsiteX6" fmla="*/ 6631541 w 6631541"/>
              <a:gd name="connsiteY6" fmla="*/ 6858000 h 6858000"/>
              <a:gd name="connsiteX7" fmla="*/ 0 w 663154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31541" h="6858000">
                <a:moveTo>
                  <a:pt x="4761301" y="1"/>
                </a:moveTo>
                <a:lnTo>
                  <a:pt x="4761301" y="673805"/>
                </a:lnTo>
                <a:lnTo>
                  <a:pt x="6326740" y="673805"/>
                </a:lnTo>
                <a:lnTo>
                  <a:pt x="6326740" y="1"/>
                </a:lnTo>
                <a:close/>
                <a:moveTo>
                  <a:pt x="2183862" y="0"/>
                </a:moveTo>
                <a:lnTo>
                  <a:pt x="6631541" y="0"/>
                </a:lnTo>
                <a:lnTo>
                  <a:pt x="6631541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FontTx/>
              <a:buNone/>
              <a:defRPr lang="en-US" sz="1400" dirty="0"/>
            </a:lvl1pPr>
          </a:lstStyle>
          <a:p>
            <a:pPr marR="0" lvl="0" algn="ctr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Add photo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B477BD4-B3C4-0245-87E7-210A11A6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04799"/>
            <a:ext cx="6899564" cy="38100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78B1B2E-3D55-0E40-BE78-DE19E0E781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447800"/>
            <a:ext cx="5791200" cy="46079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buClr>
                <a:srgbClr val="DB5C1E"/>
              </a:buCl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408A322-1049-7D40-BE0C-3E8E57A90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227" y="893063"/>
            <a:ext cx="6904138" cy="381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997AE27C-0CD3-8F28-E216-94841E5DA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2639"/>
          <a:stretch/>
        </p:blipFill>
        <p:spPr>
          <a:xfrm>
            <a:off x="10330222" y="0"/>
            <a:ext cx="1556977" cy="6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2EC3-BB61-5A42-8BF1-1D2972BB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4CF7CB-ACF9-2E40-8360-1F09EA0AC0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226" y="893063"/>
            <a:ext cx="11591547" cy="381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D7366D-1388-3D45-9C8A-11D05A5A43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0038" y="1447800"/>
            <a:ext cx="11587162" cy="46085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2EC3-BB61-5A42-8BF1-1D2972BB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38D7C33-9A72-7247-9B25-82BE39794E0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4800" y="1447800"/>
            <a:ext cx="5638796" cy="4607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Clr>
                <a:srgbClr val="DB5C1E"/>
              </a:buClr>
              <a:buFont typeface="Arial" panose="020B0604020202020204" pitchFamily="34" charset="0"/>
              <a:buChar char="•"/>
              <a:defRPr lang="en-US" dirty="0" smtClean="0">
                <a:solidFill>
                  <a:srgbClr val="383D45"/>
                </a:solidFill>
              </a:defRPr>
            </a:lvl1pPr>
            <a:lvl2pPr>
              <a:defRPr lang="en-US" dirty="0" smtClean="0">
                <a:solidFill>
                  <a:srgbClr val="383D45"/>
                </a:solidFill>
              </a:defRPr>
            </a:lvl2pPr>
            <a:lvl3pPr>
              <a:defRPr lang="en-US" dirty="0" smtClean="0">
                <a:solidFill>
                  <a:srgbClr val="383D45"/>
                </a:solidFill>
              </a:defRPr>
            </a:lvl3pPr>
            <a:lvl4pPr>
              <a:defRPr lang="en-US" dirty="0" smtClean="0">
                <a:solidFill>
                  <a:srgbClr val="383D45"/>
                </a:solidFill>
              </a:defRPr>
            </a:lvl4pPr>
            <a:lvl5pPr>
              <a:defRPr lang="en-US" dirty="0">
                <a:solidFill>
                  <a:srgbClr val="383D45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109D056-DC1B-0D4A-8CCD-D716570C884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8398" y="1447800"/>
            <a:ext cx="5638799" cy="4607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Clr>
                <a:srgbClr val="DB5C1E"/>
              </a:buClr>
              <a:buFont typeface="Arial" panose="020B0604020202020204" pitchFamily="34" charset="0"/>
              <a:buChar char="•"/>
              <a:defRPr lang="en-US" dirty="0" smtClean="0">
                <a:solidFill>
                  <a:srgbClr val="383D45"/>
                </a:solidFill>
              </a:defRPr>
            </a:lvl1pPr>
            <a:lvl2pPr>
              <a:defRPr lang="en-US" dirty="0" smtClean="0">
                <a:solidFill>
                  <a:srgbClr val="383D45"/>
                </a:solidFill>
              </a:defRPr>
            </a:lvl2pPr>
            <a:lvl3pPr>
              <a:defRPr lang="en-US" dirty="0" smtClean="0">
                <a:solidFill>
                  <a:srgbClr val="383D45"/>
                </a:solidFill>
              </a:defRPr>
            </a:lvl3pPr>
            <a:lvl4pPr>
              <a:defRPr lang="en-US" dirty="0" smtClean="0">
                <a:solidFill>
                  <a:srgbClr val="383D45"/>
                </a:solidFill>
              </a:defRPr>
            </a:lvl4pPr>
            <a:lvl5pPr>
              <a:defRPr lang="en-US" dirty="0">
                <a:solidFill>
                  <a:srgbClr val="383D45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5884C43-267B-8949-85E3-D9171D3F9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226" y="893063"/>
            <a:ext cx="11591547" cy="381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2EC3-BB61-5A42-8BF1-1D2972BB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94A5C4-4D4E-424D-8DC1-C1FCDF1A8F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226" y="893063"/>
            <a:ext cx="11591547" cy="381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2065214-DE69-2246-B1F9-8B166D25671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4800" y="1447800"/>
            <a:ext cx="3657600" cy="4607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DB5C1E"/>
              </a:buClr>
              <a:defRPr lang="en-US" dirty="0" smtClean="0">
                <a:solidFill>
                  <a:srgbClr val="383D45"/>
                </a:solidFill>
              </a:defRPr>
            </a:lvl1pPr>
            <a:lvl2pPr>
              <a:defRPr lang="en-US" dirty="0" smtClean="0">
                <a:solidFill>
                  <a:srgbClr val="383D45"/>
                </a:solidFill>
              </a:defRPr>
            </a:lvl2pPr>
            <a:lvl3pPr>
              <a:defRPr lang="en-US" dirty="0" smtClean="0">
                <a:solidFill>
                  <a:srgbClr val="383D45"/>
                </a:solidFill>
              </a:defRPr>
            </a:lvl3pPr>
            <a:lvl4pPr>
              <a:defRPr lang="en-US" dirty="0" smtClean="0">
                <a:solidFill>
                  <a:srgbClr val="383D45"/>
                </a:solidFill>
              </a:defRPr>
            </a:lvl4pPr>
            <a:lvl5pPr>
              <a:defRPr lang="en-US" dirty="0">
                <a:solidFill>
                  <a:srgbClr val="383D45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E333DB3-CD71-1F4D-8ECF-51D4B490DCC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67201" y="1447800"/>
            <a:ext cx="3657600" cy="4607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DB5C1E"/>
              </a:buClr>
              <a:defRPr lang="en-US" dirty="0" smtClean="0">
                <a:solidFill>
                  <a:srgbClr val="383D45"/>
                </a:solidFill>
              </a:defRPr>
            </a:lvl1pPr>
            <a:lvl2pPr>
              <a:defRPr lang="en-US" dirty="0" smtClean="0">
                <a:solidFill>
                  <a:srgbClr val="383D45"/>
                </a:solidFill>
              </a:defRPr>
            </a:lvl2pPr>
            <a:lvl3pPr>
              <a:defRPr lang="en-US" dirty="0" smtClean="0">
                <a:solidFill>
                  <a:srgbClr val="383D45"/>
                </a:solidFill>
              </a:defRPr>
            </a:lvl3pPr>
            <a:lvl4pPr>
              <a:defRPr lang="en-US" dirty="0" smtClean="0">
                <a:solidFill>
                  <a:srgbClr val="383D45"/>
                </a:solidFill>
              </a:defRPr>
            </a:lvl4pPr>
            <a:lvl5pPr>
              <a:defRPr lang="en-US" dirty="0">
                <a:solidFill>
                  <a:srgbClr val="383D45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514F710-85FB-F040-B3B5-8573DB7FE6F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29594" y="1447800"/>
            <a:ext cx="3657603" cy="4607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DB5C1E"/>
              </a:buClr>
              <a:defRPr lang="en-US" dirty="0" smtClean="0">
                <a:solidFill>
                  <a:srgbClr val="383D45"/>
                </a:solidFill>
              </a:defRPr>
            </a:lvl1pPr>
            <a:lvl2pPr>
              <a:defRPr lang="en-US" dirty="0" smtClean="0">
                <a:solidFill>
                  <a:srgbClr val="383D45"/>
                </a:solidFill>
              </a:defRPr>
            </a:lvl2pPr>
            <a:lvl3pPr>
              <a:defRPr lang="en-US" dirty="0" smtClean="0">
                <a:solidFill>
                  <a:srgbClr val="383D45"/>
                </a:solidFill>
              </a:defRPr>
            </a:lvl3pPr>
            <a:lvl4pPr>
              <a:defRPr lang="en-US" dirty="0" smtClean="0">
                <a:solidFill>
                  <a:srgbClr val="383D45"/>
                </a:solidFill>
              </a:defRPr>
            </a:lvl4pPr>
            <a:lvl5pPr>
              <a:defRPr lang="en-US" dirty="0">
                <a:solidFill>
                  <a:srgbClr val="383D45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Abertura 2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78E1636-D945-B406-646F-FF43D855BE3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36" y="2990486"/>
            <a:ext cx="7526127" cy="8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0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m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E7B338-1383-7843-9E8D-F295A0DFF5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0321761 w 12191999"/>
              <a:gd name="connsiteY1" fmla="*/ 0 h 6858000"/>
              <a:gd name="connsiteX2" fmla="*/ 10321761 w 12191999"/>
              <a:gd name="connsiteY2" fmla="*/ 673804 h 6858000"/>
              <a:gd name="connsiteX3" fmla="*/ 11887200 w 12191999"/>
              <a:gd name="connsiteY3" fmla="*/ 673804 h 6858000"/>
              <a:gd name="connsiteX4" fmla="*/ 1188720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0321761" y="0"/>
                </a:lnTo>
                <a:lnTo>
                  <a:pt x="10321761" y="673804"/>
                </a:lnTo>
                <a:lnTo>
                  <a:pt x="11887200" y="673804"/>
                </a:lnTo>
                <a:lnTo>
                  <a:pt x="11887200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FontTx/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lvl="0" algn="ctr">
              <a:buNone/>
            </a:pPr>
            <a:r>
              <a:rPr lang="en-US" dirty="0"/>
              <a:t>Add photo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C4D9F1-5E1A-DD4A-946F-32414E026F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3742192"/>
            <a:ext cx="6096000" cy="1071062"/>
          </a:xfrm>
          <a:solidFill>
            <a:schemeClr val="bg1"/>
          </a:solidFill>
        </p:spPr>
        <p:txBody>
          <a:bodyPr wrap="square" lIns="292608" tIns="201168" rIns="292608" bIns="91440" anchor="b">
            <a:sp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rgbClr val="DB5C1E"/>
                </a:solidFill>
              </a:defRPr>
            </a:lvl1pPr>
          </a:lstStyle>
          <a:p>
            <a:pPr lvl="0"/>
            <a:r>
              <a:rPr lang="en-US" dirty="0"/>
              <a:t>Section title with full photo background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406226-911A-D441-8417-8C4961D7AEF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4813254"/>
            <a:ext cx="6096000" cy="630814"/>
          </a:xfrm>
          <a:solidFill>
            <a:schemeClr val="bg1"/>
          </a:solidFill>
        </p:spPr>
        <p:txBody>
          <a:bodyPr wrap="square" lIns="292608" tIns="91440" rIns="292608" bIns="201168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/>
              <a:defRPr lang="en-US" sz="2000" b="0" kern="1200" dirty="0">
                <a:solidFill>
                  <a:srgbClr val="383D4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 title and or description of next section</a:t>
            </a:r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463B4EB0-F0E5-26EA-ECAD-8EA4FABFC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/>
          <a:stretch/>
        </p:blipFill>
        <p:spPr>
          <a:xfrm>
            <a:off x="10333194" y="0"/>
            <a:ext cx="1554005" cy="6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agradecime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43B77F2-390B-0783-9211-EF5AEE6DC699}"/>
              </a:ext>
            </a:extLst>
          </p:cNvPr>
          <p:cNvSpPr/>
          <p:nvPr userDrawn="1"/>
        </p:nvSpPr>
        <p:spPr>
          <a:xfrm>
            <a:off x="251012" y="3890360"/>
            <a:ext cx="8912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chemeClr val="tx1"/>
                </a:solidFill>
              </a:rPr>
              <a:t>Obrigado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7800AA-122C-8ED0-B22C-1CFC0F2C9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094" y="5589112"/>
            <a:ext cx="9753600" cy="381001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16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7800AA-122C-8ED0-B22C-1CFC0F2C9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094" y="5589112"/>
            <a:ext cx="9753600" cy="645433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1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7800AA-122C-8ED0-B22C-1CFC0F2C9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094" y="5589112"/>
            <a:ext cx="9753600" cy="645433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6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3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BC7409-B948-2D55-9241-CCF2419E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32" y="6386859"/>
            <a:ext cx="1948061" cy="227010"/>
          </a:xfrm>
          <a:prstGeom prst="rect">
            <a:avLst/>
          </a:prstGeom>
        </p:spPr>
      </p:pic>
      <p:pic>
        <p:nvPicPr>
          <p:cNvPr id="2" name="Espaço Reservado para Imagem 3">
            <a:extLst>
              <a:ext uri="{FF2B5EF4-FFF2-40B4-BE49-F238E27FC236}">
                <a16:creationId xmlns:a16="http://schemas.microsoft.com/office/drawing/2014/main" id="{163F6794-92BC-966D-2360-CE01FECE3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816" b="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5EC7EDA-810B-2879-1759-A3EFE0D2176E}"/>
              </a:ext>
            </a:extLst>
          </p:cNvPr>
          <p:cNvSpPr/>
          <p:nvPr userDrawn="1"/>
        </p:nvSpPr>
        <p:spPr>
          <a:xfrm>
            <a:off x="0" y="5682342"/>
            <a:ext cx="12192000" cy="117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6ABB37-898F-03C8-D3CE-DAF70F80DF45}"/>
              </a:ext>
            </a:extLst>
          </p:cNvPr>
          <p:cNvSpPr/>
          <p:nvPr userDrawn="1"/>
        </p:nvSpPr>
        <p:spPr>
          <a:xfrm>
            <a:off x="0" y="-1"/>
            <a:ext cx="12192000" cy="5682343"/>
          </a:xfrm>
          <a:prstGeom prst="rect">
            <a:avLst/>
          </a:prstGeom>
          <a:solidFill>
            <a:srgbClr val="383D45">
              <a:alpha val="82000"/>
            </a:srgbClr>
          </a:solidFill>
          <a:ln>
            <a:solidFill>
              <a:srgbClr val="38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5AC7D53-38DF-EF24-1CF9-189213155474}"/>
              </a:ext>
            </a:extLst>
          </p:cNvPr>
          <p:cNvSpPr txBox="1"/>
          <p:nvPr userDrawn="1"/>
        </p:nvSpPr>
        <p:spPr>
          <a:xfrm>
            <a:off x="4861109" y="252487"/>
            <a:ext cx="246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 Nova Light" panose="020B0304020202020204" pitchFamily="34" charset="0"/>
                <a:ea typeface="Nexa Bold" charset="0"/>
                <a:cs typeface="Nexa Bold" charset="0"/>
              </a:rPr>
              <a:t>machadonunes.com.br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4D78FD5-025F-D934-38BA-A546E4BE77CA}"/>
              </a:ext>
            </a:extLst>
          </p:cNvPr>
          <p:cNvSpPr/>
          <p:nvPr userDrawn="1"/>
        </p:nvSpPr>
        <p:spPr>
          <a:xfrm>
            <a:off x="9090327" y="5892497"/>
            <a:ext cx="284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 Oscar Freire, 379 – 9º andar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01426 900  Jardins  São Paulo  SP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+55 11 3066 7100</a:t>
            </a:r>
            <a:endParaRPr lang="en-US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330AAD3-BF62-216B-4D93-F851F7BA55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49" y="4719960"/>
            <a:ext cx="4425688" cy="515730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4E76CF3-0405-F004-E6D0-B420818358D3}"/>
              </a:ext>
            </a:extLst>
          </p:cNvPr>
          <p:cNvSpPr/>
          <p:nvPr userDrawn="1"/>
        </p:nvSpPr>
        <p:spPr>
          <a:xfrm rot="2700000">
            <a:off x="4144057" y="-2665154"/>
            <a:ext cx="3921270" cy="3921272"/>
          </a:xfrm>
          <a:prstGeom prst="rect">
            <a:avLst/>
          </a:prstGeom>
          <a:noFill/>
          <a:ln w="101600">
            <a:solidFill>
              <a:srgbClr val="DB5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1623A9B5-E165-1360-443C-A9E8EB0A87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5" y="2343809"/>
            <a:ext cx="1988288" cy="19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BC7409-B948-2D55-9241-CCF2419E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32" y="6386859"/>
            <a:ext cx="1948061" cy="227010"/>
          </a:xfrm>
          <a:prstGeom prst="rect">
            <a:avLst/>
          </a:prstGeom>
        </p:spPr>
      </p:pic>
      <p:pic>
        <p:nvPicPr>
          <p:cNvPr id="2" name="Espaço Reservado para Imagem 3">
            <a:extLst>
              <a:ext uri="{FF2B5EF4-FFF2-40B4-BE49-F238E27FC236}">
                <a16:creationId xmlns:a16="http://schemas.microsoft.com/office/drawing/2014/main" id="{163F6794-92BC-966D-2360-CE01FECE3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816" b="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5EC7EDA-810B-2879-1759-A3EFE0D2176E}"/>
              </a:ext>
            </a:extLst>
          </p:cNvPr>
          <p:cNvSpPr/>
          <p:nvPr userDrawn="1"/>
        </p:nvSpPr>
        <p:spPr>
          <a:xfrm>
            <a:off x="0" y="5682342"/>
            <a:ext cx="12192000" cy="117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6ABB37-898F-03C8-D3CE-DAF70F80DF45}"/>
              </a:ext>
            </a:extLst>
          </p:cNvPr>
          <p:cNvSpPr/>
          <p:nvPr userDrawn="1"/>
        </p:nvSpPr>
        <p:spPr>
          <a:xfrm>
            <a:off x="0" y="-1"/>
            <a:ext cx="12192000" cy="5682343"/>
          </a:xfrm>
          <a:prstGeom prst="rect">
            <a:avLst/>
          </a:prstGeom>
          <a:gradFill flip="none" rotWithShape="1">
            <a:gsLst>
              <a:gs pos="1000">
                <a:schemeClr val="tx1">
                  <a:lumMod val="85000"/>
                  <a:lumOff val="15000"/>
                  <a:alpha val="8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83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7887615-DDCF-5712-5A8D-AABA181309BF}"/>
              </a:ext>
            </a:extLst>
          </p:cNvPr>
          <p:cNvSpPr/>
          <p:nvPr userDrawn="1"/>
        </p:nvSpPr>
        <p:spPr>
          <a:xfrm>
            <a:off x="3251503" y="5984831"/>
            <a:ext cx="2853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Rafael Younis Marques</a:t>
            </a:r>
          </a:p>
          <a:p>
            <a:r>
              <a:rPr lang="en-US" sz="1200" u="sng" dirty="0">
                <a:solidFill>
                  <a:srgbClr val="313E48"/>
                </a:solidFill>
                <a:latin typeface="Arial Nova Light" panose="020B0304020202020204" pitchFamily="34" charset="0"/>
              </a:rPr>
              <a:t>rmarques@machadonunes.com.br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29E3D0C-9526-4E1E-A6E2-DBDD075014E2}"/>
              </a:ext>
            </a:extLst>
          </p:cNvPr>
          <p:cNvSpPr/>
          <p:nvPr userDrawn="1"/>
        </p:nvSpPr>
        <p:spPr>
          <a:xfrm>
            <a:off x="6237137" y="5984831"/>
            <a:ext cx="2853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Teresa Gutierrez</a:t>
            </a:r>
          </a:p>
          <a:p>
            <a:r>
              <a:rPr lang="en-US" sz="1200" u="sng" dirty="0">
                <a:solidFill>
                  <a:srgbClr val="313E48"/>
                </a:solidFill>
                <a:latin typeface="Arial Nova Light" panose="020B0304020202020204" pitchFamily="34" charset="0"/>
              </a:rPr>
              <a:t>tgutierrez@machadonunes.com.br</a:t>
            </a:r>
          </a:p>
          <a:p>
            <a:endParaRPr lang="en-US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4D78FD5-025F-D934-38BA-A546E4BE77CA}"/>
              </a:ext>
            </a:extLst>
          </p:cNvPr>
          <p:cNvSpPr/>
          <p:nvPr userDrawn="1"/>
        </p:nvSpPr>
        <p:spPr>
          <a:xfrm>
            <a:off x="9090327" y="5892497"/>
            <a:ext cx="284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 Oscar Freire, 379 – 9º andar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01426 900  Jardins  São Paulo  SP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+55 11 3066 7100</a:t>
            </a:r>
            <a:endParaRPr lang="en-US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A3FE12D-AEF0-6B3F-EC51-05F6FC18F824}"/>
              </a:ext>
            </a:extLst>
          </p:cNvPr>
          <p:cNvSpPr/>
          <p:nvPr userDrawn="1"/>
        </p:nvSpPr>
        <p:spPr>
          <a:xfrm>
            <a:off x="257176" y="5984831"/>
            <a:ext cx="299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Renato Nunes</a:t>
            </a:r>
          </a:p>
          <a:p>
            <a:r>
              <a:rPr lang="en-US" sz="1200" u="sng" dirty="0">
                <a:solidFill>
                  <a:srgbClr val="313E48"/>
                </a:solidFill>
                <a:latin typeface="Arial Nova Light" panose="020B0304020202020204" pitchFamily="34" charset="0"/>
              </a:rPr>
              <a:t>rnunes@machadonunes.com.br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330AAD3-BF62-216B-4D93-F851F7BA55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49" y="4719960"/>
            <a:ext cx="4425688" cy="5157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177A5E-2DD4-CD8F-37C2-5F51D2C07532}"/>
              </a:ext>
            </a:extLst>
          </p:cNvPr>
          <p:cNvSpPr/>
          <p:nvPr userDrawn="1"/>
        </p:nvSpPr>
        <p:spPr>
          <a:xfrm rot="2700000">
            <a:off x="4144057" y="-2665154"/>
            <a:ext cx="3921270" cy="3921272"/>
          </a:xfrm>
          <a:prstGeom prst="rect">
            <a:avLst/>
          </a:prstGeom>
          <a:noFill/>
          <a:ln w="101600">
            <a:solidFill>
              <a:srgbClr val="DB5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9F65-A66B-DADD-D3A5-B4CB82C62423}"/>
              </a:ext>
            </a:extLst>
          </p:cNvPr>
          <p:cNvSpPr txBox="1"/>
          <p:nvPr userDrawn="1"/>
        </p:nvSpPr>
        <p:spPr>
          <a:xfrm>
            <a:off x="4861109" y="252487"/>
            <a:ext cx="246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 Nova Light" panose="020B0304020202020204" pitchFamily="34" charset="0"/>
                <a:ea typeface="Nexa Bold" charset="0"/>
                <a:cs typeface="Nexa Bold" charset="0"/>
              </a:rPr>
              <a:t>machadonunes.com.br</a:t>
            </a:r>
          </a:p>
        </p:txBody>
      </p:sp>
      <p:pic>
        <p:nvPicPr>
          <p:cNvPr id="9" name="Imagem 8" descr="Código QR&#10;&#10;Descrição gerada automaticamente">
            <a:extLst>
              <a:ext uri="{FF2B5EF4-FFF2-40B4-BE49-F238E27FC236}">
                <a16:creationId xmlns:a16="http://schemas.microsoft.com/office/drawing/2014/main" id="{C1564725-B4E3-D519-A4F1-54D8D95462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5" y="2343809"/>
            <a:ext cx="1988288" cy="19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BC7409-B948-2D55-9241-CCF2419E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32" y="6386859"/>
            <a:ext cx="1948061" cy="227010"/>
          </a:xfrm>
          <a:prstGeom prst="rect">
            <a:avLst/>
          </a:prstGeom>
        </p:spPr>
      </p:pic>
      <p:pic>
        <p:nvPicPr>
          <p:cNvPr id="2" name="Espaço Reservado para Imagem 3">
            <a:extLst>
              <a:ext uri="{FF2B5EF4-FFF2-40B4-BE49-F238E27FC236}">
                <a16:creationId xmlns:a16="http://schemas.microsoft.com/office/drawing/2014/main" id="{163F6794-92BC-966D-2360-CE01FECE3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816" b="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5EC7EDA-810B-2879-1759-A3EFE0D2176E}"/>
              </a:ext>
            </a:extLst>
          </p:cNvPr>
          <p:cNvSpPr/>
          <p:nvPr userDrawn="1"/>
        </p:nvSpPr>
        <p:spPr>
          <a:xfrm>
            <a:off x="0" y="5682342"/>
            <a:ext cx="12192000" cy="117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6ABB37-898F-03C8-D3CE-DAF70F80DF45}"/>
              </a:ext>
            </a:extLst>
          </p:cNvPr>
          <p:cNvSpPr/>
          <p:nvPr userDrawn="1"/>
        </p:nvSpPr>
        <p:spPr>
          <a:xfrm>
            <a:off x="0" y="-1"/>
            <a:ext cx="12192000" cy="5682343"/>
          </a:xfrm>
          <a:prstGeom prst="rect">
            <a:avLst/>
          </a:prstGeom>
          <a:gradFill flip="none" rotWithShape="1">
            <a:gsLst>
              <a:gs pos="1000">
                <a:schemeClr val="tx1">
                  <a:lumMod val="85000"/>
                  <a:lumOff val="15000"/>
                  <a:alpha val="8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4D78FD5-025F-D934-38BA-A546E4BE77CA}"/>
              </a:ext>
            </a:extLst>
          </p:cNvPr>
          <p:cNvSpPr/>
          <p:nvPr userDrawn="1"/>
        </p:nvSpPr>
        <p:spPr>
          <a:xfrm>
            <a:off x="9090327" y="5892497"/>
            <a:ext cx="284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 Oscar Freire, 379 – 9º andar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01426 900  Jardins  São Paulo  SP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+55 11 3066 7100</a:t>
            </a:r>
            <a:endParaRPr lang="en-US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330AAD3-BF62-216B-4D93-F851F7BA55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49" y="4719960"/>
            <a:ext cx="4425688" cy="51573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6C0EAB3-2E27-07B6-8AE3-BDC6EF97773F}"/>
              </a:ext>
            </a:extLst>
          </p:cNvPr>
          <p:cNvSpPr/>
          <p:nvPr userDrawn="1"/>
        </p:nvSpPr>
        <p:spPr>
          <a:xfrm>
            <a:off x="3251503" y="5984831"/>
            <a:ext cx="2853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Rafael Pavan</a:t>
            </a: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rpavan@machadonunes.com.br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8CE7B24-C2AC-7E75-4292-C30A95BE44FD}"/>
              </a:ext>
            </a:extLst>
          </p:cNvPr>
          <p:cNvSpPr/>
          <p:nvPr userDrawn="1"/>
        </p:nvSpPr>
        <p:spPr>
          <a:xfrm>
            <a:off x="6237137" y="5984831"/>
            <a:ext cx="2853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Lucas Barducco</a:t>
            </a: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lbarducco@machadonunes.com.br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  <a:p>
            <a:endParaRPr lang="en-US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8FD0A46-D14A-EA1E-80D7-99964334BC1D}"/>
              </a:ext>
            </a:extLst>
          </p:cNvPr>
          <p:cNvSpPr/>
          <p:nvPr userDrawn="1"/>
        </p:nvSpPr>
        <p:spPr>
          <a:xfrm>
            <a:off x="257176" y="5984831"/>
            <a:ext cx="299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13E48"/>
                </a:solidFill>
                <a:latin typeface="Arial Nova Light" panose="020B0304020202020204" pitchFamily="34" charset="0"/>
              </a:rPr>
              <a:t>Carolina Paschoalini</a:t>
            </a:r>
          </a:p>
          <a:p>
            <a:r>
              <a:rPr lang="pt-BR" sz="1200" dirty="0">
                <a:solidFill>
                  <a:srgbClr val="313E48"/>
                </a:solidFill>
                <a:latin typeface="Arial Nova Light" panose="020B03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carolina@machadonunes.com.br</a:t>
            </a:r>
            <a:endParaRPr lang="pt-BR" sz="1200" dirty="0">
              <a:solidFill>
                <a:srgbClr val="313E48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87A587B-0711-B912-EC10-8289E803428F}"/>
              </a:ext>
            </a:extLst>
          </p:cNvPr>
          <p:cNvSpPr/>
          <p:nvPr userDrawn="1"/>
        </p:nvSpPr>
        <p:spPr>
          <a:xfrm rot="2700000">
            <a:off x="4144057" y="-2665154"/>
            <a:ext cx="3921270" cy="3921272"/>
          </a:xfrm>
          <a:prstGeom prst="rect">
            <a:avLst/>
          </a:prstGeom>
          <a:noFill/>
          <a:ln w="101600">
            <a:solidFill>
              <a:srgbClr val="DB5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289D9F2-DD00-6C13-AE73-846266AE47D7}"/>
              </a:ext>
            </a:extLst>
          </p:cNvPr>
          <p:cNvSpPr txBox="1"/>
          <p:nvPr userDrawn="1"/>
        </p:nvSpPr>
        <p:spPr>
          <a:xfrm>
            <a:off x="4861109" y="252487"/>
            <a:ext cx="246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 Nova Light" panose="020B0304020202020204" pitchFamily="34" charset="0"/>
                <a:ea typeface="Nexa Bold" charset="0"/>
                <a:cs typeface="Nexa Bold" charset="0"/>
              </a:rPr>
              <a:t>machadonunes.com.br</a:t>
            </a:r>
          </a:p>
        </p:txBody>
      </p:sp>
      <p:pic>
        <p:nvPicPr>
          <p:cNvPr id="13" name="Imagem 12" descr="Código QR&#10;&#10;Descrição gerada automaticamente">
            <a:extLst>
              <a:ext uri="{FF2B5EF4-FFF2-40B4-BE49-F238E27FC236}">
                <a16:creationId xmlns:a16="http://schemas.microsoft.com/office/drawing/2014/main" id="{A09FFD2C-CF62-0CC1-E76D-435ADFA33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5" y="2343809"/>
            <a:ext cx="1988288" cy="19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F3F849A-77CE-94BC-4C56-00A5A82E69EF}"/>
              </a:ext>
            </a:extLst>
          </p:cNvPr>
          <p:cNvSpPr/>
          <p:nvPr userDrawn="1"/>
        </p:nvSpPr>
        <p:spPr bwMode="auto">
          <a:xfrm>
            <a:off x="0" y="3411835"/>
            <a:ext cx="12192000" cy="3446165"/>
          </a:xfrm>
          <a:prstGeom prst="rect">
            <a:avLst/>
          </a:prstGeom>
          <a:solidFill>
            <a:srgbClr val="383D45"/>
          </a:solidFill>
          <a:ln w="31750" cap="flat" cmpd="sng" algn="ctr">
            <a:solidFill>
              <a:srgbClr val="383D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1D689E-7B2E-91F9-8211-B1E391040939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4C3A9E-B5A7-6C17-DB6E-E9259F96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3" b="16553"/>
            <a:stretch/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5" name="AutoShape 4">
            <a:extLst>
              <a:ext uri="{FF2B5EF4-FFF2-40B4-BE49-F238E27FC236}">
                <a16:creationId xmlns:a16="http://schemas.microsoft.com/office/drawing/2014/main" id="{3022792A-7AFF-99D8-E3AC-3392094F8D6F}"/>
              </a:ext>
            </a:extLst>
          </p:cNvPr>
          <p:cNvSpPr/>
          <p:nvPr userDrawn="1"/>
        </p:nvSpPr>
        <p:spPr>
          <a:xfrm>
            <a:off x="685799" y="2316488"/>
            <a:ext cx="4416829" cy="1619939"/>
          </a:xfrm>
          <a:prstGeom prst="rect">
            <a:avLst/>
          </a:prstGeom>
          <a:solidFill>
            <a:srgbClr val="DB5C1E"/>
          </a:solidFill>
          <a:ln>
            <a:solidFill>
              <a:srgbClr val="DB5C1E"/>
            </a:solidFill>
          </a:ln>
        </p:spPr>
        <p:txBody>
          <a:bodyPr/>
          <a:lstStyle/>
          <a:p>
            <a:endParaRPr lang="pt-BR" sz="12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17D6883-CBDB-27B9-D823-D3B78CC74939}"/>
              </a:ext>
            </a:extLst>
          </p:cNvPr>
          <p:cNvSpPr txBox="1"/>
          <p:nvPr userDrawn="1"/>
        </p:nvSpPr>
        <p:spPr>
          <a:xfrm>
            <a:off x="685799" y="4217650"/>
            <a:ext cx="624662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rabicPeriod"/>
            </a:pPr>
            <a:r>
              <a:rPr lang="pt-BR" sz="2400" b="1" dirty="0">
                <a:solidFill>
                  <a:schemeClr val="bg1"/>
                </a:solidFill>
              </a:rPr>
              <a:t>Digite aqui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F0BC85F-D102-0DFA-8403-3E906E2B9BBC}"/>
              </a:ext>
            </a:extLst>
          </p:cNvPr>
          <p:cNvSpPr txBox="1"/>
          <p:nvPr userDrawn="1"/>
        </p:nvSpPr>
        <p:spPr>
          <a:xfrm>
            <a:off x="1113211" y="2941687"/>
            <a:ext cx="319881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3334" b="1" dirty="0" err="1">
                <a:solidFill>
                  <a:srgbClr val="FFFFFF"/>
                </a:solidFill>
                <a:latin typeface="+mj-lt"/>
                <a:ea typeface="Cardo Bold"/>
                <a:cs typeface="Cardo Bold"/>
                <a:sym typeface="Cardo Bold"/>
              </a:rPr>
              <a:t>Sumário</a:t>
            </a:r>
            <a:endParaRPr lang="en-US" sz="3334" b="1" dirty="0">
              <a:solidFill>
                <a:srgbClr val="FFFFFF"/>
              </a:solidFill>
              <a:latin typeface="+mj-lt"/>
              <a:ea typeface="Cardo Bold"/>
              <a:cs typeface="Cardo Bold"/>
              <a:sym typeface="Cardo Bold"/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A45BC953-C134-6789-1DEB-119C0754A74C}"/>
              </a:ext>
            </a:extLst>
          </p:cNvPr>
          <p:cNvCxnSpPr/>
          <p:nvPr userDrawn="1"/>
        </p:nvCxnSpPr>
        <p:spPr>
          <a:xfrm>
            <a:off x="1113211" y="2660463"/>
            <a:ext cx="98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123DF476-184A-283A-E31C-ADCF49EBB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77" y="5270552"/>
            <a:ext cx="3672924" cy="610085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6833A36-135F-EF93-54EB-639861C48B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49" y="4080490"/>
            <a:ext cx="1833490" cy="8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abertur com tex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8209BE38-5C75-4E48-AACA-BEDC10613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8955" y="4800404"/>
            <a:ext cx="5791199" cy="30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600" b="1" baseline="0">
                <a:solidFill>
                  <a:schemeClr val="tx1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Presenter name [16pt Arial] </a:t>
            </a: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B2B8D3D1-6FA6-C04D-951C-FD0E7458C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55" y="2984014"/>
            <a:ext cx="5432644" cy="1483087"/>
          </a:xfrm>
          <a:prstGeom prst="rect">
            <a:avLst/>
          </a:prstGeom>
          <a:noFill/>
        </p:spPr>
        <p:txBody>
          <a:bodyPr wrap="square" lIns="0" tIns="91440" rIns="91440" bIns="91440" anchor="b">
            <a:normAutofit/>
          </a:bodyPr>
          <a:lstStyle>
            <a:lvl1pPr>
              <a:lnSpc>
                <a:spcPts val="31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46B4CC3-134E-7548-B9F5-FA5784CFD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955" y="5345008"/>
            <a:ext cx="5791199" cy="109721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 sz="1400" b="0" baseline="0">
                <a:solidFill>
                  <a:schemeClr val="tx1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marL="411480" marR="0" lvl="0" indent="-41148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lang="en-US" dirty="0"/>
              <a:t>Presenter Title [14pt Arial]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59C738F-1849-D488-42F5-C6B6EA9FC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043773"/>
            <a:ext cx="10247055" cy="11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abertur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3F00736-0147-F0A5-B0D6-0DD3962498D3}"/>
              </a:ext>
            </a:extLst>
          </p:cNvPr>
          <p:cNvGrpSpPr/>
          <p:nvPr userDrawn="1"/>
        </p:nvGrpSpPr>
        <p:grpSpPr>
          <a:xfrm>
            <a:off x="4882464" y="0"/>
            <a:ext cx="9730352" cy="6858000"/>
            <a:chOff x="0" y="0"/>
            <a:chExt cx="758671" cy="52872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767612C-D2BE-879F-F2B5-98555A1B9CDB}"/>
                </a:ext>
              </a:extLst>
            </p:cNvPr>
            <p:cNvSpPr/>
            <p:nvPr/>
          </p:nvSpPr>
          <p:spPr>
            <a:xfrm>
              <a:off x="0" y="0"/>
              <a:ext cx="758671" cy="528724"/>
            </a:xfrm>
            <a:custGeom>
              <a:avLst/>
              <a:gdLst/>
              <a:ahLst/>
              <a:cxnLst/>
              <a:rect l="l" t="t" r="r" b="b"/>
              <a:pathLst>
                <a:path w="834689" h="609600">
                  <a:moveTo>
                    <a:pt x="203200" y="0"/>
                  </a:moveTo>
                  <a:lnTo>
                    <a:pt x="834689" y="0"/>
                  </a:lnTo>
                  <a:lnTo>
                    <a:pt x="63148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5291" t="1" r="-15311" b="-15297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9" name="Group 28" hidden="1">
            <a:extLst>
              <a:ext uri="{FF2B5EF4-FFF2-40B4-BE49-F238E27FC236}">
                <a16:creationId xmlns:a16="http://schemas.microsoft.com/office/drawing/2014/main" id="{C22F9FBA-8765-F543-9501-7F99893993AB}"/>
              </a:ext>
            </a:extLst>
          </p:cNvPr>
          <p:cNvGrpSpPr/>
          <p:nvPr/>
        </p:nvGrpSpPr>
        <p:grpSpPr>
          <a:xfrm>
            <a:off x="283193" y="5970590"/>
            <a:ext cx="5053203" cy="441233"/>
            <a:chOff x="5155556" y="6168462"/>
            <a:chExt cx="5053203" cy="44123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7B3D6A-876F-BF4D-9180-BC91EE9697B0}"/>
                </a:ext>
              </a:extLst>
            </p:cNvPr>
            <p:cNvSpPr txBox="1"/>
            <p:nvPr/>
          </p:nvSpPr>
          <p:spPr>
            <a:xfrm>
              <a:off x="5656050" y="6168462"/>
              <a:ext cx="4552709" cy="44123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l"/>
              <a:r>
                <a:rPr lang="en-US" sz="2000">
                  <a:solidFill>
                    <a:schemeClr val="tx1"/>
                  </a:solidFill>
                  <a:latin typeface="Arial"/>
                </a:rPr>
                <a:t>The world leader in serving science</a:t>
              </a: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05D00626-6EB1-244B-9ADB-13C2AE5E1907}"/>
                </a:ext>
              </a:extLst>
            </p:cNvPr>
            <p:cNvSpPr/>
            <p:nvPr/>
          </p:nvSpPr>
          <p:spPr bwMode="auto">
            <a:xfrm>
              <a:off x="5155556" y="6302295"/>
              <a:ext cx="310510" cy="188737"/>
            </a:xfrm>
            <a:prstGeom prst="parallelogram">
              <a:avLst>
                <a:gd name="adj" fmla="val 31844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>
                  <a:latin typeface="Arial" pitchFamily="124" charset="0"/>
                </a:rPr>
                <a:t>               </a:t>
              </a:r>
            </a:p>
          </p:txBody>
        </p:sp>
      </p:grp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8209BE38-5C75-4E48-AACA-BEDC10613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986729"/>
            <a:ext cx="5791199" cy="30812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lang="en-US" sz="1600" b="1" kern="1200" baseline="0" dirty="0">
                <a:solidFill>
                  <a:srgbClr val="DB5C1E"/>
                </a:solidFill>
                <a:latin typeface="+mn-lt"/>
                <a:ea typeface="+mn-ea"/>
                <a:cs typeface="+mn-cs"/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marL="287338" lvl="0" indent="-2873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</a:pPr>
            <a:r>
              <a:rPr lang="en-US" dirty="0"/>
              <a:t>Presenter name [16pt Arial] </a:t>
            </a: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B2B8D3D1-6FA6-C04D-951C-FD0E7458C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90074"/>
            <a:ext cx="5791199" cy="2071868"/>
          </a:xfrm>
          <a:prstGeom prst="rect">
            <a:avLst/>
          </a:prstGeom>
          <a:noFill/>
        </p:spPr>
        <p:txBody>
          <a:bodyPr wrap="square" lIns="0" tIns="0" rIns="0" bIns="0" anchor="b">
            <a:norm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383D4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46B4CC3-134E-7548-B9F5-FA5784CFD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338667"/>
            <a:ext cx="5791199" cy="176575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 lang="en-US" sz="1400" b="0" kern="1200" baseline="0" dirty="0">
                <a:solidFill>
                  <a:srgbClr val="383D45"/>
                </a:solidFill>
                <a:latin typeface="+mn-lt"/>
                <a:ea typeface="+mn-ea"/>
                <a:cs typeface="+mn-cs"/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tx1"/>
                </a:solidFill>
              </a:defRPr>
            </a:lvl2pPr>
          </a:lstStyle>
          <a:p>
            <a:pPr marL="411480" marR="0" lvl="0" indent="-41148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lang="en-US" dirty="0"/>
              <a:t>Presenter Title [14pt Arial]</a:t>
            </a:r>
            <a:br>
              <a:rPr lang="en-US" dirty="0"/>
            </a:br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48304E-AF91-4F8B-A92A-504CD33B6EDE}"/>
              </a:ext>
            </a:extLst>
          </p:cNvPr>
          <p:cNvGrpSpPr/>
          <p:nvPr userDrawn="1"/>
        </p:nvGrpSpPr>
        <p:grpSpPr>
          <a:xfrm>
            <a:off x="10469613" y="5374510"/>
            <a:ext cx="1373199" cy="627246"/>
            <a:chOff x="10427989" y="4826453"/>
            <a:chExt cx="1611611" cy="736147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21FC47E-D2FB-4BBE-88D2-66BDF0D414F0}"/>
                </a:ext>
              </a:extLst>
            </p:cNvPr>
            <p:cNvSpPr/>
            <p:nvPr/>
          </p:nvSpPr>
          <p:spPr>
            <a:xfrm>
              <a:off x="10427989" y="4826453"/>
              <a:ext cx="726668" cy="736147"/>
            </a:xfrm>
            <a:custGeom>
              <a:avLst/>
              <a:gdLst>
                <a:gd name="connsiteX0" fmla="*/ 335354 w 956848"/>
                <a:gd name="connsiteY0" fmla="*/ 871365 h 969327"/>
                <a:gd name="connsiteX1" fmla="*/ 381761 w 956848"/>
                <a:gd name="connsiteY1" fmla="*/ 920346 h 969327"/>
                <a:gd name="connsiteX2" fmla="*/ 332780 w 956848"/>
                <a:gd name="connsiteY2" fmla="*/ 969327 h 969327"/>
                <a:gd name="connsiteX3" fmla="*/ 286373 w 956848"/>
                <a:gd name="connsiteY3" fmla="*/ 920346 h 969327"/>
                <a:gd name="connsiteX4" fmla="*/ 335354 w 956848"/>
                <a:gd name="connsiteY4" fmla="*/ 871365 h 969327"/>
                <a:gd name="connsiteX5" fmla="*/ 477141 w 956848"/>
                <a:gd name="connsiteY5" fmla="*/ 871365 h 969327"/>
                <a:gd name="connsiteX6" fmla="*/ 523549 w 956848"/>
                <a:gd name="connsiteY6" fmla="*/ 920346 h 969327"/>
                <a:gd name="connsiteX7" fmla="*/ 474567 w 956848"/>
                <a:gd name="connsiteY7" fmla="*/ 969327 h 969327"/>
                <a:gd name="connsiteX8" fmla="*/ 428160 w 956848"/>
                <a:gd name="connsiteY8" fmla="*/ 920346 h 969327"/>
                <a:gd name="connsiteX9" fmla="*/ 477141 w 956848"/>
                <a:gd name="connsiteY9" fmla="*/ 871365 h 969327"/>
                <a:gd name="connsiteX10" fmla="*/ 190985 w 956848"/>
                <a:gd name="connsiteY10" fmla="*/ 868784 h 969327"/>
                <a:gd name="connsiteX11" fmla="*/ 237388 w 956848"/>
                <a:gd name="connsiteY11" fmla="*/ 917765 h 969327"/>
                <a:gd name="connsiteX12" fmla="*/ 188407 w 956848"/>
                <a:gd name="connsiteY12" fmla="*/ 966746 h 969327"/>
                <a:gd name="connsiteX13" fmla="*/ 142004 w 956848"/>
                <a:gd name="connsiteY13" fmla="*/ 917765 h 969327"/>
                <a:gd name="connsiteX14" fmla="*/ 190985 w 956848"/>
                <a:gd name="connsiteY14" fmla="*/ 868784 h 969327"/>
                <a:gd name="connsiteX15" fmla="*/ 49198 w 956848"/>
                <a:gd name="connsiteY15" fmla="*/ 868784 h 969327"/>
                <a:gd name="connsiteX16" fmla="*/ 95601 w 956848"/>
                <a:gd name="connsiteY16" fmla="*/ 917765 h 969327"/>
                <a:gd name="connsiteX17" fmla="*/ 46620 w 956848"/>
                <a:gd name="connsiteY17" fmla="*/ 966746 h 969327"/>
                <a:gd name="connsiteX18" fmla="*/ 217 w 956848"/>
                <a:gd name="connsiteY18" fmla="*/ 917765 h 969327"/>
                <a:gd name="connsiteX19" fmla="*/ 49198 w 956848"/>
                <a:gd name="connsiteY19" fmla="*/ 868784 h 969327"/>
                <a:gd name="connsiteX20" fmla="*/ 618932 w 956848"/>
                <a:gd name="connsiteY20" fmla="*/ 721841 h 969327"/>
                <a:gd name="connsiteX21" fmla="*/ 665340 w 956848"/>
                <a:gd name="connsiteY21" fmla="*/ 770822 h 969327"/>
                <a:gd name="connsiteX22" fmla="*/ 616358 w 956848"/>
                <a:gd name="connsiteY22" fmla="*/ 819807 h 969327"/>
                <a:gd name="connsiteX23" fmla="*/ 569951 w 956848"/>
                <a:gd name="connsiteY23" fmla="*/ 770822 h 969327"/>
                <a:gd name="connsiteX24" fmla="*/ 618932 w 956848"/>
                <a:gd name="connsiteY24" fmla="*/ 721841 h 969327"/>
                <a:gd name="connsiteX25" fmla="*/ 477141 w 956848"/>
                <a:gd name="connsiteY25" fmla="*/ 721841 h 969327"/>
                <a:gd name="connsiteX26" fmla="*/ 523548 w 956848"/>
                <a:gd name="connsiteY26" fmla="*/ 770822 h 969327"/>
                <a:gd name="connsiteX27" fmla="*/ 474567 w 956848"/>
                <a:gd name="connsiteY27" fmla="*/ 819807 h 969327"/>
                <a:gd name="connsiteX28" fmla="*/ 428160 w 956848"/>
                <a:gd name="connsiteY28" fmla="*/ 770822 h 969327"/>
                <a:gd name="connsiteX29" fmla="*/ 477141 w 956848"/>
                <a:gd name="connsiteY29" fmla="*/ 721841 h 969327"/>
                <a:gd name="connsiteX30" fmla="*/ 335354 w 956848"/>
                <a:gd name="connsiteY30" fmla="*/ 721841 h 969327"/>
                <a:gd name="connsiteX31" fmla="*/ 381757 w 956848"/>
                <a:gd name="connsiteY31" fmla="*/ 770822 h 969327"/>
                <a:gd name="connsiteX32" fmla="*/ 332776 w 956848"/>
                <a:gd name="connsiteY32" fmla="*/ 819807 h 969327"/>
                <a:gd name="connsiteX33" fmla="*/ 286373 w 956848"/>
                <a:gd name="connsiteY33" fmla="*/ 770822 h 969327"/>
                <a:gd name="connsiteX34" fmla="*/ 335354 w 956848"/>
                <a:gd name="connsiteY34" fmla="*/ 721841 h 969327"/>
                <a:gd name="connsiteX35" fmla="*/ 190985 w 956848"/>
                <a:gd name="connsiteY35" fmla="*/ 721840 h 969327"/>
                <a:gd name="connsiteX36" fmla="*/ 237388 w 956848"/>
                <a:gd name="connsiteY36" fmla="*/ 770821 h 969327"/>
                <a:gd name="connsiteX37" fmla="*/ 188407 w 956848"/>
                <a:gd name="connsiteY37" fmla="*/ 819806 h 969327"/>
                <a:gd name="connsiteX38" fmla="*/ 142004 w 956848"/>
                <a:gd name="connsiteY38" fmla="*/ 770821 h 969327"/>
                <a:gd name="connsiteX39" fmla="*/ 190985 w 956848"/>
                <a:gd name="connsiteY39" fmla="*/ 721840 h 969327"/>
                <a:gd name="connsiteX40" fmla="*/ 768457 w 956848"/>
                <a:gd name="connsiteY40" fmla="*/ 580050 h 969327"/>
                <a:gd name="connsiteX41" fmla="*/ 814861 w 956848"/>
                <a:gd name="connsiteY41" fmla="*/ 629031 h 969327"/>
                <a:gd name="connsiteX42" fmla="*/ 765880 w 956848"/>
                <a:gd name="connsiteY42" fmla="*/ 678012 h 969327"/>
                <a:gd name="connsiteX43" fmla="*/ 719476 w 956848"/>
                <a:gd name="connsiteY43" fmla="*/ 629031 h 969327"/>
                <a:gd name="connsiteX44" fmla="*/ 768457 w 956848"/>
                <a:gd name="connsiteY44" fmla="*/ 580050 h 969327"/>
                <a:gd name="connsiteX45" fmla="*/ 621510 w 956848"/>
                <a:gd name="connsiteY45" fmla="*/ 577472 h 969327"/>
                <a:gd name="connsiteX46" fmla="*/ 667918 w 956848"/>
                <a:gd name="connsiteY46" fmla="*/ 626453 h 969327"/>
                <a:gd name="connsiteX47" fmla="*/ 618933 w 956848"/>
                <a:gd name="connsiteY47" fmla="*/ 675434 h 969327"/>
                <a:gd name="connsiteX48" fmla="*/ 572529 w 956848"/>
                <a:gd name="connsiteY48" fmla="*/ 626453 h 969327"/>
                <a:gd name="connsiteX49" fmla="*/ 621510 w 956848"/>
                <a:gd name="connsiteY49" fmla="*/ 577472 h 969327"/>
                <a:gd name="connsiteX50" fmla="*/ 479723 w 956848"/>
                <a:gd name="connsiteY50" fmla="*/ 577472 h 969327"/>
                <a:gd name="connsiteX51" fmla="*/ 526131 w 956848"/>
                <a:gd name="connsiteY51" fmla="*/ 626453 h 969327"/>
                <a:gd name="connsiteX52" fmla="*/ 477146 w 956848"/>
                <a:gd name="connsiteY52" fmla="*/ 675434 h 969327"/>
                <a:gd name="connsiteX53" fmla="*/ 430742 w 956848"/>
                <a:gd name="connsiteY53" fmla="*/ 626453 h 969327"/>
                <a:gd name="connsiteX54" fmla="*/ 479723 w 956848"/>
                <a:gd name="connsiteY54" fmla="*/ 577472 h 969327"/>
                <a:gd name="connsiteX55" fmla="*/ 335354 w 956848"/>
                <a:gd name="connsiteY55" fmla="*/ 577472 h 969327"/>
                <a:gd name="connsiteX56" fmla="*/ 381762 w 956848"/>
                <a:gd name="connsiteY56" fmla="*/ 626453 h 969327"/>
                <a:gd name="connsiteX57" fmla="*/ 332780 w 956848"/>
                <a:gd name="connsiteY57" fmla="*/ 675434 h 969327"/>
                <a:gd name="connsiteX58" fmla="*/ 286373 w 956848"/>
                <a:gd name="connsiteY58" fmla="*/ 626453 h 969327"/>
                <a:gd name="connsiteX59" fmla="*/ 335354 w 956848"/>
                <a:gd name="connsiteY59" fmla="*/ 577472 h 969327"/>
                <a:gd name="connsiteX60" fmla="*/ 910248 w 956848"/>
                <a:gd name="connsiteY60" fmla="*/ 433103 h 969327"/>
                <a:gd name="connsiteX61" fmla="*/ 956652 w 956848"/>
                <a:gd name="connsiteY61" fmla="*/ 482084 h 969327"/>
                <a:gd name="connsiteX62" fmla="*/ 907670 w 956848"/>
                <a:gd name="connsiteY62" fmla="*/ 531069 h 969327"/>
                <a:gd name="connsiteX63" fmla="*/ 861267 w 956848"/>
                <a:gd name="connsiteY63" fmla="*/ 482084 h 969327"/>
                <a:gd name="connsiteX64" fmla="*/ 910248 w 956848"/>
                <a:gd name="connsiteY64" fmla="*/ 433103 h 969327"/>
                <a:gd name="connsiteX65" fmla="*/ 768457 w 956848"/>
                <a:gd name="connsiteY65" fmla="*/ 433103 h 969327"/>
                <a:gd name="connsiteX66" fmla="*/ 814861 w 956848"/>
                <a:gd name="connsiteY66" fmla="*/ 482084 h 969327"/>
                <a:gd name="connsiteX67" fmla="*/ 765880 w 956848"/>
                <a:gd name="connsiteY67" fmla="*/ 531069 h 969327"/>
                <a:gd name="connsiteX68" fmla="*/ 719476 w 956848"/>
                <a:gd name="connsiteY68" fmla="*/ 482084 h 969327"/>
                <a:gd name="connsiteX69" fmla="*/ 768457 w 956848"/>
                <a:gd name="connsiteY69" fmla="*/ 433103 h 969327"/>
                <a:gd name="connsiteX70" fmla="*/ 621510 w 956848"/>
                <a:gd name="connsiteY70" fmla="*/ 433103 h 969327"/>
                <a:gd name="connsiteX71" fmla="*/ 667918 w 956848"/>
                <a:gd name="connsiteY71" fmla="*/ 482084 h 969327"/>
                <a:gd name="connsiteX72" fmla="*/ 618933 w 956848"/>
                <a:gd name="connsiteY72" fmla="*/ 531069 h 969327"/>
                <a:gd name="connsiteX73" fmla="*/ 572529 w 956848"/>
                <a:gd name="connsiteY73" fmla="*/ 482084 h 969327"/>
                <a:gd name="connsiteX74" fmla="*/ 621510 w 956848"/>
                <a:gd name="connsiteY74" fmla="*/ 433103 h 969327"/>
                <a:gd name="connsiteX75" fmla="*/ 479723 w 956848"/>
                <a:gd name="connsiteY75" fmla="*/ 433103 h 969327"/>
                <a:gd name="connsiteX76" fmla="*/ 526131 w 956848"/>
                <a:gd name="connsiteY76" fmla="*/ 482084 h 969327"/>
                <a:gd name="connsiteX77" fmla="*/ 477146 w 956848"/>
                <a:gd name="connsiteY77" fmla="*/ 531069 h 969327"/>
                <a:gd name="connsiteX78" fmla="*/ 430742 w 956848"/>
                <a:gd name="connsiteY78" fmla="*/ 482084 h 969327"/>
                <a:gd name="connsiteX79" fmla="*/ 479723 w 956848"/>
                <a:gd name="connsiteY79" fmla="*/ 433103 h 969327"/>
                <a:gd name="connsiteX80" fmla="*/ 768457 w 956848"/>
                <a:gd name="connsiteY80" fmla="*/ 291312 h 969327"/>
                <a:gd name="connsiteX81" fmla="*/ 814861 w 956848"/>
                <a:gd name="connsiteY81" fmla="*/ 340293 h 969327"/>
                <a:gd name="connsiteX82" fmla="*/ 765880 w 956848"/>
                <a:gd name="connsiteY82" fmla="*/ 389278 h 969327"/>
                <a:gd name="connsiteX83" fmla="*/ 719476 w 956848"/>
                <a:gd name="connsiteY83" fmla="*/ 340293 h 969327"/>
                <a:gd name="connsiteX84" fmla="*/ 768457 w 956848"/>
                <a:gd name="connsiteY84" fmla="*/ 291312 h 969327"/>
                <a:gd name="connsiteX85" fmla="*/ 621514 w 956848"/>
                <a:gd name="connsiteY85" fmla="*/ 288734 h 969327"/>
                <a:gd name="connsiteX86" fmla="*/ 667917 w 956848"/>
                <a:gd name="connsiteY86" fmla="*/ 337715 h 969327"/>
                <a:gd name="connsiteX87" fmla="*/ 618936 w 956848"/>
                <a:gd name="connsiteY87" fmla="*/ 386700 h 969327"/>
                <a:gd name="connsiteX88" fmla="*/ 572533 w 956848"/>
                <a:gd name="connsiteY88" fmla="*/ 337715 h 969327"/>
                <a:gd name="connsiteX89" fmla="*/ 621514 w 956848"/>
                <a:gd name="connsiteY89" fmla="*/ 288734 h 969327"/>
                <a:gd name="connsiteX90" fmla="*/ 479723 w 956848"/>
                <a:gd name="connsiteY90" fmla="*/ 288734 h 969327"/>
                <a:gd name="connsiteX91" fmla="*/ 526126 w 956848"/>
                <a:gd name="connsiteY91" fmla="*/ 337715 h 969327"/>
                <a:gd name="connsiteX92" fmla="*/ 477145 w 956848"/>
                <a:gd name="connsiteY92" fmla="*/ 386700 h 969327"/>
                <a:gd name="connsiteX93" fmla="*/ 430742 w 956848"/>
                <a:gd name="connsiteY93" fmla="*/ 337715 h 969327"/>
                <a:gd name="connsiteX94" fmla="*/ 479723 w 956848"/>
                <a:gd name="connsiteY94" fmla="*/ 288734 h 969327"/>
                <a:gd name="connsiteX95" fmla="*/ 337931 w 956848"/>
                <a:gd name="connsiteY95" fmla="*/ 288734 h 969327"/>
                <a:gd name="connsiteX96" fmla="*/ 384339 w 956848"/>
                <a:gd name="connsiteY96" fmla="*/ 337715 h 969327"/>
                <a:gd name="connsiteX97" fmla="*/ 335354 w 956848"/>
                <a:gd name="connsiteY97" fmla="*/ 386700 h 969327"/>
                <a:gd name="connsiteX98" fmla="*/ 288950 w 956848"/>
                <a:gd name="connsiteY98" fmla="*/ 337715 h 969327"/>
                <a:gd name="connsiteX99" fmla="*/ 337931 w 956848"/>
                <a:gd name="connsiteY99" fmla="*/ 288734 h 969327"/>
                <a:gd name="connsiteX100" fmla="*/ 621510 w 956848"/>
                <a:gd name="connsiteY100" fmla="*/ 146943 h 969327"/>
                <a:gd name="connsiteX101" fmla="*/ 667918 w 956848"/>
                <a:gd name="connsiteY101" fmla="*/ 195924 h 969327"/>
                <a:gd name="connsiteX102" fmla="*/ 618933 w 956848"/>
                <a:gd name="connsiteY102" fmla="*/ 244909 h 969327"/>
                <a:gd name="connsiteX103" fmla="*/ 572529 w 956848"/>
                <a:gd name="connsiteY103" fmla="*/ 195924 h 969327"/>
                <a:gd name="connsiteX104" fmla="*/ 621510 w 956848"/>
                <a:gd name="connsiteY104" fmla="*/ 146943 h 969327"/>
                <a:gd name="connsiteX105" fmla="*/ 479723 w 956848"/>
                <a:gd name="connsiteY105" fmla="*/ 146943 h 969327"/>
                <a:gd name="connsiteX106" fmla="*/ 526131 w 956848"/>
                <a:gd name="connsiteY106" fmla="*/ 195924 h 969327"/>
                <a:gd name="connsiteX107" fmla="*/ 477146 w 956848"/>
                <a:gd name="connsiteY107" fmla="*/ 244909 h 969327"/>
                <a:gd name="connsiteX108" fmla="*/ 430742 w 956848"/>
                <a:gd name="connsiteY108" fmla="*/ 195924 h 969327"/>
                <a:gd name="connsiteX109" fmla="*/ 479723 w 956848"/>
                <a:gd name="connsiteY109" fmla="*/ 146943 h 969327"/>
                <a:gd name="connsiteX110" fmla="*/ 337931 w 956848"/>
                <a:gd name="connsiteY110" fmla="*/ 146943 h 969327"/>
                <a:gd name="connsiteX111" fmla="*/ 384339 w 956848"/>
                <a:gd name="connsiteY111" fmla="*/ 195924 h 969327"/>
                <a:gd name="connsiteX112" fmla="*/ 335354 w 956848"/>
                <a:gd name="connsiteY112" fmla="*/ 244909 h 969327"/>
                <a:gd name="connsiteX113" fmla="*/ 288950 w 956848"/>
                <a:gd name="connsiteY113" fmla="*/ 195924 h 969327"/>
                <a:gd name="connsiteX114" fmla="*/ 337931 w 956848"/>
                <a:gd name="connsiteY114" fmla="*/ 146943 h 969327"/>
                <a:gd name="connsiteX115" fmla="*/ 193562 w 956848"/>
                <a:gd name="connsiteY115" fmla="*/ 144369 h 969327"/>
                <a:gd name="connsiteX116" fmla="*/ 239970 w 956848"/>
                <a:gd name="connsiteY116" fmla="*/ 193350 h 969327"/>
                <a:gd name="connsiteX117" fmla="*/ 190988 w 956848"/>
                <a:gd name="connsiteY117" fmla="*/ 242331 h 969327"/>
                <a:gd name="connsiteX118" fmla="*/ 144581 w 956848"/>
                <a:gd name="connsiteY118" fmla="*/ 193350 h 969327"/>
                <a:gd name="connsiteX119" fmla="*/ 193562 w 956848"/>
                <a:gd name="connsiteY119" fmla="*/ 144369 h 969327"/>
                <a:gd name="connsiteX120" fmla="*/ 479723 w 956848"/>
                <a:gd name="connsiteY120" fmla="*/ 0 h 969327"/>
                <a:gd name="connsiteX121" fmla="*/ 526131 w 956848"/>
                <a:gd name="connsiteY121" fmla="*/ 48981 h 969327"/>
                <a:gd name="connsiteX122" fmla="*/ 477146 w 956848"/>
                <a:gd name="connsiteY122" fmla="*/ 97962 h 969327"/>
                <a:gd name="connsiteX123" fmla="*/ 430742 w 956848"/>
                <a:gd name="connsiteY123" fmla="*/ 48981 h 969327"/>
                <a:gd name="connsiteX124" fmla="*/ 479723 w 956848"/>
                <a:gd name="connsiteY124" fmla="*/ 0 h 969327"/>
                <a:gd name="connsiteX125" fmla="*/ 337932 w 956848"/>
                <a:gd name="connsiteY125" fmla="*/ 0 h 969327"/>
                <a:gd name="connsiteX126" fmla="*/ 384335 w 956848"/>
                <a:gd name="connsiteY126" fmla="*/ 48981 h 969327"/>
                <a:gd name="connsiteX127" fmla="*/ 335354 w 956848"/>
                <a:gd name="connsiteY127" fmla="*/ 97962 h 969327"/>
                <a:gd name="connsiteX128" fmla="*/ 288951 w 956848"/>
                <a:gd name="connsiteY128" fmla="*/ 48981 h 969327"/>
                <a:gd name="connsiteX129" fmla="*/ 337932 w 956848"/>
                <a:gd name="connsiteY129" fmla="*/ 0 h 969327"/>
                <a:gd name="connsiteX130" fmla="*/ 193562 w 956848"/>
                <a:gd name="connsiteY130" fmla="*/ 0 h 969327"/>
                <a:gd name="connsiteX131" fmla="*/ 239970 w 956848"/>
                <a:gd name="connsiteY131" fmla="*/ 48981 h 969327"/>
                <a:gd name="connsiteX132" fmla="*/ 190988 w 956848"/>
                <a:gd name="connsiteY132" fmla="*/ 97962 h 969327"/>
                <a:gd name="connsiteX133" fmla="*/ 144581 w 956848"/>
                <a:gd name="connsiteY133" fmla="*/ 48981 h 969327"/>
                <a:gd name="connsiteX134" fmla="*/ 193562 w 956848"/>
                <a:gd name="connsiteY134" fmla="*/ 0 h 969327"/>
                <a:gd name="connsiteX135" fmla="*/ 51771 w 956848"/>
                <a:gd name="connsiteY135" fmla="*/ 0 h 969327"/>
                <a:gd name="connsiteX136" fmla="*/ 98179 w 956848"/>
                <a:gd name="connsiteY136" fmla="*/ 48981 h 969327"/>
                <a:gd name="connsiteX137" fmla="*/ 49197 w 956848"/>
                <a:gd name="connsiteY137" fmla="*/ 97962 h 969327"/>
                <a:gd name="connsiteX138" fmla="*/ 2790 w 956848"/>
                <a:gd name="connsiteY138" fmla="*/ 48981 h 969327"/>
                <a:gd name="connsiteX139" fmla="*/ 51771 w 956848"/>
                <a:gd name="connsiteY139" fmla="*/ 0 h 9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956848" h="969327">
                  <a:moveTo>
                    <a:pt x="335354" y="871365"/>
                  </a:moveTo>
                  <a:cubicBezTo>
                    <a:pt x="361135" y="871365"/>
                    <a:pt x="384338" y="891987"/>
                    <a:pt x="381761" y="920346"/>
                  </a:cubicBezTo>
                  <a:cubicBezTo>
                    <a:pt x="381761" y="946127"/>
                    <a:pt x="361135" y="969327"/>
                    <a:pt x="332780" y="969327"/>
                  </a:cubicBezTo>
                  <a:cubicBezTo>
                    <a:pt x="306999" y="969327"/>
                    <a:pt x="286373" y="948705"/>
                    <a:pt x="286373" y="920346"/>
                  </a:cubicBezTo>
                  <a:cubicBezTo>
                    <a:pt x="288951" y="891987"/>
                    <a:pt x="309576" y="868788"/>
                    <a:pt x="335354" y="871365"/>
                  </a:cubicBezTo>
                  <a:close/>
                  <a:moveTo>
                    <a:pt x="477141" y="871365"/>
                  </a:moveTo>
                  <a:cubicBezTo>
                    <a:pt x="502923" y="871365"/>
                    <a:pt x="526126" y="891987"/>
                    <a:pt x="523549" y="920346"/>
                  </a:cubicBezTo>
                  <a:cubicBezTo>
                    <a:pt x="523549" y="946127"/>
                    <a:pt x="502923" y="969327"/>
                    <a:pt x="474567" y="969327"/>
                  </a:cubicBezTo>
                  <a:cubicBezTo>
                    <a:pt x="448786" y="969327"/>
                    <a:pt x="425583" y="948705"/>
                    <a:pt x="428160" y="920346"/>
                  </a:cubicBezTo>
                  <a:cubicBezTo>
                    <a:pt x="430738" y="891987"/>
                    <a:pt x="451364" y="871365"/>
                    <a:pt x="477141" y="871365"/>
                  </a:cubicBezTo>
                  <a:close/>
                  <a:moveTo>
                    <a:pt x="190985" y="868784"/>
                  </a:moveTo>
                  <a:cubicBezTo>
                    <a:pt x="216766" y="868784"/>
                    <a:pt x="239965" y="889406"/>
                    <a:pt x="237388" y="917765"/>
                  </a:cubicBezTo>
                  <a:cubicBezTo>
                    <a:pt x="237388" y="943546"/>
                    <a:pt x="216766" y="966746"/>
                    <a:pt x="188407" y="966746"/>
                  </a:cubicBezTo>
                  <a:cubicBezTo>
                    <a:pt x="160048" y="966746"/>
                    <a:pt x="139426" y="946124"/>
                    <a:pt x="142004" y="917765"/>
                  </a:cubicBezTo>
                  <a:cubicBezTo>
                    <a:pt x="144582" y="889406"/>
                    <a:pt x="165204" y="868784"/>
                    <a:pt x="190985" y="868784"/>
                  </a:cubicBezTo>
                  <a:close/>
                  <a:moveTo>
                    <a:pt x="49198" y="868784"/>
                  </a:moveTo>
                  <a:cubicBezTo>
                    <a:pt x="74979" y="868784"/>
                    <a:pt x="98178" y="889406"/>
                    <a:pt x="95601" y="917765"/>
                  </a:cubicBezTo>
                  <a:cubicBezTo>
                    <a:pt x="93023" y="946124"/>
                    <a:pt x="74979" y="966746"/>
                    <a:pt x="46620" y="966746"/>
                  </a:cubicBezTo>
                  <a:cubicBezTo>
                    <a:pt x="18261" y="966746"/>
                    <a:pt x="-2361" y="946124"/>
                    <a:pt x="217" y="917765"/>
                  </a:cubicBezTo>
                  <a:cubicBezTo>
                    <a:pt x="217" y="889406"/>
                    <a:pt x="23417" y="868784"/>
                    <a:pt x="49198" y="868784"/>
                  </a:cubicBezTo>
                  <a:close/>
                  <a:moveTo>
                    <a:pt x="618932" y="721841"/>
                  </a:moveTo>
                  <a:cubicBezTo>
                    <a:pt x="644714" y="721841"/>
                    <a:pt x="667917" y="742463"/>
                    <a:pt x="665340" y="770822"/>
                  </a:cubicBezTo>
                  <a:cubicBezTo>
                    <a:pt x="665340" y="796603"/>
                    <a:pt x="644714" y="819807"/>
                    <a:pt x="616358" y="819807"/>
                  </a:cubicBezTo>
                  <a:cubicBezTo>
                    <a:pt x="590577" y="819807"/>
                    <a:pt x="567374" y="799181"/>
                    <a:pt x="569951" y="770822"/>
                  </a:cubicBezTo>
                  <a:cubicBezTo>
                    <a:pt x="572529" y="742463"/>
                    <a:pt x="593155" y="721841"/>
                    <a:pt x="618932" y="721841"/>
                  </a:cubicBezTo>
                  <a:close/>
                  <a:moveTo>
                    <a:pt x="477141" y="721841"/>
                  </a:moveTo>
                  <a:cubicBezTo>
                    <a:pt x="502922" y="721841"/>
                    <a:pt x="526125" y="742463"/>
                    <a:pt x="523548" y="770822"/>
                  </a:cubicBezTo>
                  <a:cubicBezTo>
                    <a:pt x="523548" y="796603"/>
                    <a:pt x="502922" y="819807"/>
                    <a:pt x="474567" y="819807"/>
                  </a:cubicBezTo>
                  <a:cubicBezTo>
                    <a:pt x="448786" y="819807"/>
                    <a:pt x="428160" y="799181"/>
                    <a:pt x="428160" y="770822"/>
                  </a:cubicBezTo>
                  <a:cubicBezTo>
                    <a:pt x="430738" y="742463"/>
                    <a:pt x="451363" y="721841"/>
                    <a:pt x="477141" y="721841"/>
                  </a:cubicBezTo>
                  <a:close/>
                  <a:moveTo>
                    <a:pt x="335354" y="721841"/>
                  </a:moveTo>
                  <a:cubicBezTo>
                    <a:pt x="361135" y="721841"/>
                    <a:pt x="384338" y="742463"/>
                    <a:pt x="381757" y="770822"/>
                  </a:cubicBezTo>
                  <a:cubicBezTo>
                    <a:pt x="381757" y="796603"/>
                    <a:pt x="361135" y="819807"/>
                    <a:pt x="332776" y="819807"/>
                  </a:cubicBezTo>
                  <a:cubicBezTo>
                    <a:pt x="304417" y="819807"/>
                    <a:pt x="283795" y="799181"/>
                    <a:pt x="286373" y="770822"/>
                  </a:cubicBezTo>
                  <a:cubicBezTo>
                    <a:pt x="288951" y="742463"/>
                    <a:pt x="309573" y="721841"/>
                    <a:pt x="335354" y="721841"/>
                  </a:cubicBezTo>
                  <a:close/>
                  <a:moveTo>
                    <a:pt x="190985" y="721840"/>
                  </a:moveTo>
                  <a:cubicBezTo>
                    <a:pt x="216766" y="721840"/>
                    <a:pt x="239965" y="742462"/>
                    <a:pt x="237388" y="770821"/>
                  </a:cubicBezTo>
                  <a:cubicBezTo>
                    <a:pt x="237388" y="796602"/>
                    <a:pt x="216766" y="819806"/>
                    <a:pt x="188407" y="819806"/>
                  </a:cubicBezTo>
                  <a:cubicBezTo>
                    <a:pt x="160048" y="819806"/>
                    <a:pt x="139426" y="799180"/>
                    <a:pt x="142004" y="770821"/>
                  </a:cubicBezTo>
                  <a:cubicBezTo>
                    <a:pt x="144582" y="742462"/>
                    <a:pt x="165204" y="719263"/>
                    <a:pt x="190985" y="721840"/>
                  </a:cubicBezTo>
                  <a:close/>
                  <a:moveTo>
                    <a:pt x="768457" y="580050"/>
                  </a:moveTo>
                  <a:cubicBezTo>
                    <a:pt x="794239" y="580050"/>
                    <a:pt x="817442" y="600672"/>
                    <a:pt x="814861" y="629031"/>
                  </a:cubicBezTo>
                  <a:cubicBezTo>
                    <a:pt x="814861" y="654812"/>
                    <a:pt x="794239" y="678012"/>
                    <a:pt x="765880" y="678012"/>
                  </a:cubicBezTo>
                  <a:cubicBezTo>
                    <a:pt x="740102" y="678012"/>
                    <a:pt x="716899" y="657390"/>
                    <a:pt x="719476" y="629031"/>
                  </a:cubicBezTo>
                  <a:cubicBezTo>
                    <a:pt x="719476" y="600672"/>
                    <a:pt x="742676" y="580050"/>
                    <a:pt x="768457" y="580050"/>
                  </a:cubicBezTo>
                  <a:close/>
                  <a:moveTo>
                    <a:pt x="621510" y="577472"/>
                  </a:moveTo>
                  <a:cubicBezTo>
                    <a:pt x="647292" y="577472"/>
                    <a:pt x="670495" y="598094"/>
                    <a:pt x="667918" y="626453"/>
                  </a:cubicBezTo>
                  <a:cubicBezTo>
                    <a:pt x="667918" y="652234"/>
                    <a:pt x="647292" y="675434"/>
                    <a:pt x="618933" y="675434"/>
                  </a:cubicBezTo>
                  <a:cubicBezTo>
                    <a:pt x="593155" y="675434"/>
                    <a:pt x="569952" y="654812"/>
                    <a:pt x="572529" y="626453"/>
                  </a:cubicBezTo>
                  <a:cubicBezTo>
                    <a:pt x="572529" y="600676"/>
                    <a:pt x="593155" y="577472"/>
                    <a:pt x="621510" y="577472"/>
                  </a:cubicBezTo>
                  <a:close/>
                  <a:moveTo>
                    <a:pt x="479723" y="577472"/>
                  </a:moveTo>
                  <a:cubicBezTo>
                    <a:pt x="505505" y="577472"/>
                    <a:pt x="528708" y="598094"/>
                    <a:pt x="526131" y="626453"/>
                  </a:cubicBezTo>
                  <a:cubicBezTo>
                    <a:pt x="526131" y="652234"/>
                    <a:pt x="505505" y="675434"/>
                    <a:pt x="477146" y="675434"/>
                  </a:cubicBezTo>
                  <a:cubicBezTo>
                    <a:pt x="451368" y="675434"/>
                    <a:pt x="428165" y="654812"/>
                    <a:pt x="430742" y="626453"/>
                  </a:cubicBezTo>
                  <a:cubicBezTo>
                    <a:pt x="430742" y="600676"/>
                    <a:pt x="451368" y="577472"/>
                    <a:pt x="479723" y="577472"/>
                  </a:cubicBezTo>
                  <a:close/>
                  <a:moveTo>
                    <a:pt x="335354" y="577472"/>
                  </a:moveTo>
                  <a:cubicBezTo>
                    <a:pt x="361136" y="577472"/>
                    <a:pt x="384339" y="598094"/>
                    <a:pt x="381762" y="626453"/>
                  </a:cubicBezTo>
                  <a:cubicBezTo>
                    <a:pt x="381762" y="652234"/>
                    <a:pt x="361136" y="675434"/>
                    <a:pt x="332780" y="675434"/>
                  </a:cubicBezTo>
                  <a:cubicBezTo>
                    <a:pt x="306999" y="675434"/>
                    <a:pt x="283796" y="654812"/>
                    <a:pt x="286373" y="626453"/>
                  </a:cubicBezTo>
                  <a:cubicBezTo>
                    <a:pt x="288951" y="598094"/>
                    <a:pt x="309577" y="577472"/>
                    <a:pt x="335354" y="577472"/>
                  </a:cubicBezTo>
                  <a:close/>
                  <a:moveTo>
                    <a:pt x="910248" y="433103"/>
                  </a:moveTo>
                  <a:cubicBezTo>
                    <a:pt x="936026" y="433103"/>
                    <a:pt x="959229" y="453729"/>
                    <a:pt x="956652" y="482084"/>
                  </a:cubicBezTo>
                  <a:cubicBezTo>
                    <a:pt x="956652" y="507865"/>
                    <a:pt x="936026" y="531069"/>
                    <a:pt x="907670" y="531069"/>
                  </a:cubicBezTo>
                  <a:cubicBezTo>
                    <a:pt x="879311" y="531069"/>
                    <a:pt x="858685" y="510443"/>
                    <a:pt x="861267" y="482084"/>
                  </a:cubicBezTo>
                  <a:cubicBezTo>
                    <a:pt x="863845" y="453729"/>
                    <a:pt x="884467" y="433103"/>
                    <a:pt x="910248" y="433103"/>
                  </a:cubicBezTo>
                  <a:close/>
                  <a:moveTo>
                    <a:pt x="768457" y="433103"/>
                  </a:moveTo>
                  <a:cubicBezTo>
                    <a:pt x="794239" y="433103"/>
                    <a:pt x="817442" y="453729"/>
                    <a:pt x="814861" y="482084"/>
                  </a:cubicBezTo>
                  <a:cubicBezTo>
                    <a:pt x="812283" y="510443"/>
                    <a:pt x="794239" y="531069"/>
                    <a:pt x="765880" y="531069"/>
                  </a:cubicBezTo>
                  <a:cubicBezTo>
                    <a:pt x="740102" y="531069"/>
                    <a:pt x="716899" y="510443"/>
                    <a:pt x="719476" y="482084"/>
                  </a:cubicBezTo>
                  <a:cubicBezTo>
                    <a:pt x="722054" y="453729"/>
                    <a:pt x="742676" y="433103"/>
                    <a:pt x="768457" y="433103"/>
                  </a:cubicBezTo>
                  <a:close/>
                  <a:moveTo>
                    <a:pt x="621510" y="433103"/>
                  </a:moveTo>
                  <a:cubicBezTo>
                    <a:pt x="647292" y="433103"/>
                    <a:pt x="670495" y="453729"/>
                    <a:pt x="667918" y="482084"/>
                  </a:cubicBezTo>
                  <a:cubicBezTo>
                    <a:pt x="667918" y="507865"/>
                    <a:pt x="647292" y="531069"/>
                    <a:pt x="618933" y="531069"/>
                  </a:cubicBezTo>
                  <a:cubicBezTo>
                    <a:pt x="593155" y="531069"/>
                    <a:pt x="569952" y="510443"/>
                    <a:pt x="572529" y="482084"/>
                  </a:cubicBezTo>
                  <a:cubicBezTo>
                    <a:pt x="572529" y="453729"/>
                    <a:pt x="593155" y="433103"/>
                    <a:pt x="621510" y="433103"/>
                  </a:cubicBezTo>
                  <a:close/>
                  <a:moveTo>
                    <a:pt x="479723" y="433103"/>
                  </a:moveTo>
                  <a:cubicBezTo>
                    <a:pt x="505505" y="433103"/>
                    <a:pt x="528708" y="453729"/>
                    <a:pt x="526131" y="482084"/>
                  </a:cubicBezTo>
                  <a:cubicBezTo>
                    <a:pt x="526131" y="507865"/>
                    <a:pt x="505505" y="531069"/>
                    <a:pt x="477146" y="531069"/>
                  </a:cubicBezTo>
                  <a:cubicBezTo>
                    <a:pt x="451368" y="531069"/>
                    <a:pt x="428165" y="510443"/>
                    <a:pt x="430742" y="482084"/>
                  </a:cubicBezTo>
                  <a:cubicBezTo>
                    <a:pt x="430742" y="453729"/>
                    <a:pt x="451368" y="433103"/>
                    <a:pt x="479723" y="433103"/>
                  </a:cubicBezTo>
                  <a:close/>
                  <a:moveTo>
                    <a:pt x="768457" y="291312"/>
                  </a:moveTo>
                  <a:cubicBezTo>
                    <a:pt x="794239" y="291312"/>
                    <a:pt x="817442" y="311938"/>
                    <a:pt x="814861" y="340293"/>
                  </a:cubicBezTo>
                  <a:cubicBezTo>
                    <a:pt x="814861" y="366074"/>
                    <a:pt x="794239" y="389278"/>
                    <a:pt x="765880" y="389278"/>
                  </a:cubicBezTo>
                  <a:cubicBezTo>
                    <a:pt x="740102" y="389278"/>
                    <a:pt x="716899" y="368652"/>
                    <a:pt x="719476" y="340293"/>
                  </a:cubicBezTo>
                  <a:cubicBezTo>
                    <a:pt x="722054" y="311938"/>
                    <a:pt x="742676" y="288734"/>
                    <a:pt x="768457" y="291312"/>
                  </a:cubicBezTo>
                  <a:close/>
                  <a:moveTo>
                    <a:pt x="621514" y="288734"/>
                  </a:moveTo>
                  <a:cubicBezTo>
                    <a:pt x="647291" y="288734"/>
                    <a:pt x="670494" y="309360"/>
                    <a:pt x="667917" y="337715"/>
                  </a:cubicBezTo>
                  <a:cubicBezTo>
                    <a:pt x="667917" y="363496"/>
                    <a:pt x="647291" y="386700"/>
                    <a:pt x="618936" y="386700"/>
                  </a:cubicBezTo>
                  <a:cubicBezTo>
                    <a:pt x="590577" y="386700"/>
                    <a:pt x="569951" y="366074"/>
                    <a:pt x="572533" y="337715"/>
                  </a:cubicBezTo>
                  <a:cubicBezTo>
                    <a:pt x="572533" y="311937"/>
                    <a:pt x="595733" y="288734"/>
                    <a:pt x="621514" y="288734"/>
                  </a:cubicBezTo>
                  <a:close/>
                  <a:moveTo>
                    <a:pt x="479723" y="288734"/>
                  </a:moveTo>
                  <a:cubicBezTo>
                    <a:pt x="505500" y="288734"/>
                    <a:pt x="528703" y="309360"/>
                    <a:pt x="526126" y="337715"/>
                  </a:cubicBezTo>
                  <a:cubicBezTo>
                    <a:pt x="526126" y="363496"/>
                    <a:pt x="505500" y="386700"/>
                    <a:pt x="477145" y="386700"/>
                  </a:cubicBezTo>
                  <a:cubicBezTo>
                    <a:pt x="448786" y="386700"/>
                    <a:pt x="428160" y="366074"/>
                    <a:pt x="430742" y="337715"/>
                  </a:cubicBezTo>
                  <a:cubicBezTo>
                    <a:pt x="430742" y="309360"/>
                    <a:pt x="453942" y="288734"/>
                    <a:pt x="479723" y="288734"/>
                  </a:cubicBezTo>
                  <a:close/>
                  <a:moveTo>
                    <a:pt x="337931" y="288734"/>
                  </a:moveTo>
                  <a:cubicBezTo>
                    <a:pt x="363713" y="288734"/>
                    <a:pt x="386916" y="309360"/>
                    <a:pt x="384339" y="337715"/>
                  </a:cubicBezTo>
                  <a:cubicBezTo>
                    <a:pt x="384339" y="363496"/>
                    <a:pt x="363713" y="386700"/>
                    <a:pt x="335354" y="386700"/>
                  </a:cubicBezTo>
                  <a:cubicBezTo>
                    <a:pt x="309576" y="386700"/>
                    <a:pt x="286373" y="366074"/>
                    <a:pt x="288950" y="337715"/>
                  </a:cubicBezTo>
                  <a:cubicBezTo>
                    <a:pt x="288950" y="309360"/>
                    <a:pt x="312150" y="288734"/>
                    <a:pt x="337931" y="288734"/>
                  </a:cubicBezTo>
                  <a:close/>
                  <a:moveTo>
                    <a:pt x="621510" y="146943"/>
                  </a:moveTo>
                  <a:cubicBezTo>
                    <a:pt x="647292" y="146943"/>
                    <a:pt x="670495" y="167569"/>
                    <a:pt x="667918" y="195924"/>
                  </a:cubicBezTo>
                  <a:cubicBezTo>
                    <a:pt x="667918" y="221705"/>
                    <a:pt x="647292" y="244909"/>
                    <a:pt x="618933" y="244909"/>
                  </a:cubicBezTo>
                  <a:cubicBezTo>
                    <a:pt x="593155" y="244909"/>
                    <a:pt x="569952" y="224283"/>
                    <a:pt x="572529" y="195924"/>
                  </a:cubicBezTo>
                  <a:cubicBezTo>
                    <a:pt x="575107" y="167569"/>
                    <a:pt x="595729" y="146943"/>
                    <a:pt x="621510" y="146943"/>
                  </a:cubicBezTo>
                  <a:close/>
                  <a:moveTo>
                    <a:pt x="479723" y="146943"/>
                  </a:moveTo>
                  <a:cubicBezTo>
                    <a:pt x="505505" y="146943"/>
                    <a:pt x="528708" y="167569"/>
                    <a:pt x="526131" y="195924"/>
                  </a:cubicBezTo>
                  <a:cubicBezTo>
                    <a:pt x="526131" y="221705"/>
                    <a:pt x="505505" y="244909"/>
                    <a:pt x="477146" y="244909"/>
                  </a:cubicBezTo>
                  <a:cubicBezTo>
                    <a:pt x="451368" y="244909"/>
                    <a:pt x="428165" y="224283"/>
                    <a:pt x="430742" y="195924"/>
                  </a:cubicBezTo>
                  <a:cubicBezTo>
                    <a:pt x="430742" y="167569"/>
                    <a:pt x="453942" y="146943"/>
                    <a:pt x="479723" y="146943"/>
                  </a:cubicBezTo>
                  <a:close/>
                  <a:moveTo>
                    <a:pt x="337931" y="146943"/>
                  </a:moveTo>
                  <a:cubicBezTo>
                    <a:pt x="363713" y="146943"/>
                    <a:pt x="386916" y="167569"/>
                    <a:pt x="384339" y="195924"/>
                  </a:cubicBezTo>
                  <a:cubicBezTo>
                    <a:pt x="384339" y="221705"/>
                    <a:pt x="363713" y="244909"/>
                    <a:pt x="335354" y="244909"/>
                  </a:cubicBezTo>
                  <a:cubicBezTo>
                    <a:pt x="309576" y="244909"/>
                    <a:pt x="286373" y="224283"/>
                    <a:pt x="288950" y="195924"/>
                  </a:cubicBezTo>
                  <a:cubicBezTo>
                    <a:pt x="288950" y="167569"/>
                    <a:pt x="312150" y="146943"/>
                    <a:pt x="337931" y="146943"/>
                  </a:cubicBezTo>
                  <a:close/>
                  <a:moveTo>
                    <a:pt x="193562" y="144369"/>
                  </a:moveTo>
                  <a:cubicBezTo>
                    <a:pt x="219344" y="144369"/>
                    <a:pt x="242547" y="164991"/>
                    <a:pt x="239970" y="193350"/>
                  </a:cubicBezTo>
                  <a:cubicBezTo>
                    <a:pt x="239970" y="219131"/>
                    <a:pt x="219344" y="242331"/>
                    <a:pt x="190988" y="242331"/>
                  </a:cubicBezTo>
                  <a:cubicBezTo>
                    <a:pt x="165207" y="242331"/>
                    <a:pt x="142004" y="221709"/>
                    <a:pt x="144581" y="193350"/>
                  </a:cubicBezTo>
                  <a:cubicBezTo>
                    <a:pt x="144581" y="167572"/>
                    <a:pt x="167785" y="144369"/>
                    <a:pt x="193562" y="144369"/>
                  </a:cubicBezTo>
                  <a:close/>
                  <a:moveTo>
                    <a:pt x="479723" y="0"/>
                  </a:moveTo>
                  <a:cubicBezTo>
                    <a:pt x="505505" y="0"/>
                    <a:pt x="528708" y="20622"/>
                    <a:pt x="526131" y="48981"/>
                  </a:cubicBezTo>
                  <a:cubicBezTo>
                    <a:pt x="523549" y="77340"/>
                    <a:pt x="505505" y="97962"/>
                    <a:pt x="477146" y="97962"/>
                  </a:cubicBezTo>
                  <a:cubicBezTo>
                    <a:pt x="451368" y="97962"/>
                    <a:pt x="428165" y="77340"/>
                    <a:pt x="430742" y="48981"/>
                  </a:cubicBezTo>
                  <a:cubicBezTo>
                    <a:pt x="433320" y="20622"/>
                    <a:pt x="453942" y="0"/>
                    <a:pt x="479723" y="0"/>
                  </a:cubicBezTo>
                  <a:close/>
                  <a:moveTo>
                    <a:pt x="337932" y="0"/>
                  </a:moveTo>
                  <a:cubicBezTo>
                    <a:pt x="363709" y="0"/>
                    <a:pt x="386912" y="20622"/>
                    <a:pt x="384335" y="48981"/>
                  </a:cubicBezTo>
                  <a:cubicBezTo>
                    <a:pt x="384335" y="74762"/>
                    <a:pt x="363709" y="97962"/>
                    <a:pt x="335354" y="97962"/>
                  </a:cubicBezTo>
                  <a:cubicBezTo>
                    <a:pt x="306995" y="97962"/>
                    <a:pt x="286369" y="77340"/>
                    <a:pt x="288951" y="48981"/>
                  </a:cubicBezTo>
                  <a:cubicBezTo>
                    <a:pt x="291529" y="20622"/>
                    <a:pt x="312151" y="0"/>
                    <a:pt x="337932" y="0"/>
                  </a:cubicBezTo>
                  <a:close/>
                  <a:moveTo>
                    <a:pt x="193562" y="0"/>
                  </a:moveTo>
                  <a:cubicBezTo>
                    <a:pt x="219344" y="0"/>
                    <a:pt x="242547" y="20622"/>
                    <a:pt x="239970" y="48981"/>
                  </a:cubicBezTo>
                  <a:cubicBezTo>
                    <a:pt x="239970" y="74762"/>
                    <a:pt x="219344" y="97962"/>
                    <a:pt x="190988" y="97962"/>
                  </a:cubicBezTo>
                  <a:cubicBezTo>
                    <a:pt x="165207" y="97962"/>
                    <a:pt x="142004" y="77340"/>
                    <a:pt x="144581" y="48981"/>
                  </a:cubicBezTo>
                  <a:cubicBezTo>
                    <a:pt x="147159" y="20622"/>
                    <a:pt x="167785" y="0"/>
                    <a:pt x="193562" y="0"/>
                  </a:cubicBezTo>
                  <a:close/>
                  <a:moveTo>
                    <a:pt x="51771" y="0"/>
                  </a:moveTo>
                  <a:cubicBezTo>
                    <a:pt x="77553" y="0"/>
                    <a:pt x="100756" y="20622"/>
                    <a:pt x="98179" y="48981"/>
                  </a:cubicBezTo>
                  <a:cubicBezTo>
                    <a:pt x="98179" y="74762"/>
                    <a:pt x="77553" y="97962"/>
                    <a:pt x="49197" y="97962"/>
                  </a:cubicBezTo>
                  <a:cubicBezTo>
                    <a:pt x="23416" y="97962"/>
                    <a:pt x="213" y="77340"/>
                    <a:pt x="2790" y="48981"/>
                  </a:cubicBezTo>
                  <a:cubicBezTo>
                    <a:pt x="2790" y="20622"/>
                    <a:pt x="25994" y="0"/>
                    <a:pt x="51771" y="0"/>
                  </a:cubicBez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6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240EEDC-A2EA-4B20-9E23-B8F2D3C21500}"/>
                </a:ext>
              </a:extLst>
            </p:cNvPr>
            <p:cNvSpPr/>
            <p:nvPr/>
          </p:nvSpPr>
          <p:spPr>
            <a:xfrm>
              <a:off x="10868663" y="4826453"/>
              <a:ext cx="726507" cy="736147"/>
            </a:xfrm>
            <a:custGeom>
              <a:avLst/>
              <a:gdLst>
                <a:gd name="connsiteX0" fmla="*/ 335142 w 956635"/>
                <a:gd name="connsiteY0" fmla="*/ 871365 h 969327"/>
                <a:gd name="connsiteX1" fmla="*/ 381545 w 956635"/>
                <a:gd name="connsiteY1" fmla="*/ 920346 h 969327"/>
                <a:gd name="connsiteX2" fmla="*/ 332564 w 956635"/>
                <a:gd name="connsiteY2" fmla="*/ 969327 h 969327"/>
                <a:gd name="connsiteX3" fmla="*/ 286161 w 956635"/>
                <a:gd name="connsiteY3" fmla="*/ 920346 h 969327"/>
                <a:gd name="connsiteX4" fmla="*/ 335142 w 956635"/>
                <a:gd name="connsiteY4" fmla="*/ 871365 h 969327"/>
                <a:gd name="connsiteX5" fmla="*/ 476929 w 956635"/>
                <a:gd name="connsiteY5" fmla="*/ 871365 h 969327"/>
                <a:gd name="connsiteX6" fmla="*/ 523337 w 956635"/>
                <a:gd name="connsiteY6" fmla="*/ 920346 h 969327"/>
                <a:gd name="connsiteX7" fmla="*/ 474355 w 956635"/>
                <a:gd name="connsiteY7" fmla="*/ 969327 h 969327"/>
                <a:gd name="connsiteX8" fmla="*/ 427948 w 956635"/>
                <a:gd name="connsiteY8" fmla="*/ 920346 h 969327"/>
                <a:gd name="connsiteX9" fmla="*/ 476929 w 956635"/>
                <a:gd name="connsiteY9" fmla="*/ 871365 h 969327"/>
                <a:gd name="connsiteX10" fmla="*/ 190772 w 956635"/>
                <a:gd name="connsiteY10" fmla="*/ 868784 h 969327"/>
                <a:gd name="connsiteX11" fmla="*/ 237180 w 956635"/>
                <a:gd name="connsiteY11" fmla="*/ 917765 h 969327"/>
                <a:gd name="connsiteX12" fmla="*/ 188195 w 956635"/>
                <a:gd name="connsiteY12" fmla="*/ 966746 h 969327"/>
                <a:gd name="connsiteX13" fmla="*/ 141791 w 956635"/>
                <a:gd name="connsiteY13" fmla="*/ 917765 h 969327"/>
                <a:gd name="connsiteX14" fmla="*/ 190772 w 956635"/>
                <a:gd name="connsiteY14" fmla="*/ 868784 h 969327"/>
                <a:gd name="connsiteX15" fmla="*/ 48981 w 956635"/>
                <a:gd name="connsiteY15" fmla="*/ 868784 h 969327"/>
                <a:gd name="connsiteX16" fmla="*/ 95388 w 956635"/>
                <a:gd name="connsiteY16" fmla="*/ 917765 h 969327"/>
                <a:gd name="connsiteX17" fmla="*/ 46403 w 956635"/>
                <a:gd name="connsiteY17" fmla="*/ 966746 h 969327"/>
                <a:gd name="connsiteX18" fmla="*/ 0 w 956635"/>
                <a:gd name="connsiteY18" fmla="*/ 917765 h 969327"/>
                <a:gd name="connsiteX19" fmla="*/ 48981 w 956635"/>
                <a:gd name="connsiteY19" fmla="*/ 868784 h 969327"/>
                <a:gd name="connsiteX20" fmla="*/ 618720 w 956635"/>
                <a:gd name="connsiteY20" fmla="*/ 721841 h 969327"/>
                <a:gd name="connsiteX21" fmla="*/ 665128 w 956635"/>
                <a:gd name="connsiteY21" fmla="*/ 770822 h 969327"/>
                <a:gd name="connsiteX22" fmla="*/ 616146 w 956635"/>
                <a:gd name="connsiteY22" fmla="*/ 819807 h 969327"/>
                <a:gd name="connsiteX23" fmla="*/ 569739 w 956635"/>
                <a:gd name="connsiteY23" fmla="*/ 770822 h 969327"/>
                <a:gd name="connsiteX24" fmla="*/ 618720 w 956635"/>
                <a:gd name="connsiteY24" fmla="*/ 721841 h 969327"/>
                <a:gd name="connsiteX25" fmla="*/ 476929 w 956635"/>
                <a:gd name="connsiteY25" fmla="*/ 721841 h 969327"/>
                <a:gd name="connsiteX26" fmla="*/ 523337 w 956635"/>
                <a:gd name="connsiteY26" fmla="*/ 770822 h 969327"/>
                <a:gd name="connsiteX27" fmla="*/ 474355 w 956635"/>
                <a:gd name="connsiteY27" fmla="*/ 819807 h 969327"/>
                <a:gd name="connsiteX28" fmla="*/ 427948 w 956635"/>
                <a:gd name="connsiteY28" fmla="*/ 770822 h 969327"/>
                <a:gd name="connsiteX29" fmla="*/ 476929 w 956635"/>
                <a:gd name="connsiteY29" fmla="*/ 721841 h 969327"/>
                <a:gd name="connsiteX30" fmla="*/ 335142 w 956635"/>
                <a:gd name="connsiteY30" fmla="*/ 721841 h 969327"/>
                <a:gd name="connsiteX31" fmla="*/ 381545 w 956635"/>
                <a:gd name="connsiteY31" fmla="*/ 770822 h 969327"/>
                <a:gd name="connsiteX32" fmla="*/ 332564 w 956635"/>
                <a:gd name="connsiteY32" fmla="*/ 819807 h 969327"/>
                <a:gd name="connsiteX33" fmla="*/ 286161 w 956635"/>
                <a:gd name="connsiteY33" fmla="*/ 770822 h 969327"/>
                <a:gd name="connsiteX34" fmla="*/ 335142 w 956635"/>
                <a:gd name="connsiteY34" fmla="*/ 721841 h 969327"/>
                <a:gd name="connsiteX35" fmla="*/ 190773 w 956635"/>
                <a:gd name="connsiteY35" fmla="*/ 721840 h 969327"/>
                <a:gd name="connsiteX36" fmla="*/ 237180 w 956635"/>
                <a:gd name="connsiteY36" fmla="*/ 770821 h 969327"/>
                <a:gd name="connsiteX37" fmla="*/ 188195 w 956635"/>
                <a:gd name="connsiteY37" fmla="*/ 819806 h 969327"/>
                <a:gd name="connsiteX38" fmla="*/ 141792 w 956635"/>
                <a:gd name="connsiteY38" fmla="*/ 770821 h 969327"/>
                <a:gd name="connsiteX39" fmla="*/ 190773 w 956635"/>
                <a:gd name="connsiteY39" fmla="*/ 721840 h 969327"/>
                <a:gd name="connsiteX40" fmla="*/ 768248 w 956635"/>
                <a:gd name="connsiteY40" fmla="*/ 580050 h 969327"/>
                <a:gd name="connsiteX41" fmla="*/ 814652 w 956635"/>
                <a:gd name="connsiteY41" fmla="*/ 629031 h 969327"/>
                <a:gd name="connsiteX42" fmla="*/ 765670 w 956635"/>
                <a:gd name="connsiteY42" fmla="*/ 678012 h 969327"/>
                <a:gd name="connsiteX43" fmla="*/ 719267 w 956635"/>
                <a:gd name="connsiteY43" fmla="*/ 629031 h 969327"/>
                <a:gd name="connsiteX44" fmla="*/ 768248 w 956635"/>
                <a:gd name="connsiteY44" fmla="*/ 580050 h 969327"/>
                <a:gd name="connsiteX45" fmla="*/ 618720 w 956635"/>
                <a:gd name="connsiteY45" fmla="*/ 577472 h 969327"/>
                <a:gd name="connsiteX46" fmla="*/ 665128 w 956635"/>
                <a:gd name="connsiteY46" fmla="*/ 626453 h 969327"/>
                <a:gd name="connsiteX47" fmla="*/ 616146 w 956635"/>
                <a:gd name="connsiteY47" fmla="*/ 675434 h 969327"/>
                <a:gd name="connsiteX48" fmla="*/ 569739 w 956635"/>
                <a:gd name="connsiteY48" fmla="*/ 626453 h 969327"/>
                <a:gd name="connsiteX49" fmla="*/ 618720 w 956635"/>
                <a:gd name="connsiteY49" fmla="*/ 577472 h 969327"/>
                <a:gd name="connsiteX50" fmla="*/ 476929 w 956635"/>
                <a:gd name="connsiteY50" fmla="*/ 577472 h 969327"/>
                <a:gd name="connsiteX51" fmla="*/ 523337 w 956635"/>
                <a:gd name="connsiteY51" fmla="*/ 626453 h 969327"/>
                <a:gd name="connsiteX52" fmla="*/ 474355 w 956635"/>
                <a:gd name="connsiteY52" fmla="*/ 675434 h 969327"/>
                <a:gd name="connsiteX53" fmla="*/ 427948 w 956635"/>
                <a:gd name="connsiteY53" fmla="*/ 626453 h 969327"/>
                <a:gd name="connsiteX54" fmla="*/ 476929 w 956635"/>
                <a:gd name="connsiteY54" fmla="*/ 577472 h 969327"/>
                <a:gd name="connsiteX55" fmla="*/ 335141 w 956635"/>
                <a:gd name="connsiteY55" fmla="*/ 577472 h 969327"/>
                <a:gd name="connsiteX56" fmla="*/ 381549 w 956635"/>
                <a:gd name="connsiteY56" fmla="*/ 626453 h 969327"/>
                <a:gd name="connsiteX57" fmla="*/ 332567 w 956635"/>
                <a:gd name="connsiteY57" fmla="*/ 675434 h 969327"/>
                <a:gd name="connsiteX58" fmla="*/ 286160 w 956635"/>
                <a:gd name="connsiteY58" fmla="*/ 626453 h 969327"/>
                <a:gd name="connsiteX59" fmla="*/ 335141 w 956635"/>
                <a:gd name="connsiteY59" fmla="*/ 577472 h 969327"/>
                <a:gd name="connsiteX60" fmla="*/ 910035 w 956635"/>
                <a:gd name="connsiteY60" fmla="*/ 433103 h 969327"/>
                <a:gd name="connsiteX61" fmla="*/ 956439 w 956635"/>
                <a:gd name="connsiteY61" fmla="*/ 482084 h 969327"/>
                <a:gd name="connsiteX62" fmla="*/ 907458 w 956635"/>
                <a:gd name="connsiteY62" fmla="*/ 531069 h 969327"/>
                <a:gd name="connsiteX63" fmla="*/ 861054 w 956635"/>
                <a:gd name="connsiteY63" fmla="*/ 482084 h 969327"/>
                <a:gd name="connsiteX64" fmla="*/ 910035 w 956635"/>
                <a:gd name="connsiteY64" fmla="*/ 433103 h 969327"/>
                <a:gd name="connsiteX65" fmla="*/ 768244 w 956635"/>
                <a:gd name="connsiteY65" fmla="*/ 433103 h 969327"/>
                <a:gd name="connsiteX66" fmla="*/ 814648 w 956635"/>
                <a:gd name="connsiteY66" fmla="*/ 482084 h 969327"/>
                <a:gd name="connsiteX67" fmla="*/ 765667 w 956635"/>
                <a:gd name="connsiteY67" fmla="*/ 531069 h 969327"/>
                <a:gd name="connsiteX68" fmla="*/ 719263 w 956635"/>
                <a:gd name="connsiteY68" fmla="*/ 482084 h 969327"/>
                <a:gd name="connsiteX69" fmla="*/ 768244 w 956635"/>
                <a:gd name="connsiteY69" fmla="*/ 433103 h 969327"/>
                <a:gd name="connsiteX70" fmla="*/ 618724 w 956635"/>
                <a:gd name="connsiteY70" fmla="*/ 433103 h 969327"/>
                <a:gd name="connsiteX71" fmla="*/ 665127 w 956635"/>
                <a:gd name="connsiteY71" fmla="*/ 482084 h 969327"/>
                <a:gd name="connsiteX72" fmla="*/ 616146 w 956635"/>
                <a:gd name="connsiteY72" fmla="*/ 531069 h 969327"/>
                <a:gd name="connsiteX73" fmla="*/ 569743 w 956635"/>
                <a:gd name="connsiteY73" fmla="*/ 482084 h 969327"/>
                <a:gd name="connsiteX74" fmla="*/ 618724 w 956635"/>
                <a:gd name="connsiteY74" fmla="*/ 433103 h 969327"/>
                <a:gd name="connsiteX75" fmla="*/ 476929 w 956635"/>
                <a:gd name="connsiteY75" fmla="*/ 433103 h 969327"/>
                <a:gd name="connsiteX76" fmla="*/ 523337 w 956635"/>
                <a:gd name="connsiteY76" fmla="*/ 482084 h 969327"/>
                <a:gd name="connsiteX77" fmla="*/ 474355 w 956635"/>
                <a:gd name="connsiteY77" fmla="*/ 531069 h 969327"/>
                <a:gd name="connsiteX78" fmla="*/ 427948 w 956635"/>
                <a:gd name="connsiteY78" fmla="*/ 482084 h 969327"/>
                <a:gd name="connsiteX79" fmla="*/ 476929 w 956635"/>
                <a:gd name="connsiteY79" fmla="*/ 433103 h 969327"/>
                <a:gd name="connsiteX80" fmla="*/ 768244 w 956635"/>
                <a:gd name="connsiteY80" fmla="*/ 291312 h 969327"/>
                <a:gd name="connsiteX81" fmla="*/ 814648 w 956635"/>
                <a:gd name="connsiteY81" fmla="*/ 340293 h 969327"/>
                <a:gd name="connsiteX82" fmla="*/ 765667 w 956635"/>
                <a:gd name="connsiteY82" fmla="*/ 389278 h 969327"/>
                <a:gd name="connsiteX83" fmla="*/ 719263 w 956635"/>
                <a:gd name="connsiteY83" fmla="*/ 340293 h 969327"/>
                <a:gd name="connsiteX84" fmla="*/ 768244 w 956635"/>
                <a:gd name="connsiteY84" fmla="*/ 291312 h 969327"/>
                <a:gd name="connsiteX85" fmla="*/ 621297 w 956635"/>
                <a:gd name="connsiteY85" fmla="*/ 288734 h 969327"/>
                <a:gd name="connsiteX86" fmla="*/ 667705 w 956635"/>
                <a:gd name="connsiteY86" fmla="*/ 337715 h 969327"/>
                <a:gd name="connsiteX87" fmla="*/ 618720 w 956635"/>
                <a:gd name="connsiteY87" fmla="*/ 386700 h 969327"/>
                <a:gd name="connsiteX88" fmla="*/ 572316 w 956635"/>
                <a:gd name="connsiteY88" fmla="*/ 337715 h 969327"/>
                <a:gd name="connsiteX89" fmla="*/ 621297 w 956635"/>
                <a:gd name="connsiteY89" fmla="*/ 288734 h 969327"/>
                <a:gd name="connsiteX90" fmla="*/ 479510 w 956635"/>
                <a:gd name="connsiteY90" fmla="*/ 288734 h 969327"/>
                <a:gd name="connsiteX91" fmla="*/ 525918 w 956635"/>
                <a:gd name="connsiteY91" fmla="*/ 337715 h 969327"/>
                <a:gd name="connsiteX92" fmla="*/ 476933 w 956635"/>
                <a:gd name="connsiteY92" fmla="*/ 386700 h 969327"/>
                <a:gd name="connsiteX93" fmla="*/ 430529 w 956635"/>
                <a:gd name="connsiteY93" fmla="*/ 337715 h 969327"/>
                <a:gd name="connsiteX94" fmla="*/ 479510 w 956635"/>
                <a:gd name="connsiteY94" fmla="*/ 288734 h 969327"/>
                <a:gd name="connsiteX95" fmla="*/ 337719 w 956635"/>
                <a:gd name="connsiteY95" fmla="*/ 288734 h 969327"/>
                <a:gd name="connsiteX96" fmla="*/ 384122 w 956635"/>
                <a:gd name="connsiteY96" fmla="*/ 337715 h 969327"/>
                <a:gd name="connsiteX97" fmla="*/ 335141 w 956635"/>
                <a:gd name="connsiteY97" fmla="*/ 386700 h 969327"/>
                <a:gd name="connsiteX98" fmla="*/ 288738 w 956635"/>
                <a:gd name="connsiteY98" fmla="*/ 337715 h 969327"/>
                <a:gd name="connsiteX99" fmla="*/ 337719 w 956635"/>
                <a:gd name="connsiteY99" fmla="*/ 288734 h 969327"/>
                <a:gd name="connsiteX100" fmla="*/ 621302 w 956635"/>
                <a:gd name="connsiteY100" fmla="*/ 146943 h 969327"/>
                <a:gd name="connsiteX101" fmla="*/ 667705 w 956635"/>
                <a:gd name="connsiteY101" fmla="*/ 195924 h 969327"/>
                <a:gd name="connsiteX102" fmla="*/ 618724 w 956635"/>
                <a:gd name="connsiteY102" fmla="*/ 244909 h 969327"/>
                <a:gd name="connsiteX103" fmla="*/ 572321 w 956635"/>
                <a:gd name="connsiteY103" fmla="*/ 195924 h 969327"/>
                <a:gd name="connsiteX104" fmla="*/ 621302 w 956635"/>
                <a:gd name="connsiteY104" fmla="*/ 146943 h 969327"/>
                <a:gd name="connsiteX105" fmla="*/ 479510 w 956635"/>
                <a:gd name="connsiteY105" fmla="*/ 146943 h 969327"/>
                <a:gd name="connsiteX106" fmla="*/ 525917 w 956635"/>
                <a:gd name="connsiteY106" fmla="*/ 195924 h 969327"/>
                <a:gd name="connsiteX107" fmla="*/ 476932 w 956635"/>
                <a:gd name="connsiteY107" fmla="*/ 244909 h 969327"/>
                <a:gd name="connsiteX108" fmla="*/ 430529 w 956635"/>
                <a:gd name="connsiteY108" fmla="*/ 195924 h 969327"/>
                <a:gd name="connsiteX109" fmla="*/ 479510 w 956635"/>
                <a:gd name="connsiteY109" fmla="*/ 146943 h 969327"/>
                <a:gd name="connsiteX110" fmla="*/ 337719 w 956635"/>
                <a:gd name="connsiteY110" fmla="*/ 146943 h 969327"/>
                <a:gd name="connsiteX111" fmla="*/ 384122 w 956635"/>
                <a:gd name="connsiteY111" fmla="*/ 195924 h 969327"/>
                <a:gd name="connsiteX112" fmla="*/ 335141 w 956635"/>
                <a:gd name="connsiteY112" fmla="*/ 244909 h 969327"/>
                <a:gd name="connsiteX113" fmla="*/ 288738 w 956635"/>
                <a:gd name="connsiteY113" fmla="*/ 195924 h 969327"/>
                <a:gd name="connsiteX114" fmla="*/ 337719 w 956635"/>
                <a:gd name="connsiteY114" fmla="*/ 146943 h 969327"/>
                <a:gd name="connsiteX115" fmla="*/ 193350 w 956635"/>
                <a:gd name="connsiteY115" fmla="*/ 144369 h 969327"/>
                <a:gd name="connsiteX116" fmla="*/ 239757 w 956635"/>
                <a:gd name="connsiteY116" fmla="*/ 193350 h 969327"/>
                <a:gd name="connsiteX117" fmla="*/ 190776 w 956635"/>
                <a:gd name="connsiteY117" fmla="*/ 242331 h 969327"/>
                <a:gd name="connsiteX118" fmla="*/ 144369 w 956635"/>
                <a:gd name="connsiteY118" fmla="*/ 193350 h 969327"/>
                <a:gd name="connsiteX119" fmla="*/ 193350 w 956635"/>
                <a:gd name="connsiteY119" fmla="*/ 144369 h 969327"/>
                <a:gd name="connsiteX120" fmla="*/ 479510 w 956635"/>
                <a:gd name="connsiteY120" fmla="*/ 0 h 969327"/>
                <a:gd name="connsiteX121" fmla="*/ 525917 w 956635"/>
                <a:gd name="connsiteY121" fmla="*/ 48981 h 969327"/>
                <a:gd name="connsiteX122" fmla="*/ 476932 w 956635"/>
                <a:gd name="connsiteY122" fmla="*/ 97962 h 969327"/>
                <a:gd name="connsiteX123" fmla="*/ 430529 w 956635"/>
                <a:gd name="connsiteY123" fmla="*/ 48981 h 969327"/>
                <a:gd name="connsiteX124" fmla="*/ 479510 w 956635"/>
                <a:gd name="connsiteY124" fmla="*/ 0 h 969327"/>
                <a:gd name="connsiteX125" fmla="*/ 337719 w 956635"/>
                <a:gd name="connsiteY125" fmla="*/ 0 h 969327"/>
                <a:gd name="connsiteX126" fmla="*/ 384127 w 956635"/>
                <a:gd name="connsiteY126" fmla="*/ 48981 h 969327"/>
                <a:gd name="connsiteX127" fmla="*/ 335142 w 956635"/>
                <a:gd name="connsiteY127" fmla="*/ 97962 h 969327"/>
                <a:gd name="connsiteX128" fmla="*/ 288738 w 956635"/>
                <a:gd name="connsiteY128" fmla="*/ 48981 h 969327"/>
                <a:gd name="connsiteX129" fmla="*/ 337719 w 956635"/>
                <a:gd name="connsiteY129" fmla="*/ 0 h 969327"/>
                <a:gd name="connsiteX130" fmla="*/ 193350 w 956635"/>
                <a:gd name="connsiteY130" fmla="*/ 0 h 969327"/>
                <a:gd name="connsiteX131" fmla="*/ 239758 w 956635"/>
                <a:gd name="connsiteY131" fmla="*/ 48981 h 969327"/>
                <a:gd name="connsiteX132" fmla="*/ 190776 w 956635"/>
                <a:gd name="connsiteY132" fmla="*/ 97962 h 969327"/>
                <a:gd name="connsiteX133" fmla="*/ 144369 w 956635"/>
                <a:gd name="connsiteY133" fmla="*/ 48981 h 969327"/>
                <a:gd name="connsiteX134" fmla="*/ 193350 w 956635"/>
                <a:gd name="connsiteY134" fmla="*/ 0 h 969327"/>
                <a:gd name="connsiteX135" fmla="*/ 51559 w 956635"/>
                <a:gd name="connsiteY135" fmla="*/ 0 h 969327"/>
                <a:gd name="connsiteX136" fmla="*/ 97967 w 956635"/>
                <a:gd name="connsiteY136" fmla="*/ 48981 h 969327"/>
                <a:gd name="connsiteX137" fmla="*/ 48985 w 956635"/>
                <a:gd name="connsiteY137" fmla="*/ 97962 h 969327"/>
                <a:gd name="connsiteX138" fmla="*/ 2578 w 956635"/>
                <a:gd name="connsiteY138" fmla="*/ 48981 h 969327"/>
                <a:gd name="connsiteX139" fmla="*/ 51559 w 956635"/>
                <a:gd name="connsiteY139" fmla="*/ 0 h 9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956635" h="969327">
                  <a:moveTo>
                    <a:pt x="335142" y="871365"/>
                  </a:moveTo>
                  <a:cubicBezTo>
                    <a:pt x="360923" y="871365"/>
                    <a:pt x="384126" y="891987"/>
                    <a:pt x="381545" y="920346"/>
                  </a:cubicBezTo>
                  <a:cubicBezTo>
                    <a:pt x="381545" y="946127"/>
                    <a:pt x="360923" y="969327"/>
                    <a:pt x="332564" y="969327"/>
                  </a:cubicBezTo>
                  <a:cubicBezTo>
                    <a:pt x="304205" y="969327"/>
                    <a:pt x="283583" y="948705"/>
                    <a:pt x="286161" y="920346"/>
                  </a:cubicBezTo>
                  <a:cubicBezTo>
                    <a:pt x="286161" y="891987"/>
                    <a:pt x="309361" y="868788"/>
                    <a:pt x="335142" y="871365"/>
                  </a:cubicBezTo>
                  <a:close/>
                  <a:moveTo>
                    <a:pt x="476929" y="871365"/>
                  </a:moveTo>
                  <a:cubicBezTo>
                    <a:pt x="502711" y="871365"/>
                    <a:pt x="525914" y="891987"/>
                    <a:pt x="523337" y="920346"/>
                  </a:cubicBezTo>
                  <a:cubicBezTo>
                    <a:pt x="520759" y="948705"/>
                    <a:pt x="502711" y="969327"/>
                    <a:pt x="474355" y="969327"/>
                  </a:cubicBezTo>
                  <a:cubicBezTo>
                    <a:pt x="448574" y="969327"/>
                    <a:pt x="425371" y="948705"/>
                    <a:pt x="427948" y="920346"/>
                  </a:cubicBezTo>
                  <a:cubicBezTo>
                    <a:pt x="427948" y="891987"/>
                    <a:pt x="451152" y="871365"/>
                    <a:pt x="476929" y="871365"/>
                  </a:cubicBezTo>
                  <a:close/>
                  <a:moveTo>
                    <a:pt x="190772" y="868784"/>
                  </a:moveTo>
                  <a:cubicBezTo>
                    <a:pt x="216554" y="868784"/>
                    <a:pt x="239753" y="889406"/>
                    <a:pt x="237180" y="917765"/>
                  </a:cubicBezTo>
                  <a:cubicBezTo>
                    <a:pt x="237180" y="943546"/>
                    <a:pt x="216554" y="966746"/>
                    <a:pt x="188195" y="966746"/>
                  </a:cubicBezTo>
                  <a:cubicBezTo>
                    <a:pt x="162413" y="966746"/>
                    <a:pt x="139214" y="946124"/>
                    <a:pt x="141791" y="917765"/>
                  </a:cubicBezTo>
                  <a:cubicBezTo>
                    <a:pt x="141791" y="891988"/>
                    <a:pt x="162413" y="868784"/>
                    <a:pt x="190772" y="868784"/>
                  </a:cubicBezTo>
                  <a:close/>
                  <a:moveTo>
                    <a:pt x="48981" y="868784"/>
                  </a:moveTo>
                  <a:cubicBezTo>
                    <a:pt x="74762" y="868784"/>
                    <a:pt x="97961" y="889406"/>
                    <a:pt x="95388" y="917765"/>
                  </a:cubicBezTo>
                  <a:cubicBezTo>
                    <a:pt x="95388" y="943546"/>
                    <a:pt x="74762" y="966746"/>
                    <a:pt x="46403" y="966746"/>
                  </a:cubicBezTo>
                  <a:cubicBezTo>
                    <a:pt x="20622" y="966746"/>
                    <a:pt x="0" y="946124"/>
                    <a:pt x="0" y="917765"/>
                  </a:cubicBezTo>
                  <a:cubicBezTo>
                    <a:pt x="0" y="889406"/>
                    <a:pt x="20622" y="868784"/>
                    <a:pt x="48981" y="868784"/>
                  </a:cubicBezTo>
                  <a:close/>
                  <a:moveTo>
                    <a:pt x="618720" y="721841"/>
                  </a:moveTo>
                  <a:cubicBezTo>
                    <a:pt x="644502" y="721841"/>
                    <a:pt x="667705" y="742463"/>
                    <a:pt x="665128" y="770822"/>
                  </a:cubicBezTo>
                  <a:cubicBezTo>
                    <a:pt x="665128" y="796603"/>
                    <a:pt x="644502" y="819807"/>
                    <a:pt x="616146" y="819807"/>
                  </a:cubicBezTo>
                  <a:cubicBezTo>
                    <a:pt x="590365" y="819807"/>
                    <a:pt x="567162" y="799181"/>
                    <a:pt x="569739" y="770822"/>
                  </a:cubicBezTo>
                  <a:cubicBezTo>
                    <a:pt x="572317" y="742463"/>
                    <a:pt x="592943" y="721841"/>
                    <a:pt x="618720" y="721841"/>
                  </a:cubicBezTo>
                  <a:close/>
                  <a:moveTo>
                    <a:pt x="476929" y="721841"/>
                  </a:moveTo>
                  <a:cubicBezTo>
                    <a:pt x="502711" y="721841"/>
                    <a:pt x="525914" y="742463"/>
                    <a:pt x="523337" y="770822"/>
                  </a:cubicBezTo>
                  <a:cubicBezTo>
                    <a:pt x="523337" y="796603"/>
                    <a:pt x="502711" y="819807"/>
                    <a:pt x="474355" y="819807"/>
                  </a:cubicBezTo>
                  <a:cubicBezTo>
                    <a:pt x="448574" y="819807"/>
                    <a:pt x="425371" y="799181"/>
                    <a:pt x="427948" y="770822"/>
                  </a:cubicBezTo>
                  <a:cubicBezTo>
                    <a:pt x="430526" y="742463"/>
                    <a:pt x="451152" y="721841"/>
                    <a:pt x="476929" y="721841"/>
                  </a:cubicBezTo>
                  <a:close/>
                  <a:moveTo>
                    <a:pt x="335142" y="721841"/>
                  </a:moveTo>
                  <a:cubicBezTo>
                    <a:pt x="360923" y="721841"/>
                    <a:pt x="384126" y="742463"/>
                    <a:pt x="381545" y="770822"/>
                  </a:cubicBezTo>
                  <a:cubicBezTo>
                    <a:pt x="381545" y="796603"/>
                    <a:pt x="360923" y="819807"/>
                    <a:pt x="332564" y="819807"/>
                  </a:cubicBezTo>
                  <a:cubicBezTo>
                    <a:pt x="304205" y="819807"/>
                    <a:pt x="283583" y="799181"/>
                    <a:pt x="286161" y="770822"/>
                  </a:cubicBezTo>
                  <a:cubicBezTo>
                    <a:pt x="286161" y="742463"/>
                    <a:pt x="309361" y="721841"/>
                    <a:pt x="335142" y="721841"/>
                  </a:cubicBezTo>
                  <a:close/>
                  <a:moveTo>
                    <a:pt x="190773" y="721840"/>
                  </a:moveTo>
                  <a:cubicBezTo>
                    <a:pt x="216554" y="721840"/>
                    <a:pt x="239753" y="742462"/>
                    <a:pt x="237180" y="770821"/>
                  </a:cubicBezTo>
                  <a:cubicBezTo>
                    <a:pt x="237180" y="796602"/>
                    <a:pt x="216554" y="819806"/>
                    <a:pt x="188195" y="819806"/>
                  </a:cubicBezTo>
                  <a:cubicBezTo>
                    <a:pt x="162414" y="819806"/>
                    <a:pt x="141792" y="799180"/>
                    <a:pt x="141792" y="770821"/>
                  </a:cubicBezTo>
                  <a:cubicBezTo>
                    <a:pt x="141792" y="742462"/>
                    <a:pt x="164995" y="719263"/>
                    <a:pt x="190773" y="721840"/>
                  </a:cubicBezTo>
                  <a:close/>
                  <a:moveTo>
                    <a:pt x="768248" y="580050"/>
                  </a:moveTo>
                  <a:cubicBezTo>
                    <a:pt x="794026" y="580050"/>
                    <a:pt x="817229" y="600672"/>
                    <a:pt x="814652" y="629031"/>
                  </a:cubicBezTo>
                  <a:cubicBezTo>
                    <a:pt x="814652" y="654812"/>
                    <a:pt x="794026" y="678012"/>
                    <a:pt x="765670" y="678012"/>
                  </a:cubicBezTo>
                  <a:cubicBezTo>
                    <a:pt x="737311" y="678012"/>
                    <a:pt x="716685" y="657390"/>
                    <a:pt x="719267" y="629031"/>
                  </a:cubicBezTo>
                  <a:cubicBezTo>
                    <a:pt x="719267" y="600672"/>
                    <a:pt x="739889" y="580050"/>
                    <a:pt x="768248" y="580050"/>
                  </a:cubicBezTo>
                  <a:close/>
                  <a:moveTo>
                    <a:pt x="618720" y="577472"/>
                  </a:moveTo>
                  <a:cubicBezTo>
                    <a:pt x="644502" y="577472"/>
                    <a:pt x="667705" y="598094"/>
                    <a:pt x="665128" y="626453"/>
                  </a:cubicBezTo>
                  <a:cubicBezTo>
                    <a:pt x="665128" y="652234"/>
                    <a:pt x="644502" y="675434"/>
                    <a:pt x="616146" y="675434"/>
                  </a:cubicBezTo>
                  <a:cubicBezTo>
                    <a:pt x="590365" y="675434"/>
                    <a:pt x="567162" y="654812"/>
                    <a:pt x="569739" y="626453"/>
                  </a:cubicBezTo>
                  <a:cubicBezTo>
                    <a:pt x="572317" y="600676"/>
                    <a:pt x="592943" y="577472"/>
                    <a:pt x="618720" y="577472"/>
                  </a:cubicBezTo>
                  <a:close/>
                  <a:moveTo>
                    <a:pt x="476929" y="577472"/>
                  </a:moveTo>
                  <a:cubicBezTo>
                    <a:pt x="502711" y="577472"/>
                    <a:pt x="525914" y="598094"/>
                    <a:pt x="523337" y="626453"/>
                  </a:cubicBezTo>
                  <a:cubicBezTo>
                    <a:pt x="523337" y="652234"/>
                    <a:pt x="502711" y="675434"/>
                    <a:pt x="474355" y="675434"/>
                  </a:cubicBezTo>
                  <a:cubicBezTo>
                    <a:pt x="448574" y="675434"/>
                    <a:pt x="425371" y="654812"/>
                    <a:pt x="427948" y="626453"/>
                  </a:cubicBezTo>
                  <a:cubicBezTo>
                    <a:pt x="430526" y="600676"/>
                    <a:pt x="451152" y="577472"/>
                    <a:pt x="476929" y="577472"/>
                  </a:cubicBezTo>
                  <a:close/>
                  <a:moveTo>
                    <a:pt x="335141" y="577472"/>
                  </a:moveTo>
                  <a:cubicBezTo>
                    <a:pt x="360923" y="577472"/>
                    <a:pt x="384126" y="598094"/>
                    <a:pt x="381549" y="626453"/>
                  </a:cubicBezTo>
                  <a:cubicBezTo>
                    <a:pt x="381549" y="652234"/>
                    <a:pt x="360923" y="675434"/>
                    <a:pt x="332567" y="675434"/>
                  </a:cubicBezTo>
                  <a:cubicBezTo>
                    <a:pt x="306786" y="675434"/>
                    <a:pt x="283583" y="654812"/>
                    <a:pt x="286160" y="626453"/>
                  </a:cubicBezTo>
                  <a:cubicBezTo>
                    <a:pt x="288738" y="598094"/>
                    <a:pt x="309364" y="577472"/>
                    <a:pt x="335141" y="577472"/>
                  </a:cubicBezTo>
                  <a:close/>
                  <a:moveTo>
                    <a:pt x="910035" y="433103"/>
                  </a:moveTo>
                  <a:cubicBezTo>
                    <a:pt x="935817" y="433103"/>
                    <a:pt x="959020" y="453729"/>
                    <a:pt x="956439" y="482084"/>
                  </a:cubicBezTo>
                  <a:cubicBezTo>
                    <a:pt x="956439" y="507865"/>
                    <a:pt x="935817" y="531069"/>
                    <a:pt x="907458" y="531069"/>
                  </a:cubicBezTo>
                  <a:cubicBezTo>
                    <a:pt x="881680" y="531069"/>
                    <a:pt x="858477" y="510443"/>
                    <a:pt x="861054" y="482084"/>
                  </a:cubicBezTo>
                  <a:cubicBezTo>
                    <a:pt x="861054" y="453729"/>
                    <a:pt x="884254" y="433103"/>
                    <a:pt x="910035" y="433103"/>
                  </a:cubicBezTo>
                  <a:close/>
                  <a:moveTo>
                    <a:pt x="768244" y="433103"/>
                  </a:moveTo>
                  <a:cubicBezTo>
                    <a:pt x="794026" y="433103"/>
                    <a:pt x="817229" y="453729"/>
                    <a:pt x="814648" y="482084"/>
                  </a:cubicBezTo>
                  <a:cubicBezTo>
                    <a:pt x="814648" y="507865"/>
                    <a:pt x="794026" y="531069"/>
                    <a:pt x="765667" y="531069"/>
                  </a:cubicBezTo>
                  <a:cubicBezTo>
                    <a:pt x="739889" y="531069"/>
                    <a:pt x="716686" y="510443"/>
                    <a:pt x="719263" y="482084"/>
                  </a:cubicBezTo>
                  <a:cubicBezTo>
                    <a:pt x="719263" y="453729"/>
                    <a:pt x="742463" y="433103"/>
                    <a:pt x="768244" y="433103"/>
                  </a:cubicBezTo>
                  <a:close/>
                  <a:moveTo>
                    <a:pt x="618724" y="433103"/>
                  </a:moveTo>
                  <a:cubicBezTo>
                    <a:pt x="644505" y="433103"/>
                    <a:pt x="667708" y="453729"/>
                    <a:pt x="665127" y="482084"/>
                  </a:cubicBezTo>
                  <a:cubicBezTo>
                    <a:pt x="665127" y="507865"/>
                    <a:pt x="644505" y="531069"/>
                    <a:pt x="616146" y="531069"/>
                  </a:cubicBezTo>
                  <a:cubicBezTo>
                    <a:pt x="587787" y="531069"/>
                    <a:pt x="567165" y="510443"/>
                    <a:pt x="569743" y="482084"/>
                  </a:cubicBezTo>
                  <a:cubicBezTo>
                    <a:pt x="572321" y="453729"/>
                    <a:pt x="592943" y="433103"/>
                    <a:pt x="618724" y="433103"/>
                  </a:cubicBezTo>
                  <a:close/>
                  <a:moveTo>
                    <a:pt x="476929" y="433103"/>
                  </a:moveTo>
                  <a:cubicBezTo>
                    <a:pt x="502711" y="433103"/>
                    <a:pt x="525914" y="453729"/>
                    <a:pt x="523337" y="482084"/>
                  </a:cubicBezTo>
                  <a:cubicBezTo>
                    <a:pt x="523337" y="507865"/>
                    <a:pt x="502711" y="531069"/>
                    <a:pt x="474355" y="531069"/>
                  </a:cubicBezTo>
                  <a:cubicBezTo>
                    <a:pt x="448574" y="531069"/>
                    <a:pt x="425371" y="510443"/>
                    <a:pt x="427948" y="482084"/>
                  </a:cubicBezTo>
                  <a:cubicBezTo>
                    <a:pt x="430526" y="453729"/>
                    <a:pt x="451152" y="433103"/>
                    <a:pt x="476929" y="433103"/>
                  </a:cubicBezTo>
                  <a:close/>
                  <a:moveTo>
                    <a:pt x="768244" y="291312"/>
                  </a:moveTo>
                  <a:cubicBezTo>
                    <a:pt x="794026" y="291312"/>
                    <a:pt x="817229" y="311938"/>
                    <a:pt x="814648" y="340293"/>
                  </a:cubicBezTo>
                  <a:cubicBezTo>
                    <a:pt x="814648" y="366074"/>
                    <a:pt x="794026" y="389278"/>
                    <a:pt x="765667" y="389278"/>
                  </a:cubicBezTo>
                  <a:cubicBezTo>
                    <a:pt x="739889" y="389278"/>
                    <a:pt x="716686" y="368652"/>
                    <a:pt x="719263" y="340293"/>
                  </a:cubicBezTo>
                  <a:cubicBezTo>
                    <a:pt x="719263" y="311938"/>
                    <a:pt x="742463" y="288735"/>
                    <a:pt x="768244" y="291312"/>
                  </a:cubicBezTo>
                  <a:close/>
                  <a:moveTo>
                    <a:pt x="621297" y="288734"/>
                  </a:moveTo>
                  <a:cubicBezTo>
                    <a:pt x="647079" y="288734"/>
                    <a:pt x="670282" y="309360"/>
                    <a:pt x="667705" y="337715"/>
                  </a:cubicBezTo>
                  <a:cubicBezTo>
                    <a:pt x="667705" y="363496"/>
                    <a:pt x="647079" y="386700"/>
                    <a:pt x="618720" y="386700"/>
                  </a:cubicBezTo>
                  <a:cubicBezTo>
                    <a:pt x="592942" y="386700"/>
                    <a:pt x="569739" y="366074"/>
                    <a:pt x="572316" y="337715"/>
                  </a:cubicBezTo>
                  <a:cubicBezTo>
                    <a:pt x="572316" y="311938"/>
                    <a:pt x="592942" y="288734"/>
                    <a:pt x="621297" y="288734"/>
                  </a:cubicBezTo>
                  <a:close/>
                  <a:moveTo>
                    <a:pt x="479510" y="288734"/>
                  </a:moveTo>
                  <a:cubicBezTo>
                    <a:pt x="505292" y="288734"/>
                    <a:pt x="528495" y="309360"/>
                    <a:pt x="525918" y="337715"/>
                  </a:cubicBezTo>
                  <a:cubicBezTo>
                    <a:pt x="525918" y="363496"/>
                    <a:pt x="505292" y="386700"/>
                    <a:pt x="476933" y="386700"/>
                  </a:cubicBezTo>
                  <a:cubicBezTo>
                    <a:pt x="451155" y="386700"/>
                    <a:pt x="427952" y="366074"/>
                    <a:pt x="430529" y="337715"/>
                  </a:cubicBezTo>
                  <a:cubicBezTo>
                    <a:pt x="430529" y="309360"/>
                    <a:pt x="451155" y="288734"/>
                    <a:pt x="479510" y="288734"/>
                  </a:cubicBezTo>
                  <a:close/>
                  <a:moveTo>
                    <a:pt x="337719" y="288734"/>
                  </a:moveTo>
                  <a:cubicBezTo>
                    <a:pt x="363496" y="288734"/>
                    <a:pt x="386699" y="309360"/>
                    <a:pt x="384122" y="337715"/>
                  </a:cubicBezTo>
                  <a:cubicBezTo>
                    <a:pt x="384122" y="363496"/>
                    <a:pt x="363496" y="386700"/>
                    <a:pt x="335141" y="386700"/>
                  </a:cubicBezTo>
                  <a:cubicBezTo>
                    <a:pt x="306782" y="386700"/>
                    <a:pt x="286156" y="366074"/>
                    <a:pt x="288738" y="337715"/>
                  </a:cubicBezTo>
                  <a:cubicBezTo>
                    <a:pt x="288738" y="309360"/>
                    <a:pt x="309360" y="288734"/>
                    <a:pt x="337719" y="288734"/>
                  </a:cubicBezTo>
                  <a:close/>
                  <a:moveTo>
                    <a:pt x="621302" y="146943"/>
                  </a:moveTo>
                  <a:cubicBezTo>
                    <a:pt x="647079" y="146943"/>
                    <a:pt x="670282" y="167569"/>
                    <a:pt x="667705" y="195924"/>
                  </a:cubicBezTo>
                  <a:cubicBezTo>
                    <a:pt x="667705" y="221705"/>
                    <a:pt x="647079" y="244909"/>
                    <a:pt x="618724" y="244909"/>
                  </a:cubicBezTo>
                  <a:cubicBezTo>
                    <a:pt x="590365" y="244909"/>
                    <a:pt x="569739" y="224283"/>
                    <a:pt x="572321" y="195924"/>
                  </a:cubicBezTo>
                  <a:cubicBezTo>
                    <a:pt x="572321" y="167569"/>
                    <a:pt x="595521" y="146943"/>
                    <a:pt x="621302" y="146943"/>
                  </a:cubicBezTo>
                  <a:close/>
                  <a:moveTo>
                    <a:pt x="479510" y="146943"/>
                  </a:moveTo>
                  <a:cubicBezTo>
                    <a:pt x="505291" y="146943"/>
                    <a:pt x="528490" y="167569"/>
                    <a:pt x="525917" y="195924"/>
                  </a:cubicBezTo>
                  <a:cubicBezTo>
                    <a:pt x="525917" y="221705"/>
                    <a:pt x="505291" y="244909"/>
                    <a:pt x="476932" y="244909"/>
                  </a:cubicBezTo>
                  <a:cubicBezTo>
                    <a:pt x="451151" y="244909"/>
                    <a:pt x="430529" y="224283"/>
                    <a:pt x="430529" y="195924"/>
                  </a:cubicBezTo>
                  <a:cubicBezTo>
                    <a:pt x="430529" y="167569"/>
                    <a:pt x="451151" y="146943"/>
                    <a:pt x="479510" y="146943"/>
                  </a:cubicBezTo>
                  <a:close/>
                  <a:moveTo>
                    <a:pt x="337719" y="146943"/>
                  </a:moveTo>
                  <a:cubicBezTo>
                    <a:pt x="363496" y="146943"/>
                    <a:pt x="386699" y="167569"/>
                    <a:pt x="384122" y="195924"/>
                  </a:cubicBezTo>
                  <a:cubicBezTo>
                    <a:pt x="384122" y="221705"/>
                    <a:pt x="363496" y="244909"/>
                    <a:pt x="335141" y="244909"/>
                  </a:cubicBezTo>
                  <a:cubicBezTo>
                    <a:pt x="306782" y="244909"/>
                    <a:pt x="286156" y="224283"/>
                    <a:pt x="288738" y="195924"/>
                  </a:cubicBezTo>
                  <a:cubicBezTo>
                    <a:pt x="288738" y="167569"/>
                    <a:pt x="309360" y="146943"/>
                    <a:pt x="337719" y="146943"/>
                  </a:cubicBezTo>
                  <a:close/>
                  <a:moveTo>
                    <a:pt x="193350" y="144369"/>
                  </a:moveTo>
                  <a:cubicBezTo>
                    <a:pt x="219131" y="144369"/>
                    <a:pt x="242334" y="164991"/>
                    <a:pt x="239757" y="193350"/>
                  </a:cubicBezTo>
                  <a:cubicBezTo>
                    <a:pt x="239757" y="219131"/>
                    <a:pt x="219131" y="242331"/>
                    <a:pt x="190776" y="242331"/>
                  </a:cubicBezTo>
                  <a:cubicBezTo>
                    <a:pt x="164995" y="242331"/>
                    <a:pt x="144369" y="221709"/>
                    <a:pt x="144369" y="193350"/>
                  </a:cubicBezTo>
                  <a:cubicBezTo>
                    <a:pt x="144369" y="167573"/>
                    <a:pt x="164995" y="144369"/>
                    <a:pt x="193350" y="144369"/>
                  </a:cubicBezTo>
                  <a:close/>
                  <a:moveTo>
                    <a:pt x="479510" y="0"/>
                  </a:moveTo>
                  <a:cubicBezTo>
                    <a:pt x="505291" y="0"/>
                    <a:pt x="528490" y="20622"/>
                    <a:pt x="525917" y="48981"/>
                  </a:cubicBezTo>
                  <a:cubicBezTo>
                    <a:pt x="525917" y="74762"/>
                    <a:pt x="505291" y="97962"/>
                    <a:pt x="476932" y="97962"/>
                  </a:cubicBezTo>
                  <a:cubicBezTo>
                    <a:pt x="451151" y="97962"/>
                    <a:pt x="430529" y="77340"/>
                    <a:pt x="430529" y="48981"/>
                  </a:cubicBezTo>
                  <a:cubicBezTo>
                    <a:pt x="430529" y="20622"/>
                    <a:pt x="453729" y="0"/>
                    <a:pt x="479510" y="0"/>
                  </a:cubicBezTo>
                  <a:close/>
                  <a:moveTo>
                    <a:pt x="337719" y="0"/>
                  </a:moveTo>
                  <a:cubicBezTo>
                    <a:pt x="363501" y="0"/>
                    <a:pt x="386704" y="20622"/>
                    <a:pt x="384127" y="48981"/>
                  </a:cubicBezTo>
                  <a:cubicBezTo>
                    <a:pt x="384127" y="74762"/>
                    <a:pt x="363501" y="97962"/>
                    <a:pt x="335142" y="97962"/>
                  </a:cubicBezTo>
                  <a:cubicBezTo>
                    <a:pt x="309364" y="97962"/>
                    <a:pt x="286161" y="77340"/>
                    <a:pt x="288738" y="48981"/>
                  </a:cubicBezTo>
                  <a:cubicBezTo>
                    <a:pt x="288738" y="20622"/>
                    <a:pt x="311938" y="0"/>
                    <a:pt x="337719" y="0"/>
                  </a:cubicBezTo>
                  <a:close/>
                  <a:moveTo>
                    <a:pt x="193350" y="0"/>
                  </a:moveTo>
                  <a:cubicBezTo>
                    <a:pt x="219132" y="0"/>
                    <a:pt x="242335" y="20622"/>
                    <a:pt x="239758" y="48981"/>
                  </a:cubicBezTo>
                  <a:cubicBezTo>
                    <a:pt x="239758" y="74762"/>
                    <a:pt x="219132" y="97962"/>
                    <a:pt x="190776" y="97962"/>
                  </a:cubicBezTo>
                  <a:cubicBezTo>
                    <a:pt x="164995" y="97962"/>
                    <a:pt x="141792" y="77340"/>
                    <a:pt x="144369" y="48981"/>
                  </a:cubicBezTo>
                  <a:cubicBezTo>
                    <a:pt x="144369" y="20622"/>
                    <a:pt x="164995" y="0"/>
                    <a:pt x="193350" y="0"/>
                  </a:cubicBezTo>
                  <a:close/>
                  <a:moveTo>
                    <a:pt x="51559" y="0"/>
                  </a:moveTo>
                  <a:cubicBezTo>
                    <a:pt x="77341" y="0"/>
                    <a:pt x="100544" y="20622"/>
                    <a:pt x="97967" y="48981"/>
                  </a:cubicBezTo>
                  <a:cubicBezTo>
                    <a:pt x="97967" y="74762"/>
                    <a:pt x="77341" y="97962"/>
                    <a:pt x="48985" y="97962"/>
                  </a:cubicBezTo>
                  <a:cubicBezTo>
                    <a:pt x="23204" y="97962"/>
                    <a:pt x="1" y="77340"/>
                    <a:pt x="2578" y="48981"/>
                  </a:cubicBezTo>
                  <a:cubicBezTo>
                    <a:pt x="2578" y="20622"/>
                    <a:pt x="23204" y="0"/>
                    <a:pt x="51559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6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BFF9CD1-FA41-4203-8F9D-BBBB151945AF}"/>
                </a:ext>
              </a:extLst>
            </p:cNvPr>
            <p:cNvSpPr/>
            <p:nvPr/>
          </p:nvSpPr>
          <p:spPr>
            <a:xfrm>
              <a:off x="11312945" y="4826453"/>
              <a:ext cx="726655" cy="736147"/>
            </a:xfrm>
            <a:custGeom>
              <a:avLst/>
              <a:gdLst>
                <a:gd name="connsiteX0" fmla="*/ 335334 w 956831"/>
                <a:gd name="connsiteY0" fmla="*/ 871365 h 969327"/>
                <a:gd name="connsiteX1" fmla="*/ 381741 w 956831"/>
                <a:gd name="connsiteY1" fmla="*/ 920346 h 969327"/>
                <a:gd name="connsiteX2" fmla="*/ 332756 w 956831"/>
                <a:gd name="connsiteY2" fmla="*/ 969327 h 969327"/>
                <a:gd name="connsiteX3" fmla="*/ 286353 w 956831"/>
                <a:gd name="connsiteY3" fmla="*/ 920346 h 969327"/>
                <a:gd name="connsiteX4" fmla="*/ 335334 w 956831"/>
                <a:gd name="connsiteY4" fmla="*/ 871365 h 969327"/>
                <a:gd name="connsiteX5" fmla="*/ 477124 w 956831"/>
                <a:gd name="connsiteY5" fmla="*/ 871365 h 969327"/>
                <a:gd name="connsiteX6" fmla="*/ 523532 w 956831"/>
                <a:gd name="connsiteY6" fmla="*/ 920346 h 969327"/>
                <a:gd name="connsiteX7" fmla="*/ 474547 w 956831"/>
                <a:gd name="connsiteY7" fmla="*/ 969327 h 969327"/>
                <a:gd name="connsiteX8" fmla="*/ 428143 w 956831"/>
                <a:gd name="connsiteY8" fmla="*/ 920346 h 969327"/>
                <a:gd name="connsiteX9" fmla="*/ 477124 w 956831"/>
                <a:gd name="connsiteY9" fmla="*/ 871365 h 969327"/>
                <a:gd name="connsiteX10" fmla="*/ 190968 w 956831"/>
                <a:gd name="connsiteY10" fmla="*/ 868784 h 969327"/>
                <a:gd name="connsiteX11" fmla="*/ 237376 w 956831"/>
                <a:gd name="connsiteY11" fmla="*/ 917765 h 969327"/>
                <a:gd name="connsiteX12" fmla="*/ 188391 w 956831"/>
                <a:gd name="connsiteY12" fmla="*/ 966746 h 969327"/>
                <a:gd name="connsiteX13" fmla="*/ 141987 w 956831"/>
                <a:gd name="connsiteY13" fmla="*/ 917765 h 969327"/>
                <a:gd name="connsiteX14" fmla="*/ 190968 w 956831"/>
                <a:gd name="connsiteY14" fmla="*/ 868784 h 969327"/>
                <a:gd name="connsiteX15" fmla="*/ 49177 w 956831"/>
                <a:gd name="connsiteY15" fmla="*/ 868784 h 969327"/>
                <a:gd name="connsiteX16" fmla="*/ 95585 w 956831"/>
                <a:gd name="connsiteY16" fmla="*/ 917765 h 969327"/>
                <a:gd name="connsiteX17" fmla="*/ 46600 w 956831"/>
                <a:gd name="connsiteY17" fmla="*/ 966746 h 969327"/>
                <a:gd name="connsiteX18" fmla="*/ 196 w 956831"/>
                <a:gd name="connsiteY18" fmla="*/ 917765 h 969327"/>
                <a:gd name="connsiteX19" fmla="*/ 49177 w 956831"/>
                <a:gd name="connsiteY19" fmla="*/ 868784 h 969327"/>
                <a:gd name="connsiteX20" fmla="*/ 618916 w 956831"/>
                <a:gd name="connsiteY20" fmla="*/ 721841 h 969327"/>
                <a:gd name="connsiteX21" fmla="*/ 665324 w 956831"/>
                <a:gd name="connsiteY21" fmla="*/ 770822 h 969327"/>
                <a:gd name="connsiteX22" fmla="*/ 616339 w 956831"/>
                <a:gd name="connsiteY22" fmla="*/ 819807 h 969327"/>
                <a:gd name="connsiteX23" fmla="*/ 569935 w 956831"/>
                <a:gd name="connsiteY23" fmla="*/ 770822 h 969327"/>
                <a:gd name="connsiteX24" fmla="*/ 618916 w 956831"/>
                <a:gd name="connsiteY24" fmla="*/ 721841 h 969327"/>
                <a:gd name="connsiteX25" fmla="*/ 477125 w 956831"/>
                <a:gd name="connsiteY25" fmla="*/ 721841 h 969327"/>
                <a:gd name="connsiteX26" fmla="*/ 523532 w 956831"/>
                <a:gd name="connsiteY26" fmla="*/ 770822 h 969327"/>
                <a:gd name="connsiteX27" fmla="*/ 474547 w 956831"/>
                <a:gd name="connsiteY27" fmla="*/ 819807 h 969327"/>
                <a:gd name="connsiteX28" fmla="*/ 428144 w 956831"/>
                <a:gd name="connsiteY28" fmla="*/ 770822 h 969327"/>
                <a:gd name="connsiteX29" fmla="*/ 477125 w 956831"/>
                <a:gd name="connsiteY29" fmla="*/ 721841 h 969327"/>
                <a:gd name="connsiteX30" fmla="*/ 335337 w 956831"/>
                <a:gd name="connsiteY30" fmla="*/ 721841 h 969327"/>
                <a:gd name="connsiteX31" fmla="*/ 381740 w 956831"/>
                <a:gd name="connsiteY31" fmla="*/ 770822 h 969327"/>
                <a:gd name="connsiteX32" fmla="*/ 332759 w 956831"/>
                <a:gd name="connsiteY32" fmla="*/ 819807 h 969327"/>
                <a:gd name="connsiteX33" fmla="*/ 286356 w 956831"/>
                <a:gd name="connsiteY33" fmla="*/ 770822 h 969327"/>
                <a:gd name="connsiteX34" fmla="*/ 335337 w 956831"/>
                <a:gd name="connsiteY34" fmla="*/ 721841 h 969327"/>
                <a:gd name="connsiteX35" fmla="*/ 190968 w 956831"/>
                <a:gd name="connsiteY35" fmla="*/ 721840 h 969327"/>
                <a:gd name="connsiteX36" fmla="*/ 237371 w 956831"/>
                <a:gd name="connsiteY36" fmla="*/ 770821 h 969327"/>
                <a:gd name="connsiteX37" fmla="*/ 188390 w 956831"/>
                <a:gd name="connsiteY37" fmla="*/ 819806 h 969327"/>
                <a:gd name="connsiteX38" fmla="*/ 141987 w 956831"/>
                <a:gd name="connsiteY38" fmla="*/ 770821 h 969327"/>
                <a:gd name="connsiteX39" fmla="*/ 190968 w 956831"/>
                <a:gd name="connsiteY39" fmla="*/ 721840 h 969327"/>
                <a:gd name="connsiteX40" fmla="*/ 768440 w 956831"/>
                <a:gd name="connsiteY40" fmla="*/ 580050 h 969327"/>
                <a:gd name="connsiteX41" fmla="*/ 814843 w 956831"/>
                <a:gd name="connsiteY41" fmla="*/ 629031 h 969327"/>
                <a:gd name="connsiteX42" fmla="*/ 765862 w 956831"/>
                <a:gd name="connsiteY42" fmla="*/ 678012 h 969327"/>
                <a:gd name="connsiteX43" fmla="*/ 719459 w 956831"/>
                <a:gd name="connsiteY43" fmla="*/ 629031 h 969327"/>
                <a:gd name="connsiteX44" fmla="*/ 768440 w 956831"/>
                <a:gd name="connsiteY44" fmla="*/ 580050 h 969327"/>
                <a:gd name="connsiteX45" fmla="*/ 618916 w 956831"/>
                <a:gd name="connsiteY45" fmla="*/ 577472 h 969327"/>
                <a:gd name="connsiteX46" fmla="*/ 665324 w 956831"/>
                <a:gd name="connsiteY46" fmla="*/ 626453 h 969327"/>
                <a:gd name="connsiteX47" fmla="*/ 616339 w 956831"/>
                <a:gd name="connsiteY47" fmla="*/ 675434 h 969327"/>
                <a:gd name="connsiteX48" fmla="*/ 569935 w 956831"/>
                <a:gd name="connsiteY48" fmla="*/ 626453 h 969327"/>
                <a:gd name="connsiteX49" fmla="*/ 618916 w 956831"/>
                <a:gd name="connsiteY49" fmla="*/ 577472 h 969327"/>
                <a:gd name="connsiteX50" fmla="*/ 477124 w 956831"/>
                <a:gd name="connsiteY50" fmla="*/ 577472 h 969327"/>
                <a:gd name="connsiteX51" fmla="*/ 523532 w 956831"/>
                <a:gd name="connsiteY51" fmla="*/ 626453 h 969327"/>
                <a:gd name="connsiteX52" fmla="*/ 474547 w 956831"/>
                <a:gd name="connsiteY52" fmla="*/ 675434 h 969327"/>
                <a:gd name="connsiteX53" fmla="*/ 428143 w 956831"/>
                <a:gd name="connsiteY53" fmla="*/ 626453 h 969327"/>
                <a:gd name="connsiteX54" fmla="*/ 477124 w 956831"/>
                <a:gd name="connsiteY54" fmla="*/ 577472 h 969327"/>
                <a:gd name="connsiteX55" fmla="*/ 335333 w 956831"/>
                <a:gd name="connsiteY55" fmla="*/ 577472 h 969327"/>
                <a:gd name="connsiteX56" fmla="*/ 381741 w 956831"/>
                <a:gd name="connsiteY56" fmla="*/ 626453 h 969327"/>
                <a:gd name="connsiteX57" fmla="*/ 332756 w 956831"/>
                <a:gd name="connsiteY57" fmla="*/ 675434 h 969327"/>
                <a:gd name="connsiteX58" fmla="*/ 286352 w 956831"/>
                <a:gd name="connsiteY58" fmla="*/ 626453 h 969327"/>
                <a:gd name="connsiteX59" fmla="*/ 335333 w 956831"/>
                <a:gd name="connsiteY59" fmla="*/ 577472 h 969327"/>
                <a:gd name="connsiteX60" fmla="*/ 910227 w 956831"/>
                <a:gd name="connsiteY60" fmla="*/ 433103 h 969327"/>
                <a:gd name="connsiteX61" fmla="*/ 956635 w 956831"/>
                <a:gd name="connsiteY61" fmla="*/ 482084 h 969327"/>
                <a:gd name="connsiteX62" fmla="*/ 907653 w 956831"/>
                <a:gd name="connsiteY62" fmla="*/ 531069 h 969327"/>
                <a:gd name="connsiteX63" fmla="*/ 861246 w 956831"/>
                <a:gd name="connsiteY63" fmla="*/ 482084 h 969327"/>
                <a:gd name="connsiteX64" fmla="*/ 910227 w 956831"/>
                <a:gd name="connsiteY64" fmla="*/ 433103 h 969327"/>
                <a:gd name="connsiteX65" fmla="*/ 768440 w 956831"/>
                <a:gd name="connsiteY65" fmla="*/ 433103 h 969327"/>
                <a:gd name="connsiteX66" fmla="*/ 814848 w 956831"/>
                <a:gd name="connsiteY66" fmla="*/ 482084 h 969327"/>
                <a:gd name="connsiteX67" fmla="*/ 765866 w 956831"/>
                <a:gd name="connsiteY67" fmla="*/ 531069 h 969327"/>
                <a:gd name="connsiteX68" fmla="*/ 719459 w 956831"/>
                <a:gd name="connsiteY68" fmla="*/ 482084 h 969327"/>
                <a:gd name="connsiteX69" fmla="*/ 768440 w 956831"/>
                <a:gd name="connsiteY69" fmla="*/ 433103 h 969327"/>
                <a:gd name="connsiteX70" fmla="*/ 621494 w 956831"/>
                <a:gd name="connsiteY70" fmla="*/ 433103 h 969327"/>
                <a:gd name="connsiteX71" fmla="*/ 667898 w 956831"/>
                <a:gd name="connsiteY71" fmla="*/ 482084 h 969327"/>
                <a:gd name="connsiteX72" fmla="*/ 618916 w 956831"/>
                <a:gd name="connsiteY72" fmla="*/ 531069 h 969327"/>
                <a:gd name="connsiteX73" fmla="*/ 572513 w 956831"/>
                <a:gd name="connsiteY73" fmla="*/ 482084 h 969327"/>
                <a:gd name="connsiteX74" fmla="*/ 621494 w 956831"/>
                <a:gd name="connsiteY74" fmla="*/ 433103 h 969327"/>
                <a:gd name="connsiteX75" fmla="*/ 479702 w 956831"/>
                <a:gd name="connsiteY75" fmla="*/ 433103 h 969327"/>
                <a:gd name="connsiteX76" fmla="*/ 526106 w 956831"/>
                <a:gd name="connsiteY76" fmla="*/ 482084 h 969327"/>
                <a:gd name="connsiteX77" fmla="*/ 477125 w 956831"/>
                <a:gd name="connsiteY77" fmla="*/ 531069 h 969327"/>
                <a:gd name="connsiteX78" fmla="*/ 430721 w 956831"/>
                <a:gd name="connsiteY78" fmla="*/ 482084 h 969327"/>
                <a:gd name="connsiteX79" fmla="*/ 479702 w 956831"/>
                <a:gd name="connsiteY79" fmla="*/ 433103 h 969327"/>
                <a:gd name="connsiteX80" fmla="*/ 768440 w 956831"/>
                <a:gd name="connsiteY80" fmla="*/ 291312 h 969327"/>
                <a:gd name="connsiteX81" fmla="*/ 814848 w 956831"/>
                <a:gd name="connsiteY81" fmla="*/ 340293 h 969327"/>
                <a:gd name="connsiteX82" fmla="*/ 765866 w 956831"/>
                <a:gd name="connsiteY82" fmla="*/ 389278 h 969327"/>
                <a:gd name="connsiteX83" fmla="*/ 719459 w 956831"/>
                <a:gd name="connsiteY83" fmla="*/ 340293 h 969327"/>
                <a:gd name="connsiteX84" fmla="*/ 768440 w 956831"/>
                <a:gd name="connsiteY84" fmla="*/ 291312 h 969327"/>
                <a:gd name="connsiteX85" fmla="*/ 621493 w 956831"/>
                <a:gd name="connsiteY85" fmla="*/ 288734 h 969327"/>
                <a:gd name="connsiteX86" fmla="*/ 667897 w 956831"/>
                <a:gd name="connsiteY86" fmla="*/ 337715 h 969327"/>
                <a:gd name="connsiteX87" fmla="*/ 618916 w 956831"/>
                <a:gd name="connsiteY87" fmla="*/ 386700 h 969327"/>
                <a:gd name="connsiteX88" fmla="*/ 572512 w 956831"/>
                <a:gd name="connsiteY88" fmla="*/ 337715 h 969327"/>
                <a:gd name="connsiteX89" fmla="*/ 621493 w 956831"/>
                <a:gd name="connsiteY89" fmla="*/ 288734 h 969327"/>
                <a:gd name="connsiteX90" fmla="*/ 479702 w 956831"/>
                <a:gd name="connsiteY90" fmla="*/ 288734 h 969327"/>
                <a:gd name="connsiteX91" fmla="*/ 526106 w 956831"/>
                <a:gd name="connsiteY91" fmla="*/ 337715 h 969327"/>
                <a:gd name="connsiteX92" fmla="*/ 477125 w 956831"/>
                <a:gd name="connsiteY92" fmla="*/ 386700 h 969327"/>
                <a:gd name="connsiteX93" fmla="*/ 430721 w 956831"/>
                <a:gd name="connsiteY93" fmla="*/ 337715 h 969327"/>
                <a:gd name="connsiteX94" fmla="*/ 479702 w 956831"/>
                <a:gd name="connsiteY94" fmla="*/ 288734 h 969327"/>
                <a:gd name="connsiteX95" fmla="*/ 337911 w 956831"/>
                <a:gd name="connsiteY95" fmla="*/ 288734 h 969327"/>
                <a:gd name="connsiteX96" fmla="*/ 384315 w 956831"/>
                <a:gd name="connsiteY96" fmla="*/ 337715 h 969327"/>
                <a:gd name="connsiteX97" fmla="*/ 335334 w 956831"/>
                <a:gd name="connsiteY97" fmla="*/ 386700 h 969327"/>
                <a:gd name="connsiteX98" fmla="*/ 288930 w 956831"/>
                <a:gd name="connsiteY98" fmla="*/ 337715 h 969327"/>
                <a:gd name="connsiteX99" fmla="*/ 337911 w 956831"/>
                <a:gd name="connsiteY99" fmla="*/ 288734 h 969327"/>
                <a:gd name="connsiteX100" fmla="*/ 621493 w 956831"/>
                <a:gd name="connsiteY100" fmla="*/ 146943 h 969327"/>
                <a:gd name="connsiteX101" fmla="*/ 667897 w 956831"/>
                <a:gd name="connsiteY101" fmla="*/ 195924 h 969327"/>
                <a:gd name="connsiteX102" fmla="*/ 618916 w 956831"/>
                <a:gd name="connsiteY102" fmla="*/ 244909 h 969327"/>
                <a:gd name="connsiteX103" fmla="*/ 572512 w 956831"/>
                <a:gd name="connsiteY103" fmla="*/ 195924 h 969327"/>
                <a:gd name="connsiteX104" fmla="*/ 621493 w 956831"/>
                <a:gd name="connsiteY104" fmla="*/ 146943 h 969327"/>
                <a:gd name="connsiteX105" fmla="*/ 479702 w 956831"/>
                <a:gd name="connsiteY105" fmla="*/ 146943 h 969327"/>
                <a:gd name="connsiteX106" fmla="*/ 526106 w 956831"/>
                <a:gd name="connsiteY106" fmla="*/ 195924 h 969327"/>
                <a:gd name="connsiteX107" fmla="*/ 477125 w 956831"/>
                <a:gd name="connsiteY107" fmla="*/ 244909 h 969327"/>
                <a:gd name="connsiteX108" fmla="*/ 430721 w 956831"/>
                <a:gd name="connsiteY108" fmla="*/ 195924 h 969327"/>
                <a:gd name="connsiteX109" fmla="*/ 479702 w 956831"/>
                <a:gd name="connsiteY109" fmla="*/ 146943 h 969327"/>
                <a:gd name="connsiteX110" fmla="*/ 337915 w 956831"/>
                <a:gd name="connsiteY110" fmla="*/ 146943 h 969327"/>
                <a:gd name="connsiteX111" fmla="*/ 384319 w 956831"/>
                <a:gd name="connsiteY111" fmla="*/ 195924 h 969327"/>
                <a:gd name="connsiteX112" fmla="*/ 335337 w 956831"/>
                <a:gd name="connsiteY112" fmla="*/ 244909 h 969327"/>
                <a:gd name="connsiteX113" fmla="*/ 288934 w 956831"/>
                <a:gd name="connsiteY113" fmla="*/ 195924 h 969327"/>
                <a:gd name="connsiteX114" fmla="*/ 337915 w 956831"/>
                <a:gd name="connsiteY114" fmla="*/ 146943 h 969327"/>
                <a:gd name="connsiteX115" fmla="*/ 193542 w 956831"/>
                <a:gd name="connsiteY115" fmla="*/ 144369 h 969327"/>
                <a:gd name="connsiteX116" fmla="*/ 239950 w 956831"/>
                <a:gd name="connsiteY116" fmla="*/ 193350 h 969327"/>
                <a:gd name="connsiteX117" fmla="*/ 190965 w 956831"/>
                <a:gd name="connsiteY117" fmla="*/ 242331 h 969327"/>
                <a:gd name="connsiteX118" fmla="*/ 144561 w 956831"/>
                <a:gd name="connsiteY118" fmla="*/ 193350 h 969327"/>
                <a:gd name="connsiteX119" fmla="*/ 193542 w 956831"/>
                <a:gd name="connsiteY119" fmla="*/ 144369 h 969327"/>
                <a:gd name="connsiteX120" fmla="*/ 479706 w 956831"/>
                <a:gd name="connsiteY120" fmla="*/ 0 h 969327"/>
                <a:gd name="connsiteX121" fmla="*/ 526110 w 956831"/>
                <a:gd name="connsiteY121" fmla="*/ 48981 h 969327"/>
                <a:gd name="connsiteX122" fmla="*/ 477128 w 956831"/>
                <a:gd name="connsiteY122" fmla="*/ 97962 h 969327"/>
                <a:gd name="connsiteX123" fmla="*/ 430725 w 956831"/>
                <a:gd name="connsiteY123" fmla="*/ 48981 h 969327"/>
                <a:gd name="connsiteX124" fmla="*/ 479706 w 956831"/>
                <a:gd name="connsiteY124" fmla="*/ 0 h 969327"/>
                <a:gd name="connsiteX125" fmla="*/ 337911 w 956831"/>
                <a:gd name="connsiteY125" fmla="*/ 0 h 969327"/>
                <a:gd name="connsiteX126" fmla="*/ 384315 w 956831"/>
                <a:gd name="connsiteY126" fmla="*/ 48981 h 969327"/>
                <a:gd name="connsiteX127" fmla="*/ 335334 w 956831"/>
                <a:gd name="connsiteY127" fmla="*/ 97962 h 969327"/>
                <a:gd name="connsiteX128" fmla="*/ 288930 w 956831"/>
                <a:gd name="connsiteY128" fmla="*/ 48981 h 969327"/>
                <a:gd name="connsiteX129" fmla="*/ 337911 w 956831"/>
                <a:gd name="connsiteY129" fmla="*/ 0 h 969327"/>
                <a:gd name="connsiteX130" fmla="*/ 193542 w 956831"/>
                <a:gd name="connsiteY130" fmla="*/ 0 h 969327"/>
                <a:gd name="connsiteX131" fmla="*/ 239950 w 956831"/>
                <a:gd name="connsiteY131" fmla="*/ 48981 h 969327"/>
                <a:gd name="connsiteX132" fmla="*/ 190965 w 956831"/>
                <a:gd name="connsiteY132" fmla="*/ 97962 h 969327"/>
                <a:gd name="connsiteX133" fmla="*/ 144561 w 956831"/>
                <a:gd name="connsiteY133" fmla="*/ 48981 h 969327"/>
                <a:gd name="connsiteX134" fmla="*/ 193542 w 956831"/>
                <a:gd name="connsiteY134" fmla="*/ 0 h 969327"/>
                <a:gd name="connsiteX135" fmla="*/ 51755 w 956831"/>
                <a:gd name="connsiteY135" fmla="*/ 0 h 969327"/>
                <a:gd name="connsiteX136" fmla="*/ 98163 w 956831"/>
                <a:gd name="connsiteY136" fmla="*/ 48981 h 969327"/>
                <a:gd name="connsiteX137" fmla="*/ 49178 w 956831"/>
                <a:gd name="connsiteY137" fmla="*/ 97962 h 969327"/>
                <a:gd name="connsiteX138" fmla="*/ 2774 w 956831"/>
                <a:gd name="connsiteY138" fmla="*/ 48981 h 969327"/>
                <a:gd name="connsiteX139" fmla="*/ 51755 w 956831"/>
                <a:gd name="connsiteY139" fmla="*/ 0 h 9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956831" h="969327">
                  <a:moveTo>
                    <a:pt x="335334" y="871365"/>
                  </a:moveTo>
                  <a:cubicBezTo>
                    <a:pt x="361115" y="871365"/>
                    <a:pt x="384314" y="891987"/>
                    <a:pt x="381741" y="920346"/>
                  </a:cubicBezTo>
                  <a:cubicBezTo>
                    <a:pt x="381741" y="946127"/>
                    <a:pt x="361115" y="969327"/>
                    <a:pt x="332756" y="969327"/>
                  </a:cubicBezTo>
                  <a:cubicBezTo>
                    <a:pt x="306975" y="969327"/>
                    <a:pt x="286353" y="948705"/>
                    <a:pt x="286353" y="920346"/>
                  </a:cubicBezTo>
                  <a:cubicBezTo>
                    <a:pt x="286353" y="891987"/>
                    <a:pt x="309556" y="868788"/>
                    <a:pt x="335334" y="871365"/>
                  </a:cubicBezTo>
                  <a:close/>
                  <a:moveTo>
                    <a:pt x="477124" y="871365"/>
                  </a:moveTo>
                  <a:cubicBezTo>
                    <a:pt x="502906" y="871365"/>
                    <a:pt x="526106" y="891987"/>
                    <a:pt x="523532" y="920346"/>
                  </a:cubicBezTo>
                  <a:cubicBezTo>
                    <a:pt x="520954" y="948705"/>
                    <a:pt x="502906" y="969327"/>
                    <a:pt x="474547" y="969327"/>
                  </a:cubicBezTo>
                  <a:cubicBezTo>
                    <a:pt x="448765" y="969327"/>
                    <a:pt x="425566" y="948705"/>
                    <a:pt x="428143" y="920346"/>
                  </a:cubicBezTo>
                  <a:cubicBezTo>
                    <a:pt x="430721" y="891987"/>
                    <a:pt x="451347" y="871365"/>
                    <a:pt x="477124" y="871365"/>
                  </a:cubicBezTo>
                  <a:close/>
                  <a:moveTo>
                    <a:pt x="190968" y="868784"/>
                  </a:moveTo>
                  <a:cubicBezTo>
                    <a:pt x="216750" y="868784"/>
                    <a:pt x="239953" y="889406"/>
                    <a:pt x="237376" y="917765"/>
                  </a:cubicBezTo>
                  <a:cubicBezTo>
                    <a:pt x="237376" y="943546"/>
                    <a:pt x="216750" y="966746"/>
                    <a:pt x="188391" y="966746"/>
                  </a:cubicBezTo>
                  <a:cubicBezTo>
                    <a:pt x="162613" y="966746"/>
                    <a:pt x="139410" y="946124"/>
                    <a:pt x="141987" y="917765"/>
                  </a:cubicBezTo>
                  <a:cubicBezTo>
                    <a:pt x="141987" y="891988"/>
                    <a:pt x="165187" y="868784"/>
                    <a:pt x="190968" y="868784"/>
                  </a:cubicBezTo>
                  <a:close/>
                  <a:moveTo>
                    <a:pt x="49177" y="868784"/>
                  </a:moveTo>
                  <a:cubicBezTo>
                    <a:pt x="74959" y="868784"/>
                    <a:pt x="98162" y="889406"/>
                    <a:pt x="95585" y="917765"/>
                  </a:cubicBezTo>
                  <a:cubicBezTo>
                    <a:pt x="93003" y="946124"/>
                    <a:pt x="74959" y="966746"/>
                    <a:pt x="46600" y="966746"/>
                  </a:cubicBezTo>
                  <a:cubicBezTo>
                    <a:pt x="20822" y="966746"/>
                    <a:pt x="-2381" y="946124"/>
                    <a:pt x="196" y="917765"/>
                  </a:cubicBezTo>
                  <a:cubicBezTo>
                    <a:pt x="196" y="889406"/>
                    <a:pt x="23396" y="868784"/>
                    <a:pt x="49177" y="868784"/>
                  </a:cubicBezTo>
                  <a:close/>
                  <a:moveTo>
                    <a:pt x="618916" y="721841"/>
                  </a:moveTo>
                  <a:cubicBezTo>
                    <a:pt x="644698" y="721841"/>
                    <a:pt x="667898" y="742463"/>
                    <a:pt x="665324" y="770822"/>
                  </a:cubicBezTo>
                  <a:cubicBezTo>
                    <a:pt x="665324" y="796603"/>
                    <a:pt x="644698" y="819807"/>
                    <a:pt x="616339" y="819807"/>
                  </a:cubicBezTo>
                  <a:cubicBezTo>
                    <a:pt x="590557" y="819807"/>
                    <a:pt x="567358" y="799181"/>
                    <a:pt x="569935" y="770822"/>
                  </a:cubicBezTo>
                  <a:cubicBezTo>
                    <a:pt x="572513" y="742463"/>
                    <a:pt x="593139" y="721841"/>
                    <a:pt x="618916" y="721841"/>
                  </a:cubicBezTo>
                  <a:close/>
                  <a:moveTo>
                    <a:pt x="477125" y="721841"/>
                  </a:moveTo>
                  <a:cubicBezTo>
                    <a:pt x="502906" y="721841"/>
                    <a:pt x="526105" y="742463"/>
                    <a:pt x="523532" y="770822"/>
                  </a:cubicBezTo>
                  <a:cubicBezTo>
                    <a:pt x="523532" y="796603"/>
                    <a:pt x="502906" y="819807"/>
                    <a:pt x="474547" y="819807"/>
                  </a:cubicBezTo>
                  <a:cubicBezTo>
                    <a:pt x="448766" y="819807"/>
                    <a:pt x="428144" y="799181"/>
                    <a:pt x="428144" y="770822"/>
                  </a:cubicBezTo>
                  <a:cubicBezTo>
                    <a:pt x="430722" y="742463"/>
                    <a:pt x="451347" y="721841"/>
                    <a:pt x="477125" y="721841"/>
                  </a:cubicBezTo>
                  <a:close/>
                  <a:moveTo>
                    <a:pt x="335337" y="721841"/>
                  </a:moveTo>
                  <a:cubicBezTo>
                    <a:pt x="361118" y="721841"/>
                    <a:pt x="384317" y="742463"/>
                    <a:pt x="381740" y="770822"/>
                  </a:cubicBezTo>
                  <a:cubicBezTo>
                    <a:pt x="381740" y="796603"/>
                    <a:pt x="361118" y="819807"/>
                    <a:pt x="332759" y="819807"/>
                  </a:cubicBezTo>
                  <a:cubicBezTo>
                    <a:pt x="304400" y="819807"/>
                    <a:pt x="283778" y="799181"/>
                    <a:pt x="286356" y="770822"/>
                  </a:cubicBezTo>
                  <a:cubicBezTo>
                    <a:pt x="288934" y="742463"/>
                    <a:pt x="309556" y="721841"/>
                    <a:pt x="335337" y="721841"/>
                  </a:cubicBezTo>
                  <a:close/>
                  <a:moveTo>
                    <a:pt x="190968" y="721840"/>
                  </a:moveTo>
                  <a:cubicBezTo>
                    <a:pt x="216745" y="721840"/>
                    <a:pt x="239948" y="742462"/>
                    <a:pt x="237371" y="770821"/>
                  </a:cubicBezTo>
                  <a:cubicBezTo>
                    <a:pt x="237371" y="796602"/>
                    <a:pt x="216745" y="819806"/>
                    <a:pt x="188390" y="819806"/>
                  </a:cubicBezTo>
                  <a:cubicBezTo>
                    <a:pt x="160031" y="819806"/>
                    <a:pt x="139405" y="799180"/>
                    <a:pt x="141987" y="770821"/>
                  </a:cubicBezTo>
                  <a:cubicBezTo>
                    <a:pt x="141987" y="742462"/>
                    <a:pt x="165187" y="719263"/>
                    <a:pt x="190968" y="721840"/>
                  </a:cubicBezTo>
                  <a:close/>
                  <a:moveTo>
                    <a:pt x="768440" y="580050"/>
                  </a:moveTo>
                  <a:cubicBezTo>
                    <a:pt x="794221" y="580050"/>
                    <a:pt x="817424" y="600672"/>
                    <a:pt x="814843" y="629031"/>
                  </a:cubicBezTo>
                  <a:cubicBezTo>
                    <a:pt x="814843" y="654812"/>
                    <a:pt x="794221" y="678012"/>
                    <a:pt x="765862" y="678012"/>
                  </a:cubicBezTo>
                  <a:cubicBezTo>
                    <a:pt x="737503" y="678012"/>
                    <a:pt x="716881" y="657390"/>
                    <a:pt x="719459" y="629031"/>
                  </a:cubicBezTo>
                  <a:cubicBezTo>
                    <a:pt x="719459" y="600672"/>
                    <a:pt x="742659" y="580050"/>
                    <a:pt x="768440" y="580050"/>
                  </a:cubicBezTo>
                  <a:close/>
                  <a:moveTo>
                    <a:pt x="618916" y="577472"/>
                  </a:moveTo>
                  <a:cubicBezTo>
                    <a:pt x="644698" y="577472"/>
                    <a:pt x="667898" y="598094"/>
                    <a:pt x="665324" y="626453"/>
                  </a:cubicBezTo>
                  <a:cubicBezTo>
                    <a:pt x="665324" y="652234"/>
                    <a:pt x="644698" y="675434"/>
                    <a:pt x="616339" y="675434"/>
                  </a:cubicBezTo>
                  <a:cubicBezTo>
                    <a:pt x="590557" y="675434"/>
                    <a:pt x="567358" y="654812"/>
                    <a:pt x="569935" y="626453"/>
                  </a:cubicBezTo>
                  <a:cubicBezTo>
                    <a:pt x="572513" y="600676"/>
                    <a:pt x="593139" y="577472"/>
                    <a:pt x="618916" y="577472"/>
                  </a:cubicBezTo>
                  <a:close/>
                  <a:moveTo>
                    <a:pt x="477124" y="577472"/>
                  </a:moveTo>
                  <a:cubicBezTo>
                    <a:pt x="502906" y="577472"/>
                    <a:pt x="526106" y="598094"/>
                    <a:pt x="523532" y="626453"/>
                  </a:cubicBezTo>
                  <a:cubicBezTo>
                    <a:pt x="523532" y="652234"/>
                    <a:pt x="502906" y="675434"/>
                    <a:pt x="474547" y="675434"/>
                  </a:cubicBezTo>
                  <a:cubicBezTo>
                    <a:pt x="448765" y="675434"/>
                    <a:pt x="425566" y="654812"/>
                    <a:pt x="428143" y="626453"/>
                  </a:cubicBezTo>
                  <a:cubicBezTo>
                    <a:pt x="430721" y="600676"/>
                    <a:pt x="451347" y="577472"/>
                    <a:pt x="477124" y="577472"/>
                  </a:cubicBezTo>
                  <a:close/>
                  <a:moveTo>
                    <a:pt x="335333" y="577472"/>
                  </a:moveTo>
                  <a:cubicBezTo>
                    <a:pt x="361115" y="577472"/>
                    <a:pt x="384314" y="598094"/>
                    <a:pt x="381741" y="626453"/>
                  </a:cubicBezTo>
                  <a:cubicBezTo>
                    <a:pt x="381741" y="652234"/>
                    <a:pt x="361115" y="675434"/>
                    <a:pt x="332756" y="675434"/>
                  </a:cubicBezTo>
                  <a:cubicBezTo>
                    <a:pt x="306974" y="675434"/>
                    <a:pt x="283775" y="654812"/>
                    <a:pt x="286352" y="626453"/>
                  </a:cubicBezTo>
                  <a:cubicBezTo>
                    <a:pt x="288930" y="598094"/>
                    <a:pt x="309556" y="577472"/>
                    <a:pt x="335333" y="577472"/>
                  </a:cubicBezTo>
                  <a:close/>
                  <a:moveTo>
                    <a:pt x="910227" y="433103"/>
                  </a:moveTo>
                  <a:cubicBezTo>
                    <a:pt x="936009" y="433103"/>
                    <a:pt x="959212" y="453729"/>
                    <a:pt x="956635" y="482084"/>
                  </a:cubicBezTo>
                  <a:cubicBezTo>
                    <a:pt x="956635" y="507865"/>
                    <a:pt x="936009" y="531069"/>
                    <a:pt x="907653" y="531069"/>
                  </a:cubicBezTo>
                  <a:cubicBezTo>
                    <a:pt x="881872" y="531069"/>
                    <a:pt x="858669" y="510443"/>
                    <a:pt x="861246" y="482084"/>
                  </a:cubicBezTo>
                  <a:cubicBezTo>
                    <a:pt x="863824" y="453729"/>
                    <a:pt x="884450" y="433103"/>
                    <a:pt x="910227" y="433103"/>
                  </a:cubicBezTo>
                  <a:close/>
                  <a:moveTo>
                    <a:pt x="768440" y="433103"/>
                  </a:moveTo>
                  <a:cubicBezTo>
                    <a:pt x="794222" y="433103"/>
                    <a:pt x="817425" y="453729"/>
                    <a:pt x="814848" y="482084"/>
                  </a:cubicBezTo>
                  <a:cubicBezTo>
                    <a:pt x="814848" y="507865"/>
                    <a:pt x="794222" y="531069"/>
                    <a:pt x="765866" y="531069"/>
                  </a:cubicBezTo>
                  <a:cubicBezTo>
                    <a:pt x="740085" y="531069"/>
                    <a:pt x="716882" y="510443"/>
                    <a:pt x="719459" y="482084"/>
                  </a:cubicBezTo>
                  <a:cubicBezTo>
                    <a:pt x="719459" y="453729"/>
                    <a:pt x="742663" y="433103"/>
                    <a:pt x="768440" y="433103"/>
                  </a:cubicBezTo>
                  <a:close/>
                  <a:moveTo>
                    <a:pt x="621494" y="433103"/>
                  </a:moveTo>
                  <a:cubicBezTo>
                    <a:pt x="647272" y="433103"/>
                    <a:pt x="670475" y="453729"/>
                    <a:pt x="667898" y="482084"/>
                  </a:cubicBezTo>
                  <a:cubicBezTo>
                    <a:pt x="667898" y="507865"/>
                    <a:pt x="647272" y="531069"/>
                    <a:pt x="618916" y="531069"/>
                  </a:cubicBezTo>
                  <a:cubicBezTo>
                    <a:pt x="590557" y="531069"/>
                    <a:pt x="569931" y="510443"/>
                    <a:pt x="572513" y="482084"/>
                  </a:cubicBezTo>
                  <a:cubicBezTo>
                    <a:pt x="572513" y="453729"/>
                    <a:pt x="593135" y="433103"/>
                    <a:pt x="621494" y="433103"/>
                  </a:cubicBezTo>
                  <a:close/>
                  <a:moveTo>
                    <a:pt x="479702" y="433103"/>
                  </a:moveTo>
                  <a:cubicBezTo>
                    <a:pt x="505484" y="433103"/>
                    <a:pt x="528687" y="453729"/>
                    <a:pt x="526106" y="482084"/>
                  </a:cubicBezTo>
                  <a:cubicBezTo>
                    <a:pt x="526106" y="507865"/>
                    <a:pt x="505484" y="531069"/>
                    <a:pt x="477125" y="531069"/>
                  </a:cubicBezTo>
                  <a:cubicBezTo>
                    <a:pt x="451347" y="531069"/>
                    <a:pt x="428144" y="510443"/>
                    <a:pt x="430721" y="482084"/>
                  </a:cubicBezTo>
                  <a:cubicBezTo>
                    <a:pt x="430721" y="453729"/>
                    <a:pt x="451347" y="433103"/>
                    <a:pt x="479702" y="433103"/>
                  </a:cubicBezTo>
                  <a:close/>
                  <a:moveTo>
                    <a:pt x="768440" y="291312"/>
                  </a:moveTo>
                  <a:cubicBezTo>
                    <a:pt x="794222" y="291312"/>
                    <a:pt x="817425" y="311938"/>
                    <a:pt x="814848" y="340293"/>
                  </a:cubicBezTo>
                  <a:cubicBezTo>
                    <a:pt x="814848" y="366074"/>
                    <a:pt x="794222" y="389278"/>
                    <a:pt x="765866" y="389278"/>
                  </a:cubicBezTo>
                  <a:cubicBezTo>
                    <a:pt x="740085" y="389278"/>
                    <a:pt x="716882" y="368652"/>
                    <a:pt x="719459" y="340293"/>
                  </a:cubicBezTo>
                  <a:cubicBezTo>
                    <a:pt x="722037" y="311938"/>
                    <a:pt x="742663" y="288734"/>
                    <a:pt x="768440" y="291312"/>
                  </a:cubicBezTo>
                  <a:close/>
                  <a:moveTo>
                    <a:pt x="621493" y="288734"/>
                  </a:moveTo>
                  <a:cubicBezTo>
                    <a:pt x="647275" y="288734"/>
                    <a:pt x="670478" y="309360"/>
                    <a:pt x="667897" y="337715"/>
                  </a:cubicBezTo>
                  <a:cubicBezTo>
                    <a:pt x="667897" y="363496"/>
                    <a:pt x="647275" y="386700"/>
                    <a:pt x="618916" y="386700"/>
                  </a:cubicBezTo>
                  <a:cubicBezTo>
                    <a:pt x="593138" y="386700"/>
                    <a:pt x="569935" y="366074"/>
                    <a:pt x="572512" y="337715"/>
                  </a:cubicBezTo>
                  <a:cubicBezTo>
                    <a:pt x="572512" y="311937"/>
                    <a:pt x="595712" y="288734"/>
                    <a:pt x="621493" y="288734"/>
                  </a:cubicBezTo>
                  <a:close/>
                  <a:moveTo>
                    <a:pt x="479702" y="288734"/>
                  </a:moveTo>
                  <a:cubicBezTo>
                    <a:pt x="505484" y="288734"/>
                    <a:pt x="528687" y="309360"/>
                    <a:pt x="526106" y="337715"/>
                  </a:cubicBezTo>
                  <a:cubicBezTo>
                    <a:pt x="526106" y="363496"/>
                    <a:pt x="505484" y="386700"/>
                    <a:pt x="477125" y="386700"/>
                  </a:cubicBezTo>
                  <a:cubicBezTo>
                    <a:pt x="451347" y="386700"/>
                    <a:pt x="428144" y="366074"/>
                    <a:pt x="430721" y="337715"/>
                  </a:cubicBezTo>
                  <a:cubicBezTo>
                    <a:pt x="430721" y="309360"/>
                    <a:pt x="453921" y="288734"/>
                    <a:pt x="479702" y="288734"/>
                  </a:cubicBezTo>
                  <a:close/>
                  <a:moveTo>
                    <a:pt x="337911" y="288734"/>
                  </a:moveTo>
                  <a:cubicBezTo>
                    <a:pt x="363693" y="288734"/>
                    <a:pt x="386896" y="309360"/>
                    <a:pt x="384315" y="337715"/>
                  </a:cubicBezTo>
                  <a:cubicBezTo>
                    <a:pt x="384315" y="363496"/>
                    <a:pt x="363693" y="386700"/>
                    <a:pt x="335334" y="386700"/>
                  </a:cubicBezTo>
                  <a:cubicBezTo>
                    <a:pt x="309556" y="386700"/>
                    <a:pt x="286353" y="366074"/>
                    <a:pt x="288930" y="337715"/>
                  </a:cubicBezTo>
                  <a:cubicBezTo>
                    <a:pt x="288930" y="309360"/>
                    <a:pt x="309556" y="288734"/>
                    <a:pt x="337911" y="288734"/>
                  </a:cubicBezTo>
                  <a:close/>
                  <a:moveTo>
                    <a:pt x="621493" y="146943"/>
                  </a:moveTo>
                  <a:cubicBezTo>
                    <a:pt x="647275" y="146943"/>
                    <a:pt x="670478" y="167569"/>
                    <a:pt x="667897" y="195924"/>
                  </a:cubicBezTo>
                  <a:cubicBezTo>
                    <a:pt x="667897" y="221705"/>
                    <a:pt x="647275" y="244909"/>
                    <a:pt x="618916" y="244909"/>
                  </a:cubicBezTo>
                  <a:cubicBezTo>
                    <a:pt x="593138" y="244909"/>
                    <a:pt x="569935" y="224283"/>
                    <a:pt x="572512" y="195924"/>
                  </a:cubicBezTo>
                  <a:cubicBezTo>
                    <a:pt x="572512" y="167569"/>
                    <a:pt x="595712" y="146943"/>
                    <a:pt x="621493" y="146943"/>
                  </a:cubicBezTo>
                  <a:close/>
                  <a:moveTo>
                    <a:pt x="479702" y="146943"/>
                  </a:moveTo>
                  <a:cubicBezTo>
                    <a:pt x="505484" y="146943"/>
                    <a:pt x="528687" y="167569"/>
                    <a:pt x="526106" y="195924"/>
                  </a:cubicBezTo>
                  <a:cubicBezTo>
                    <a:pt x="526106" y="221705"/>
                    <a:pt x="505484" y="244909"/>
                    <a:pt x="477125" y="244909"/>
                  </a:cubicBezTo>
                  <a:cubicBezTo>
                    <a:pt x="451347" y="244909"/>
                    <a:pt x="428144" y="224283"/>
                    <a:pt x="430721" y="195924"/>
                  </a:cubicBezTo>
                  <a:cubicBezTo>
                    <a:pt x="430721" y="167569"/>
                    <a:pt x="453921" y="146943"/>
                    <a:pt x="479702" y="146943"/>
                  </a:cubicBezTo>
                  <a:close/>
                  <a:moveTo>
                    <a:pt x="337915" y="146943"/>
                  </a:moveTo>
                  <a:cubicBezTo>
                    <a:pt x="363693" y="146943"/>
                    <a:pt x="386896" y="167569"/>
                    <a:pt x="384319" y="195924"/>
                  </a:cubicBezTo>
                  <a:cubicBezTo>
                    <a:pt x="384319" y="221705"/>
                    <a:pt x="363693" y="244909"/>
                    <a:pt x="335337" y="244909"/>
                  </a:cubicBezTo>
                  <a:cubicBezTo>
                    <a:pt x="306978" y="244909"/>
                    <a:pt x="286352" y="224283"/>
                    <a:pt x="288934" y="195924"/>
                  </a:cubicBezTo>
                  <a:cubicBezTo>
                    <a:pt x="288934" y="167569"/>
                    <a:pt x="312134" y="146943"/>
                    <a:pt x="337915" y="146943"/>
                  </a:cubicBezTo>
                  <a:close/>
                  <a:moveTo>
                    <a:pt x="193542" y="144369"/>
                  </a:moveTo>
                  <a:cubicBezTo>
                    <a:pt x="219324" y="144369"/>
                    <a:pt x="242524" y="164991"/>
                    <a:pt x="239950" y="193350"/>
                  </a:cubicBezTo>
                  <a:cubicBezTo>
                    <a:pt x="239950" y="219131"/>
                    <a:pt x="219324" y="242331"/>
                    <a:pt x="190965" y="242331"/>
                  </a:cubicBezTo>
                  <a:cubicBezTo>
                    <a:pt x="165183" y="242331"/>
                    <a:pt x="141984" y="221709"/>
                    <a:pt x="144561" y="193350"/>
                  </a:cubicBezTo>
                  <a:cubicBezTo>
                    <a:pt x="144561" y="167572"/>
                    <a:pt x="165183" y="144369"/>
                    <a:pt x="193542" y="144369"/>
                  </a:cubicBezTo>
                  <a:close/>
                  <a:moveTo>
                    <a:pt x="479706" y="0"/>
                  </a:moveTo>
                  <a:cubicBezTo>
                    <a:pt x="505484" y="0"/>
                    <a:pt x="528687" y="20622"/>
                    <a:pt x="526110" y="48981"/>
                  </a:cubicBezTo>
                  <a:cubicBezTo>
                    <a:pt x="526110" y="74762"/>
                    <a:pt x="505484" y="97962"/>
                    <a:pt x="477128" y="97962"/>
                  </a:cubicBezTo>
                  <a:cubicBezTo>
                    <a:pt x="448769" y="97962"/>
                    <a:pt x="428143" y="77340"/>
                    <a:pt x="430725" y="48981"/>
                  </a:cubicBezTo>
                  <a:cubicBezTo>
                    <a:pt x="433303" y="20622"/>
                    <a:pt x="453925" y="0"/>
                    <a:pt x="479706" y="0"/>
                  </a:cubicBezTo>
                  <a:close/>
                  <a:moveTo>
                    <a:pt x="337911" y="0"/>
                  </a:moveTo>
                  <a:cubicBezTo>
                    <a:pt x="363693" y="0"/>
                    <a:pt x="386896" y="20622"/>
                    <a:pt x="384315" y="48981"/>
                  </a:cubicBezTo>
                  <a:cubicBezTo>
                    <a:pt x="384315" y="74762"/>
                    <a:pt x="363693" y="97962"/>
                    <a:pt x="335334" y="97962"/>
                  </a:cubicBezTo>
                  <a:cubicBezTo>
                    <a:pt x="309556" y="97962"/>
                    <a:pt x="286353" y="77340"/>
                    <a:pt x="288930" y="48981"/>
                  </a:cubicBezTo>
                  <a:cubicBezTo>
                    <a:pt x="288930" y="20622"/>
                    <a:pt x="312130" y="0"/>
                    <a:pt x="337911" y="0"/>
                  </a:cubicBezTo>
                  <a:close/>
                  <a:moveTo>
                    <a:pt x="193542" y="0"/>
                  </a:moveTo>
                  <a:cubicBezTo>
                    <a:pt x="219324" y="0"/>
                    <a:pt x="242524" y="20622"/>
                    <a:pt x="239950" y="48981"/>
                  </a:cubicBezTo>
                  <a:cubicBezTo>
                    <a:pt x="239950" y="74762"/>
                    <a:pt x="219324" y="97962"/>
                    <a:pt x="190965" y="97962"/>
                  </a:cubicBezTo>
                  <a:cubicBezTo>
                    <a:pt x="165183" y="97962"/>
                    <a:pt x="141984" y="77340"/>
                    <a:pt x="144561" y="48981"/>
                  </a:cubicBezTo>
                  <a:cubicBezTo>
                    <a:pt x="144561" y="20622"/>
                    <a:pt x="167765" y="0"/>
                    <a:pt x="193542" y="0"/>
                  </a:cubicBezTo>
                  <a:close/>
                  <a:moveTo>
                    <a:pt x="51755" y="0"/>
                  </a:moveTo>
                  <a:cubicBezTo>
                    <a:pt x="77537" y="0"/>
                    <a:pt x="100736" y="20622"/>
                    <a:pt x="98163" y="48981"/>
                  </a:cubicBezTo>
                  <a:cubicBezTo>
                    <a:pt x="98163" y="74762"/>
                    <a:pt x="77537" y="97962"/>
                    <a:pt x="49178" y="97962"/>
                  </a:cubicBezTo>
                  <a:cubicBezTo>
                    <a:pt x="23396" y="97962"/>
                    <a:pt x="197" y="77340"/>
                    <a:pt x="2774" y="48981"/>
                  </a:cubicBezTo>
                  <a:cubicBezTo>
                    <a:pt x="2774" y="20622"/>
                    <a:pt x="25978" y="0"/>
                    <a:pt x="51755" y="0"/>
                  </a:cubicBezTo>
                  <a:close/>
                </a:path>
              </a:pathLst>
            </a:custGeom>
            <a:solidFill>
              <a:schemeClr val="bg1"/>
            </a:solidFill>
            <a:ln w="6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D6CB634F-3BC2-18D4-0E47-C82A9E782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3303"/>
            <a:ext cx="4615826" cy="5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6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nteúd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6305D0-1197-66E9-D108-269049EE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347762"/>
            <a:ext cx="9753600" cy="38100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A7BE2BC-D94A-E516-E625-8213247AB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2" y="965910"/>
            <a:ext cx="11278494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44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7376C-F8BA-AF14-8C20-8B9B1DC3A0DF}"/>
              </a:ext>
            </a:extLst>
          </p:cNvPr>
          <p:cNvCxnSpPr/>
          <p:nvPr userDrawn="1"/>
        </p:nvCxnSpPr>
        <p:spPr>
          <a:xfrm>
            <a:off x="1359204" y="342566"/>
            <a:ext cx="981250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22D40D-AFD5-E08D-5159-D8D142A8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04" y="572527"/>
            <a:ext cx="9753600" cy="332399"/>
          </a:xfrm>
        </p:spPr>
        <p:txBody>
          <a:bodyPr>
            <a:sp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1FAC15-923D-7179-9DA5-872066CB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9204" y="1088180"/>
            <a:ext cx="10389973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7FAC3FB-E7A6-CE35-B975-07D767C0028B}"/>
              </a:ext>
            </a:extLst>
          </p:cNvPr>
          <p:cNvSpPr/>
          <p:nvPr userDrawn="1"/>
        </p:nvSpPr>
        <p:spPr>
          <a:xfrm>
            <a:off x="0" y="0"/>
            <a:ext cx="1043643" cy="6858000"/>
          </a:xfrm>
          <a:prstGeom prst="rect">
            <a:avLst/>
          </a:prstGeom>
          <a:solidFill>
            <a:srgbClr val="DB5C1E"/>
          </a:solidFill>
          <a:ln>
            <a:solidFill>
              <a:srgbClr val="DB5C1E"/>
            </a:solidFill>
          </a:ln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033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20308F0B-6F3E-1380-00C8-995DD4BC9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-1540316"/>
            <a:ext cx="9938631" cy="99386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7376C-F8BA-AF14-8C20-8B9B1DC3A0DF}"/>
              </a:ext>
            </a:extLst>
          </p:cNvPr>
          <p:cNvCxnSpPr/>
          <p:nvPr userDrawn="1"/>
        </p:nvCxnSpPr>
        <p:spPr>
          <a:xfrm>
            <a:off x="427551" y="342566"/>
            <a:ext cx="981250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22D40D-AFD5-E08D-5159-D8D142A8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>
            <a:sp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1FAC15-923D-7179-9DA5-872066CB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1" y="1104686"/>
            <a:ext cx="11295747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rgbClr val="383D45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conteúd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95FD4ADD-FC98-CEF0-629D-F0A265D5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-1540316"/>
            <a:ext cx="9938631" cy="99386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7376C-F8BA-AF14-8C20-8B9B1DC3A0DF}"/>
              </a:ext>
            </a:extLst>
          </p:cNvPr>
          <p:cNvCxnSpPr/>
          <p:nvPr userDrawn="1"/>
        </p:nvCxnSpPr>
        <p:spPr>
          <a:xfrm>
            <a:off x="427551" y="342566"/>
            <a:ext cx="981250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22D40D-AFD5-E08D-5159-D8D142A8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>
            <a:spAutoFit/>
          </a:bodyPr>
          <a:lstStyle>
            <a:lvl1pPr>
              <a:defRPr sz="2400">
                <a:solidFill>
                  <a:srgbClr val="DB5C1E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1FAC15-923D-7179-9DA5-872066CB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552" y="1104686"/>
            <a:ext cx="11304374" cy="52150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Clica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o </a:t>
            </a:r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9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304799"/>
            <a:ext cx="9753600" cy="38100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Slide title [28pt Arial Bold]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A9AC8-05E2-9846-9B67-40D61264E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76300"/>
            <a:ext cx="11582398" cy="5300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7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703" r:id="rId3"/>
    <p:sldLayoutId id="2147483674" r:id="rId4"/>
    <p:sldLayoutId id="2147483670" r:id="rId5"/>
    <p:sldLayoutId id="2147483680" r:id="rId6"/>
    <p:sldLayoutId id="2147483706" r:id="rId7"/>
    <p:sldLayoutId id="2147483705" r:id="rId8"/>
    <p:sldLayoutId id="2147483704" r:id="rId9"/>
    <p:sldLayoutId id="2147483699" r:id="rId10"/>
    <p:sldLayoutId id="2147483664" r:id="rId11"/>
    <p:sldLayoutId id="2147483700" r:id="rId12"/>
    <p:sldLayoutId id="2147483689" r:id="rId13"/>
    <p:sldLayoutId id="2147483701" r:id="rId14"/>
    <p:sldLayoutId id="2147483677" r:id="rId15"/>
    <p:sldLayoutId id="2147483679" r:id="rId16"/>
    <p:sldLayoutId id="2147483682" r:id="rId17"/>
    <p:sldLayoutId id="2147483683" r:id="rId18"/>
    <p:sldLayoutId id="2147483684" r:id="rId19"/>
    <p:sldLayoutId id="2147483687" r:id="rId20"/>
    <p:sldLayoutId id="2147483692" r:id="rId21"/>
    <p:sldLayoutId id="2147483693" r:id="rId22"/>
    <p:sldLayoutId id="2147483702" r:id="rId23"/>
    <p:sldLayoutId id="2147483696" r:id="rId24"/>
    <p:sldLayoutId id="2147483697" r:id="rId25"/>
    <p:sldLayoutId id="2147483698" r:id="rId26"/>
    <p:sldLayoutId id="2147483690" r:id="rId27"/>
    <p:sldLayoutId id="2147483695" r:id="rId28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383D45"/>
          </a:solidFill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lnSpc>
          <a:spcPct val="120000"/>
        </a:lnSpc>
        <a:spcBef>
          <a:spcPts val="200"/>
        </a:spcBef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b="0" kern="1200">
          <a:solidFill>
            <a:srgbClr val="383D45"/>
          </a:solidFill>
          <a:latin typeface="+mn-lt"/>
          <a:ea typeface="+mn-ea"/>
          <a:cs typeface="+mn-cs"/>
        </a:defRPr>
      </a:lvl1pPr>
      <a:lvl2pPr marL="519113" marR="0" indent="-284163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0"/>
        </a:spcAft>
        <a:buClrTx/>
        <a:buSzPct val="76000"/>
        <a:buFont typeface="Arial" panose="020B0604020202020204" pitchFamily="34" charset="0"/>
        <a:buChar char="•"/>
        <a:tabLst/>
        <a:defRPr sz="1800" b="0" kern="1200">
          <a:solidFill>
            <a:srgbClr val="383D45"/>
          </a:solidFill>
          <a:latin typeface="+mn-lt"/>
          <a:ea typeface="+mn-ea"/>
          <a:cs typeface="+mn-cs"/>
        </a:defRPr>
      </a:lvl2pPr>
      <a:lvl3pPr marL="692150" marR="0" indent="-228600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400" b="0" kern="1200">
          <a:solidFill>
            <a:srgbClr val="383D45"/>
          </a:solidFill>
          <a:latin typeface="+mn-lt"/>
          <a:ea typeface="+mn-ea"/>
          <a:cs typeface="+mn-cs"/>
        </a:defRPr>
      </a:lvl3pPr>
      <a:lvl4pPr marL="862013" marR="0" indent="-171450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200" b="0" kern="1200">
          <a:solidFill>
            <a:srgbClr val="383D45"/>
          </a:solidFill>
          <a:latin typeface="+mn-lt"/>
          <a:ea typeface="+mn-ea"/>
          <a:cs typeface="+mn-cs"/>
        </a:defRPr>
      </a:lvl4pPr>
      <a:lvl5pPr marL="1079500" marR="0" indent="-157163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100" b="0" kern="1200">
          <a:solidFill>
            <a:srgbClr val="383D4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4" pos="7488">
          <p15:clr>
            <a:srgbClr val="F26B43"/>
          </p15:clr>
        </p15:guide>
        <p15:guide id="7" pos="5184">
          <p15:clr>
            <a:srgbClr val="F26B43"/>
          </p15:clr>
        </p15:guide>
        <p15:guide id="8" pos="2496">
          <p15:clr>
            <a:srgbClr val="F26B43"/>
          </p15:clr>
        </p15:guide>
        <p15:guide id="9" pos="192">
          <p15:clr>
            <a:srgbClr val="F26B43"/>
          </p15:clr>
        </p15:guide>
        <p15:guide id="10" pos="2688">
          <p15:clr>
            <a:srgbClr val="F26B43"/>
          </p15:clr>
        </p15:guide>
        <p15:guide id="11" orient="horz" pos="4128">
          <p15:clr>
            <a:srgbClr val="F26B43"/>
          </p15:clr>
        </p15:guide>
        <p15:guide id="12" pos="3840">
          <p15:clr>
            <a:srgbClr val="F26B43"/>
          </p15:clr>
        </p15:guide>
        <p15:guide id="13" pos="4992">
          <p15:clr>
            <a:srgbClr val="F26B43"/>
          </p15:clr>
        </p15:guide>
        <p15:guide id="14" orient="horz" pos="432">
          <p15:clr>
            <a:srgbClr val="F26B43"/>
          </p15:clr>
        </p15:guide>
        <p15:guide id="15" orient="horz" pos="552">
          <p15:clr>
            <a:srgbClr val="F26B43"/>
          </p15:clr>
        </p15:guide>
        <p15:guide id="16" orient="horz" pos="792">
          <p15:clr>
            <a:srgbClr val="F26B43"/>
          </p15:clr>
        </p15:guide>
        <p15:guide id="17" orient="horz" pos="912">
          <p15:clr>
            <a:srgbClr val="F26B43"/>
          </p15:clr>
        </p15:guide>
        <p15:guide id="18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4314E-BB67-A6E6-631C-C18F2009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852909"/>
            <a:ext cx="9753600" cy="1714513"/>
          </a:xfrm>
        </p:spPr>
        <p:txBody>
          <a:bodyPr>
            <a:noAutofit/>
          </a:bodyPr>
          <a:lstStyle/>
          <a:p>
            <a:pPr algn="ctr"/>
            <a:r>
              <a:rPr lang="pt-BR" sz="3600" dirty="0"/>
              <a:t>REFORMA TRIBUTÁRIA 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ENTIDADES FILANTRÓPICAS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32E4B1-AAD1-EB2B-7B02-8B3FDBEC0109}"/>
              </a:ext>
            </a:extLst>
          </p:cNvPr>
          <p:cNvSpPr txBox="1"/>
          <p:nvPr/>
        </p:nvSpPr>
        <p:spPr>
          <a:xfrm>
            <a:off x="4896091" y="64355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287338" indent="-287338" algn="l" defTabSz="914400">
              <a:lnSpc>
                <a:spcPct val="120000"/>
              </a:lnSpc>
              <a:spcBef>
                <a:spcPts val="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33502F-65C4-2C0A-C5BC-9A4F8C73C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87" y="735971"/>
            <a:ext cx="2361226" cy="20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93F2-648D-DD21-0B33-24D8F2A64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6DCB1-6E46-1656-A591-F0C2E750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53E147A-4260-05E3-5097-C84746B6C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1BFFE35-2F53-3000-8994-3A740432A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5CA41E-2720-90D6-9C92-E26D8439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33" y="1459331"/>
            <a:ext cx="5506733" cy="16511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8B94C7A-AC0C-01F0-C169-427AA04F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19" y="3955627"/>
            <a:ext cx="5726582" cy="14042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113A7D-302E-A51E-7923-CF13AB588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76" y="3227388"/>
            <a:ext cx="5350980" cy="25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A412-94D2-08A5-5424-E59D764BC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E218D-E7CC-06A2-EB8F-D0FD2284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060A57D-B3CD-0AA2-896D-BE61D0152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9ADE43A-9815-9FE0-0071-830FAAA63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F9F2FF-A69C-F723-A0AF-30B5B84E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06" y="1601855"/>
            <a:ext cx="7975788" cy="13031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EB8AE9-B966-38DE-94CE-D893D58CC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984" y="3342804"/>
            <a:ext cx="7210032" cy="25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A8C04-1D53-07DE-8824-8F381A44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442BF-C01D-EC28-745E-E0C55D4A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06FE6AD-756A-4DAE-243A-9B674EA0C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0A7150D-C8F6-3B3B-BAAF-4C9EF8CA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22C14C-7CDB-9991-5936-A47B0EFF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02" y="1881270"/>
            <a:ext cx="7659195" cy="35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343D-1783-BBC9-B69C-9F8FADB7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CE32D-A550-7C57-FF57-AF6ACAC8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59127F1-4911-508D-9B11-956879C0E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A96843D-F437-0447-8F08-403657F67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836E54-33B5-A4CB-64BF-6C966123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8" y="2467422"/>
            <a:ext cx="10217724" cy="22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9323-AD1D-A349-7A6A-B71A4E93A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29257-195D-D842-F4E6-DF1A272D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1CB4A96-8D7E-EAF6-1629-5E607DD6A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224409B-1C13-CCB4-98C5-9828A91C1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645DD8-E661-53FB-03ED-1BF7FC1A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03" y="1731144"/>
            <a:ext cx="7628993" cy="33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2D059A3-E25E-BB67-5FB5-E0DF398A3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79" y="3200400"/>
            <a:ext cx="2610208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380D090-B9C0-021C-D4D6-326AC720862C}"/>
              </a:ext>
            </a:extLst>
          </p:cNvPr>
          <p:cNvSpPr/>
          <p:nvPr/>
        </p:nvSpPr>
        <p:spPr bwMode="auto">
          <a:xfrm>
            <a:off x="2490951" y="2328042"/>
            <a:ext cx="2301766" cy="1345324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809480-A8C9-A334-40F1-35A1D336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/>
          <a:lstStyle/>
          <a:p>
            <a:r>
              <a:rPr lang="en-US" sz="2400" b="1" dirty="0">
                <a:ea typeface="Nexa Bold" charset="0"/>
                <a:cs typeface="Nexa Bold" charset="0"/>
              </a:rPr>
              <a:t>CBS e IBS </a:t>
            </a:r>
            <a:r>
              <a:rPr lang="en-US" sz="2400" b="1" dirty="0" err="1">
                <a:ea typeface="Nexa Bold" charset="0"/>
                <a:cs typeface="Nexa Bold" charset="0"/>
              </a:rPr>
              <a:t>na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Constituição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Entidades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Filantrópicas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5EE8AA5-2E59-90F7-34D8-28DD7DFB551A}"/>
              </a:ext>
            </a:extLst>
          </p:cNvPr>
          <p:cNvSpPr/>
          <p:nvPr/>
        </p:nvSpPr>
        <p:spPr bwMode="auto">
          <a:xfrm>
            <a:off x="2701159" y="2062656"/>
            <a:ext cx="2385848" cy="13663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</a:rPr>
              <a:t>As Entidades Filantrópicas são imunes à CBS e ao IBS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10E9A37-82F7-E11A-7E33-B2B62AFFA127}"/>
              </a:ext>
            </a:extLst>
          </p:cNvPr>
          <p:cNvSpPr/>
          <p:nvPr/>
        </p:nvSpPr>
        <p:spPr bwMode="auto">
          <a:xfrm>
            <a:off x="3484179" y="4468594"/>
            <a:ext cx="2301766" cy="1345324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44C78EE-E62A-6FC8-A126-114F022AF926}"/>
              </a:ext>
            </a:extLst>
          </p:cNvPr>
          <p:cNvSpPr/>
          <p:nvPr/>
        </p:nvSpPr>
        <p:spPr bwMode="auto">
          <a:xfrm>
            <a:off x="3694387" y="4203208"/>
            <a:ext cx="2385848" cy="13663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A Constituição autoriza a manutenção de créditos de IBS e CBS por Entidades Filantrópicas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1817F6-B574-40A2-8C0B-B78D1C213F82}"/>
              </a:ext>
            </a:extLst>
          </p:cNvPr>
          <p:cNvSpPr txBox="1"/>
          <p:nvPr/>
        </p:nvSpPr>
        <p:spPr>
          <a:xfrm>
            <a:off x="5785945" y="2183524"/>
            <a:ext cx="3915104" cy="148984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just">
              <a:defRPr/>
            </a:pPr>
            <a:r>
              <a:rPr lang="pt-BR" sz="1500" dirty="0">
                <a:solidFill>
                  <a:srgbClr val="383D45"/>
                </a:solidFill>
              </a:rPr>
              <a:t>C.F. Art. 149-B. (...).</a:t>
            </a:r>
          </a:p>
          <a:p>
            <a:pPr algn="just">
              <a:defRPr/>
            </a:pPr>
            <a:r>
              <a:rPr lang="pt-BR" sz="1500" dirty="0">
                <a:solidFill>
                  <a:srgbClr val="383D45"/>
                </a:solidFill>
              </a:rPr>
              <a:t>Parágrafo único. </a:t>
            </a:r>
            <a:r>
              <a:rPr lang="pt-BR" sz="1500" u="sng" dirty="0">
                <a:solidFill>
                  <a:srgbClr val="383D45"/>
                </a:solidFill>
              </a:rPr>
              <a:t>Os tributos de que trata o caput observarão as imunidades previstas no art. 150, VI</a:t>
            </a:r>
            <a:r>
              <a:rPr lang="pt-BR" sz="1500" dirty="0">
                <a:solidFill>
                  <a:srgbClr val="383D45"/>
                </a:solidFill>
              </a:rPr>
              <a:t>, não se aplicando a ambos os tributos o disposto no art. 195, § 7º. 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B8DFA3-6C98-5E50-11A3-788256F31D2B}"/>
              </a:ext>
            </a:extLst>
          </p:cNvPr>
          <p:cNvSpPr txBox="1"/>
          <p:nvPr/>
        </p:nvSpPr>
        <p:spPr>
          <a:xfrm>
            <a:off x="6747641" y="4241307"/>
            <a:ext cx="3915104" cy="1489842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algn="just"/>
            <a:r>
              <a:rPr lang="pt-BR" sz="1600" dirty="0">
                <a:solidFill>
                  <a:srgbClr val="383D45"/>
                </a:solidFill>
              </a:rPr>
              <a:t>C.F. Art. 156-A. (...).</a:t>
            </a:r>
          </a:p>
          <a:p>
            <a:pPr algn="just"/>
            <a:r>
              <a:rPr lang="pt-BR" sz="1600" dirty="0">
                <a:solidFill>
                  <a:srgbClr val="383D45"/>
                </a:solidFill>
              </a:rPr>
              <a:t>§ 7º A isenção e a imunidade:</a:t>
            </a:r>
          </a:p>
          <a:p>
            <a:pPr algn="just"/>
            <a:r>
              <a:rPr lang="pt-BR" sz="1600" dirty="0">
                <a:solidFill>
                  <a:srgbClr val="383D45"/>
                </a:solidFill>
              </a:rPr>
              <a:t>II - acarretarão a anulação do crédito relativo às operações anteriores, </a:t>
            </a:r>
            <a:r>
              <a:rPr lang="pt-BR" sz="1600" u="sng" dirty="0">
                <a:solidFill>
                  <a:srgbClr val="383D45"/>
                </a:solidFill>
              </a:rPr>
              <a:t>salvo, na hipótese da imunidade, inclusive em relação ao inciso XI do § 1º, quando determinado em contrário em lei complementar</a:t>
            </a:r>
            <a:r>
              <a:rPr lang="pt-BR" sz="1600" dirty="0">
                <a:solidFill>
                  <a:srgbClr val="383D45"/>
                </a:solidFill>
              </a:rPr>
              <a:t>.</a:t>
            </a:r>
          </a:p>
          <a:p>
            <a:pPr algn="just">
              <a:defRPr/>
            </a:pPr>
            <a:endParaRPr lang="pt-BR" sz="1500" dirty="0">
              <a:solidFill>
                <a:srgbClr val="383D45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33454A4-162F-BD82-8141-B75CEAD6113D}"/>
              </a:ext>
            </a:extLst>
          </p:cNvPr>
          <p:cNvCxnSpPr/>
          <p:nvPr/>
        </p:nvCxnSpPr>
        <p:spPr>
          <a:xfrm>
            <a:off x="5864772" y="3429000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CACCF94-84F3-481E-B050-088480E45428}"/>
              </a:ext>
            </a:extLst>
          </p:cNvPr>
          <p:cNvCxnSpPr/>
          <p:nvPr/>
        </p:nvCxnSpPr>
        <p:spPr>
          <a:xfrm>
            <a:off x="6821214" y="5813918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9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6049-CF1F-D83A-FB03-FC27B4B54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FF844F60-40FF-BC78-05E1-5F82063E810D}"/>
              </a:ext>
            </a:extLst>
          </p:cNvPr>
          <p:cNvSpPr/>
          <p:nvPr/>
        </p:nvSpPr>
        <p:spPr bwMode="auto">
          <a:xfrm>
            <a:off x="2490951" y="2328042"/>
            <a:ext cx="2301766" cy="1345324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7FEAB-9FF5-19BD-00A1-127F1EAE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9753600" cy="332399"/>
          </a:xfrm>
        </p:spPr>
        <p:txBody>
          <a:bodyPr/>
          <a:lstStyle/>
          <a:p>
            <a:r>
              <a:rPr lang="en-US" sz="2400" b="1" dirty="0">
                <a:ea typeface="Nexa Bold" charset="0"/>
                <a:cs typeface="Nexa Bold" charset="0"/>
              </a:rPr>
              <a:t>CBS e IBS no </a:t>
            </a:r>
            <a:r>
              <a:rPr lang="en-US" dirty="0"/>
              <a:t>PLP n.º 68 – </a:t>
            </a:r>
            <a:r>
              <a:rPr lang="en-US" dirty="0" err="1"/>
              <a:t>Entidades</a:t>
            </a:r>
            <a:r>
              <a:rPr lang="en-US" dirty="0"/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Filantrópicas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CEAC9FE-06CA-E68D-019E-7ACCCFDF293B}"/>
              </a:ext>
            </a:extLst>
          </p:cNvPr>
          <p:cNvSpPr/>
          <p:nvPr/>
        </p:nvSpPr>
        <p:spPr bwMode="auto">
          <a:xfrm>
            <a:off x="2701159" y="2062656"/>
            <a:ext cx="2385848" cy="13663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</a:rPr>
              <a:t>As Entidades Filantrópicas são imunes à CBS e ao IBS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5B3A934-C594-2B0F-7EA9-D24F2978E5C3}"/>
              </a:ext>
            </a:extLst>
          </p:cNvPr>
          <p:cNvSpPr/>
          <p:nvPr/>
        </p:nvSpPr>
        <p:spPr bwMode="auto">
          <a:xfrm>
            <a:off x="3484179" y="4468594"/>
            <a:ext cx="2301766" cy="1345324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CB1156-A6C7-9F61-5694-381623C63B31}"/>
              </a:ext>
            </a:extLst>
          </p:cNvPr>
          <p:cNvSpPr/>
          <p:nvPr/>
        </p:nvSpPr>
        <p:spPr bwMode="auto">
          <a:xfrm>
            <a:off x="3694387" y="4203208"/>
            <a:ext cx="2385848" cy="13663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bg1">
                    <a:lumMod val="95000"/>
                  </a:schemeClr>
                </a:solidFill>
              </a:rPr>
              <a:t>O PLP n.º 68 NÃO autoriza a manutenção de créditos de IBS e CBS por Entidades Filantrópicas</a:t>
            </a:r>
            <a:endParaRPr lang="pt-BR" sz="105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BF0A44-D41E-158E-C345-A8A3CC55DFA1}"/>
              </a:ext>
            </a:extLst>
          </p:cNvPr>
          <p:cNvSpPr txBox="1"/>
          <p:nvPr/>
        </p:nvSpPr>
        <p:spPr>
          <a:xfrm>
            <a:off x="5785945" y="2183524"/>
            <a:ext cx="3915104" cy="148984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just">
              <a:defRPr/>
            </a:pPr>
            <a:r>
              <a:rPr lang="pt-BR" sz="1600" dirty="0">
                <a:solidFill>
                  <a:srgbClr val="383D45"/>
                </a:solidFill>
              </a:rPr>
              <a:t>PLP 68 Art. 9º. São imunes também ao IBS e à CBS os fornecimentos:</a:t>
            </a:r>
          </a:p>
          <a:p>
            <a:pPr algn="just">
              <a:defRPr/>
            </a:pPr>
            <a:r>
              <a:rPr lang="pt-BR" sz="1600" dirty="0">
                <a:solidFill>
                  <a:srgbClr val="383D45"/>
                </a:solidFill>
              </a:rPr>
              <a:t>(...)</a:t>
            </a:r>
          </a:p>
          <a:p>
            <a:pPr algn="just">
              <a:defRPr/>
            </a:pPr>
            <a:r>
              <a:rPr lang="pt-BR" sz="1600" dirty="0">
                <a:solidFill>
                  <a:srgbClr val="383D45"/>
                </a:solidFill>
              </a:rPr>
              <a:t>III – realizados por (...) instituições de educação e de assistência social;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76B7B9-DA2A-1908-62A7-180D29E494AD}"/>
              </a:ext>
            </a:extLst>
          </p:cNvPr>
          <p:cNvSpPr txBox="1"/>
          <p:nvPr/>
        </p:nvSpPr>
        <p:spPr>
          <a:xfrm>
            <a:off x="6747641" y="4241307"/>
            <a:ext cx="3915104" cy="148984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just"/>
            <a:r>
              <a:rPr lang="pt-BR" sz="1600" dirty="0">
                <a:solidFill>
                  <a:srgbClr val="383D45"/>
                </a:solidFill>
              </a:rPr>
              <a:t>PLP 68 Art. 32. A </a:t>
            </a:r>
            <a:r>
              <a:rPr lang="pt-BR" sz="1600" u="sng" dirty="0">
                <a:solidFill>
                  <a:srgbClr val="383D45"/>
                </a:solidFill>
              </a:rPr>
              <a:t>imunidade</a:t>
            </a:r>
            <a:r>
              <a:rPr lang="pt-BR" sz="1600" dirty="0">
                <a:solidFill>
                  <a:srgbClr val="383D45"/>
                </a:solidFill>
              </a:rPr>
              <a:t> e a isenção </a:t>
            </a:r>
            <a:r>
              <a:rPr lang="pt-BR" sz="1600" u="sng" dirty="0">
                <a:solidFill>
                  <a:srgbClr val="383D45"/>
                </a:solidFill>
              </a:rPr>
              <a:t>acarretarão a anulação do crédito relativo às operações anteriores</a:t>
            </a:r>
            <a:r>
              <a:rPr lang="pt-BR" sz="1600" dirty="0">
                <a:solidFill>
                  <a:srgbClr val="383D45"/>
                </a:solidFill>
              </a:rPr>
              <a:t>.</a:t>
            </a:r>
          </a:p>
          <a:p>
            <a:pPr algn="just">
              <a:defRPr/>
            </a:pPr>
            <a:endParaRPr lang="pt-BR" sz="1500" dirty="0">
              <a:solidFill>
                <a:srgbClr val="383D45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CA91901-1031-60A7-5D36-6B51A8E4C695}"/>
              </a:ext>
            </a:extLst>
          </p:cNvPr>
          <p:cNvCxnSpPr/>
          <p:nvPr/>
        </p:nvCxnSpPr>
        <p:spPr>
          <a:xfrm>
            <a:off x="6080235" y="3543300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122EF52-5FC5-7E2E-906A-964BB3B2FAC1}"/>
              </a:ext>
            </a:extLst>
          </p:cNvPr>
          <p:cNvCxnSpPr/>
          <p:nvPr/>
        </p:nvCxnSpPr>
        <p:spPr>
          <a:xfrm>
            <a:off x="6935351" y="5168407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7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D103D-EDD0-02BA-7B9C-F2A1218C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62BD2-A61F-9461-ACA6-BE1175BF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pPr algn="ctr"/>
            <a:r>
              <a:rPr lang="en-US" sz="2400" b="1" dirty="0">
                <a:ea typeface="Nexa Bold" charset="0"/>
                <a:cs typeface="Nexa Bold" charset="0"/>
              </a:rPr>
              <a:t>CBS e IBS no PLP n.º 68 – </a:t>
            </a:r>
            <a:r>
              <a:rPr lang="en-US" sz="2400" b="1" dirty="0" err="1">
                <a:ea typeface="Nexa Bold" charset="0"/>
                <a:cs typeface="Nexa Bold" charset="0"/>
              </a:rPr>
              <a:t>Autorização</a:t>
            </a:r>
            <a:r>
              <a:rPr lang="en-US" sz="2400" b="1" dirty="0">
                <a:ea typeface="Nexa Bold" charset="0"/>
                <a:cs typeface="Nexa Bold" charset="0"/>
              </a:rPr>
              <a:t> para </a:t>
            </a:r>
            <a:r>
              <a:rPr lang="en-US" sz="2400" b="1" dirty="0" err="1">
                <a:ea typeface="Nexa Bold" charset="0"/>
                <a:cs typeface="Nexa Bold" charset="0"/>
              </a:rPr>
              <a:t>Manutenção</a:t>
            </a:r>
            <a:r>
              <a:rPr lang="en-US" sz="2400" b="1" dirty="0">
                <a:ea typeface="Nexa Bold" charset="0"/>
                <a:cs typeface="Nexa Bold" charset="0"/>
              </a:rPr>
              <a:t> de </a:t>
            </a:r>
            <a:r>
              <a:rPr lang="en-US" sz="2400" b="1" dirty="0" err="1">
                <a:ea typeface="Nexa Bold" charset="0"/>
                <a:cs typeface="Nexa Bold" charset="0"/>
              </a:rPr>
              <a:t>Créditos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1B6281C-A007-9E5F-829C-FF1CB0AD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276" y="5770156"/>
            <a:ext cx="3968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9C4A565-302E-CB87-798B-7A6C0CE0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414" y="6732181"/>
            <a:ext cx="4603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Espaço Reservado para Conteúdo 12">
            <a:extLst>
              <a:ext uri="{FF2B5EF4-FFF2-40B4-BE49-F238E27FC236}">
                <a16:creationId xmlns:a16="http://schemas.microsoft.com/office/drawing/2014/main" id="{AD1F52F5-D376-DAB7-5361-4071DE24FFEC}"/>
              </a:ext>
            </a:extLst>
          </p:cNvPr>
          <p:cNvSpPr txBox="1">
            <a:spLocks/>
          </p:cNvSpPr>
          <p:nvPr/>
        </p:nvSpPr>
        <p:spPr>
          <a:xfrm>
            <a:off x="1089025" y="1543050"/>
            <a:ext cx="3287713" cy="557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800" b="0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900" b="1" dirty="0">
                <a:solidFill>
                  <a:schemeClr val="bg1"/>
                </a:solidFill>
                <a:latin typeface="+mn-lt"/>
              </a:rPr>
              <a:t>Campo de Incidência</a:t>
            </a:r>
            <a:endParaRPr lang="pt-BR" sz="900" i="1" dirty="0">
              <a:solidFill>
                <a:schemeClr val="bg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148541E-A26A-97B3-AA9D-2F3B8BE2B537}"/>
              </a:ext>
            </a:extLst>
          </p:cNvPr>
          <p:cNvSpPr/>
          <p:nvPr/>
        </p:nvSpPr>
        <p:spPr bwMode="auto">
          <a:xfrm>
            <a:off x="2852808" y="2835737"/>
            <a:ext cx="2301766" cy="1345324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E1A2A91-A755-9985-F86D-227EE33B6AA0}"/>
              </a:ext>
            </a:extLst>
          </p:cNvPr>
          <p:cNvSpPr/>
          <p:nvPr/>
        </p:nvSpPr>
        <p:spPr bwMode="auto">
          <a:xfrm>
            <a:off x="3063016" y="2570351"/>
            <a:ext cx="2385848" cy="13663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1700" b="1" dirty="0">
                <a:solidFill>
                  <a:schemeClr val="bg1"/>
                </a:solidFill>
              </a:rPr>
              <a:t>O PLP n.º 68 AUTORIZA a manutenção de créditos de IBS e CBS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AFD5C61-59B1-0DAC-1A8B-A653C781510D}"/>
              </a:ext>
            </a:extLst>
          </p:cNvPr>
          <p:cNvSpPr txBox="1"/>
          <p:nvPr/>
        </p:nvSpPr>
        <p:spPr>
          <a:xfrm>
            <a:off x="8371114" y="61939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287338" indent="-287338" algn="l" defTabSz="914400">
              <a:lnSpc>
                <a:spcPct val="120000"/>
              </a:lnSpc>
              <a:spcBef>
                <a:spcPts val="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0F371D-0970-6332-2D2C-4A562F6A5F01}"/>
              </a:ext>
            </a:extLst>
          </p:cNvPr>
          <p:cNvSpPr txBox="1"/>
          <p:nvPr/>
        </p:nvSpPr>
        <p:spPr>
          <a:xfrm>
            <a:off x="5785945" y="2183524"/>
            <a:ext cx="3915104" cy="33239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defRPr/>
            </a:pPr>
            <a:r>
              <a:rPr lang="pt-BR" sz="1600" dirty="0">
                <a:solidFill>
                  <a:srgbClr val="383D45"/>
                </a:solidFill>
              </a:rPr>
              <a:t>Operações de exportação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D4D88EE-10BA-2C48-EDDC-3D0AB054A644}"/>
              </a:ext>
            </a:extLst>
          </p:cNvPr>
          <p:cNvCxnSpPr/>
          <p:nvPr/>
        </p:nvCxnSpPr>
        <p:spPr>
          <a:xfrm>
            <a:off x="6016930" y="2650671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3DA6D04-4FD0-6E9B-ACCF-2E7F11331784}"/>
              </a:ext>
            </a:extLst>
          </p:cNvPr>
          <p:cNvSpPr txBox="1"/>
          <p:nvPr/>
        </p:nvSpPr>
        <p:spPr>
          <a:xfrm>
            <a:off x="5785945" y="2850069"/>
            <a:ext cx="4403084" cy="67531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just">
              <a:defRPr/>
            </a:pPr>
            <a:r>
              <a:rPr lang="pt-BR" sz="1600" dirty="0">
                <a:solidFill>
                  <a:srgbClr val="383D45"/>
                </a:solidFill>
              </a:rPr>
              <a:t>Operações com livros, jornais, periódicos e papel destinado à sua impressão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56E1920-B859-C0E1-82FF-F30525106E3A}"/>
              </a:ext>
            </a:extLst>
          </p:cNvPr>
          <p:cNvCxnSpPr/>
          <p:nvPr/>
        </p:nvCxnSpPr>
        <p:spPr>
          <a:xfrm>
            <a:off x="6016930" y="3552600"/>
            <a:ext cx="956442" cy="0"/>
          </a:xfrm>
          <a:prstGeom prst="line">
            <a:avLst/>
          </a:prstGeom>
          <a:ln>
            <a:solidFill>
              <a:srgbClr val="DB5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80540D-D21F-CF3D-348D-8A36093574BD}"/>
              </a:ext>
            </a:extLst>
          </p:cNvPr>
          <p:cNvSpPr txBox="1"/>
          <p:nvPr/>
        </p:nvSpPr>
        <p:spPr>
          <a:xfrm>
            <a:off x="5785945" y="3753329"/>
            <a:ext cx="4403084" cy="675317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algn="just">
              <a:defRPr/>
            </a:pPr>
            <a:r>
              <a:rPr lang="pt-BR" sz="1600" dirty="0">
                <a:solidFill>
                  <a:srgbClr val="383D45"/>
                </a:solidFill>
              </a:rPr>
              <a:t>Serviços de comunicação nas modalidades de radiodifusão sonora e de sons e imagens de recepção livre (rádios, emissoras de televisão)</a:t>
            </a:r>
          </a:p>
        </p:txBody>
      </p:sp>
    </p:spTree>
    <p:extLst>
      <p:ext uri="{BB962C8B-B14F-4D97-AF65-F5344CB8AC3E}">
        <p14:creationId xmlns:p14="http://schemas.microsoft.com/office/powerpoint/2010/main" val="2671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BA8D9-1F68-E640-8169-54D946FD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2BC8F-1C06-3600-3C46-C92D736D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Proibição</a:t>
            </a:r>
            <a:r>
              <a:rPr lang="en-US" sz="2400" b="1" dirty="0">
                <a:ea typeface="Nexa Bold" charset="0"/>
                <a:cs typeface="Nexa Bold" charset="0"/>
              </a:rPr>
              <a:t> à </a:t>
            </a:r>
            <a:r>
              <a:rPr lang="en-US" sz="2400" b="1" dirty="0" err="1">
                <a:ea typeface="Nexa Bold" charset="0"/>
                <a:cs typeface="Nexa Bold" charset="0"/>
              </a:rPr>
              <a:t>Manutenção</a:t>
            </a:r>
            <a:r>
              <a:rPr lang="en-US" sz="2400" b="1" dirty="0">
                <a:ea typeface="Nexa Bold" charset="0"/>
                <a:cs typeface="Nexa Bold" charset="0"/>
              </a:rPr>
              <a:t> de </a:t>
            </a:r>
            <a:r>
              <a:rPr lang="en-US" sz="2400" b="1" dirty="0" err="1">
                <a:ea typeface="Nexa Bold" charset="0"/>
                <a:cs typeface="Nexa Bold" charset="0"/>
              </a:rPr>
              <a:t>Créditos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por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Entidades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Filantrópicas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55FA7E-BEB2-A9FE-5F13-A62D89134B7E}"/>
              </a:ext>
            </a:extLst>
          </p:cNvPr>
          <p:cNvSpPr/>
          <p:nvPr/>
        </p:nvSpPr>
        <p:spPr bwMode="auto">
          <a:xfrm>
            <a:off x="0" y="2002971"/>
            <a:ext cx="12191999" cy="816429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000" b="1" dirty="0">
                <a:solidFill>
                  <a:schemeClr val="bg1"/>
                </a:solidFill>
              </a:rPr>
              <a:t>CONSEQUÊNCIAS</a:t>
            </a:r>
            <a:endParaRPr lang="pt-BR" sz="4000" dirty="0">
              <a:solidFill>
                <a:schemeClr val="bg1"/>
              </a:solidFill>
              <a:latin typeface="Arial" pitchFamily="12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A233DD1-5191-3DA6-A13D-4CAF4D1EEA83}"/>
              </a:ext>
            </a:extLst>
          </p:cNvPr>
          <p:cNvSpPr/>
          <p:nvPr/>
        </p:nvSpPr>
        <p:spPr bwMode="auto">
          <a:xfrm>
            <a:off x="1877571" y="3763079"/>
            <a:ext cx="2301766" cy="1081815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6EECD29-F3BC-1745-7E52-9C6082102486}"/>
              </a:ext>
            </a:extLst>
          </p:cNvPr>
          <p:cNvSpPr/>
          <p:nvPr/>
        </p:nvSpPr>
        <p:spPr bwMode="auto">
          <a:xfrm>
            <a:off x="2087779" y="3497693"/>
            <a:ext cx="2385848" cy="1081815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AUMENTO DA CARGA TRIBUTÁRIA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557EC91-6943-D4D3-0C09-4B65C8B6DFAD}"/>
              </a:ext>
            </a:extLst>
          </p:cNvPr>
          <p:cNvSpPr/>
          <p:nvPr/>
        </p:nvSpPr>
        <p:spPr bwMode="auto">
          <a:xfrm>
            <a:off x="4919989" y="3763079"/>
            <a:ext cx="2301766" cy="1081815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472C35B-06D0-AD80-1EB5-E3F54D419056}"/>
              </a:ext>
            </a:extLst>
          </p:cNvPr>
          <p:cNvSpPr/>
          <p:nvPr/>
        </p:nvSpPr>
        <p:spPr bwMode="auto">
          <a:xfrm>
            <a:off x="5130197" y="3497694"/>
            <a:ext cx="2385848" cy="957944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PERDA DE COMPETITIVIDADE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F7C7D44-B749-A5E5-64F4-35912DEFE4BD}"/>
              </a:ext>
            </a:extLst>
          </p:cNvPr>
          <p:cNvSpPr/>
          <p:nvPr/>
        </p:nvSpPr>
        <p:spPr bwMode="auto">
          <a:xfrm>
            <a:off x="7962407" y="3744880"/>
            <a:ext cx="2301766" cy="1081815"/>
          </a:xfrm>
          <a:prstGeom prst="rect">
            <a:avLst/>
          </a:prstGeom>
          <a:solidFill>
            <a:srgbClr val="383D45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D2FC046-A31A-444E-00A0-E7B2DB576160}"/>
              </a:ext>
            </a:extLst>
          </p:cNvPr>
          <p:cNvSpPr/>
          <p:nvPr/>
        </p:nvSpPr>
        <p:spPr bwMode="auto">
          <a:xfrm>
            <a:off x="8172615" y="3479495"/>
            <a:ext cx="2385848" cy="976142"/>
          </a:xfrm>
          <a:prstGeom prst="rect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z="1800" b="1" dirty="0">
                <a:solidFill>
                  <a:schemeClr val="bg1"/>
                </a:solidFill>
              </a:rPr>
              <a:t>PREJUÍZO À INDÚSTRIA NACIONAL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800" dirty="0">
              <a:latin typeface="Arial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4764A-BF79-5A7C-18C3-903F14DFD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734A1-6F63-CBC1-CD52-5CB888FD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Aumento</a:t>
            </a:r>
            <a:r>
              <a:rPr lang="en-US" sz="2400" b="1" dirty="0">
                <a:ea typeface="Nexa Bold" charset="0"/>
                <a:cs typeface="Nexa Bold" charset="0"/>
              </a:rPr>
              <a:t> de Carga </a:t>
            </a:r>
            <a:r>
              <a:rPr lang="en-US" sz="2400" b="1" dirty="0" err="1">
                <a:ea typeface="Nexa Bold" charset="0"/>
                <a:cs typeface="Nexa Bold" charset="0"/>
              </a:rPr>
              <a:t>Tributária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2BFD435-4604-1F11-B296-7864E7A46C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778328"/>
              </p:ext>
            </p:extLst>
          </p:nvPr>
        </p:nvGraphicFramePr>
        <p:xfrm>
          <a:off x="871537" y="1130300"/>
          <a:ext cx="10448925" cy="538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ilha" r:id="rId2" imgW="13627100" imgH="7035800" progId="Excel.Sheet.12">
                  <p:embed/>
                </p:oleObj>
              </mc:Choice>
              <mc:Fallback>
                <p:oleObj name="Planilha" r:id="rId2" imgW="13627100" imgH="7035800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1081121-9501-E123-8D6C-02139A086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1537" y="1130300"/>
                        <a:ext cx="10448925" cy="538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D6A4-0C40-2BEA-5A68-57CF69D13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FEE84-7C5F-D5DE-33D4-1938EE30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Perda</a:t>
            </a:r>
            <a:r>
              <a:rPr lang="en-US" sz="2400" b="1" dirty="0">
                <a:ea typeface="Nexa Bold" charset="0"/>
                <a:cs typeface="Nexa Bold" charset="0"/>
              </a:rPr>
              <a:t> de </a:t>
            </a:r>
            <a:r>
              <a:rPr lang="en-US" sz="2400" b="1" dirty="0" err="1">
                <a:ea typeface="Nexa Bold" charset="0"/>
                <a:cs typeface="Nexa Bold" charset="0"/>
              </a:rPr>
              <a:t>Competitividade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Fornecimentos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Poder</a:t>
            </a:r>
            <a:r>
              <a:rPr lang="en-US" sz="2400" b="1" dirty="0">
                <a:ea typeface="Nexa Bold" charset="0"/>
                <a:cs typeface="Nexa Bold" charset="0"/>
              </a:rPr>
              <a:t> Público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5DDC63-0A3E-6B25-D39E-C0F7FDB4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876"/>
          <a:stretch/>
        </p:blipFill>
        <p:spPr>
          <a:xfrm>
            <a:off x="482754" y="1898480"/>
            <a:ext cx="11226491" cy="34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067EA-184F-CD0E-81DB-F04208F98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E587C-2C6C-B9F9-3DCE-732E81E5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Prejuízo</a:t>
            </a:r>
            <a:r>
              <a:rPr lang="en-US" sz="2400" b="1" dirty="0">
                <a:ea typeface="Nexa Bold" charset="0"/>
                <a:cs typeface="Nexa Bold" charset="0"/>
              </a:rPr>
              <a:t> à Indústria Nacional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1EB91D-0A11-4D49-A1D2-E02C38A5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20" y="870662"/>
            <a:ext cx="9852560" cy="56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08C81-21B5-28C8-0617-2916DDFA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17C08-5284-401C-F4D2-351716BC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1" y="538263"/>
            <a:ext cx="10130912" cy="332399"/>
          </a:xfrm>
        </p:spPr>
        <p:txBody>
          <a:bodyPr/>
          <a:lstStyle/>
          <a:p>
            <a:r>
              <a:rPr lang="en-US" sz="2400" b="1" dirty="0" err="1">
                <a:ea typeface="Nexa Bold" charset="0"/>
                <a:cs typeface="Nexa Bold" charset="0"/>
              </a:rPr>
              <a:t>Emendas</a:t>
            </a:r>
            <a:r>
              <a:rPr lang="en-US" sz="2400" b="1" dirty="0">
                <a:ea typeface="Nexa Bold" charset="0"/>
                <a:cs typeface="Nexa Bold" charset="0"/>
              </a:rPr>
              <a:t> – </a:t>
            </a:r>
            <a:r>
              <a:rPr lang="en-US" sz="2400" b="1" dirty="0" err="1">
                <a:ea typeface="Nexa Bold" charset="0"/>
                <a:cs typeface="Nexa Bold" charset="0"/>
              </a:rPr>
              <a:t>Amplo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Apoio</a:t>
            </a:r>
            <a:r>
              <a:rPr lang="en-US" sz="2400" b="1" dirty="0">
                <a:ea typeface="Nexa Bold" charset="0"/>
                <a:cs typeface="Nexa Bold" charset="0"/>
              </a:rPr>
              <a:t> do </a:t>
            </a:r>
            <a:r>
              <a:rPr lang="en-US" sz="2400" b="1" dirty="0" err="1">
                <a:ea typeface="Nexa Bold" charset="0"/>
                <a:cs typeface="Nexa Bold" charset="0"/>
              </a:rPr>
              <a:t>Senado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ao</a:t>
            </a:r>
            <a:r>
              <a:rPr lang="en-US" sz="2400" b="1" dirty="0">
                <a:ea typeface="Nexa Bold" charset="0"/>
                <a:cs typeface="Nexa Bold" charset="0"/>
              </a:rPr>
              <a:t> </a:t>
            </a:r>
            <a:r>
              <a:rPr lang="en-US" sz="2400" b="1" dirty="0" err="1">
                <a:ea typeface="Nexa Bold" charset="0"/>
                <a:cs typeface="Nexa Bold" charset="0"/>
              </a:rPr>
              <a:t>Pleito</a:t>
            </a:r>
            <a:endParaRPr lang="en-US" sz="2400" b="1" dirty="0">
              <a:ea typeface="Nexa Bold" charset="0"/>
              <a:cs typeface="Nexa Bold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EE12070-71D6-E670-1F4D-690D3E275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3227388"/>
            <a:ext cx="6971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</a:t>
            </a:r>
            <a:endParaRPr lang="en-US" altLang="pt-BR" sz="900">
              <a:solidFill>
                <a:schemeClr val="bg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E103F22-91C6-DE84-70AA-F68C053CA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189413"/>
            <a:ext cx="8087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900">
                <a:solidFill>
                  <a:schemeClr val="bg1"/>
                </a:solidFill>
                <a:latin typeface="et-line"/>
              </a:rPr>
              <a:t></a:t>
            </a:r>
            <a:endParaRPr lang="en-US" altLang="pt-BR" sz="90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6F99D9-3029-722E-C3CF-0DE08698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5" y="2108412"/>
            <a:ext cx="9291489" cy="32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Personalizada 2">
      <a:dk1>
        <a:srgbClr val="383D45"/>
      </a:dk1>
      <a:lt1>
        <a:srgbClr val="FFFFFF"/>
      </a:lt1>
      <a:dk2>
        <a:srgbClr val="DB5C1E"/>
      </a:dk2>
      <a:lt2>
        <a:srgbClr val="E2E3E3"/>
      </a:lt2>
      <a:accent1>
        <a:srgbClr val="262160"/>
      </a:accent1>
      <a:accent2>
        <a:srgbClr val="9AD3DC"/>
      </a:accent2>
      <a:accent3>
        <a:srgbClr val="F0B234"/>
      </a:accent3>
      <a:accent4>
        <a:srgbClr val="EA7600"/>
      </a:accent4>
      <a:accent5>
        <a:srgbClr val="545859"/>
      </a:accent5>
      <a:accent6>
        <a:srgbClr val="B4BD01"/>
      </a:accent6>
      <a:hlink>
        <a:srgbClr val="00677F"/>
      </a:hlink>
      <a:folHlink>
        <a:srgbClr val="383D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2"/>
        </a:solidFill>
        <a:ln w="317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 defTabSz="914400" eaLnBrk="0" fontAlgn="base" hangingPunct="0">
          <a:spcBef>
            <a:spcPct val="0"/>
          </a:spcBef>
          <a:spcAft>
            <a:spcPct val="0"/>
          </a:spcAft>
          <a:defRPr sz="1800" dirty="0">
            <a:latin typeface="Arial" pitchFamily="124" charset="0"/>
          </a:defRPr>
        </a:defPPr>
      </a:lstStyle>
    </a:spDef>
    <a:txDef>
      <a:spPr>
        <a:noFill/>
      </a:spPr>
      <a:bodyPr wrap="square" lIns="0" tIns="0" rIns="0" bIns="0" rtlCol="0">
        <a:normAutofit/>
      </a:bodyPr>
      <a:lstStyle>
        <a:defPPr marL="287338" indent="-287338" algn="l" defTabSz="914400">
          <a:lnSpc>
            <a:spcPct val="120000"/>
          </a:lnSpc>
          <a:spcBef>
            <a:spcPts val="200"/>
          </a:spcBef>
          <a:buClr>
            <a:schemeClr val="tx2"/>
          </a:buClr>
          <a:buSzPct val="100000"/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presentação4" id="{5A2FEEDA-8D6E-4159-8B47-A41626BFBCB4}" vid="{8B7E87C5-EE27-449B-B0FE-E9352AA52E8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384</TotalTime>
  <Words>402</Words>
  <Application>Microsoft Office PowerPoint</Application>
  <PresentationFormat>Widescreen</PresentationFormat>
  <Paragraphs>50</Paragraphs>
  <Slides>15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Aptos</vt:lpstr>
      <vt:lpstr>Arial</vt:lpstr>
      <vt:lpstr>Arial Nova Light</vt:lpstr>
      <vt:lpstr>et-line</vt:lpstr>
      <vt:lpstr>Nexa Bold</vt:lpstr>
      <vt:lpstr>Default Theme</vt:lpstr>
      <vt:lpstr>Planilha</vt:lpstr>
      <vt:lpstr>REFORMA TRIBUTÁRIA   ENTIDADES FILANTRÓPICAS</vt:lpstr>
      <vt:lpstr>CBS e IBS na Constituição – Entidades Filantrópicas</vt:lpstr>
      <vt:lpstr>CBS e IBS no PLP n.º 68 – Entidades Filantrópicas</vt:lpstr>
      <vt:lpstr>CBS e IBS no PLP n.º 68 – Autorização para Manutenção de Créditos</vt:lpstr>
      <vt:lpstr>Proibição à Manutenção de Créditos por Entidades Filantrópicas</vt:lpstr>
      <vt:lpstr>Aumento de Carga Tributária</vt:lpstr>
      <vt:lpstr>Perda de Competitividade – Fornecimentos ao Poder Público</vt:lpstr>
      <vt:lpstr>Prejuízo à Indústria Nacional</vt:lpstr>
      <vt:lpstr>Emendas – Amplo Apoio do Senado ao Pleito</vt:lpstr>
      <vt:lpstr>Emendas – Amplo Apoio do Senado ao Pleito</vt:lpstr>
      <vt:lpstr>Emendas – Amplo Apoio do Senado ao Pleito</vt:lpstr>
      <vt:lpstr>Emendas – Amplo Apoio do Senado ao Pleito</vt:lpstr>
      <vt:lpstr>Emendas – Amplo Apoio do Senado ao Pleito</vt:lpstr>
      <vt:lpstr>Emendas – Amplo Apoio do Senado ao Pleito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Lais Nishiwaki</dc:creator>
  <cp:lastModifiedBy>Renato Nunes</cp:lastModifiedBy>
  <cp:revision>5</cp:revision>
  <dcterms:created xsi:type="dcterms:W3CDTF">2024-11-12T03:07:38Z</dcterms:created>
  <dcterms:modified xsi:type="dcterms:W3CDTF">2024-11-12T09:41:41Z</dcterms:modified>
</cp:coreProperties>
</file>