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7" r:id="rId2"/>
    <p:sldId id="258" r:id="rId3"/>
    <p:sldId id="288" r:id="rId4"/>
    <p:sldId id="266" r:id="rId5"/>
    <p:sldId id="282" r:id="rId6"/>
    <p:sldId id="263" r:id="rId7"/>
    <p:sldId id="294" r:id="rId8"/>
    <p:sldId id="295" r:id="rId9"/>
    <p:sldId id="297" r:id="rId10"/>
    <p:sldId id="291" r:id="rId11"/>
    <p:sldId id="284" r:id="rId12"/>
    <p:sldId id="289" r:id="rId13"/>
    <p:sldId id="265" r:id="rId14"/>
    <p:sldId id="273" r:id="rId15"/>
    <p:sldId id="261" r:id="rId16"/>
    <p:sldId id="268" r:id="rId17"/>
    <p:sldId id="281" r:id="rId18"/>
    <p:sldId id="279" r:id="rId19"/>
    <p:sldId id="259" r:id="rId20"/>
    <p:sldId id="285" r:id="rId21"/>
    <p:sldId id="262" r:id="rId22"/>
    <p:sldId id="264" r:id="rId23"/>
    <p:sldId id="269" r:id="rId24"/>
    <p:sldId id="29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243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4B5E3-A284-463B-9405-1B928567F492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1F9D5-BB27-44FE-B992-14D5A4186B4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0796EE8-6B7A-47E3-AF2D-E6FCECE7A7DC}" type="slidenum">
              <a:rPr lang="pt-BR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8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85631"/>
            <a:ext cx="4850429" cy="3429509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2360775A-0E4C-4B5D-BF5D-5924114CC1B5}" type="slidenum">
              <a:rPr lang="pt-BR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9</a:t>
            </a:fld>
            <a:endParaRPr lang="pt-BR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786" y="695134"/>
            <a:ext cx="4848989" cy="3428152"/>
          </a:xfrm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2E534-3BBD-427F-A368-4DA931C1994C}" type="datetimeFigureOut">
              <a:rPr lang="pt-BR" smtClean="0"/>
              <a:pPr/>
              <a:t>19/03/2015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74C2-2E68-4DC4-A07B-50F25459EA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caatinga.org.br/index.php/o-bioma/sobre-o-bioma/caracterizacao/mapa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programa corrigido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8542" y="-410308"/>
            <a:ext cx="9162542" cy="728304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428728" y="928670"/>
            <a:ext cx="5929354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Conceituando: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O conceito afirmado de </a:t>
            </a:r>
            <a:r>
              <a:rPr kumimoji="0" lang="pt-B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scienza</a:t>
            </a:r>
            <a:r>
              <a:rPr kumimoji="0" lang="pt-B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nuova</a:t>
            </a:r>
            <a:r>
              <a:rPr kumimoji="0" lang="pt-BR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por Edgar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Morin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deve ser compreendido para o Complexo do semi-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rido em contraponto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ciência cl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ssica, determinista, para percebermos que o bioma da caatinga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parte ou unidade integrante junto com os demais sistemas da mata atlântica e do cerrado.  Esses componentes sistêmicos, biomas, possuem suas pr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prias determina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ões, finalidades e diversidades com processos "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auto-eco-organizadores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" mantendo a harmonia e a intera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ão com os outros sistemas complementados pelas incertezas e acasos com ordem e desordem, separa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ão e união e, que tamb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 podem ser complementares, concorrentes ou antagônicos sendo capaz de conceber a organiza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ão. Para tanto 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necess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rio "[...]compreender que um pensamento mutilador conduz necessariamente a 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ões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mutilantes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(MORIN, 2007, p. 15).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00034" y="285728"/>
            <a:ext cx="785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Apesar da riqueza biológica, majoritariamente desconhecida, a Caatinga é o bioma</a:t>
            </a:r>
          </a:p>
          <a:p>
            <a:r>
              <a:rPr lang="pt-BR" dirty="0" smtClean="0"/>
              <a:t>brasileiro menos protegido e pesquisado;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escassez de projetos que integrem</a:t>
            </a:r>
            <a:br>
              <a:rPr lang="pt-BR" dirty="0" smtClean="0"/>
            </a:br>
            <a:r>
              <a:rPr lang="pt-BR" dirty="0" smtClean="0"/>
              <a:t>crescimento econômico, inclusão social e proteção do meio ambiente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Baixa precipitação pluviométrica e escassez de recursos </a:t>
            </a:r>
            <a:r>
              <a:rPr lang="pt-BR" dirty="0" err="1" smtClean="0"/>
              <a:t>hidricos</a:t>
            </a:r>
            <a:r>
              <a:rPr lang="pt-BR" dirty="0" smtClean="0"/>
              <a:t>, enfrentando secularmente o </a:t>
            </a:r>
            <a:r>
              <a:rPr lang="pt-BR" dirty="0" err="1" smtClean="0"/>
              <a:t>fenomeno</a:t>
            </a:r>
            <a:r>
              <a:rPr lang="pt-BR" dirty="0" smtClean="0"/>
              <a:t> das secas </a:t>
            </a:r>
            <a:endParaRPr lang="pt-B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 rot="10800000" flipV="1">
            <a:off x="1357290" y="984578"/>
            <a:ext cx="678657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Apesar da perda de quase 50% de sua vegetação, a caatinga na área do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Semiárido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é um bioma exclusivamente brasileiro que possui cerca de 4.500 espécies diferentes de plantas, cujo potencial biotecnológico é enorme e tem despertado interesse no campo da pesquisa científica por busca de moléculas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bioativas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de plantas que possuem possíveis atividades biológicas, tais como: antimicrobiana, tóxica e citotóxica, antitumoral,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mitogênica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, anti-inflamatória, cicatrizante, analgésica, anti-veneno e óleos essenciais. Pelo fato da exclusividade do Bioma, algumas plantas só existem aqui e contêm algumas moléculas que nenhum outro país tem acesso a ela podendo assim  representar um potencial para o desenvolvimento de um fármaco ou um cosmético tipicamente brasileiro (Instituto Nacional do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Semiárido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Insa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/MCTI), </a:t>
            </a:r>
            <a:r>
              <a:rPr kumimoji="0" lang="pt-BR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INCT-if</a:t>
            </a: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e UFPE). Ainda ressaltando mais aspectos de relevância ao tema, acrescenta-se a possibilidade de políticas para o desenvolvimento científico e inovação tecnológica e inclusão dos agricultores da área para a sustentabilidade</a:t>
            </a: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ANTROPIZAÇÃO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Colonização com </a:t>
            </a:r>
            <a:r>
              <a:rPr lang="pt-BR" dirty="0" err="1" smtClean="0"/>
              <a:t>Migracão</a:t>
            </a:r>
            <a:r>
              <a:rPr lang="pt-BR" dirty="0" smtClean="0"/>
              <a:t> pastoril</a:t>
            </a:r>
          </a:p>
          <a:p>
            <a:r>
              <a:rPr lang="pt-BR" dirty="0" smtClean="0"/>
              <a:t>Felipe Guerra (Secas contra as Secas, 1908) relata séculos de secas e propõe </a:t>
            </a:r>
            <a:r>
              <a:rPr lang="pt-BR" dirty="0" err="1" smtClean="0"/>
              <a:t>açudagem</a:t>
            </a:r>
            <a:endParaRPr lang="pt-BR" dirty="0" smtClean="0"/>
          </a:p>
          <a:p>
            <a:r>
              <a:rPr lang="pt-BR" dirty="0" smtClean="0"/>
              <a:t>Ariano </a:t>
            </a:r>
            <a:r>
              <a:rPr lang="pt-BR" dirty="0" err="1" smtClean="0"/>
              <a:t>Suassuna</a:t>
            </a:r>
            <a:r>
              <a:rPr lang="pt-BR" dirty="0" smtClean="0"/>
              <a:t> - Cultura </a:t>
            </a:r>
            <a:r>
              <a:rPr lang="pt-BR" dirty="0" err="1" smtClean="0"/>
              <a:t>armorial</a:t>
            </a:r>
            <a:r>
              <a:rPr lang="pt-BR" dirty="0" smtClean="0"/>
              <a:t> – a população da civilização do couro permaneceu isolada durante séculos pela precariedade de comunicações com o restante do país, desenvolvendo uma cultura própria</a:t>
            </a:r>
          </a:p>
          <a:p>
            <a:r>
              <a:rPr lang="pt-BR" dirty="0" err="1" smtClean="0"/>
              <a:t>Resiliência</a:t>
            </a:r>
            <a:r>
              <a:rPr lang="pt-BR" dirty="0" smtClean="0"/>
              <a:t> - seca após seca forjando os </a:t>
            </a:r>
            <a:r>
              <a:rPr lang="pt-BR" dirty="0" err="1" smtClean="0"/>
              <a:t>metodos</a:t>
            </a:r>
            <a:r>
              <a:rPr lang="pt-BR" dirty="0" smtClean="0"/>
              <a:t> de </a:t>
            </a:r>
            <a:r>
              <a:rPr lang="pt-BR" dirty="0" err="1" smtClean="0"/>
              <a:t>coexistencia</a:t>
            </a:r>
            <a:r>
              <a:rPr lang="pt-BR" dirty="0" smtClean="0"/>
              <a:t> com o </a:t>
            </a:r>
            <a:r>
              <a:rPr lang="pt-BR" dirty="0" err="1" smtClean="0"/>
              <a:t>fenomeno</a:t>
            </a:r>
            <a:endParaRPr lang="pt-BR" dirty="0" smtClean="0"/>
          </a:p>
          <a:p>
            <a:r>
              <a:rPr lang="pt-BR" dirty="0" smtClean="0"/>
              <a:t>Refugiados ambientais e explosão demográfica de capitais do país</a:t>
            </a:r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egendaID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0"/>
            <a:ext cx="5427892" cy="2143116"/>
          </a:xfrm>
          <a:prstGeom prst="rect">
            <a:avLst/>
          </a:prstGeom>
        </p:spPr>
      </p:pic>
      <p:pic>
        <p:nvPicPr>
          <p:cNvPr id="2" name="Imagem 1" descr="Imagem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097" y="0"/>
            <a:ext cx="5447903" cy="683464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57158" y="335756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/>
              <a:t>IDH</a:t>
            </a:r>
            <a:endParaRPr lang="pt-BR" sz="4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VETORES DE DESERTIFICAÇÃO</a:t>
            </a:r>
          </a:p>
          <a:p>
            <a:r>
              <a:rPr lang="pt-BR" dirty="0" smtClean="0"/>
              <a:t>SECAS PERIODICAS SECULARES</a:t>
            </a:r>
          </a:p>
          <a:p>
            <a:r>
              <a:rPr lang="pt-BR" dirty="0" smtClean="0"/>
              <a:t>AUMENTO POPULACIONAL</a:t>
            </a:r>
          </a:p>
          <a:p>
            <a:r>
              <a:rPr lang="pt-BR" dirty="0" smtClean="0"/>
              <a:t>USO INSUSTENTÁVEL DOS RECUROS NATURAIS</a:t>
            </a:r>
          </a:p>
          <a:p>
            <a:r>
              <a:rPr lang="pt-BR" dirty="0" smtClean="0"/>
              <a:t>DESERTIFICAÇAO : DESMATAMENTO ATINGE 46% DO BIOMA</a:t>
            </a: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EXAUSTÃO DOS RECURSOS NATURAIS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PAR DE AUSENCIA DE MANEJO ADEQUADO </a:t>
            </a:r>
          </a:p>
          <a:p>
            <a:r>
              <a:rPr lang="pt-BR" dirty="0" smtClean="0"/>
              <a:t>GERAÇÕES SEGUIDAS EXPLOTANDO DE FORMA PREDATÓRIA</a:t>
            </a:r>
          </a:p>
          <a:p>
            <a:r>
              <a:rPr lang="pt-BR" dirty="0" smtClean="0"/>
              <a:t>REDUCAO DA FAUNA E FLORA </a:t>
            </a:r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REA SUCETIVEL A DESERT- MA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198" y="1"/>
            <a:ext cx="5244802" cy="6858000"/>
          </a:xfrm>
          <a:prstGeom prst="rect">
            <a:avLst/>
          </a:prstGeom>
        </p:spPr>
      </p:pic>
      <p:pic>
        <p:nvPicPr>
          <p:cNvPr id="3" name="Imagem 2" descr="AREA SUCETIVEL A DESERT-LEGE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4369211" cy="135729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85786" y="214290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suscetível</a:t>
            </a:r>
            <a:endParaRPr lang="pt-BR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APA AREA AFET PELA DESE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153" y="0"/>
            <a:ext cx="5156847" cy="6762708"/>
          </a:xfrm>
          <a:prstGeom prst="rect">
            <a:avLst/>
          </a:prstGeom>
        </p:spPr>
      </p:pic>
      <p:pic>
        <p:nvPicPr>
          <p:cNvPr id="3" name="Imagem 2" descr="area afetada pela desertificaçao-LEGEN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915245" cy="17859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85984" y="357166"/>
            <a:ext cx="621510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dirty="0" smtClean="0"/>
          </a:p>
          <a:p>
            <a:r>
              <a:rPr lang="pt-BR" sz="2000" b="1" dirty="0" smtClean="0"/>
              <a:t>Fé x previsão do tempo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Em várias tradições religiosas, trabalhadores da terra desenvolveram mitos, ritos e louvores a deuses e santos para conseguir boas colheitas. Inserido no calendário romano no século 15, o dia 19 de março é de súplica por chuva a São José, na tradição católica. </a:t>
            </a:r>
          </a:p>
          <a:p>
            <a:r>
              <a:rPr lang="pt-BR" sz="2000" dirty="0" smtClean="0"/>
              <a:t>Segundo os meteorologistas a região  paralela ao Equador em que os ventos do hemisfério Sul se encontram com os do Norte - os ventos alísios – fica criada uma zona de convergência intertropical de importância para chuva - em Estados como Piauí, Rio Grande do Norte e Ceará. Normalmente,  nessa época do ano, essa zona atravessa a região equatorial, atingindo três graus de latitude sul, chegando a esses Estados. E isso coincide justamente com o dia de São José, quando ocorrem chuvas precedentes ao inverno.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2285984" y="5429264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http://noticias.uol.com.br/cotidiano/ultimas-noticias/2013/03/19/no-dia-de-sao-jose-sertanejos-comemoram-chuva-e-promessa-de-bom-inverno-no-nordeste.htm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rograma corrigid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8"/>
            <a:ext cx="9005371" cy="342902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img0.cptec.inpe.br/~rgrafico/portal_tempo/bandas/nde_re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</p:spPr>
      </p:pic>
      <p:sp>
        <p:nvSpPr>
          <p:cNvPr id="3" name="Retângulo 2"/>
          <p:cNvSpPr/>
          <p:nvPr/>
        </p:nvSpPr>
        <p:spPr>
          <a:xfrm>
            <a:off x="2285984" y="4643446"/>
            <a:ext cx="685801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19/03/2015:</a:t>
            </a:r>
            <a:r>
              <a:rPr lang="pt-BR" sz="2400" b="1" i="1" dirty="0" smtClean="0">
                <a:solidFill>
                  <a:schemeClr val="bg1"/>
                </a:solidFill>
              </a:rPr>
              <a:t> No litoral do RN: possibilidade de chuva. No oeste e norte da região: nebulosidade variável e pancadas de chuva isoladas. Nas demais áreas da região: muitas nuvens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PERSPECTIVAS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dirty="0" err="1" smtClean="0"/>
              <a:t>REGIõ</a:t>
            </a:r>
            <a:r>
              <a:rPr lang="pt-BR" dirty="0" smtClean="0"/>
              <a:t> rica em espécies e endemismos</a:t>
            </a:r>
          </a:p>
          <a:p>
            <a:r>
              <a:rPr lang="pt-BR" dirty="0" smtClean="0"/>
              <a:t>DESERTIFICAÇÃO criação de mais unidades de conservação federais e estaduais no bioma, além de promover alternativas para o uso sustentável da sua biodiversidade</a:t>
            </a:r>
          </a:p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Também estão custeando projetos voltados para o uso sustentável de espécies nativas, manejo florestal sustentável madeireiro e não madeireiro e para a eficiência energética nas indústrias gesseiras e cerâmicas. Pretende-se que estas indústrias utilizem lenha legalizada, advinda de planos de manejo sustentável, e que economizem este combustível nos seus processos produtivos. Além dos projetos citados acima, em 2012 foi lançado edital voltado para uso sustentável da caatinga (manejo florestal e eficiência energética), pelo Fundo Clima e Fundo Nacional de Desenvolvimento Florestal – Serviço Florestal Brasileiro, incluindo áreas do Rio Grande do Norte</a:t>
            </a:r>
          </a:p>
          <a:p>
            <a:r>
              <a:rPr lang="pt-BR" dirty="0" smtClean="0"/>
              <a:t>TRANSPOSIÇÃO RIO SÃO FRANCISCO 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ESTIMULO À ATIVIDADES SUSTENTAVEIS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A biodiversidade da caatinga ampara diversas atividades econômicas voltadas para fins </a:t>
            </a:r>
            <a:r>
              <a:rPr lang="pt-BR" dirty="0" err="1" smtClean="0"/>
              <a:t>agrosilvopastoris</a:t>
            </a:r>
            <a:r>
              <a:rPr lang="pt-BR" dirty="0" smtClean="0"/>
              <a:t> e industriais, especialmente nos ramos farmacêutico, de cosméticos, químico e de alimentos. </a:t>
            </a:r>
          </a:p>
          <a:p>
            <a:r>
              <a:rPr lang="pt-BR" dirty="0" err="1" smtClean="0"/>
              <a:t>Meliponicultura</a:t>
            </a:r>
            <a:endParaRPr lang="pt-BR" dirty="0" smtClean="0"/>
          </a:p>
          <a:p>
            <a:r>
              <a:rPr lang="pt-BR" dirty="0" smtClean="0"/>
              <a:t>Açudes e cisternas, rotação de manejo florestal, uso adequado do solo</a:t>
            </a:r>
          </a:p>
          <a:p>
            <a:r>
              <a:rPr lang="pt-BR" dirty="0" smtClean="0"/>
              <a:t>MECANISMOS DE GOVERNO: EMBRAPA,  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CONSTRUÇÃO DE MARCO REGULATÓRIO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PACTO de recuperação do Bioma, com adequação às necessidades locais</a:t>
            </a:r>
          </a:p>
          <a:p>
            <a:r>
              <a:rPr lang="pt-BR" dirty="0" smtClean="0"/>
              <a:t>INSTRUMENTO Inclusão no ordenamento Constitucional da condição de </a:t>
            </a:r>
            <a:r>
              <a:rPr lang="pt-BR" dirty="0" err="1" smtClean="0"/>
              <a:t>patrimonio</a:t>
            </a:r>
            <a:endParaRPr lang="pt-BR" dirty="0" smtClean="0"/>
          </a:p>
          <a:p>
            <a:r>
              <a:rPr lang="pt-BR" dirty="0" smtClean="0"/>
              <a:t>Aprovação do projeto de lei da </a:t>
            </a:r>
            <a:r>
              <a:rPr lang="pt-BR" i="1" dirty="0" smtClean="0"/>
              <a:t>Política Nacional de Combate à Desertificação e Mitigação dos Efeitos da Seca (PL 1/2015)</a:t>
            </a:r>
            <a:endParaRPr lang="pt-BR" dirty="0" smtClean="0"/>
          </a:p>
          <a:p>
            <a:r>
              <a:rPr lang="pt-BR" dirty="0" smtClean="0"/>
              <a:t> Regulamentação da Lei Complementar n. 140</a:t>
            </a:r>
          </a:p>
          <a:p>
            <a:r>
              <a:rPr lang="pt-BR" dirty="0" smtClean="0"/>
              <a:t>Criação de instrumentos regulatórios de incentivos a </a:t>
            </a:r>
            <a:r>
              <a:rPr lang="pt-BR" dirty="0" err="1" smtClean="0"/>
              <a:t>UC´</a:t>
            </a:r>
            <a:r>
              <a:rPr lang="pt-BR" dirty="0" smtClean="0"/>
              <a:t>s sustentáveis</a:t>
            </a:r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pPr algn="ctr">
              <a:buNone/>
            </a:pPr>
            <a:r>
              <a:rPr lang="pt-BR" dirty="0" smtClean="0"/>
              <a:t>obrigado pela atenção</a:t>
            </a:r>
          </a:p>
          <a:p>
            <a:pPr algn="ctr">
              <a:buNone/>
            </a:pPr>
            <a:r>
              <a:rPr lang="pt-BR" dirty="0" smtClean="0"/>
              <a:t>OS DADOS AQUI COLIGIDOS TIVERAM FONTE EM INFORMAÇÕES DO MMA E DO MCTI, ATRAVÉS DO  INSA (INSTITUTO NACIONAL DO SEMIÁRIDO) E DA DECLARAÇÃO DA CAATINGA, APRESENTADA NA RIO +20 EM 2012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pPr algn="r">
              <a:buNone/>
            </a:pPr>
            <a:r>
              <a:rPr lang="pt-BR" dirty="0" smtClean="0"/>
              <a:t>Hélio Gurgel</a:t>
            </a:r>
          </a:p>
          <a:p>
            <a:pPr algn="r">
              <a:buNone/>
            </a:pPr>
            <a:r>
              <a:rPr lang="pt-BR" dirty="0" smtClean="0"/>
              <a:t>helio@gurgelcavalcanti.adv.br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928802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800" b="1" dirty="0" smtClean="0"/>
              <a:t>CAATINGA</a:t>
            </a:r>
            <a:endParaRPr lang="pt-BR" sz="13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aatinga.org.br/wp-content/uploads/2011/08/map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1660" y="0"/>
            <a:ext cx="5162340" cy="6858000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0" y="6488668"/>
            <a:ext cx="7858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http://www.acaatinga.org.br/index.</a:t>
            </a:r>
            <a:r>
              <a:rPr lang="pt-BR" dirty="0" err="1" smtClean="0"/>
              <a:t>php</a:t>
            </a:r>
            <a:r>
              <a:rPr lang="pt-BR" dirty="0" smtClean="0"/>
              <a:t>/</a:t>
            </a:r>
            <a:r>
              <a:rPr lang="pt-BR" dirty="0" err="1" smtClean="0"/>
              <a:t>o-bioma</a:t>
            </a:r>
            <a:r>
              <a:rPr lang="pt-BR" dirty="0" smtClean="0"/>
              <a:t>/</a:t>
            </a:r>
            <a:r>
              <a:rPr lang="pt-BR" dirty="0" err="1" smtClean="0"/>
              <a:t>sobre-o-bioma</a:t>
            </a:r>
            <a:r>
              <a:rPr lang="pt-BR" dirty="0" smtClean="0"/>
              <a:t>/</a:t>
            </a:r>
            <a:r>
              <a:rPr lang="pt-BR" dirty="0" err="1" smtClean="0"/>
              <a:t>caracterizacao</a:t>
            </a:r>
            <a:r>
              <a:rPr lang="pt-BR" dirty="0" smtClean="0"/>
              <a:t>/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OMAS semiárid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923" y="0"/>
            <a:ext cx="5332077" cy="6833528"/>
          </a:xfrm>
          <a:prstGeom prst="rect">
            <a:avLst/>
          </a:prstGeom>
        </p:spPr>
      </p:pic>
      <p:pic>
        <p:nvPicPr>
          <p:cNvPr id="5" name="Imagem 4" descr="semiárido bioma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285728"/>
            <a:ext cx="3880547" cy="1357322"/>
          </a:xfrm>
          <a:prstGeom prst="rect">
            <a:avLst/>
          </a:prstGeom>
        </p:spPr>
      </p:pic>
      <p:pic>
        <p:nvPicPr>
          <p:cNvPr id="6" name="Imagem 5" descr="semiárido biomas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2428868"/>
            <a:ext cx="2835539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CAATINGA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ÚNICO BIOMA EXCLUSIVAMENTE BRASILEIRO</a:t>
            </a:r>
          </a:p>
          <a:p>
            <a:r>
              <a:rPr lang="pt-BR" dirty="0" smtClean="0"/>
              <a:t>27 MILHÕES DE HABITANTES</a:t>
            </a:r>
          </a:p>
          <a:p>
            <a:r>
              <a:rPr lang="pt-BR" dirty="0" smtClean="0"/>
              <a:t>11% DO TERRITÓRIO NACIONAL</a:t>
            </a:r>
          </a:p>
          <a:p>
            <a:endParaRPr lang="pt-BR" dirty="0" smtClean="0"/>
          </a:p>
          <a:p>
            <a:r>
              <a:rPr lang="pt-BR" dirty="0" smtClean="0"/>
              <a:t>em biodiversidade, o bioma abriga 178 espécies de mamíferos, 591 de aves, 177 de répteis, 79 espécies de anfíbios, 241 de peixes e 221 abelhas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RIOSFCO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320" y="0"/>
            <a:ext cx="67996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Oval 5"/>
          <p:cNvSpPr>
            <a:spLocks noChangeArrowheads="1"/>
          </p:cNvSpPr>
          <p:nvPr/>
        </p:nvSpPr>
        <p:spPr bwMode="auto">
          <a:xfrm>
            <a:off x="195841" y="1535202"/>
            <a:ext cx="5747040" cy="2808295"/>
          </a:xfrm>
          <a:prstGeom prst="ellipse">
            <a:avLst/>
          </a:prstGeom>
          <a:gradFill rotWithShape="1">
            <a:gsLst>
              <a:gs pos="0">
                <a:srgbClr val="99CCFF">
                  <a:alpha val="26999"/>
                </a:srgbClr>
              </a:gs>
              <a:gs pos="100000">
                <a:srgbClr val="475E76">
                  <a:alpha val="25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endParaRPr lang="pt-BR" b="1" dirty="0"/>
          </a:p>
          <a:p>
            <a:pPr algn="ctr"/>
            <a:r>
              <a:rPr lang="pt-BR" sz="2900" b="1" dirty="0"/>
              <a:t>EXTENSÃO </a:t>
            </a:r>
            <a:r>
              <a:rPr lang="pt-BR" sz="2900" b="1" dirty="0">
                <a:solidFill>
                  <a:srgbClr val="0000FF"/>
                </a:solidFill>
              </a:rPr>
              <a:t>2.830 km</a:t>
            </a:r>
          </a:p>
          <a:p>
            <a:pPr algn="ctr"/>
            <a:endParaRPr lang="pt-BR" sz="4400" b="1" dirty="0">
              <a:solidFill>
                <a:srgbClr val="0000FF"/>
              </a:solidFill>
            </a:endParaRPr>
          </a:p>
          <a:p>
            <a:pPr algn="ctr"/>
            <a:r>
              <a:rPr lang="pt-BR" sz="2900" b="1" dirty="0"/>
              <a:t>VAZÃO NA FOZ </a:t>
            </a:r>
            <a:r>
              <a:rPr lang="pt-BR" sz="2900" b="1" dirty="0">
                <a:solidFill>
                  <a:srgbClr val="0000FF"/>
                </a:solidFill>
              </a:rPr>
              <a:t>2.700 m3/s</a:t>
            </a:r>
          </a:p>
          <a:p>
            <a:pPr algn="ctr"/>
            <a:endParaRPr lang="pt-BR" sz="2900" b="1" dirty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60640" y="227544"/>
            <a:ext cx="6858720" cy="8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900" b="1" dirty="0"/>
              <a:t>RIO SÃO FRANCISCO</a:t>
            </a: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95841" y="1535202"/>
            <a:ext cx="5747040" cy="2808295"/>
          </a:xfrm>
          <a:prstGeom prst="ellipse">
            <a:avLst/>
          </a:prstGeom>
          <a:gradFill rotWithShape="1">
            <a:gsLst>
              <a:gs pos="0">
                <a:srgbClr val="99CCFF">
                  <a:alpha val="26999"/>
                </a:srgbClr>
              </a:gs>
              <a:gs pos="100000">
                <a:srgbClr val="475E76">
                  <a:alpha val="25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endParaRPr lang="pt-BR" b="1" dirty="0"/>
          </a:p>
          <a:p>
            <a:pPr algn="ctr"/>
            <a:r>
              <a:rPr lang="pt-BR" sz="2900" b="1" dirty="0"/>
              <a:t>EXTENSÃO </a:t>
            </a:r>
            <a:r>
              <a:rPr lang="pt-BR" sz="2900" b="1" dirty="0">
                <a:solidFill>
                  <a:srgbClr val="0000FF"/>
                </a:solidFill>
              </a:rPr>
              <a:t>2.830 km</a:t>
            </a:r>
          </a:p>
          <a:p>
            <a:pPr algn="ctr"/>
            <a:endParaRPr lang="pt-BR" sz="4400" b="1" dirty="0">
              <a:solidFill>
                <a:srgbClr val="0000FF"/>
              </a:solidFill>
            </a:endParaRPr>
          </a:p>
          <a:p>
            <a:pPr algn="ctr"/>
            <a:r>
              <a:rPr lang="pt-BR" sz="2900" b="1" dirty="0"/>
              <a:t>VAZÃO NA FOZ </a:t>
            </a:r>
            <a:r>
              <a:rPr lang="pt-BR" sz="2900" b="1" dirty="0">
                <a:solidFill>
                  <a:srgbClr val="0000FF"/>
                </a:solidFill>
              </a:rPr>
              <a:t>2.700 m3/s</a:t>
            </a:r>
          </a:p>
          <a:p>
            <a:pPr algn="ctr"/>
            <a:endParaRPr lang="pt-BR" sz="2900" b="1" dirty="0"/>
          </a:p>
        </p:txBody>
      </p:sp>
      <p:pic>
        <p:nvPicPr>
          <p:cNvPr id="5126" name="Picture 4" descr="800px-Panoramica_da_Represa_de_Sobradinh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9714"/>
            <a:ext cx="9144000" cy="120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68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0560" y="0"/>
            <a:ext cx="5113440" cy="6858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18561" y="3624861"/>
            <a:ext cx="2386080" cy="2502983"/>
            <a:chOff x="429" y="1241"/>
            <a:chExt cx="1503" cy="157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429" y="1241"/>
              <a:ext cx="1503" cy="1577"/>
              <a:chOff x="429" y="1241"/>
              <a:chExt cx="1503" cy="1577"/>
            </a:xfrm>
          </p:grpSpPr>
          <p:sp>
            <p:nvSpPr>
              <p:cNvPr id="7178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429" y="1241"/>
                <a:ext cx="1503" cy="1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79" name="Freeform 7"/>
              <p:cNvSpPr>
                <a:spLocks/>
              </p:cNvSpPr>
              <p:nvPr/>
            </p:nvSpPr>
            <p:spPr bwMode="auto">
              <a:xfrm>
                <a:off x="1393" y="1510"/>
                <a:ext cx="267" cy="363"/>
              </a:xfrm>
              <a:custGeom>
                <a:avLst/>
                <a:gdLst>
                  <a:gd name="T0" fmla="*/ 532348 w 48"/>
                  <a:gd name="T1" fmla="*/ 1442346 h 69"/>
                  <a:gd name="T2" fmla="*/ 473836 w 48"/>
                  <a:gd name="T3" fmla="*/ 1398671 h 69"/>
                  <a:gd name="T4" fmla="*/ 442336 w 48"/>
                  <a:gd name="T5" fmla="*/ 1333578 h 69"/>
                  <a:gd name="T6" fmla="*/ 357124 w 48"/>
                  <a:gd name="T7" fmla="*/ 1273157 h 69"/>
                  <a:gd name="T8" fmla="*/ 415480 w 48"/>
                  <a:gd name="T9" fmla="*/ 1164388 h 69"/>
                  <a:gd name="T10" fmla="*/ 473836 w 48"/>
                  <a:gd name="T11" fmla="*/ 1103830 h 69"/>
                  <a:gd name="T12" fmla="*/ 357124 w 48"/>
                  <a:gd name="T13" fmla="*/ 1103830 h 69"/>
                  <a:gd name="T14" fmla="*/ 297749 w 48"/>
                  <a:gd name="T15" fmla="*/ 1039453 h 69"/>
                  <a:gd name="T16" fmla="*/ 266099 w 48"/>
                  <a:gd name="T17" fmla="*/ 995062 h 69"/>
                  <a:gd name="T18" fmla="*/ 266099 w 48"/>
                  <a:gd name="T19" fmla="*/ 910756 h 69"/>
                  <a:gd name="T20" fmla="*/ 266099 w 48"/>
                  <a:gd name="T21" fmla="*/ 741572 h 69"/>
                  <a:gd name="T22" fmla="*/ 149386 w 48"/>
                  <a:gd name="T23" fmla="*/ 677195 h 69"/>
                  <a:gd name="T24" fmla="*/ 0 w 48"/>
                  <a:gd name="T25" fmla="*/ 677195 h 69"/>
                  <a:gd name="T26" fmla="*/ 116868 w 48"/>
                  <a:gd name="T27" fmla="*/ 616637 h 69"/>
                  <a:gd name="T28" fmla="*/ 239393 w 48"/>
                  <a:gd name="T29" fmla="*/ 552260 h 69"/>
                  <a:gd name="T30" fmla="*/ 324605 w 48"/>
                  <a:gd name="T31" fmla="*/ 443518 h 69"/>
                  <a:gd name="T32" fmla="*/ 442336 w 48"/>
                  <a:gd name="T33" fmla="*/ 297912 h 69"/>
                  <a:gd name="T34" fmla="*/ 473836 w 48"/>
                  <a:gd name="T35" fmla="*/ 233704 h 69"/>
                  <a:gd name="T36" fmla="*/ 532348 w 48"/>
                  <a:gd name="T37" fmla="*/ 128723 h 69"/>
                  <a:gd name="T38" fmla="*/ 532348 w 48"/>
                  <a:gd name="T39" fmla="*/ 44423 h 69"/>
                  <a:gd name="T40" fmla="*/ 564866 w 48"/>
                  <a:gd name="T41" fmla="*/ 0 h 69"/>
                  <a:gd name="T42" fmla="*/ 590671 w 48"/>
                  <a:gd name="T43" fmla="*/ 0 h 69"/>
                  <a:gd name="T44" fmla="*/ 623222 w 48"/>
                  <a:gd name="T45" fmla="*/ 19954 h 69"/>
                  <a:gd name="T46" fmla="*/ 650078 w 48"/>
                  <a:gd name="T47" fmla="*/ 0 h 69"/>
                  <a:gd name="T48" fmla="*/ 681734 w 48"/>
                  <a:gd name="T49" fmla="*/ 19954 h 69"/>
                  <a:gd name="T50" fmla="*/ 681734 w 48"/>
                  <a:gd name="T51" fmla="*/ 44423 h 69"/>
                  <a:gd name="T52" fmla="*/ 713229 w 48"/>
                  <a:gd name="T53" fmla="*/ 64351 h 69"/>
                  <a:gd name="T54" fmla="*/ 772609 w 48"/>
                  <a:gd name="T55" fmla="*/ 84305 h 69"/>
                  <a:gd name="T56" fmla="*/ 798414 w 48"/>
                  <a:gd name="T57" fmla="*/ 84305 h 69"/>
                  <a:gd name="T58" fmla="*/ 830960 w 48"/>
                  <a:gd name="T59" fmla="*/ 104975 h 69"/>
                  <a:gd name="T60" fmla="*/ 857821 w 48"/>
                  <a:gd name="T61" fmla="*/ 104975 h 69"/>
                  <a:gd name="T62" fmla="*/ 857821 w 48"/>
                  <a:gd name="T63" fmla="*/ 149398 h 69"/>
                  <a:gd name="T64" fmla="*/ 889472 w 48"/>
                  <a:gd name="T65" fmla="*/ 189144 h 69"/>
                  <a:gd name="T66" fmla="*/ 889472 w 48"/>
                  <a:gd name="T67" fmla="*/ 233704 h 69"/>
                  <a:gd name="T68" fmla="*/ 830960 w 48"/>
                  <a:gd name="T69" fmla="*/ 297912 h 69"/>
                  <a:gd name="T70" fmla="*/ 857821 w 48"/>
                  <a:gd name="T71" fmla="*/ 297912 h 69"/>
                  <a:gd name="T72" fmla="*/ 916144 w 48"/>
                  <a:gd name="T73" fmla="*/ 233704 h 69"/>
                  <a:gd name="T74" fmla="*/ 980346 w 48"/>
                  <a:gd name="T75" fmla="*/ 233704 h 69"/>
                  <a:gd name="T76" fmla="*/ 947828 w 48"/>
                  <a:gd name="T77" fmla="*/ 253490 h 69"/>
                  <a:gd name="T78" fmla="*/ 947828 w 48"/>
                  <a:gd name="T79" fmla="*/ 274165 h 69"/>
                  <a:gd name="T80" fmla="*/ 980346 w 48"/>
                  <a:gd name="T81" fmla="*/ 233704 h 69"/>
                  <a:gd name="T82" fmla="*/ 1038702 w 48"/>
                  <a:gd name="T83" fmla="*/ 233704 h 69"/>
                  <a:gd name="T84" fmla="*/ 1064696 w 48"/>
                  <a:gd name="T85" fmla="*/ 213749 h 69"/>
                  <a:gd name="T86" fmla="*/ 1097214 w 48"/>
                  <a:gd name="T87" fmla="*/ 213749 h 69"/>
                  <a:gd name="T88" fmla="*/ 1246445 w 48"/>
                  <a:gd name="T89" fmla="*/ 233704 h 69"/>
                  <a:gd name="T90" fmla="*/ 1272433 w 48"/>
                  <a:gd name="T91" fmla="*/ 253490 h 69"/>
                  <a:gd name="T92" fmla="*/ 1331623 w 48"/>
                  <a:gd name="T93" fmla="*/ 274165 h 69"/>
                  <a:gd name="T94" fmla="*/ 1390135 w 48"/>
                  <a:gd name="T95" fmla="*/ 253490 h 69"/>
                  <a:gd name="T96" fmla="*/ 1421636 w 48"/>
                  <a:gd name="T97" fmla="*/ 274165 h 69"/>
                  <a:gd name="T98" fmla="*/ 1363307 w 48"/>
                  <a:gd name="T99" fmla="*/ 338542 h 69"/>
                  <a:gd name="T100" fmla="*/ 1272433 w 48"/>
                  <a:gd name="T101" fmla="*/ 402888 h 69"/>
                  <a:gd name="T102" fmla="*/ 1187221 w 48"/>
                  <a:gd name="T103" fmla="*/ 507869 h 69"/>
                  <a:gd name="T104" fmla="*/ 1213893 w 48"/>
                  <a:gd name="T105" fmla="*/ 616637 h 69"/>
                  <a:gd name="T106" fmla="*/ 1187221 w 48"/>
                  <a:gd name="T107" fmla="*/ 721618 h 69"/>
                  <a:gd name="T108" fmla="*/ 1187221 w 48"/>
                  <a:gd name="T109" fmla="*/ 805781 h 69"/>
                  <a:gd name="T110" fmla="*/ 1155570 w 48"/>
                  <a:gd name="T111" fmla="*/ 910756 h 69"/>
                  <a:gd name="T112" fmla="*/ 1064696 w 48"/>
                  <a:gd name="T113" fmla="*/ 910756 h 69"/>
                  <a:gd name="T114" fmla="*/ 947828 w 48"/>
                  <a:gd name="T115" fmla="*/ 930685 h 69"/>
                  <a:gd name="T116" fmla="*/ 830960 w 48"/>
                  <a:gd name="T117" fmla="*/ 1019530 h 69"/>
                  <a:gd name="T118" fmla="*/ 713229 w 48"/>
                  <a:gd name="T119" fmla="*/ 1039453 h 69"/>
                  <a:gd name="T120" fmla="*/ 650078 w 48"/>
                  <a:gd name="T121" fmla="*/ 1144434 h 69"/>
                  <a:gd name="T122" fmla="*/ 564866 w 48"/>
                  <a:gd name="T123" fmla="*/ 1249272 h 69"/>
                  <a:gd name="T124" fmla="*/ 623222 w 48"/>
                  <a:gd name="T125" fmla="*/ 1377995 h 6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8"/>
                  <a:gd name="T190" fmla="*/ 0 h 69"/>
                  <a:gd name="T191" fmla="*/ 48 w 48"/>
                  <a:gd name="T192" fmla="*/ 69 h 6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8" h="69">
                    <a:moveTo>
                      <a:pt x="20" y="69"/>
                    </a:moveTo>
                    <a:lnTo>
                      <a:pt x="20" y="69"/>
                    </a:lnTo>
                    <a:lnTo>
                      <a:pt x="19" y="69"/>
                    </a:lnTo>
                    <a:lnTo>
                      <a:pt x="18" y="68"/>
                    </a:lnTo>
                    <a:lnTo>
                      <a:pt x="17" y="68"/>
                    </a:lnTo>
                    <a:lnTo>
                      <a:pt x="16" y="67"/>
                    </a:lnTo>
                    <a:lnTo>
                      <a:pt x="16" y="66"/>
                    </a:lnTo>
                    <a:lnTo>
                      <a:pt x="15" y="65"/>
                    </a:lnTo>
                    <a:lnTo>
                      <a:pt x="15" y="64"/>
                    </a:lnTo>
                    <a:lnTo>
                      <a:pt x="16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2"/>
                    </a:lnTo>
                    <a:lnTo>
                      <a:pt x="13" y="61"/>
                    </a:lnTo>
                    <a:lnTo>
                      <a:pt x="13" y="60"/>
                    </a:lnTo>
                    <a:lnTo>
                      <a:pt x="12" y="60"/>
                    </a:lnTo>
                    <a:lnTo>
                      <a:pt x="12" y="59"/>
                    </a:lnTo>
                    <a:lnTo>
                      <a:pt x="13" y="59"/>
                    </a:lnTo>
                    <a:lnTo>
                      <a:pt x="13" y="58"/>
                    </a:lnTo>
                    <a:lnTo>
                      <a:pt x="13" y="57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14" y="55"/>
                    </a:lnTo>
                    <a:lnTo>
                      <a:pt x="15" y="55"/>
                    </a:lnTo>
                    <a:lnTo>
                      <a:pt x="16" y="55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5" y="51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0" y="49"/>
                    </a:lnTo>
                    <a:lnTo>
                      <a:pt x="9" y="48"/>
                    </a:lnTo>
                    <a:lnTo>
                      <a:pt x="8" y="48"/>
                    </a:lnTo>
                    <a:lnTo>
                      <a:pt x="9" y="48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8" y="46"/>
                    </a:lnTo>
                    <a:lnTo>
                      <a:pt x="7" y="46"/>
                    </a:lnTo>
                    <a:lnTo>
                      <a:pt x="8" y="46"/>
                    </a:lnTo>
                    <a:lnTo>
                      <a:pt x="8" y="45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2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9" y="34"/>
                    </a:lnTo>
                    <a:lnTo>
                      <a:pt x="8" y="33"/>
                    </a:lnTo>
                    <a:lnTo>
                      <a:pt x="7" y="32"/>
                    </a:lnTo>
                    <a:lnTo>
                      <a:pt x="6" y="32"/>
                    </a:lnTo>
                    <a:lnTo>
                      <a:pt x="5" y="32"/>
                    </a:lnTo>
                    <a:lnTo>
                      <a:pt x="4" y="31"/>
                    </a:lnTo>
                    <a:lnTo>
                      <a:pt x="3" y="31"/>
                    </a:lnTo>
                    <a:lnTo>
                      <a:pt x="2" y="31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0" y="32"/>
                    </a:lnTo>
                    <a:lnTo>
                      <a:pt x="1" y="31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4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6" y="27"/>
                    </a:lnTo>
                    <a:lnTo>
                      <a:pt x="7" y="26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2" y="20"/>
                    </a:lnTo>
                    <a:lnTo>
                      <a:pt x="12" y="19"/>
                    </a:lnTo>
                    <a:lnTo>
                      <a:pt x="12" y="18"/>
                    </a:lnTo>
                    <a:lnTo>
                      <a:pt x="13" y="17"/>
                    </a:lnTo>
                    <a:lnTo>
                      <a:pt x="14" y="16"/>
                    </a:lnTo>
                    <a:lnTo>
                      <a:pt x="14" y="15"/>
                    </a:lnTo>
                    <a:lnTo>
                      <a:pt x="15" y="14"/>
                    </a:lnTo>
                    <a:lnTo>
                      <a:pt x="15" y="13"/>
                    </a:lnTo>
                    <a:lnTo>
                      <a:pt x="15" y="12"/>
                    </a:lnTo>
                    <a:lnTo>
                      <a:pt x="15" y="11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7" y="8"/>
                    </a:lnTo>
                    <a:lnTo>
                      <a:pt x="17" y="7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6" y="4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8" y="4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29" y="7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9" y="12"/>
                    </a:lnTo>
                    <a:lnTo>
                      <a:pt x="29" y="13"/>
                    </a:lnTo>
                    <a:lnTo>
                      <a:pt x="28" y="13"/>
                    </a:lnTo>
                    <a:lnTo>
                      <a:pt x="28" y="14"/>
                    </a:lnTo>
                    <a:lnTo>
                      <a:pt x="29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4"/>
                    </a:lnTo>
                    <a:lnTo>
                      <a:pt x="30" y="14"/>
                    </a:lnTo>
                    <a:lnTo>
                      <a:pt x="30" y="13"/>
                    </a:lnTo>
                    <a:lnTo>
                      <a:pt x="30" y="12"/>
                    </a:lnTo>
                    <a:lnTo>
                      <a:pt x="31" y="12"/>
                    </a:lnTo>
                    <a:lnTo>
                      <a:pt x="31" y="11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2"/>
                    </a:lnTo>
                    <a:lnTo>
                      <a:pt x="32" y="13"/>
                    </a:lnTo>
                    <a:lnTo>
                      <a:pt x="33" y="12"/>
                    </a:lnTo>
                    <a:lnTo>
                      <a:pt x="33" y="11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6" y="11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8" y="9"/>
                    </a:lnTo>
                    <a:lnTo>
                      <a:pt x="39" y="10"/>
                    </a:lnTo>
                    <a:lnTo>
                      <a:pt x="40" y="10"/>
                    </a:lnTo>
                    <a:lnTo>
                      <a:pt x="41" y="11"/>
                    </a:lnTo>
                    <a:lnTo>
                      <a:pt x="42" y="11"/>
                    </a:lnTo>
                    <a:lnTo>
                      <a:pt x="42" y="12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2"/>
                    </a:lnTo>
                    <a:lnTo>
                      <a:pt x="45" y="12"/>
                    </a:lnTo>
                    <a:lnTo>
                      <a:pt x="45" y="13"/>
                    </a:lnTo>
                    <a:lnTo>
                      <a:pt x="46" y="13"/>
                    </a:lnTo>
                    <a:lnTo>
                      <a:pt x="47" y="13"/>
                    </a:lnTo>
                    <a:lnTo>
                      <a:pt x="47" y="12"/>
                    </a:lnTo>
                    <a:lnTo>
                      <a:pt x="48" y="12"/>
                    </a:lnTo>
                    <a:lnTo>
                      <a:pt x="48" y="13"/>
                    </a:lnTo>
                    <a:lnTo>
                      <a:pt x="48" y="14"/>
                    </a:lnTo>
                    <a:lnTo>
                      <a:pt x="48" y="15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6" y="16"/>
                    </a:lnTo>
                    <a:lnTo>
                      <a:pt x="46" y="17"/>
                    </a:lnTo>
                    <a:lnTo>
                      <a:pt x="45" y="17"/>
                    </a:lnTo>
                    <a:lnTo>
                      <a:pt x="45" y="18"/>
                    </a:lnTo>
                    <a:lnTo>
                      <a:pt x="44" y="18"/>
                    </a:lnTo>
                    <a:lnTo>
                      <a:pt x="43" y="18"/>
                    </a:lnTo>
                    <a:lnTo>
                      <a:pt x="43" y="19"/>
                    </a:lnTo>
                    <a:lnTo>
                      <a:pt x="42" y="19"/>
                    </a:lnTo>
                    <a:lnTo>
                      <a:pt x="42" y="20"/>
                    </a:lnTo>
                    <a:lnTo>
                      <a:pt x="42" y="21"/>
                    </a:lnTo>
                    <a:lnTo>
                      <a:pt x="41" y="22"/>
                    </a:lnTo>
                    <a:lnTo>
                      <a:pt x="41" y="23"/>
                    </a:lnTo>
                    <a:lnTo>
                      <a:pt x="40" y="23"/>
                    </a:lnTo>
                    <a:lnTo>
                      <a:pt x="40" y="24"/>
                    </a:lnTo>
                    <a:lnTo>
                      <a:pt x="40" y="25"/>
                    </a:lnTo>
                    <a:lnTo>
                      <a:pt x="40" y="26"/>
                    </a:lnTo>
                    <a:lnTo>
                      <a:pt x="40" y="27"/>
                    </a:lnTo>
                    <a:lnTo>
                      <a:pt x="40" y="28"/>
                    </a:lnTo>
                    <a:lnTo>
                      <a:pt x="41" y="29"/>
                    </a:lnTo>
                    <a:lnTo>
                      <a:pt x="41" y="30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39" y="34"/>
                    </a:lnTo>
                    <a:lnTo>
                      <a:pt x="39" y="35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40" y="38"/>
                    </a:lnTo>
                    <a:lnTo>
                      <a:pt x="40" y="39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0" y="42"/>
                    </a:lnTo>
                    <a:lnTo>
                      <a:pt x="39" y="42"/>
                    </a:lnTo>
                    <a:lnTo>
                      <a:pt x="39" y="43"/>
                    </a:lnTo>
                    <a:lnTo>
                      <a:pt x="38" y="43"/>
                    </a:lnTo>
                    <a:lnTo>
                      <a:pt x="37" y="43"/>
                    </a:lnTo>
                    <a:lnTo>
                      <a:pt x="36" y="43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2" y="44"/>
                    </a:lnTo>
                    <a:lnTo>
                      <a:pt x="31" y="45"/>
                    </a:lnTo>
                    <a:lnTo>
                      <a:pt x="30" y="46"/>
                    </a:lnTo>
                    <a:lnTo>
                      <a:pt x="29" y="47"/>
                    </a:lnTo>
                    <a:lnTo>
                      <a:pt x="28" y="48"/>
                    </a:lnTo>
                    <a:lnTo>
                      <a:pt x="27" y="48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3" y="50"/>
                    </a:lnTo>
                    <a:lnTo>
                      <a:pt x="22" y="51"/>
                    </a:lnTo>
                    <a:lnTo>
                      <a:pt x="22" y="53"/>
                    </a:lnTo>
                    <a:lnTo>
                      <a:pt x="22" y="54"/>
                    </a:lnTo>
                    <a:lnTo>
                      <a:pt x="21" y="55"/>
                    </a:lnTo>
                    <a:lnTo>
                      <a:pt x="21" y="56"/>
                    </a:lnTo>
                    <a:lnTo>
                      <a:pt x="21" y="57"/>
                    </a:lnTo>
                    <a:lnTo>
                      <a:pt x="20" y="58"/>
                    </a:lnTo>
                    <a:lnTo>
                      <a:pt x="20" y="59"/>
                    </a:lnTo>
                    <a:lnTo>
                      <a:pt x="19" y="59"/>
                    </a:lnTo>
                    <a:lnTo>
                      <a:pt x="19" y="60"/>
                    </a:lnTo>
                    <a:lnTo>
                      <a:pt x="20" y="61"/>
                    </a:lnTo>
                    <a:lnTo>
                      <a:pt x="20" y="62"/>
                    </a:lnTo>
                    <a:lnTo>
                      <a:pt x="20" y="63"/>
                    </a:lnTo>
                    <a:lnTo>
                      <a:pt x="21" y="63"/>
                    </a:lnTo>
                    <a:lnTo>
                      <a:pt x="21" y="65"/>
                    </a:lnTo>
                    <a:lnTo>
                      <a:pt x="20" y="66"/>
                    </a:lnTo>
                    <a:lnTo>
                      <a:pt x="20" y="67"/>
                    </a:lnTo>
                    <a:lnTo>
                      <a:pt x="20" y="68"/>
                    </a:lnTo>
                    <a:lnTo>
                      <a:pt x="20" y="69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0" name="Freeform 8"/>
              <p:cNvSpPr>
                <a:spLocks/>
              </p:cNvSpPr>
              <p:nvPr/>
            </p:nvSpPr>
            <p:spPr bwMode="auto">
              <a:xfrm>
                <a:off x="440" y="1746"/>
                <a:ext cx="266" cy="164"/>
              </a:xfrm>
              <a:custGeom>
                <a:avLst/>
                <a:gdLst>
                  <a:gd name="T0" fmla="*/ 982659 w 48"/>
                  <a:gd name="T1" fmla="*/ 679902 h 31"/>
                  <a:gd name="T2" fmla="*/ 982659 w 48"/>
                  <a:gd name="T3" fmla="*/ 658740 h 31"/>
                  <a:gd name="T4" fmla="*/ 925143 w 48"/>
                  <a:gd name="T5" fmla="*/ 658740 h 31"/>
                  <a:gd name="T6" fmla="*/ 867592 w 48"/>
                  <a:gd name="T7" fmla="*/ 633722 h 31"/>
                  <a:gd name="T8" fmla="*/ 841208 w 48"/>
                  <a:gd name="T9" fmla="*/ 633722 h 31"/>
                  <a:gd name="T10" fmla="*/ 783692 w 48"/>
                  <a:gd name="T11" fmla="*/ 633722 h 31"/>
                  <a:gd name="T12" fmla="*/ 726169 w 48"/>
                  <a:gd name="T13" fmla="*/ 633722 h 31"/>
                  <a:gd name="T14" fmla="*/ 695030 w 48"/>
                  <a:gd name="T15" fmla="*/ 658740 h 31"/>
                  <a:gd name="T16" fmla="*/ 637508 w 48"/>
                  <a:gd name="T17" fmla="*/ 658740 h 31"/>
                  <a:gd name="T18" fmla="*/ 606369 w 48"/>
                  <a:gd name="T19" fmla="*/ 633722 h 31"/>
                  <a:gd name="T20" fmla="*/ 606369 w 48"/>
                  <a:gd name="T21" fmla="*/ 592998 h 31"/>
                  <a:gd name="T22" fmla="*/ 606369 w 48"/>
                  <a:gd name="T23" fmla="*/ 526361 h 31"/>
                  <a:gd name="T24" fmla="*/ 637508 w 48"/>
                  <a:gd name="T25" fmla="*/ 459724 h 31"/>
                  <a:gd name="T26" fmla="*/ 637508 w 48"/>
                  <a:gd name="T27" fmla="*/ 418274 h 31"/>
                  <a:gd name="T28" fmla="*/ 637508 w 48"/>
                  <a:gd name="T29" fmla="*/ 394007 h 31"/>
                  <a:gd name="T30" fmla="*/ 606369 w 48"/>
                  <a:gd name="T31" fmla="*/ 394007 h 31"/>
                  <a:gd name="T32" fmla="*/ 548852 w 48"/>
                  <a:gd name="T33" fmla="*/ 439462 h 31"/>
                  <a:gd name="T34" fmla="*/ 522468 w 48"/>
                  <a:gd name="T35" fmla="*/ 480912 h 31"/>
                  <a:gd name="T36" fmla="*/ 464951 w 48"/>
                  <a:gd name="T37" fmla="*/ 480912 h 31"/>
                  <a:gd name="T38" fmla="*/ 376290 w 48"/>
                  <a:gd name="T39" fmla="*/ 480912 h 31"/>
                  <a:gd name="T40" fmla="*/ 318773 w 48"/>
                  <a:gd name="T41" fmla="*/ 480912 h 31"/>
                  <a:gd name="T42" fmla="*/ 318773 w 48"/>
                  <a:gd name="T43" fmla="*/ 439462 h 31"/>
                  <a:gd name="T44" fmla="*/ 287601 w 48"/>
                  <a:gd name="T45" fmla="*/ 418274 h 31"/>
                  <a:gd name="T46" fmla="*/ 261218 w 48"/>
                  <a:gd name="T47" fmla="*/ 394007 h 31"/>
                  <a:gd name="T48" fmla="*/ 203701 w 48"/>
                  <a:gd name="T49" fmla="*/ 372820 h 31"/>
                  <a:gd name="T50" fmla="*/ 172562 w 48"/>
                  <a:gd name="T51" fmla="*/ 372820 h 31"/>
                  <a:gd name="T52" fmla="*/ 146178 w 48"/>
                  <a:gd name="T53" fmla="*/ 372820 h 31"/>
                  <a:gd name="T54" fmla="*/ 172562 w 48"/>
                  <a:gd name="T55" fmla="*/ 352531 h 31"/>
                  <a:gd name="T56" fmla="*/ 172562 w 48"/>
                  <a:gd name="T57" fmla="*/ 306352 h 31"/>
                  <a:gd name="T58" fmla="*/ 146178 w 48"/>
                  <a:gd name="T59" fmla="*/ 260898 h 31"/>
                  <a:gd name="T60" fmla="*/ 115039 w 48"/>
                  <a:gd name="T61" fmla="*/ 240440 h 31"/>
                  <a:gd name="T62" fmla="*/ 88661 w 48"/>
                  <a:gd name="T63" fmla="*/ 219284 h 31"/>
                  <a:gd name="T64" fmla="*/ 57523 w 48"/>
                  <a:gd name="T65" fmla="*/ 173829 h 31"/>
                  <a:gd name="T66" fmla="*/ 31139 w 48"/>
                  <a:gd name="T67" fmla="*/ 132380 h 31"/>
                  <a:gd name="T68" fmla="*/ 31139 w 48"/>
                  <a:gd name="T69" fmla="*/ 108087 h 31"/>
                  <a:gd name="T70" fmla="*/ 0 w 48"/>
                  <a:gd name="T71" fmla="*/ 86899 h 31"/>
                  <a:gd name="T72" fmla="*/ 0 w 48"/>
                  <a:gd name="T73" fmla="*/ 66637 h 31"/>
                  <a:gd name="T74" fmla="*/ 31139 w 48"/>
                  <a:gd name="T75" fmla="*/ 45449 h 31"/>
                  <a:gd name="T76" fmla="*/ 31139 w 48"/>
                  <a:gd name="T77" fmla="*/ 20431 h 31"/>
                  <a:gd name="T78" fmla="*/ 230079 w 48"/>
                  <a:gd name="T79" fmla="*/ 86899 h 31"/>
                  <a:gd name="T80" fmla="*/ 1359105 w 48"/>
                  <a:gd name="T81" fmla="*/ 459724 h 31"/>
                  <a:gd name="T82" fmla="*/ 1390060 w 48"/>
                  <a:gd name="T83" fmla="*/ 480912 h 31"/>
                  <a:gd name="T84" fmla="*/ 1332538 w 48"/>
                  <a:gd name="T85" fmla="*/ 505205 h 31"/>
                  <a:gd name="T86" fmla="*/ 1332538 w 48"/>
                  <a:gd name="T87" fmla="*/ 526361 h 31"/>
                  <a:gd name="T88" fmla="*/ 1275021 w 48"/>
                  <a:gd name="T89" fmla="*/ 546792 h 31"/>
                  <a:gd name="T90" fmla="*/ 1243882 w 48"/>
                  <a:gd name="T91" fmla="*/ 546792 h 31"/>
                  <a:gd name="T92" fmla="*/ 1217499 w 48"/>
                  <a:gd name="T93" fmla="*/ 571815 h 31"/>
                  <a:gd name="T94" fmla="*/ 1186360 w 48"/>
                  <a:gd name="T95" fmla="*/ 592998 h 31"/>
                  <a:gd name="T96" fmla="*/ 1159982 w 48"/>
                  <a:gd name="T97" fmla="*/ 592998 h 31"/>
                  <a:gd name="T98" fmla="*/ 1159982 w 48"/>
                  <a:gd name="T99" fmla="*/ 592998 h 31"/>
                  <a:gd name="T100" fmla="*/ 1102459 w 48"/>
                  <a:gd name="T101" fmla="*/ 613291 h 31"/>
                  <a:gd name="T102" fmla="*/ 1071321 w 48"/>
                  <a:gd name="T103" fmla="*/ 633722 h 31"/>
                  <a:gd name="T104" fmla="*/ 1044942 w 48"/>
                  <a:gd name="T105" fmla="*/ 658740 h 3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8"/>
                  <a:gd name="T160" fmla="*/ 0 h 31"/>
                  <a:gd name="T161" fmla="*/ 48 w 48"/>
                  <a:gd name="T162" fmla="*/ 31 h 31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8" h="31">
                    <a:moveTo>
                      <a:pt x="35" y="30"/>
                    </a:moveTo>
                    <a:lnTo>
                      <a:pt x="35" y="31"/>
                    </a:lnTo>
                    <a:lnTo>
                      <a:pt x="34" y="31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2" y="30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9"/>
                    </a:lnTo>
                    <a:lnTo>
                      <a:pt x="29" y="29"/>
                    </a:lnTo>
                    <a:lnTo>
                      <a:pt x="28" y="29"/>
                    </a:lnTo>
                    <a:lnTo>
                      <a:pt x="27" y="29"/>
                    </a:lnTo>
                    <a:lnTo>
                      <a:pt x="26" y="29"/>
                    </a:lnTo>
                    <a:lnTo>
                      <a:pt x="25" y="29"/>
                    </a:lnTo>
                    <a:lnTo>
                      <a:pt x="24" y="30"/>
                    </a:lnTo>
                    <a:lnTo>
                      <a:pt x="23" y="30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1" y="29"/>
                    </a:lnTo>
                    <a:lnTo>
                      <a:pt x="21" y="28"/>
                    </a:lnTo>
                    <a:lnTo>
                      <a:pt x="21" y="27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2" y="20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0" y="20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8" y="22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5" y="22"/>
                    </a:lnTo>
                    <a:lnTo>
                      <a:pt x="14" y="22"/>
                    </a:lnTo>
                    <a:lnTo>
                      <a:pt x="13" y="22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7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5" y="16"/>
                    </a:lnTo>
                    <a:lnTo>
                      <a:pt x="6" y="16"/>
                    </a:lnTo>
                    <a:lnTo>
                      <a:pt x="6" y="15"/>
                    </a:lnTo>
                    <a:lnTo>
                      <a:pt x="6" y="14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5" y="2"/>
                    </a:lnTo>
                    <a:lnTo>
                      <a:pt x="8" y="4"/>
                    </a:lnTo>
                    <a:lnTo>
                      <a:pt x="23" y="8"/>
                    </a:lnTo>
                    <a:lnTo>
                      <a:pt x="35" y="15"/>
                    </a:lnTo>
                    <a:lnTo>
                      <a:pt x="47" y="21"/>
                    </a:lnTo>
                    <a:lnTo>
                      <a:pt x="48" y="21"/>
                    </a:lnTo>
                    <a:lnTo>
                      <a:pt x="48" y="22"/>
                    </a:lnTo>
                    <a:lnTo>
                      <a:pt x="47" y="22"/>
                    </a:lnTo>
                    <a:lnTo>
                      <a:pt x="46" y="23"/>
                    </a:lnTo>
                    <a:lnTo>
                      <a:pt x="46" y="24"/>
                    </a:lnTo>
                    <a:lnTo>
                      <a:pt x="45" y="24"/>
                    </a:lnTo>
                    <a:lnTo>
                      <a:pt x="44" y="25"/>
                    </a:lnTo>
                    <a:lnTo>
                      <a:pt x="43" y="25"/>
                    </a:lnTo>
                    <a:lnTo>
                      <a:pt x="42" y="26"/>
                    </a:lnTo>
                    <a:lnTo>
                      <a:pt x="41" y="27"/>
                    </a:lnTo>
                    <a:lnTo>
                      <a:pt x="40" y="27"/>
                    </a:lnTo>
                    <a:lnTo>
                      <a:pt x="39" y="27"/>
                    </a:lnTo>
                    <a:lnTo>
                      <a:pt x="38" y="28"/>
                    </a:lnTo>
                    <a:lnTo>
                      <a:pt x="38" y="29"/>
                    </a:lnTo>
                    <a:lnTo>
                      <a:pt x="37" y="29"/>
                    </a:lnTo>
                    <a:lnTo>
                      <a:pt x="37" y="30"/>
                    </a:lnTo>
                    <a:lnTo>
                      <a:pt x="36" y="30"/>
                    </a:lnTo>
                    <a:lnTo>
                      <a:pt x="35" y="30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1" name="Freeform 9"/>
              <p:cNvSpPr>
                <a:spLocks/>
              </p:cNvSpPr>
              <p:nvPr/>
            </p:nvSpPr>
            <p:spPr bwMode="auto">
              <a:xfrm>
                <a:off x="1543" y="2289"/>
                <a:ext cx="150" cy="105"/>
              </a:xfrm>
              <a:custGeom>
                <a:avLst/>
                <a:gdLst>
                  <a:gd name="T0" fmla="*/ 58117 w 27"/>
                  <a:gd name="T1" fmla="*/ 271162 h 20"/>
                  <a:gd name="T2" fmla="*/ 116267 w 27"/>
                  <a:gd name="T3" fmla="*/ 251480 h 20"/>
                  <a:gd name="T4" fmla="*/ 206789 w 27"/>
                  <a:gd name="T5" fmla="*/ 230947 h 20"/>
                  <a:gd name="T6" fmla="*/ 264756 w 27"/>
                  <a:gd name="T7" fmla="*/ 211265 h 20"/>
                  <a:gd name="T8" fmla="*/ 322872 w 27"/>
                  <a:gd name="T9" fmla="*/ 211265 h 20"/>
                  <a:gd name="T10" fmla="*/ 354411 w 27"/>
                  <a:gd name="T11" fmla="*/ 230947 h 20"/>
                  <a:gd name="T12" fmla="*/ 412561 w 27"/>
                  <a:gd name="T13" fmla="*/ 187672 h 20"/>
                  <a:gd name="T14" fmla="*/ 497256 w 27"/>
                  <a:gd name="T15" fmla="*/ 167139 h 20"/>
                  <a:gd name="T16" fmla="*/ 497256 w 27"/>
                  <a:gd name="T17" fmla="*/ 147294 h 20"/>
                  <a:gd name="T18" fmla="*/ 529661 w 27"/>
                  <a:gd name="T19" fmla="*/ 103304 h 20"/>
                  <a:gd name="T20" fmla="*/ 561050 w 27"/>
                  <a:gd name="T21" fmla="*/ 43990 h 20"/>
                  <a:gd name="T22" fmla="*/ 619167 w 27"/>
                  <a:gd name="T23" fmla="*/ 0 h 20"/>
                  <a:gd name="T24" fmla="*/ 619167 w 27"/>
                  <a:gd name="T25" fmla="*/ 43990 h 20"/>
                  <a:gd name="T26" fmla="*/ 677283 w 27"/>
                  <a:gd name="T27" fmla="*/ 83485 h 20"/>
                  <a:gd name="T28" fmla="*/ 735433 w 27"/>
                  <a:gd name="T29" fmla="*/ 83485 h 20"/>
                  <a:gd name="T30" fmla="*/ 762006 w 27"/>
                  <a:gd name="T31" fmla="*/ 83485 h 20"/>
                  <a:gd name="T32" fmla="*/ 762006 w 27"/>
                  <a:gd name="T33" fmla="*/ 123868 h 20"/>
                  <a:gd name="T34" fmla="*/ 762006 w 27"/>
                  <a:gd name="T35" fmla="*/ 147294 h 20"/>
                  <a:gd name="T36" fmla="*/ 762006 w 27"/>
                  <a:gd name="T37" fmla="*/ 187672 h 20"/>
                  <a:gd name="T38" fmla="*/ 735433 w 27"/>
                  <a:gd name="T39" fmla="*/ 211265 h 20"/>
                  <a:gd name="T40" fmla="*/ 677283 w 27"/>
                  <a:gd name="T41" fmla="*/ 230947 h 20"/>
                  <a:gd name="T42" fmla="*/ 645928 w 27"/>
                  <a:gd name="T43" fmla="*/ 251480 h 20"/>
                  <a:gd name="T44" fmla="*/ 587778 w 27"/>
                  <a:gd name="T45" fmla="*/ 271162 h 20"/>
                  <a:gd name="T46" fmla="*/ 587778 w 27"/>
                  <a:gd name="T47" fmla="*/ 315315 h 20"/>
                  <a:gd name="T48" fmla="*/ 587778 w 27"/>
                  <a:gd name="T49" fmla="*/ 334992 h 20"/>
                  <a:gd name="T50" fmla="*/ 561050 w 27"/>
                  <a:gd name="T51" fmla="*/ 354811 h 20"/>
                  <a:gd name="T52" fmla="*/ 470494 w 27"/>
                  <a:gd name="T53" fmla="*/ 354811 h 20"/>
                  <a:gd name="T54" fmla="*/ 439133 w 27"/>
                  <a:gd name="T55" fmla="*/ 354811 h 20"/>
                  <a:gd name="T56" fmla="*/ 380989 w 27"/>
                  <a:gd name="T57" fmla="*/ 354811 h 20"/>
                  <a:gd name="T58" fmla="*/ 354411 w 27"/>
                  <a:gd name="T59" fmla="*/ 334992 h 20"/>
                  <a:gd name="T60" fmla="*/ 354411 w 27"/>
                  <a:gd name="T61" fmla="*/ 334992 h 20"/>
                  <a:gd name="T62" fmla="*/ 354411 w 27"/>
                  <a:gd name="T63" fmla="*/ 315315 h 20"/>
                  <a:gd name="T64" fmla="*/ 354411 w 27"/>
                  <a:gd name="T65" fmla="*/ 315315 h 20"/>
                  <a:gd name="T66" fmla="*/ 322872 w 27"/>
                  <a:gd name="T67" fmla="*/ 315315 h 20"/>
                  <a:gd name="T68" fmla="*/ 354411 w 27"/>
                  <a:gd name="T69" fmla="*/ 334992 h 20"/>
                  <a:gd name="T70" fmla="*/ 354411 w 27"/>
                  <a:gd name="T71" fmla="*/ 354811 h 20"/>
                  <a:gd name="T72" fmla="*/ 296294 w 27"/>
                  <a:gd name="T73" fmla="*/ 354811 h 20"/>
                  <a:gd name="T74" fmla="*/ 264756 w 27"/>
                  <a:gd name="T75" fmla="*/ 354811 h 20"/>
                  <a:gd name="T76" fmla="*/ 264756 w 27"/>
                  <a:gd name="T77" fmla="*/ 354811 h 20"/>
                  <a:gd name="T78" fmla="*/ 232500 w 27"/>
                  <a:gd name="T79" fmla="*/ 354811 h 20"/>
                  <a:gd name="T80" fmla="*/ 206789 w 27"/>
                  <a:gd name="T81" fmla="*/ 334992 h 20"/>
                  <a:gd name="T82" fmla="*/ 174383 w 27"/>
                  <a:gd name="T83" fmla="*/ 354811 h 20"/>
                  <a:gd name="T84" fmla="*/ 148672 w 27"/>
                  <a:gd name="T85" fmla="*/ 354811 h 20"/>
                  <a:gd name="T86" fmla="*/ 116267 w 27"/>
                  <a:gd name="T87" fmla="*/ 354811 h 20"/>
                  <a:gd name="T88" fmla="*/ 116267 w 27"/>
                  <a:gd name="T89" fmla="*/ 354811 h 20"/>
                  <a:gd name="T90" fmla="*/ 89506 w 27"/>
                  <a:gd name="T91" fmla="*/ 334992 h 20"/>
                  <a:gd name="T92" fmla="*/ 58117 w 27"/>
                  <a:gd name="T93" fmla="*/ 354811 h 20"/>
                  <a:gd name="T94" fmla="*/ 31389 w 27"/>
                  <a:gd name="T95" fmla="*/ 379124 h 20"/>
                  <a:gd name="T96" fmla="*/ 31389 w 27"/>
                  <a:gd name="T97" fmla="*/ 398801 h 20"/>
                  <a:gd name="T98" fmla="*/ 58117 w 27"/>
                  <a:gd name="T99" fmla="*/ 398801 h 20"/>
                  <a:gd name="T100" fmla="*/ 58117 w 27"/>
                  <a:gd name="T101" fmla="*/ 398801 h 20"/>
                  <a:gd name="T102" fmla="*/ 58117 w 27"/>
                  <a:gd name="T103" fmla="*/ 418619 h 20"/>
                  <a:gd name="T104" fmla="*/ 31389 w 27"/>
                  <a:gd name="T105" fmla="*/ 418619 h 20"/>
                  <a:gd name="T106" fmla="*/ 0 w 27"/>
                  <a:gd name="T107" fmla="*/ 398801 h 20"/>
                  <a:gd name="T108" fmla="*/ 31389 w 27"/>
                  <a:gd name="T109" fmla="*/ 354811 h 20"/>
                  <a:gd name="T110" fmla="*/ 89506 w 27"/>
                  <a:gd name="T111" fmla="*/ 334992 h 20"/>
                  <a:gd name="T112" fmla="*/ 116267 w 27"/>
                  <a:gd name="T113" fmla="*/ 315315 h 20"/>
                  <a:gd name="T114" fmla="*/ 89506 w 27"/>
                  <a:gd name="T115" fmla="*/ 291002 h 20"/>
                  <a:gd name="T116" fmla="*/ 31389 w 27"/>
                  <a:gd name="T117" fmla="*/ 291002 h 2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7"/>
                  <a:gd name="T178" fmla="*/ 0 h 20"/>
                  <a:gd name="T179" fmla="*/ 27 w 27"/>
                  <a:gd name="T180" fmla="*/ 20 h 2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7" h="20">
                    <a:moveTo>
                      <a:pt x="0" y="13"/>
                    </a:moveTo>
                    <a:lnTo>
                      <a:pt x="1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2"/>
                    </a:lnTo>
                    <a:lnTo>
                      <a:pt x="4" y="12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8" y="11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20" y="1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0"/>
                    </a:lnTo>
                    <a:lnTo>
                      <a:pt x="25" y="10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4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0" y="16"/>
                    </a:lnTo>
                    <a:lnTo>
                      <a:pt x="19" y="17"/>
                    </a:lnTo>
                    <a:lnTo>
                      <a:pt x="18" y="17"/>
                    </a:lnTo>
                    <a:lnTo>
                      <a:pt x="17" y="17"/>
                    </a:lnTo>
                    <a:lnTo>
                      <a:pt x="16" y="17"/>
                    </a:lnTo>
                    <a:lnTo>
                      <a:pt x="16" y="16"/>
                    </a:lnTo>
                    <a:lnTo>
                      <a:pt x="15" y="17"/>
                    </a:lnTo>
                    <a:lnTo>
                      <a:pt x="14" y="17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9" y="17"/>
                    </a:lnTo>
                    <a:lnTo>
                      <a:pt x="8" y="17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6" y="17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1" y="19"/>
                    </a:lnTo>
                    <a:lnTo>
                      <a:pt x="1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4" y="15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2" name="Freeform 10"/>
              <p:cNvSpPr>
                <a:spLocks/>
              </p:cNvSpPr>
              <p:nvPr/>
            </p:nvSpPr>
            <p:spPr bwMode="auto">
              <a:xfrm>
                <a:off x="1166" y="1288"/>
                <a:ext cx="183" cy="222"/>
              </a:xfrm>
              <a:custGeom>
                <a:avLst/>
                <a:gdLst>
                  <a:gd name="T0" fmla="*/ 582539 w 33"/>
                  <a:gd name="T1" fmla="*/ 915581 h 42"/>
                  <a:gd name="T2" fmla="*/ 608120 w 33"/>
                  <a:gd name="T3" fmla="*/ 895352 h 42"/>
                  <a:gd name="T4" fmla="*/ 608120 w 33"/>
                  <a:gd name="T5" fmla="*/ 850038 h 42"/>
                  <a:gd name="T6" fmla="*/ 640195 w 33"/>
                  <a:gd name="T7" fmla="*/ 828916 h 42"/>
                  <a:gd name="T8" fmla="*/ 671377 w 33"/>
                  <a:gd name="T9" fmla="*/ 783713 h 42"/>
                  <a:gd name="T10" fmla="*/ 698012 w 33"/>
                  <a:gd name="T11" fmla="*/ 763342 h 42"/>
                  <a:gd name="T12" fmla="*/ 698012 w 33"/>
                  <a:gd name="T13" fmla="*/ 742363 h 42"/>
                  <a:gd name="T14" fmla="*/ 729194 w 33"/>
                  <a:gd name="T15" fmla="*/ 718138 h 42"/>
                  <a:gd name="T16" fmla="*/ 755640 w 33"/>
                  <a:gd name="T17" fmla="*/ 697043 h 42"/>
                  <a:gd name="T18" fmla="*/ 813269 w 33"/>
                  <a:gd name="T19" fmla="*/ 676788 h 42"/>
                  <a:gd name="T20" fmla="*/ 844484 w 33"/>
                  <a:gd name="T21" fmla="*/ 631474 h 42"/>
                  <a:gd name="T22" fmla="*/ 870930 w 33"/>
                  <a:gd name="T23" fmla="*/ 610352 h 42"/>
                  <a:gd name="T24" fmla="*/ 902112 w 33"/>
                  <a:gd name="T25" fmla="*/ 565143 h 42"/>
                  <a:gd name="T26" fmla="*/ 928742 w 33"/>
                  <a:gd name="T27" fmla="*/ 544777 h 42"/>
                  <a:gd name="T28" fmla="*/ 959924 w 33"/>
                  <a:gd name="T29" fmla="*/ 544777 h 42"/>
                  <a:gd name="T30" fmla="*/ 959924 w 33"/>
                  <a:gd name="T31" fmla="*/ 523798 h 42"/>
                  <a:gd name="T32" fmla="*/ 928742 w 33"/>
                  <a:gd name="T33" fmla="*/ 437129 h 42"/>
                  <a:gd name="T34" fmla="*/ 870930 w 33"/>
                  <a:gd name="T35" fmla="*/ 437129 h 42"/>
                  <a:gd name="T36" fmla="*/ 813269 w 33"/>
                  <a:gd name="T37" fmla="*/ 391788 h 42"/>
                  <a:gd name="T38" fmla="*/ 786856 w 33"/>
                  <a:gd name="T39" fmla="*/ 391788 h 42"/>
                  <a:gd name="T40" fmla="*/ 813269 w 33"/>
                  <a:gd name="T41" fmla="*/ 371559 h 42"/>
                  <a:gd name="T42" fmla="*/ 786856 w 33"/>
                  <a:gd name="T43" fmla="*/ 326213 h 42"/>
                  <a:gd name="T44" fmla="*/ 755640 w 33"/>
                  <a:gd name="T45" fmla="*/ 259914 h 42"/>
                  <a:gd name="T46" fmla="*/ 755640 w 33"/>
                  <a:gd name="T47" fmla="*/ 218564 h 42"/>
                  <a:gd name="T48" fmla="*/ 729194 w 33"/>
                  <a:gd name="T49" fmla="*/ 106919 h 42"/>
                  <a:gd name="T50" fmla="*/ 698012 w 33"/>
                  <a:gd name="T51" fmla="*/ 66299 h 42"/>
                  <a:gd name="T52" fmla="*/ 640195 w 33"/>
                  <a:gd name="T53" fmla="*/ 0 h 42"/>
                  <a:gd name="T54" fmla="*/ 640195 w 33"/>
                  <a:gd name="T55" fmla="*/ 45346 h 42"/>
                  <a:gd name="T56" fmla="*/ 550309 w 33"/>
                  <a:gd name="T57" fmla="*/ 106919 h 42"/>
                  <a:gd name="T58" fmla="*/ 492680 w 33"/>
                  <a:gd name="T59" fmla="*/ 173218 h 42"/>
                  <a:gd name="T60" fmla="*/ 467094 w 33"/>
                  <a:gd name="T61" fmla="*/ 259914 h 42"/>
                  <a:gd name="T62" fmla="*/ 409465 w 33"/>
                  <a:gd name="T63" fmla="*/ 350438 h 42"/>
                  <a:gd name="T64" fmla="*/ 319573 w 33"/>
                  <a:gd name="T65" fmla="*/ 371559 h 42"/>
                  <a:gd name="T66" fmla="*/ 288364 w 33"/>
                  <a:gd name="T67" fmla="*/ 350438 h 42"/>
                  <a:gd name="T68" fmla="*/ 204283 w 33"/>
                  <a:gd name="T69" fmla="*/ 350438 h 42"/>
                  <a:gd name="T70" fmla="*/ 146655 w 33"/>
                  <a:gd name="T71" fmla="*/ 371559 h 42"/>
                  <a:gd name="T72" fmla="*/ 57628 w 33"/>
                  <a:gd name="T73" fmla="*/ 350438 h 42"/>
                  <a:gd name="T74" fmla="*/ 0 w 33"/>
                  <a:gd name="T75" fmla="*/ 350438 h 42"/>
                  <a:gd name="T76" fmla="*/ 0 w 33"/>
                  <a:gd name="T77" fmla="*/ 412909 h 42"/>
                  <a:gd name="T78" fmla="*/ 88844 w 33"/>
                  <a:gd name="T79" fmla="*/ 437129 h 42"/>
                  <a:gd name="T80" fmla="*/ 146655 w 33"/>
                  <a:gd name="T81" fmla="*/ 478479 h 42"/>
                  <a:gd name="T82" fmla="*/ 204283 w 33"/>
                  <a:gd name="T83" fmla="*/ 503427 h 42"/>
                  <a:gd name="T84" fmla="*/ 230735 w 33"/>
                  <a:gd name="T85" fmla="*/ 503427 h 42"/>
                  <a:gd name="T86" fmla="*/ 230735 w 33"/>
                  <a:gd name="T87" fmla="*/ 523798 h 42"/>
                  <a:gd name="T88" fmla="*/ 261945 w 33"/>
                  <a:gd name="T89" fmla="*/ 544777 h 42"/>
                  <a:gd name="T90" fmla="*/ 288364 w 33"/>
                  <a:gd name="T91" fmla="*/ 610352 h 42"/>
                  <a:gd name="T92" fmla="*/ 319573 w 33"/>
                  <a:gd name="T93" fmla="*/ 655693 h 42"/>
                  <a:gd name="T94" fmla="*/ 351804 w 33"/>
                  <a:gd name="T95" fmla="*/ 742363 h 42"/>
                  <a:gd name="T96" fmla="*/ 409465 w 33"/>
                  <a:gd name="T97" fmla="*/ 783713 h 42"/>
                  <a:gd name="T98" fmla="*/ 435019 w 33"/>
                  <a:gd name="T99" fmla="*/ 850038 h 42"/>
                  <a:gd name="T100" fmla="*/ 467094 w 33"/>
                  <a:gd name="T101" fmla="*/ 895352 h 42"/>
                  <a:gd name="T102" fmla="*/ 524905 w 33"/>
                  <a:gd name="T103" fmla="*/ 915581 h 4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"/>
                  <a:gd name="T157" fmla="*/ 0 h 42"/>
                  <a:gd name="T158" fmla="*/ 33 w 33"/>
                  <a:gd name="T159" fmla="*/ 42 h 4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" h="42">
                    <a:moveTo>
                      <a:pt x="19" y="42"/>
                    </a:moveTo>
                    <a:lnTo>
                      <a:pt x="19" y="42"/>
                    </a:lnTo>
                    <a:lnTo>
                      <a:pt x="20" y="42"/>
                    </a:lnTo>
                    <a:lnTo>
                      <a:pt x="20" y="41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0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2" y="38"/>
                    </a:lnTo>
                    <a:lnTo>
                      <a:pt x="22" y="37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5" y="34"/>
                    </a:lnTo>
                    <a:lnTo>
                      <a:pt x="25" y="33"/>
                    </a:lnTo>
                    <a:lnTo>
                      <a:pt x="26" y="32"/>
                    </a:lnTo>
                    <a:lnTo>
                      <a:pt x="27" y="32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8" y="30"/>
                    </a:lnTo>
                    <a:lnTo>
                      <a:pt x="29" y="30"/>
                    </a:lnTo>
                    <a:lnTo>
                      <a:pt x="29" y="29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31" y="27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2" y="25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3" y="23"/>
                    </a:lnTo>
                    <a:lnTo>
                      <a:pt x="33" y="22"/>
                    </a:lnTo>
                    <a:lnTo>
                      <a:pt x="33" y="21"/>
                    </a:lnTo>
                    <a:lnTo>
                      <a:pt x="32" y="20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0"/>
                    </a:lnTo>
                    <a:lnTo>
                      <a:pt x="29" y="19"/>
                    </a:lnTo>
                    <a:lnTo>
                      <a:pt x="28" y="18"/>
                    </a:lnTo>
                    <a:lnTo>
                      <a:pt x="28" y="17"/>
                    </a:lnTo>
                    <a:lnTo>
                      <a:pt x="27" y="18"/>
                    </a:lnTo>
                    <a:lnTo>
                      <a:pt x="27" y="17"/>
                    </a:lnTo>
                    <a:lnTo>
                      <a:pt x="28" y="17"/>
                    </a:lnTo>
                    <a:lnTo>
                      <a:pt x="28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7" y="14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1" y="3"/>
                    </a:lnTo>
                    <a:lnTo>
                      <a:pt x="20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3" y="17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2" y="16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4" y="21"/>
                    </a:lnTo>
                    <a:lnTo>
                      <a:pt x="5" y="22"/>
                    </a:lnTo>
                    <a:lnTo>
                      <a:pt x="6" y="22"/>
                    </a:lnTo>
                    <a:lnTo>
                      <a:pt x="6" y="23"/>
                    </a:lnTo>
                    <a:lnTo>
                      <a:pt x="7" y="23"/>
                    </a:lnTo>
                    <a:lnTo>
                      <a:pt x="8" y="23"/>
                    </a:lnTo>
                    <a:lnTo>
                      <a:pt x="8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9" y="26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1" y="32"/>
                    </a:lnTo>
                    <a:lnTo>
                      <a:pt x="12" y="32"/>
                    </a:lnTo>
                    <a:lnTo>
                      <a:pt x="12" y="34"/>
                    </a:lnTo>
                    <a:lnTo>
                      <a:pt x="13" y="35"/>
                    </a:lnTo>
                    <a:lnTo>
                      <a:pt x="14" y="35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6" y="40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7" y="42"/>
                    </a:lnTo>
                    <a:lnTo>
                      <a:pt x="18" y="42"/>
                    </a:lnTo>
                    <a:lnTo>
                      <a:pt x="19" y="42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3" name="Freeform 11"/>
              <p:cNvSpPr>
                <a:spLocks/>
              </p:cNvSpPr>
              <p:nvPr/>
            </p:nvSpPr>
            <p:spPr bwMode="auto">
              <a:xfrm>
                <a:off x="1321" y="1467"/>
                <a:ext cx="89" cy="69"/>
              </a:xfrm>
              <a:custGeom>
                <a:avLst/>
                <a:gdLst>
                  <a:gd name="T0" fmla="*/ 31651 w 16"/>
                  <a:gd name="T1" fmla="*/ 177033 h 13"/>
                  <a:gd name="T2" fmla="*/ 31651 w 16"/>
                  <a:gd name="T3" fmla="*/ 177033 h 13"/>
                  <a:gd name="T4" fmla="*/ 31651 w 16"/>
                  <a:gd name="T5" fmla="*/ 155505 h 13"/>
                  <a:gd name="T6" fmla="*/ 31651 w 16"/>
                  <a:gd name="T7" fmla="*/ 134884 h 13"/>
                  <a:gd name="T8" fmla="*/ 58356 w 16"/>
                  <a:gd name="T9" fmla="*/ 134884 h 13"/>
                  <a:gd name="T10" fmla="*/ 58356 w 16"/>
                  <a:gd name="T11" fmla="*/ 134884 h 13"/>
                  <a:gd name="T12" fmla="*/ 58356 w 16"/>
                  <a:gd name="T13" fmla="*/ 113505 h 13"/>
                  <a:gd name="T14" fmla="*/ 31651 w 16"/>
                  <a:gd name="T15" fmla="*/ 88065 h 13"/>
                  <a:gd name="T16" fmla="*/ 0 w 16"/>
                  <a:gd name="T17" fmla="*/ 88065 h 13"/>
                  <a:gd name="T18" fmla="*/ 31651 w 16"/>
                  <a:gd name="T19" fmla="*/ 88065 h 13"/>
                  <a:gd name="T20" fmla="*/ 58356 w 16"/>
                  <a:gd name="T21" fmla="*/ 67445 h 13"/>
                  <a:gd name="T22" fmla="*/ 58356 w 16"/>
                  <a:gd name="T23" fmla="*/ 67445 h 13"/>
                  <a:gd name="T24" fmla="*/ 58356 w 16"/>
                  <a:gd name="T25" fmla="*/ 46060 h 13"/>
                  <a:gd name="T26" fmla="*/ 58356 w 16"/>
                  <a:gd name="T27" fmla="*/ 21385 h 13"/>
                  <a:gd name="T28" fmla="*/ 116868 w 16"/>
                  <a:gd name="T29" fmla="*/ 21385 h 13"/>
                  <a:gd name="T30" fmla="*/ 149386 w 16"/>
                  <a:gd name="T31" fmla="*/ 21385 h 13"/>
                  <a:gd name="T32" fmla="*/ 239393 w 16"/>
                  <a:gd name="T33" fmla="*/ 21385 h 13"/>
                  <a:gd name="T34" fmla="*/ 324605 w 16"/>
                  <a:gd name="T35" fmla="*/ 21385 h 13"/>
                  <a:gd name="T36" fmla="*/ 324605 w 16"/>
                  <a:gd name="T37" fmla="*/ 21385 h 13"/>
                  <a:gd name="T38" fmla="*/ 357124 w 16"/>
                  <a:gd name="T39" fmla="*/ 21385 h 13"/>
                  <a:gd name="T40" fmla="*/ 415480 w 16"/>
                  <a:gd name="T41" fmla="*/ 21385 h 13"/>
                  <a:gd name="T42" fmla="*/ 473836 w 16"/>
                  <a:gd name="T43" fmla="*/ 46060 h 13"/>
                  <a:gd name="T44" fmla="*/ 473836 w 16"/>
                  <a:gd name="T45" fmla="*/ 67445 h 13"/>
                  <a:gd name="T46" fmla="*/ 442336 w 16"/>
                  <a:gd name="T47" fmla="*/ 113505 h 13"/>
                  <a:gd name="T48" fmla="*/ 442336 w 16"/>
                  <a:gd name="T49" fmla="*/ 113505 h 13"/>
                  <a:gd name="T50" fmla="*/ 442336 w 16"/>
                  <a:gd name="T51" fmla="*/ 134884 h 13"/>
                  <a:gd name="T52" fmla="*/ 415480 w 16"/>
                  <a:gd name="T53" fmla="*/ 155505 h 13"/>
                  <a:gd name="T54" fmla="*/ 357124 w 16"/>
                  <a:gd name="T55" fmla="*/ 177033 h 13"/>
                  <a:gd name="T56" fmla="*/ 382961 w 16"/>
                  <a:gd name="T57" fmla="*/ 202303 h 13"/>
                  <a:gd name="T58" fmla="*/ 357124 w 16"/>
                  <a:gd name="T59" fmla="*/ 202303 h 13"/>
                  <a:gd name="T60" fmla="*/ 382961 w 16"/>
                  <a:gd name="T61" fmla="*/ 222950 h 13"/>
                  <a:gd name="T62" fmla="*/ 324605 w 16"/>
                  <a:gd name="T63" fmla="*/ 244472 h 13"/>
                  <a:gd name="T64" fmla="*/ 297749 w 16"/>
                  <a:gd name="T65" fmla="*/ 222950 h 13"/>
                  <a:gd name="T66" fmla="*/ 297749 w 16"/>
                  <a:gd name="T67" fmla="*/ 244472 h 13"/>
                  <a:gd name="T68" fmla="*/ 266093 w 16"/>
                  <a:gd name="T69" fmla="*/ 244472 h 13"/>
                  <a:gd name="T70" fmla="*/ 239393 w 16"/>
                  <a:gd name="T71" fmla="*/ 244472 h 13"/>
                  <a:gd name="T72" fmla="*/ 239393 w 16"/>
                  <a:gd name="T73" fmla="*/ 269886 h 13"/>
                  <a:gd name="T74" fmla="*/ 207743 w 16"/>
                  <a:gd name="T75" fmla="*/ 269886 h 13"/>
                  <a:gd name="T76" fmla="*/ 176059 w 16"/>
                  <a:gd name="T77" fmla="*/ 269886 h 13"/>
                  <a:gd name="T78" fmla="*/ 176059 w 16"/>
                  <a:gd name="T79" fmla="*/ 290532 h 13"/>
                  <a:gd name="T80" fmla="*/ 149386 w 16"/>
                  <a:gd name="T81" fmla="*/ 269886 h 13"/>
                  <a:gd name="T82" fmla="*/ 116868 w 16"/>
                  <a:gd name="T83" fmla="*/ 269886 h 13"/>
                  <a:gd name="T84" fmla="*/ 116868 w 16"/>
                  <a:gd name="T85" fmla="*/ 269886 h 13"/>
                  <a:gd name="T86" fmla="*/ 90875 w 16"/>
                  <a:gd name="T87" fmla="*/ 269886 h 13"/>
                  <a:gd name="T88" fmla="*/ 58356 w 16"/>
                  <a:gd name="T89" fmla="*/ 290532 h 13"/>
                  <a:gd name="T90" fmla="*/ 58356 w 16"/>
                  <a:gd name="T91" fmla="*/ 269886 h 13"/>
                  <a:gd name="T92" fmla="*/ 31651 w 16"/>
                  <a:gd name="T93" fmla="*/ 244472 h 13"/>
                  <a:gd name="T94" fmla="*/ 31651 w 16"/>
                  <a:gd name="T95" fmla="*/ 222950 h 13"/>
                  <a:gd name="T96" fmla="*/ 58356 w 16"/>
                  <a:gd name="T97" fmla="*/ 202303 h 13"/>
                  <a:gd name="T98" fmla="*/ 58356 w 16"/>
                  <a:gd name="T99" fmla="*/ 202303 h 13"/>
                  <a:gd name="T100" fmla="*/ 31651 w 16"/>
                  <a:gd name="T101" fmla="*/ 177033 h 1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6"/>
                  <a:gd name="T154" fmla="*/ 0 h 13"/>
                  <a:gd name="T155" fmla="*/ 16 w 16"/>
                  <a:gd name="T156" fmla="*/ 13 h 1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6" h="13">
                    <a:moveTo>
                      <a:pt x="1" y="8"/>
                    </a:move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5" y="4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3" y="8"/>
                    </a:lnTo>
                    <a:lnTo>
                      <a:pt x="12" y="8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10" y="11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4" name="Freeform 12"/>
              <p:cNvSpPr>
                <a:spLocks/>
              </p:cNvSpPr>
              <p:nvPr/>
            </p:nvSpPr>
            <p:spPr bwMode="auto">
              <a:xfrm>
                <a:off x="1776" y="1710"/>
                <a:ext cx="144" cy="84"/>
              </a:xfrm>
              <a:custGeom>
                <a:avLst/>
                <a:gdLst>
                  <a:gd name="T0" fmla="*/ 718798 w 26"/>
                  <a:gd name="T1" fmla="*/ 187672 h 16"/>
                  <a:gd name="T2" fmla="*/ 661558 w 26"/>
                  <a:gd name="T3" fmla="*/ 187672 h 16"/>
                  <a:gd name="T4" fmla="*/ 636070 w 26"/>
                  <a:gd name="T5" fmla="*/ 207354 h 16"/>
                  <a:gd name="T6" fmla="*/ 604135 w 26"/>
                  <a:gd name="T7" fmla="*/ 230947 h 16"/>
                  <a:gd name="T8" fmla="*/ 578647 w 26"/>
                  <a:gd name="T9" fmla="*/ 230947 h 16"/>
                  <a:gd name="T10" fmla="*/ 547543 w 26"/>
                  <a:gd name="T11" fmla="*/ 251480 h 16"/>
                  <a:gd name="T12" fmla="*/ 521225 w 26"/>
                  <a:gd name="T13" fmla="*/ 251480 h 16"/>
                  <a:gd name="T14" fmla="*/ 463802 w 26"/>
                  <a:gd name="T15" fmla="*/ 251480 h 16"/>
                  <a:gd name="T16" fmla="*/ 432881 w 26"/>
                  <a:gd name="T17" fmla="*/ 271157 h 16"/>
                  <a:gd name="T18" fmla="*/ 406562 w 26"/>
                  <a:gd name="T19" fmla="*/ 271157 h 16"/>
                  <a:gd name="T20" fmla="*/ 375458 w 26"/>
                  <a:gd name="T21" fmla="*/ 315315 h 16"/>
                  <a:gd name="T22" fmla="*/ 344354 w 26"/>
                  <a:gd name="T23" fmla="*/ 334992 h 16"/>
                  <a:gd name="T24" fmla="*/ 318035 w 26"/>
                  <a:gd name="T25" fmla="*/ 315315 h 16"/>
                  <a:gd name="T26" fmla="*/ 318035 w 26"/>
                  <a:gd name="T27" fmla="*/ 291002 h 16"/>
                  <a:gd name="T28" fmla="*/ 286931 w 26"/>
                  <a:gd name="T29" fmla="*/ 291002 h 16"/>
                  <a:gd name="T30" fmla="*/ 260612 w 26"/>
                  <a:gd name="T31" fmla="*/ 271157 h 16"/>
                  <a:gd name="T32" fmla="*/ 286931 w 26"/>
                  <a:gd name="T33" fmla="*/ 251480 h 16"/>
                  <a:gd name="T34" fmla="*/ 286931 w 26"/>
                  <a:gd name="T35" fmla="*/ 230947 h 16"/>
                  <a:gd name="T36" fmla="*/ 318035 w 26"/>
                  <a:gd name="T37" fmla="*/ 207354 h 16"/>
                  <a:gd name="T38" fmla="*/ 344354 w 26"/>
                  <a:gd name="T39" fmla="*/ 207354 h 16"/>
                  <a:gd name="T40" fmla="*/ 286931 w 26"/>
                  <a:gd name="T41" fmla="*/ 187672 h 16"/>
                  <a:gd name="T42" fmla="*/ 260612 w 26"/>
                  <a:gd name="T43" fmla="*/ 187672 h 16"/>
                  <a:gd name="T44" fmla="*/ 203190 w 26"/>
                  <a:gd name="T45" fmla="*/ 230947 h 16"/>
                  <a:gd name="T46" fmla="*/ 145767 w 26"/>
                  <a:gd name="T47" fmla="*/ 251480 h 16"/>
                  <a:gd name="T48" fmla="*/ 88527 w 26"/>
                  <a:gd name="T49" fmla="*/ 271157 h 16"/>
                  <a:gd name="T50" fmla="*/ 57423 w 26"/>
                  <a:gd name="T51" fmla="*/ 251480 h 16"/>
                  <a:gd name="T52" fmla="*/ 0 w 26"/>
                  <a:gd name="T53" fmla="*/ 230947 h 16"/>
                  <a:gd name="T54" fmla="*/ 31104 w 26"/>
                  <a:gd name="T55" fmla="*/ 230947 h 16"/>
                  <a:gd name="T56" fmla="*/ 31104 w 26"/>
                  <a:gd name="T57" fmla="*/ 207354 h 16"/>
                  <a:gd name="T58" fmla="*/ 31104 w 26"/>
                  <a:gd name="T59" fmla="*/ 167139 h 16"/>
                  <a:gd name="T60" fmla="*/ 0 w 26"/>
                  <a:gd name="T61" fmla="*/ 147294 h 16"/>
                  <a:gd name="T62" fmla="*/ 0 w 26"/>
                  <a:gd name="T63" fmla="*/ 123863 h 16"/>
                  <a:gd name="T64" fmla="*/ 31104 w 26"/>
                  <a:gd name="T65" fmla="*/ 63808 h 16"/>
                  <a:gd name="T66" fmla="*/ 57423 w 26"/>
                  <a:gd name="T67" fmla="*/ 43990 h 16"/>
                  <a:gd name="T68" fmla="*/ 88527 w 26"/>
                  <a:gd name="T69" fmla="*/ 63808 h 16"/>
                  <a:gd name="T70" fmla="*/ 114846 w 26"/>
                  <a:gd name="T71" fmla="*/ 63808 h 16"/>
                  <a:gd name="T72" fmla="*/ 172268 w 26"/>
                  <a:gd name="T73" fmla="*/ 43990 h 16"/>
                  <a:gd name="T74" fmla="*/ 203190 w 26"/>
                  <a:gd name="T75" fmla="*/ 0 h 16"/>
                  <a:gd name="T76" fmla="*/ 286931 w 26"/>
                  <a:gd name="T77" fmla="*/ 0 h 16"/>
                  <a:gd name="T78" fmla="*/ 286931 w 26"/>
                  <a:gd name="T79" fmla="*/ 19677 h 16"/>
                  <a:gd name="T80" fmla="*/ 260612 w 26"/>
                  <a:gd name="T81" fmla="*/ 63808 h 16"/>
                  <a:gd name="T82" fmla="*/ 229508 w 26"/>
                  <a:gd name="T83" fmla="*/ 83485 h 16"/>
                  <a:gd name="T84" fmla="*/ 286931 w 26"/>
                  <a:gd name="T85" fmla="*/ 103304 h 16"/>
                  <a:gd name="T86" fmla="*/ 318035 w 26"/>
                  <a:gd name="T87" fmla="*/ 103304 h 16"/>
                  <a:gd name="T88" fmla="*/ 344354 w 26"/>
                  <a:gd name="T89" fmla="*/ 83485 h 16"/>
                  <a:gd name="T90" fmla="*/ 375458 w 26"/>
                  <a:gd name="T91" fmla="*/ 103304 h 16"/>
                  <a:gd name="T92" fmla="*/ 375458 w 26"/>
                  <a:gd name="T93" fmla="*/ 123863 h 16"/>
                  <a:gd name="T94" fmla="*/ 432881 w 26"/>
                  <a:gd name="T95" fmla="*/ 103304 h 16"/>
                  <a:gd name="T96" fmla="*/ 432881 w 26"/>
                  <a:gd name="T97" fmla="*/ 83485 h 16"/>
                  <a:gd name="T98" fmla="*/ 463802 w 26"/>
                  <a:gd name="T99" fmla="*/ 63808 h 16"/>
                  <a:gd name="T100" fmla="*/ 432881 w 26"/>
                  <a:gd name="T101" fmla="*/ 43990 h 16"/>
                  <a:gd name="T102" fmla="*/ 490303 w 26"/>
                  <a:gd name="T103" fmla="*/ 43990 h 16"/>
                  <a:gd name="T104" fmla="*/ 521225 w 26"/>
                  <a:gd name="T105" fmla="*/ 43990 h 16"/>
                  <a:gd name="T106" fmla="*/ 604135 w 26"/>
                  <a:gd name="T107" fmla="*/ 43990 h 16"/>
                  <a:gd name="T108" fmla="*/ 661558 w 26"/>
                  <a:gd name="T109" fmla="*/ 63808 h 16"/>
                  <a:gd name="T110" fmla="*/ 718798 w 26"/>
                  <a:gd name="T111" fmla="*/ 63808 h 16"/>
                  <a:gd name="T112" fmla="*/ 718798 w 26"/>
                  <a:gd name="T113" fmla="*/ 83485 h 16"/>
                  <a:gd name="T114" fmla="*/ 718798 w 26"/>
                  <a:gd name="T115" fmla="*/ 103304 h 16"/>
                  <a:gd name="T116" fmla="*/ 750916 w 26"/>
                  <a:gd name="T117" fmla="*/ 103304 h 16"/>
                  <a:gd name="T118" fmla="*/ 750916 w 26"/>
                  <a:gd name="T119" fmla="*/ 123863 h 16"/>
                  <a:gd name="T120" fmla="*/ 750916 w 26"/>
                  <a:gd name="T121" fmla="*/ 147294 h 16"/>
                  <a:gd name="T122" fmla="*/ 750916 w 26"/>
                  <a:gd name="T123" fmla="*/ 167139 h 16"/>
                  <a:gd name="T124" fmla="*/ 750916 w 26"/>
                  <a:gd name="T125" fmla="*/ 207354 h 1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"/>
                  <a:gd name="T190" fmla="*/ 0 h 16"/>
                  <a:gd name="T191" fmla="*/ 26 w 26"/>
                  <a:gd name="T192" fmla="*/ 16 h 1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" h="16">
                    <a:moveTo>
                      <a:pt x="26" y="10"/>
                    </a:moveTo>
                    <a:lnTo>
                      <a:pt x="25" y="10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3" y="9"/>
                    </a:lnTo>
                    <a:lnTo>
                      <a:pt x="22" y="10"/>
                    </a:lnTo>
                    <a:lnTo>
                      <a:pt x="21" y="11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3"/>
                    </a:lnTo>
                    <a:lnTo>
                      <a:pt x="14" y="13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3" y="15"/>
                    </a:lnTo>
                    <a:lnTo>
                      <a:pt x="12" y="16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9" y="13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1" y="12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1" y="9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4" y="12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6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5" name="Freeform 13"/>
              <p:cNvSpPr>
                <a:spLocks/>
              </p:cNvSpPr>
              <p:nvPr/>
            </p:nvSpPr>
            <p:spPr bwMode="auto">
              <a:xfrm>
                <a:off x="1781" y="1657"/>
                <a:ext cx="133" cy="84"/>
              </a:xfrm>
              <a:custGeom>
                <a:avLst/>
                <a:gdLst>
                  <a:gd name="T0" fmla="*/ 0 w 24"/>
                  <a:gd name="T1" fmla="*/ 251480 h 16"/>
                  <a:gd name="T2" fmla="*/ 0 w 24"/>
                  <a:gd name="T3" fmla="*/ 230947 h 16"/>
                  <a:gd name="T4" fmla="*/ 31139 w 24"/>
                  <a:gd name="T5" fmla="*/ 230947 h 16"/>
                  <a:gd name="T6" fmla="*/ 57523 w 24"/>
                  <a:gd name="T7" fmla="*/ 207354 h 16"/>
                  <a:gd name="T8" fmla="*/ 88661 w 24"/>
                  <a:gd name="T9" fmla="*/ 167139 h 16"/>
                  <a:gd name="T10" fmla="*/ 115039 w 24"/>
                  <a:gd name="T11" fmla="*/ 123863 h 16"/>
                  <a:gd name="T12" fmla="*/ 146178 w 24"/>
                  <a:gd name="T13" fmla="*/ 83485 h 16"/>
                  <a:gd name="T14" fmla="*/ 172562 w 24"/>
                  <a:gd name="T15" fmla="*/ 19677 h 16"/>
                  <a:gd name="T16" fmla="*/ 230079 w 24"/>
                  <a:gd name="T17" fmla="*/ 0 h 16"/>
                  <a:gd name="T18" fmla="*/ 287601 w 24"/>
                  <a:gd name="T19" fmla="*/ 19677 h 16"/>
                  <a:gd name="T20" fmla="*/ 376290 w 24"/>
                  <a:gd name="T21" fmla="*/ 43990 h 16"/>
                  <a:gd name="T22" fmla="*/ 407429 w 24"/>
                  <a:gd name="T23" fmla="*/ 43990 h 16"/>
                  <a:gd name="T24" fmla="*/ 464951 w 24"/>
                  <a:gd name="T25" fmla="*/ 43990 h 16"/>
                  <a:gd name="T26" fmla="*/ 548852 w 24"/>
                  <a:gd name="T27" fmla="*/ 43990 h 16"/>
                  <a:gd name="T28" fmla="*/ 606369 w 24"/>
                  <a:gd name="T29" fmla="*/ 63808 h 16"/>
                  <a:gd name="T30" fmla="*/ 637508 w 24"/>
                  <a:gd name="T31" fmla="*/ 103304 h 16"/>
                  <a:gd name="T32" fmla="*/ 663892 w 24"/>
                  <a:gd name="T33" fmla="*/ 147294 h 16"/>
                  <a:gd name="T34" fmla="*/ 663892 w 24"/>
                  <a:gd name="T35" fmla="*/ 167139 h 16"/>
                  <a:gd name="T36" fmla="*/ 663892 w 24"/>
                  <a:gd name="T37" fmla="*/ 187672 h 16"/>
                  <a:gd name="T38" fmla="*/ 663892 w 24"/>
                  <a:gd name="T39" fmla="*/ 207354 h 16"/>
                  <a:gd name="T40" fmla="*/ 663892 w 24"/>
                  <a:gd name="T41" fmla="*/ 230947 h 16"/>
                  <a:gd name="T42" fmla="*/ 695030 w 24"/>
                  <a:gd name="T43" fmla="*/ 230947 h 16"/>
                  <a:gd name="T44" fmla="*/ 695030 w 24"/>
                  <a:gd name="T45" fmla="*/ 251480 h 16"/>
                  <a:gd name="T46" fmla="*/ 695030 w 24"/>
                  <a:gd name="T47" fmla="*/ 251480 h 16"/>
                  <a:gd name="T48" fmla="*/ 695030 w 24"/>
                  <a:gd name="T49" fmla="*/ 271157 h 16"/>
                  <a:gd name="T50" fmla="*/ 663892 w 24"/>
                  <a:gd name="T51" fmla="*/ 271157 h 16"/>
                  <a:gd name="T52" fmla="*/ 579991 w 24"/>
                  <a:gd name="T53" fmla="*/ 251480 h 16"/>
                  <a:gd name="T54" fmla="*/ 491330 w 24"/>
                  <a:gd name="T55" fmla="*/ 251480 h 16"/>
                  <a:gd name="T56" fmla="*/ 464951 w 24"/>
                  <a:gd name="T57" fmla="*/ 251480 h 16"/>
                  <a:gd name="T58" fmla="*/ 433813 w 24"/>
                  <a:gd name="T59" fmla="*/ 251480 h 16"/>
                  <a:gd name="T60" fmla="*/ 407429 w 24"/>
                  <a:gd name="T61" fmla="*/ 271157 h 16"/>
                  <a:gd name="T62" fmla="*/ 407429 w 24"/>
                  <a:gd name="T63" fmla="*/ 291002 h 16"/>
                  <a:gd name="T64" fmla="*/ 407429 w 24"/>
                  <a:gd name="T65" fmla="*/ 315315 h 16"/>
                  <a:gd name="T66" fmla="*/ 376290 w 24"/>
                  <a:gd name="T67" fmla="*/ 334992 h 16"/>
                  <a:gd name="T68" fmla="*/ 349912 w 24"/>
                  <a:gd name="T69" fmla="*/ 315315 h 16"/>
                  <a:gd name="T70" fmla="*/ 318773 w 24"/>
                  <a:gd name="T71" fmla="*/ 315315 h 16"/>
                  <a:gd name="T72" fmla="*/ 287601 w 24"/>
                  <a:gd name="T73" fmla="*/ 315315 h 16"/>
                  <a:gd name="T74" fmla="*/ 261218 w 24"/>
                  <a:gd name="T75" fmla="*/ 315315 h 16"/>
                  <a:gd name="T76" fmla="*/ 230079 w 24"/>
                  <a:gd name="T77" fmla="*/ 291002 h 16"/>
                  <a:gd name="T78" fmla="*/ 203701 w 24"/>
                  <a:gd name="T79" fmla="*/ 291002 h 16"/>
                  <a:gd name="T80" fmla="*/ 230079 w 24"/>
                  <a:gd name="T81" fmla="*/ 251480 h 16"/>
                  <a:gd name="T82" fmla="*/ 261218 w 24"/>
                  <a:gd name="T83" fmla="*/ 207354 h 16"/>
                  <a:gd name="T84" fmla="*/ 203701 w 24"/>
                  <a:gd name="T85" fmla="*/ 207354 h 16"/>
                  <a:gd name="T86" fmla="*/ 172562 w 24"/>
                  <a:gd name="T87" fmla="*/ 230947 h 16"/>
                  <a:gd name="T88" fmla="*/ 115039 w 24"/>
                  <a:gd name="T89" fmla="*/ 271157 h 16"/>
                  <a:gd name="T90" fmla="*/ 57523 w 24"/>
                  <a:gd name="T91" fmla="*/ 271157 h 16"/>
                  <a:gd name="T92" fmla="*/ 31139 w 24"/>
                  <a:gd name="T93" fmla="*/ 251480 h 1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4"/>
                  <a:gd name="T142" fmla="*/ 0 h 16"/>
                  <a:gd name="T143" fmla="*/ 24 w 24"/>
                  <a:gd name="T144" fmla="*/ 16 h 1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4" h="16">
                    <a:moveTo>
                      <a:pt x="0" y="12"/>
                    </a:moveTo>
                    <a:lnTo>
                      <a:pt x="0" y="12"/>
                    </a:lnTo>
                    <a:lnTo>
                      <a:pt x="0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3" y="6"/>
                    </a:lnTo>
                    <a:lnTo>
                      <a:pt x="23" y="7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4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3" y="16"/>
                    </a:lnTo>
                    <a:lnTo>
                      <a:pt x="12" y="16"/>
                    </a:lnTo>
                    <a:lnTo>
                      <a:pt x="12" y="15"/>
                    </a:lnTo>
                    <a:lnTo>
                      <a:pt x="11" y="15"/>
                    </a:lnTo>
                    <a:lnTo>
                      <a:pt x="11" y="14"/>
                    </a:lnTo>
                    <a:lnTo>
                      <a:pt x="10" y="15"/>
                    </a:lnTo>
                    <a:lnTo>
                      <a:pt x="9" y="15"/>
                    </a:lnTo>
                    <a:lnTo>
                      <a:pt x="8" y="14"/>
                    </a:lnTo>
                    <a:lnTo>
                      <a:pt x="7" y="14"/>
                    </a:lnTo>
                    <a:lnTo>
                      <a:pt x="8" y="13"/>
                    </a:lnTo>
                    <a:lnTo>
                      <a:pt x="8" y="12"/>
                    </a:lnTo>
                    <a:lnTo>
                      <a:pt x="9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11"/>
                    </a:lnTo>
                    <a:lnTo>
                      <a:pt x="5" y="12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1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6" name="Freeform 14"/>
              <p:cNvSpPr>
                <a:spLocks/>
              </p:cNvSpPr>
              <p:nvPr/>
            </p:nvSpPr>
            <p:spPr bwMode="auto">
              <a:xfrm>
                <a:off x="1798" y="1841"/>
                <a:ext cx="67" cy="84"/>
              </a:xfrm>
              <a:custGeom>
                <a:avLst/>
                <a:gdLst>
                  <a:gd name="T0" fmla="*/ 151599 w 12"/>
                  <a:gd name="T1" fmla="*/ 315315 h 16"/>
                  <a:gd name="T2" fmla="*/ 92242 w 12"/>
                  <a:gd name="T3" fmla="*/ 334992 h 16"/>
                  <a:gd name="T4" fmla="*/ 59356 w 12"/>
                  <a:gd name="T5" fmla="*/ 315315 h 16"/>
                  <a:gd name="T6" fmla="*/ 59356 w 12"/>
                  <a:gd name="T7" fmla="*/ 315315 h 16"/>
                  <a:gd name="T8" fmla="*/ 33076 w 12"/>
                  <a:gd name="T9" fmla="*/ 291002 h 16"/>
                  <a:gd name="T10" fmla="*/ 33076 w 12"/>
                  <a:gd name="T11" fmla="*/ 271157 h 16"/>
                  <a:gd name="T12" fmla="*/ 0 w 12"/>
                  <a:gd name="T13" fmla="*/ 251480 h 16"/>
                  <a:gd name="T14" fmla="*/ 0 w 12"/>
                  <a:gd name="T15" fmla="*/ 230947 h 16"/>
                  <a:gd name="T16" fmla="*/ 0 w 12"/>
                  <a:gd name="T17" fmla="*/ 207354 h 16"/>
                  <a:gd name="T18" fmla="*/ 0 w 12"/>
                  <a:gd name="T19" fmla="*/ 207354 h 16"/>
                  <a:gd name="T20" fmla="*/ 59356 w 12"/>
                  <a:gd name="T21" fmla="*/ 207354 h 16"/>
                  <a:gd name="T22" fmla="*/ 92242 w 12"/>
                  <a:gd name="T23" fmla="*/ 187672 h 16"/>
                  <a:gd name="T24" fmla="*/ 92242 w 12"/>
                  <a:gd name="T25" fmla="*/ 167139 h 16"/>
                  <a:gd name="T26" fmla="*/ 92242 w 12"/>
                  <a:gd name="T27" fmla="*/ 147294 h 16"/>
                  <a:gd name="T28" fmla="*/ 92242 w 12"/>
                  <a:gd name="T29" fmla="*/ 123863 h 16"/>
                  <a:gd name="T30" fmla="*/ 92242 w 12"/>
                  <a:gd name="T31" fmla="*/ 103304 h 16"/>
                  <a:gd name="T32" fmla="*/ 59356 w 12"/>
                  <a:gd name="T33" fmla="*/ 83485 h 16"/>
                  <a:gd name="T34" fmla="*/ 33076 w 12"/>
                  <a:gd name="T35" fmla="*/ 63808 h 16"/>
                  <a:gd name="T36" fmla="*/ 33076 w 12"/>
                  <a:gd name="T37" fmla="*/ 19677 h 16"/>
                  <a:gd name="T38" fmla="*/ 33076 w 12"/>
                  <a:gd name="T39" fmla="*/ 0 h 16"/>
                  <a:gd name="T40" fmla="*/ 92242 w 12"/>
                  <a:gd name="T41" fmla="*/ 19677 h 16"/>
                  <a:gd name="T42" fmla="*/ 151599 w 12"/>
                  <a:gd name="T43" fmla="*/ 43990 h 16"/>
                  <a:gd name="T44" fmla="*/ 184674 w 12"/>
                  <a:gd name="T45" fmla="*/ 63808 h 16"/>
                  <a:gd name="T46" fmla="*/ 243841 w 12"/>
                  <a:gd name="T47" fmla="*/ 63808 h 16"/>
                  <a:gd name="T48" fmla="*/ 243841 w 12"/>
                  <a:gd name="T49" fmla="*/ 103304 h 16"/>
                  <a:gd name="T50" fmla="*/ 304253 w 12"/>
                  <a:gd name="T51" fmla="*/ 123863 h 16"/>
                  <a:gd name="T52" fmla="*/ 304253 w 12"/>
                  <a:gd name="T53" fmla="*/ 123863 h 16"/>
                  <a:gd name="T54" fmla="*/ 331404 w 12"/>
                  <a:gd name="T55" fmla="*/ 123863 h 16"/>
                  <a:gd name="T56" fmla="*/ 331404 w 12"/>
                  <a:gd name="T57" fmla="*/ 147294 h 16"/>
                  <a:gd name="T58" fmla="*/ 363425 w 12"/>
                  <a:gd name="T59" fmla="*/ 147294 h 16"/>
                  <a:gd name="T60" fmla="*/ 304253 w 12"/>
                  <a:gd name="T61" fmla="*/ 167139 h 16"/>
                  <a:gd name="T62" fmla="*/ 271177 w 12"/>
                  <a:gd name="T63" fmla="*/ 187672 h 16"/>
                  <a:gd name="T64" fmla="*/ 271177 w 12"/>
                  <a:gd name="T65" fmla="*/ 207354 h 16"/>
                  <a:gd name="T66" fmla="*/ 243841 w 12"/>
                  <a:gd name="T67" fmla="*/ 230947 h 16"/>
                  <a:gd name="T68" fmla="*/ 243841 w 12"/>
                  <a:gd name="T69" fmla="*/ 251480 h 16"/>
                  <a:gd name="T70" fmla="*/ 211826 w 12"/>
                  <a:gd name="T71" fmla="*/ 271157 h 16"/>
                  <a:gd name="T72" fmla="*/ 184674 w 12"/>
                  <a:gd name="T73" fmla="*/ 291002 h 16"/>
                  <a:gd name="T74" fmla="*/ 184674 w 12"/>
                  <a:gd name="T75" fmla="*/ 315315 h 1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"/>
                  <a:gd name="T115" fmla="*/ 0 h 16"/>
                  <a:gd name="T116" fmla="*/ 12 w 12"/>
                  <a:gd name="T117" fmla="*/ 16 h 1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" h="16">
                    <a:moveTo>
                      <a:pt x="5" y="15"/>
                    </a:moveTo>
                    <a:lnTo>
                      <a:pt x="5" y="15"/>
                    </a:lnTo>
                    <a:lnTo>
                      <a:pt x="4" y="16"/>
                    </a:lnTo>
                    <a:lnTo>
                      <a:pt x="3" y="16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8" y="5"/>
                    </a:lnTo>
                    <a:lnTo>
                      <a:pt x="9" y="5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7"/>
                    </a:lnTo>
                    <a:lnTo>
                      <a:pt x="12" y="7"/>
                    </a:lnTo>
                    <a:lnTo>
                      <a:pt x="11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7" name="Freeform 15"/>
              <p:cNvSpPr>
                <a:spLocks/>
              </p:cNvSpPr>
              <p:nvPr/>
            </p:nvSpPr>
            <p:spPr bwMode="auto">
              <a:xfrm>
                <a:off x="1660" y="2178"/>
                <a:ext cx="77" cy="132"/>
              </a:xfrm>
              <a:custGeom>
                <a:avLst/>
                <a:gdLst>
                  <a:gd name="T0" fmla="*/ 0 w 14"/>
                  <a:gd name="T1" fmla="*/ 455421 h 25"/>
                  <a:gd name="T2" fmla="*/ 0 w 14"/>
                  <a:gd name="T3" fmla="*/ 410399 h 25"/>
                  <a:gd name="T4" fmla="*/ 30278 w 14"/>
                  <a:gd name="T5" fmla="*/ 369167 h 25"/>
                  <a:gd name="T6" fmla="*/ 55748 w 14"/>
                  <a:gd name="T7" fmla="*/ 369167 h 25"/>
                  <a:gd name="T8" fmla="*/ 86031 w 14"/>
                  <a:gd name="T9" fmla="*/ 369167 h 25"/>
                  <a:gd name="T10" fmla="*/ 86031 w 14"/>
                  <a:gd name="T11" fmla="*/ 324144 h 25"/>
                  <a:gd name="T12" fmla="*/ 110655 w 14"/>
                  <a:gd name="T13" fmla="*/ 282908 h 25"/>
                  <a:gd name="T14" fmla="*/ 140938 w 14"/>
                  <a:gd name="T15" fmla="*/ 258768 h 25"/>
                  <a:gd name="T16" fmla="*/ 140938 w 14"/>
                  <a:gd name="T17" fmla="*/ 217562 h 25"/>
                  <a:gd name="T18" fmla="*/ 140938 w 14"/>
                  <a:gd name="T19" fmla="*/ 196654 h 25"/>
                  <a:gd name="T20" fmla="*/ 110655 w 14"/>
                  <a:gd name="T21" fmla="*/ 151605 h 25"/>
                  <a:gd name="T22" fmla="*/ 140938 w 14"/>
                  <a:gd name="T23" fmla="*/ 151605 h 25"/>
                  <a:gd name="T24" fmla="*/ 166529 w 14"/>
                  <a:gd name="T25" fmla="*/ 131308 h 25"/>
                  <a:gd name="T26" fmla="*/ 140938 w 14"/>
                  <a:gd name="T27" fmla="*/ 106413 h 25"/>
                  <a:gd name="T28" fmla="*/ 140938 w 14"/>
                  <a:gd name="T29" fmla="*/ 65345 h 25"/>
                  <a:gd name="T30" fmla="*/ 140938 w 14"/>
                  <a:gd name="T31" fmla="*/ 45049 h 25"/>
                  <a:gd name="T32" fmla="*/ 166529 w 14"/>
                  <a:gd name="T33" fmla="*/ 20154 h 25"/>
                  <a:gd name="T34" fmla="*/ 196840 w 14"/>
                  <a:gd name="T35" fmla="*/ 20154 h 25"/>
                  <a:gd name="T36" fmla="*/ 166529 w 14"/>
                  <a:gd name="T37" fmla="*/ 0 h 25"/>
                  <a:gd name="T38" fmla="*/ 196840 w 14"/>
                  <a:gd name="T39" fmla="*/ 0 h 25"/>
                  <a:gd name="T40" fmla="*/ 277365 w 14"/>
                  <a:gd name="T41" fmla="*/ 0 h 25"/>
                  <a:gd name="T42" fmla="*/ 306614 w 14"/>
                  <a:gd name="T43" fmla="*/ 20154 h 25"/>
                  <a:gd name="T44" fmla="*/ 362368 w 14"/>
                  <a:gd name="T45" fmla="*/ 45049 h 25"/>
                  <a:gd name="T46" fmla="*/ 387987 w 14"/>
                  <a:gd name="T47" fmla="*/ 65345 h 25"/>
                  <a:gd name="T48" fmla="*/ 387987 w 14"/>
                  <a:gd name="T49" fmla="*/ 86254 h 25"/>
                  <a:gd name="T50" fmla="*/ 387987 w 14"/>
                  <a:gd name="T51" fmla="*/ 106413 h 25"/>
                  <a:gd name="T52" fmla="*/ 387987 w 14"/>
                  <a:gd name="T53" fmla="*/ 151605 h 25"/>
                  <a:gd name="T54" fmla="*/ 387987 w 14"/>
                  <a:gd name="T55" fmla="*/ 196654 h 25"/>
                  <a:gd name="T56" fmla="*/ 387987 w 14"/>
                  <a:gd name="T57" fmla="*/ 237859 h 25"/>
                  <a:gd name="T58" fmla="*/ 387987 w 14"/>
                  <a:gd name="T59" fmla="*/ 258768 h 25"/>
                  <a:gd name="T60" fmla="*/ 362368 w 14"/>
                  <a:gd name="T61" fmla="*/ 282908 h 25"/>
                  <a:gd name="T62" fmla="*/ 306614 w 14"/>
                  <a:gd name="T63" fmla="*/ 324144 h 25"/>
                  <a:gd name="T64" fmla="*/ 306614 w 14"/>
                  <a:gd name="T65" fmla="*/ 345022 h 25"/>
                  <a:gd name="T66" fmla="*/ 306614 w 14"/>
                  <a:gd name="T67" fmla="*/ 369167 h 25"/>
                  <a:gd name="T68" fmla="*/ 277365 w 14"/>
                  <a:gd name="T69" fmla="*/ 390213 h 25"/>
                  <a:gd name="T70" fmla="*/ 277365 w 14"/>
                  <a:gd name="T71" fmla="*/ 410399 h 25"/>
                  <a:gd name="T72" fmla="*/ 251741 w 14"/>
                  <a:gd name="T73" fmla="*/ 435267 h 25"/>
                  <a:gd name="T74" fmla="*/ 221458 w 14"/>
                  <a:gd name="T75" fmla="*/ 455421 h 25"/>
                  <a:gd name="T76" fmla="*/ 196840 w 14"/>
                  <a:gd name="T77" fmla="*/ 475607 h 25"/>
                  <a:gd name="T78" fmla="*/ 196840 w 14"/>
                  <a:gd name="T79" fmla="*/ 496653 h 25"/>
                  <a:gd name="T80" fmla="*/ 166529 w 14"/>
                  <a:gd name="T81" fmla="*/ 541675 h 25"/>
                  <a:gd name="T82" fmla="*/ 110655 w 14"/>
                  <a:gd name="T83" fmla="*/ 541675 h 25"/>
                  <a:gd name="T84" fmla="*/ 55748 w 14"/>
                  <a:gd name="T85" fmla="*/ 541675 h 25"/>
                  <a:gd name="T86" fmla="*/ 30278 w 14"/>
                  <a:gd name="T87" fmla="*/ 521521 h 25"/>
                  <a:gd name="T88" fmla="*/ 0 w 14"/>
                  <a:gd name="T89" fmla="*/ 475607 h 2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"/>
                  <a:gd name="T136" fmla="*/ 0 h 25"/>
                  <a:gd name="T137" fmla="*/ 14 w 14"/>
                  <a:gd name="T138" fmla="*/ 25 h 2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" h="25">
                    <a:moveTo>
                      <a:pt x="0" y="21"/>
                    </a:moveTo>
                    <a:lnTo>
                      <a:pt x="0" y="21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4" y="5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3" y="13"/>
                    </a:lnTo>
                    <a:lnTo>
                      <a:pt x="12" y="14"/>
                    </a:lnTo>
                    <a:lnTo>
                      <a:pt x="11" y="15"/>
                    </a:lnTo>
                    <a:lnTo>
                      <a:pt x="11" y="16"/>
                    </a:lnTo>
                    <a:lnTo>
                      <a:pt x="11" y="17"/>
                    </a:lnTo>
                    <a:lnTo>
                      <a:pt x="10" y="18"/>
                    </a:lnTo>
                    <a:lnTo>
                      <a:pt x="10" y="19"/>
                    </a:lnTo>
                    <a:lnTo>
                      <a:pt x="10" y="20"/>
                    </a:lnTo>
                    <a:lnTo>
                      <a:pt x="9" y="20"/>
                    </a:lnTo>
                    <a:lnTo>
                      <a:pt x="9" y="21"/>
                    </a:lnTo>
                    <a:lnTo>
                      <a:pt x="8" y="21"/>
                    </a:lnTo>
                    <a:lnTo>
                      <a:pt x="8" y="22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4"/>
                    </a:lnTo>
                    <a:lnTo>
                      <a:pt x="6" y="25"/>
                    </a:lnTo>
                    <a:lnTo>
                      <a:pt x="5" y="25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8" name="Freeform 16"/>
              <p:cNvSpPr>
                <a:spLocks/>
              </p:cNvSpPr>
              <p:nvPr/>
            </p:nvSpPr>
            <p:spPr bwMode="auto">
              <a:xfrm>
                <a:off x="1798" y="1815"/>
                <a:ext cx="111" cy="63"/>
              </a:xfrm>
              <a:custGeom>
                <a:avLst/>
                <a:gdLst>
                  <a:gd name="T0" fmla="*/ 321578 w 20"/>
                  <a:gd name="T1" fmla="*/ 251480 h 12"/>
                  <a:gd name="T2" fmla="*/ 321578 w 20"/>
                  <a:gd name="T3" fmla="*/ 230948 h 12"/>
                  <a:gd name="T4" fmla="*/ 295055 w 20"/>
                  <a:gd name="T5" fmla="*/ 230948 h 12"/>
                  <a:gd name="T6" fmla="*/ 295055 w 20"/>
                  <a:gd name="T7" fmla="*/ 230948 h 12"/>
                  <a:gd name="T8" fmla="*/ 231479 w 20"/>
                  <a:gd name="T9" fmla="*/ 211265 h 12"/>
                  <a:gd name="T10" fmla="*/ 231479 w 20"/>
                  <a:gd name="T11" fmla="*/ 167858 h 12"/>
                  <a:gd name="T12" fmla="*/ 173693 w 20"/>
                  <a:gd name="T13" fmla="*/ 167858 h 12"/>
                  <a:gd name="T14" fmla="*/ 147019 w 20"/>
                  <a:gd name="T15" fmla="*/ 147294 h 12"/>
                  <a:gd name="T16" fmla="*/ 89233 w 20"/>
                  <a:gd name="T17" fmla="*/ 127617 h 12"/>
                  <a:gd name="T18" fmla="*/ 31296 w 20"/>
                  <a:gd name="T19" fmla="*/ 103331 h 12"/>
                  <a:gd name="T20" fmla="*/ 0 w 20"/>
                  <a:gd name="T21" fmla="*/ 103331 h 12"/>
                  <a:gd name="T22" fmla="*/ 0 w 20"/>
                  <a:gd name="T23" fmla="*/ 83485 h 12"/>
                  <a:gd name="T24" fmla="*/ 0 w 20"/>
                  <a:gd name="T25" fmla="*/ 63809 h 12"/>
                  <a:gd name="T26" fmla="*/ 57942 w 20"/>
                  <a:gd name="T27" fmla="*/ 43990 h 12"/>
                  <a:gd name="T28" fmla="*/ 57942 w 20"/>
                  <a:gd name="T29" fmla="*/ 19682 h 12"/>
                  <a:gd name="T30" fmla="*/ 89233 w 20"/>
                  <a:gd name="T31" fmla="*/ 19682 h 12"/>
                  <a:gd name="T32" fmla="*/ 115723 w 20"/>
                  <a:gd name="T33" fmla="*/ 43990 h 12"/>
                  <a:gd name="T34" fmla="*/ 147019 w 20"/>
                  <a:gd name="T35" fmla="*/ 43990 h 12"/>
                  <a:gd name="T36" fmla="*/ 173693 w 20"/>
                  <a:gd name="T37" fmla="*/ 63809 h 12"/>
                  <a:gd name="T38" fmla="*/ 231479 w 20"/>
                  <a:gd name="T39" fmla="*/ 83485 h 12"/>
                  <a:gd name="T40" fmla="*/ 262748 w 20"/>
                  <a:gd name="T41" fmla="*/ 83485 h 12"/>
                  <a:gd name="T42" fmla="*/ 295055 w 20"/>
                  <a:gd name="T43" fmla="*/ 83485 h 12"/>
                  <a:gd name="T44" fmla="*/ 353030 w 20"/>
                  <a:gd name="T45" fmla="*/ 63809 h 12"/>
                  <a:gd name="T46" fmla="*/ 379520 w 20"/>
                  <a:gd name="T47" fmla="*/ 43990 h 12"/>
                  <a:gd name="T48" fmla="*/ 410811 w 20"/>
                  <a:gd name="T49" fmla="*/ 19682 h 12"/>
                  <a:gd name="T50" fmla="*/ 410811 w 20"/>
                  <a:gd name="T51" fmla="*/ 0 h 12"/>
                  <a:gd name="T52" fmla="*/ 468753 w 20"/>
                  <a:gd name="T53" fmla="*/ 0 h 12"/>
                  <a:gd name="T54" fmla="*/ 468753 w 20"/>
                  <a:gd name="T55" fmla="*/ 0 h 12"/>
                  <a:gd name="T56" fmla="*/ 526540 w 20"/>
                  <a:gd name="T57" fmla="*/ 0 h 12"/>
                  <a:gd name="T58" fmla="*/ 553213 w 20"/>
                  <a:gd name="T59" fmla="*/ 0 h 12"/>
                  <a:gd name="T60" fmla="*/ 584476 w 20"/>
                  <a:gd name="T61" fmla="*/ 19682 h 12"/>
                  <a:gd name="T62" fmla="*/ 553213 w 20"/>
                  <a:gd name="T63" fmla="*/ 63809 h 12"/>
                  <a:gd name="T64" fmla="*/ 526540 w 20"/>
                  <a:gd name="T65" fmla="*/ 103331 h 12"/>
                  <a:gd name="T66" fmla="*/ 495243 w 20"/>
                  <a:gd name="T67" fmla="*/ 127617 h 12"/>
                  <a:gd name="T68" fmla="*/ 468753 w 20"/>
                  <a:gd name="T69" fmla="*/ 127617 h 12"/>
                  <a:gd name="T70" fmla="*/ 437457 w 20"/>
                  <a:gd name="T71" fmla="*/ 167858 h 12"/>
                  <a:gd name="T72" fmla="*/ 410811 w 20"/>
                  <a:gd name="T73" fmla="*/ 187672 h 12"/>
                  <a:gd name="T74" fmla="*/ 410811 w 20"/>
                  <a:gd name="T75" fmla="*/ 211265 h 12"/>
                  <a:gd name="T76" fmla="*/ 379520 w 20"/>
                  <a:gd name="T77" fmla="*/ 211265 h 12"/>
                  <a:gd name="T78" fmla="*/ 379520 w 20"/>
                  <a:gd name="T79" fmla="*/ 211265 h 12"/>
                  <a:gd name="T80" fmla="*/ 379520 w 20"/>
                  <a:gd name="T81" fmla="*/ 230948 h 12"/>
                  <a:gd name="T82" fmla="*/ 353030 w 20"/>
                  <a:gd name="T83" fmla="*/ 251480 h 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12"/>
                  <a:gd name="T128" fmla="*/ 20 w 20"/>
                  <a:gd name="T129" fmla="*/ 12 h 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12">
                    <a:moveTo>
                      <a:pt x="12" y="12"/>
                    </a:moveTo>
                    <a:lnTo>
                      <a:pt x="11" y="12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7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3" y="10"/>
                    </a:lnTo>
                    <a:lnTo>
                      <a:pt x="13" y="11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89" name="Freeform 17"/>
              <p:cNvSpPr>
                <a:spLocks/>
              </p:cNvSpPr>
              <p:nvPr/>
            </p:nvSpPr>
            <p:spPr bwMode="auto">
              <a:xfrm>
                <a:off x="1227" y="1957"/>
                <a:ext cx="277" cy="279"/>
              </a:xfrm>
              <a:custGeom>
                <a:avLst/>
                <a:gdLst>
                  <a:gd name="T0" fmla="*/ 0 w 50"/>
                  <a:gd name="T1" fmla="*/ 937693 h 53"/>
                  <a:gd name="T2" fmla="*/ 57483 w 50"/>
                  <a:gd name="T3" fmla="*/ 978400 h 53"/>
                  <a:gd name="T4" fmla="*/ 114938 w 50"/>
                  <a:gd name="T5" fmla="*/ 998246 h 53"/>
                  <a:gd name="T6" fmla="*/ 203517 w 50"/>
                  <a:gd name="T7" fmla="*/ 1042860 h 53"/>
                  <a:gd name="T8" fmla="*/ 287365 w 50"/>
                  <a:gd name="T9" fmla="*/ 1062869 h 53"/>
                  <a:gd name="T10" fmla="*/ 344821 w 50"/>
                  <a:gd name="T11" fmla="*/ 1107340 h 53"/>
                  <a:gd name="T12" fmla="*/ 406880 w 50"/>
                  <a:gd name="T13" fmla="*/ 1128071 h 53"/>
                  <a:gd name="T14" fmla="*/ 490700 w 50"/>
                  <a:gd name="T15" fmla="*/ 1083568 h 53"/>
                  <a:gd name="T16" fmla="*/ 579307 w 50"/>
                  <a:gd name="T17" fmla="*/ 998246 h 53"/>
                  <a:gd name="T18" fmla="*/ 694245 w 50"/>
                  <a:gd name="T19" fmla="*/ 978400 h 53"/>
                  <a:gd name="T20" fmla="*/ 809184 w 50"/>
                  <a:gd name="T21" fmla="*/ 958397 h 53"/>
                  <a:gd name="T22" fmla="*/ 924122 w 50"/>
                  <a:gd name="T23" fmla="*/ 958397 h 53"/>
                  <a:gd name="T24" fmla="*/ 1012701 w 50"/>
                  <a:gd name="T25" fmla="*/ 978400 h 53"/>
                  <a:gd name="T26" fmla="*/ 1127484 w 50"/>
                  <a:gd name="T27" fmla="*/ 937693 h 53"/>
                  <a:gd name="T28" fmla="*/ 1158608 w 50"/>
                  <a:gd name="T29" fmla="*/ 873070 h 53"/>
                  <a:gd name="T30" fmla="*/ 1127484 w 50"/>
                  <a:gd name="T31" fmla="*/ 808589 h 53"/>
                  <a:gd name="T32" fmla="*/ 1158608 w 50"/>
                  <a:gd name="T33" fmla="*/ 767882 h 53"/>
                  <a:gd name="T34" fmla="*/ 1158608 w 50"/>
                  <a:gd name="T35" fmla="*/ 678896 h 53"/>
                  <a:gd name="T36" fmla="*/ 1127484 w 50"/>
                  <a:gd name="T37" fmla="*/ 638942 h 53"/>
                  <a:gd name="T38" fmla="*/ 1158608 w 50"/>
                  <a:gd name="T39" fmla="*/ 594296 h 53"/>
                  <a:gd name="T40" fmla="*/ 1216063 w 50"/>
                  <a:gd name="T41" fmla="*/ 574456 h 53"/>
                  <a:gd name="T42" fmla="*/ 1242428 w 50"/>
                  <a:gd name="T43" fmla="*/ 489134 h 53"/>
                  <a:gd name="T44" fmla="*/ 1242428 w 50"/>
                  <a:gd name="T45" fmla="*/ 448421 h 53"/>
                  <a:gd name="T46" fmla="*/ 1299052 w 50"/>
                  <a:gd name="T47" fmla="*/ 424649 h 53"/>
                  <a:gd name="T48" fmla="*/ 1331002 w 50"/>
                  <a:gd name="T49" fmla="*/ 383941 h 53"/>
                  <a:gd name="T50" fmla="*/ 1388490 w 50"/>
                  <a:gd name="T51" fmla="*/ 403918 h 53"/>
                  <a:gd name="T52" fmla="*/ 1445940 w 50"/>
                  <a:gd name="T53" fmla="*/ 360163 h 53"/>
                  <a:gd name="T54" fmla="*/ 1413991 w 50"/>
                  <a:gd name="T55" fmla="*/ 299478 h 53"/>
                  <a:gd name="T56" fmla="*/ 1356508 w 50"/>
                  <a:gd name="T57" fmla="*/ 214293 h 53"/>
                  <a:gd name="T58" fmla="*/ 1413991 w 50"/>
                  <a:gd name="T59" fmla="*/ 149807 h 53"/>
                  <a:gd name="T60" fmla="*/ 1388490 w 50"/>
                  <a:gd name="T61" fmla="*/ 85184 h 53"/>
                  <a:gd name="T62" fmla="*/ 1331002 w 50"/>
                  <a:gd name="T63" fmla="*/ 85184 h 53"/>
                  <a:gd name="T64" fmla="*/ 1273546 w 50"/>
                  <a:gd name="T65" fmla="*/ 105162 h 53"/>
                  <a:gd name="T66" fmla="*/ 1184940 w 50"/>
                  <a:gd name="T67" fmla="*/ 128966 h 53"/>
                  <a:gd name="T68" fmla="*/ 1101125 w 50"/>
                  <a:gd name="T69" fmla="*/ 128966 h 53"/>
                  <a:gd name="T70" fmla="*/ 1101125 w 50"/>
                  <a:gd name="T71" fmla="*/ 149807 h 53"/>
                  <a:gd name="T72" fmla="*/ 1101125 w 50"/>
                  <a:gd name="T73" fmla="*/ 169648 h 53"/>
                  <a:gd name="T74" fmla="*/ 1012701 w 50"/>
                  <a:gd name="T75" fmla="*/ 149807 h 53"/>
                  <a:gd name="T76" fmla="*/ 981577 w 50"/>
                  <a:gd name="T77" fmla="*/ 128966 h 53"/>
                  <a:gd name="T78" fmla="*/ 924122 w 50"/>
                  <a:gd name="T79" fmla="*/ 128966 h 53"/>
                  <a:gd name="T80" fmla="*/ 897763 w 50"/>
                  <a:gd name="T81" fmla="*/ 128966 h 53"/>
                  <a:gd name="T82" fmla="*/ 897763 w 50"/>
                  <a:gd name="T83" fmla="*/ 85184 h 53"/>
                  <a:gd name="T84" fmla="*/ 840307 w 50"/>
                  <a:gd name="T85" fmla="*/ 85184 h 53"/>
                  <a:gd name="T86" fmla="*/ 782819 w 50"/>
                  <a:gd name="T87" fmla="*/ 85184 h 53"/>
                  <a:gd name="T88" fmla="*/ 751701 w 50"/>
                  <a:gd name="T89" fmla="*/ 149807 h 53"/>
                  <a:gd name="T90" fmla="*/ 694245 w 50"/>
                  <a:gd name="T91" fmla="*/ 128966 h 53"/>
                  <a:gd name="T92" fmla="*/ 579307 w 50"/>
                  <a:gd name="T93" fmla="*/ 64486 h 53"/>
                  <a:gd name="T94" fmla="*/ 579307 w 50"/>
                  <a:gd name="T95" fmla="*/ 19977 h 53"/>
                  <a:gd name="T96" fmla="*/ 521818 w 50"/>
                  <a:gd name="T97" fmla="*/ 105162 h 53"/>
                  <a:gd name="T98" fmla="*/ 490700 w 50"/>
                  <a:gd name="T99" fmla="*/ 189631 h 53"/>
                  <a:gd name="T100" fmla="*/ 464363 w 50"/>
                  <a:gd name="T101" fmla="*/ 255001 h 53"/>
                  <a:gd name="T102" fmla="*/ 433245 w 50"/>
                  <a:gd name="T103" fmla="*/ 319455 h 53"/>
                  <a:gd name="T104" fmla="*/ 406880 w 50"/>
                  <a:gd name="T105" fmla="*/ 403918 h 53"/>
                  <a:gd name="T106" fmla="*/ 318456 w 50"/>
                  <a:gd name="T107" fmla="*/ 448421 h 53"/>
                  <a:gd name="T108" fmla="*/ 261000 w 50"/>
                  <a:gd name="T109" fmla="*/ 509112 h 53"/>
                  <a:gd name="T110" fmla="*/ 172427 w 50"/>
                  <a:gd name="T111" fmla="*/ 553589 h 53"/>
                  <a:gd name="T112" fmla="*/ 114938 w 50"/>
                  <a:gd name="T113" fmla="*/ 618211 h 53"/>
                  <a:gd name="T114" fmla="*/ 31124 w 50"/>
                  <a:gd name="T115" fmla="*/ 723405 h 53"/>
                  <a:gd name="T116" fmla="*/ 0 w 50"/>
                  <a:gd name="T117" fmla="*/ 808589 h 5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"/>
                  <a:gd name="T178" fmla="*/ 0 h 53"/>
                  <a:gd name="T179" fmla="*/ 50 w 50"/>
                  <a:gd name="T180" fmla="*/ 53 h 53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" h="53">
                    <a:moveTo>
                      <a:pt x="0" y="43"/>
                    </a:moveTo>
                    <a:lnTo>
                      <a:pt x="0" y="43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2" y="44"/>
                    </a:lnTo>
                    <a:lnTo>
                      <a:pt x="2" y="45"/>
                    </a:lnTo>
                    <a:lnTo>
                      <a:pt x="2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5" y="48"/>
                    </a:lnTo>
                    <a:lnTo>
                      <a:pt x="6" y="48"/>
                    </a:lnTo>
                    <a:lnTo>
                      <a:pt x="6" y="49"/>
                    </a:lnTo>
                    <a:lnTo>
                      <a:pt x="7" y="49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10" y="50"/>
                    </a:lnTo>
                    <a:lnTo>
                      <a:pt x="10" y="51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2" y="52"/>
                    </a:lnTo>
                    <a:lnTo>
                      <a:pt x="13" y="52"/>
                    </a:lnTo>
                    <a:lnTo>
                      <a:pt x="14" y="52"/>
                    </a:lnTo>
                    <a:lnTo>
                      <a:pt x="14" y="53"/>
                    </a:lnTo>
                    <a:lnTo>
                      <a:pt x="15" y="53"/>
                    </a:lnTo>
                    <a:lnTo>
                      <a:pt x="16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8" y="49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0" y="48"/>
                    </a:lnTo>
                    <a:lnTo>
                      <a:pt x="20" y="47"/>
                    </a:lnTo>
                    <a:lnTo>
                      <a:pt x="21" y="47"/>
                    </a:lnTo>
                    <a:lnTo>
                      <a:pt x="22" y="47"/>
                    </a:lnTo>
                    <a:lnTo>
                      <a:pt x="23" y="47"/>
                    </a:lnTo>
                    <a:lnTo>
                      <a:pt x="24" y="46"/>
                    </a:lnTo>
                    <a:lnTo>
                      <a:pt x="25" y="46"/>
                    </a:lnTo>
                    <a:lnTo>
                      <a:pt x="25" y="47"/>
                    </a:lnTo>
                    <a:lnTo>
                      <a:pt x="26" y="47"/>
                    </a:lnTo>
                    <a:lnTo>
                      <a:pt x="27" y="47"/>
                    </a:lnTo>
                    <a:lnTo>
                      <a:pt x="27" y="46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0" y="45"/>
                    </a:lnTo>
                    <a:lnTo>
                      <a:pt x="31" y="45"/>
                    </a:lnTo>
                    <a:lnTo>
                      <a:pt x="32" y="45"/>
                    </a:lnTo>
                    <a:lnTo>
                      <a:pt x="33" y="45"/>
                    </a:lnTo>
                    <a:lnTo>
                      <a:pt x="34" y="45"/>
                    </a:lnTo>
                    <a:lnTo>
                      <a:pt x="35" y="45"/>
                    </a:lnTo>
                    <a:lnTo>
                      <a:pt x="35" y="46"/>
                    </a:lnTo>
                    <a:lnTo>
                      <a:pt x="36" y="46"/>
                    </a:lnTo>
                    <a:lnTo>
                      <a:pt x="37" y="46"/>
                    </a:lnTo>
                    <a:lnTo>
                      <a:pt x="37" y="45"/>
                    </a:lnTo>
                    <a:lnTo>
                      <a:pt x="38" y="45"/>
                    </a:lnTo>
                    <a:lnTo>
                      <a:pt x="38" y="44"/>
                    </a:lnTo>
                    <a:lnTo>
                      <a:pt x="39" y="44"/>
                    </a:lnTo>
                    <a:lnTo>
                      <a:pt x="40" y="43"/>
                    </a:lnTo>
                    <a:lnTo>
                      <a:pt x="40" y="42"/>
                    </a:lnTo>
                    <a:lnTo>
                      <a:pt x="40" y="41"/>
                    </a:lnTo>
                    <a:lnTo>
                      <a:pt x="40" y="40"/>
                    </a:lnTo>
                    <a:lnTo>
                      <a:pt x="40" y="39"/>
                    </a:lnTo>
                    <a:lnTo>
                      <a:pt x="39" y="38"/>
                    </a:lnTo>
                    <a:lnTo>
                      <a:pt x="38" y="38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1" y="34"/>
                    </a:lnTo>
                    <a:lnTo>
                      <a:pt x="40" y="32"/>
                    </a:lnTo>
                    <a:lnTo>
                      <a:pt x="39" y="31"/>
                    </a:lnTo>
                    <a:lnTo>
                      <a:pt x="39" y="30"/>
                    </a:lnTo>
                    <a:lnTo>
                      <a:pt x="40" y="30"/>
                    </a:lnTo>
                    <a:lnTo>
                      <a:pt x="40" y="29"/>
                    </a:lnTo>
                    <a:lnTo>
                      <a:pt x="40" y="28"/>
                    </a:lnTo>
                    <a:lnTo>
                      <a:pt x="40" y="27"/>
                    </a:lnTo>
                    <a:lnTo>
                      <a:pt x="41" y="27"/>
                    </a:lnTo>
                    <a:lnTo>
                      <a:pt x="42" y="27"/>
                    </a:lnTo>
                    <a:lnTo>
                      <a:pt x="43" y="26"/>
                    </a:lnTo>
                    <a:lnTo>
                      <a:pt x="43" y="25"/>
                    </a:lnTo>
                    <a:lnTo>
                      <a:pt x="43" y="24"/>
                    </a:lnTo>
                    <a:lnTo>
                      <a:pt x="43" y="23"/>
                    </a:lnTo>
                    <a:lnTo>
                      <a:pt x="43" y="22"/>
                    </a:lnTo>
                    <a:lnTo>
                      <a:pt x="43" y="21"/>
                    </a:lnTo>
                    <a:lnTo>
                      <a:pt x="43" y="20"/>
                    </a:lnTo>
                    <a:lnTo>
                      <a:pt x="44" y="20"/>
                    </a:lnTo>
                    <a:lnTo>
                      <a:pt x="45" y="20"/>
                    </a:lnTo>
                    <a:lnTo>
                      <a:pt x="45" y="19"/>
                    </a:lnTo>
                    <a:lnTo>
                      <a:pt x="45" y="18"/>
                    </a:lnTo>
                    <a:lnTo>
                      <a:pt x="46" y="18"/>
                    </a:lnTo>
                    <a:lnTo>
                      <a:pt x="47" y="18"/>
                    </a:lnTo>
                    <a:lnTo>
                      <a:pt x="47" y="19"/>
                    </a:lnTo>
                    <a:lnTo>
                      <a:pt x="48" y="19"/>
                    </a:lnTo>
                    <a:lnTo>
                      <a:pt x="49" y="19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0" y="17"/>
                    </a:lnTo>
                    <a:lnTo>
                      <a:pt x="50" y="16"/>
                    </a:lnTo>
                    <a:lnTo>
                      <a:pt x="50" y="15"/>
                    </a:lnTo>
                    <a:lnTo>
                      <a:pt x="49" y="14"/>
                    </a:lnTo>
                    <a:lnTo>
                      <a:pt x="48" y="13"/>
                    </a:lnTo>
                    <a:lnTo>
                      <a:pt x="48" y="12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9" y="7"/>
                    </a:lnTo>
                    <a:lnTo>
                      <a:pt x="48" y="6"/>
                    </a:lnTo>
                    <a:lnTo>
                      <a:pt x="48" y="5"/>
                    </a:lnTo>
                    <a:lnTo>
                      <a:pt x="48" y="4"/>
                    </a:lnTo>
                    <a:lnTo>
                      <a:pt x="47" y="4"/>
                    </a:lnTo>
                    <a:lnTo>
                      <a:pt x="46" y="4"/>
                    </a:lnTo>
                    <a:lnTo>
                      <a:pt x="45" y="4"/>
                    </a:lnTo>
                    <a:lnTo>
                      <a:pt x="44" y="5"/>
                    </a:lnTo>
                    <a:lnTo>
                      <a:pt x="43" y="5"/>
                    </a:lnTo>
                    <a:lnTo>
                      <a:pt x="42" y="5"/>
                    </a:lnTo>
                    <a:lnTo>
                      <a:pt x="41" y="5"/>
                    </a:lnTo>
                    <a:lnTo>
                      <a:pt x="41" y="6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5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37" y="8"/>
                    </a:lnTo>
                    <a:lnTo>
                      <a:pt x="37" y="7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2" y="7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9" y="4"/>
                    </a:lnTo>
                    <a:lnTo>
                      <a:pt x="28" y="4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6" y="7"/>
                    </a:lnTo>
                    <a:lnTo>
                      <a:pt x="25" y="6"/>
                    </a:lnTo>
                    <a:lnTo>
                      <a:pt x="24" y="6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0" y="2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0" y="0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18" y="4"/>
                    </a:lnTo>
                    <a:lnTo>
                      <a:pt x="18" y="5"/>
                    </a:lnTo>
                    <a:lnTo>
                      <a:pt x="18" y="6"/>
                    </a:lnTo>
                    <a:lnTo>
                      <a:pt x="18" y="7"/>
                    </a:lnTo>
                    <a:lnTo>
                      <a:pt x="17" y="7"/>
                    </a:lnTo>
                    <a:lnTo>
                      <a:pt x="17" y="8"/>
                    </a:lnTo>
                    <a:lnTo>
                      <a:pt x="17" y="9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6" y="11"/>
                    </a:lnTo>
                    <a:lnTo>
                      <a:pt x="16" y="12"/>
                    </a:lnTo>
                    <a:lnTo>
                      <a:pt x="16" y="13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5" y="17"/>
                    </a:lnTo>
                    <a:lnTo>
                      <a:pt x="14" y="18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10" y="22"/>
                    </a:lnTo>
                    <a:lnTo>
                      <a:pt x="10" y="23"/>
                    </a:lnTo>
                    <a:lnTo>
                      <a:pt x="10" y="24"/>
                    </a:lnTo>
                    <a:lnTo>
                      <a:pt x="9" y="24"/>
                    </a:lnTo>
                    <a:lnTo>
                      <a:pt x="9" y="25"/>
                    </a:lnTo>
                    <a:lnTo>
                      <a:pt x="9" y="26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5" y="27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30"/>
                    </a:lnTo>
                    <a:lnTo>
                      <a:pt x="4" y="31"/>
                    </a:lnTo>
                    <a:lnTo>
                      <a:pt x="3" y="32"/>
                    </a:lnTo>
                    <a:lnTo>
                      <a:pt x="2" y="33"/>
                    </a:lnTo>
                    <a:lnTo>
                      <a:pt x="1" y="34"/>
                    </a:lnTo>
                    <a:lnTo>
                      <a:pt x="0" y="35"/>
                    </a:lnTo>
                    <a:lnTo>
                      <a:pt x="0" y="36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0" name="Freeform 18"/>
              <p:cNvSpPr>
                <a:spLocks/>
              </p:cNvSpPr>
              <p:nvPr/>
            </p:nvSpPr>
            <p:spPr bwMode="auto">
              <a:xfrm>
                <a:off x="701" y="1783"/>
                <a:ext cx="271" cy="221"/>
              </a:xfrm>
              <a:custGeom>
                <a:avLst/>
                <a:gdLst>
                  <a:gd name="T0" fmla="*/ 828071 w 49"/>
                  <a:gd name="T1" fmla="*/ 806540 h 42"/>
                  <a:gd name="T2" fmla="*/ 770901 w 49"/>
                  <a:gd name="T3" fmla="*/ 786576 h 42"/>
                  <a:gd name="T4" fmla="*/ 713886 w 49"/>
                  <a:gd name="T5" fmla="*/ 742139 h 42"/>
                  <a:gd name="T6" fmla="*/ 688683 w 49"/>
                  <a:gd name="T7" fmla="*/ 742139 h 42"/>
                  <a:gd name="T8" fmla="*/ 631513 w 49"/>
                  <a:gd name="T9" fmla="*/ 722175 h 42"/>
                  <a:gd name="T10" fmla="*/ 574498 w 49"/>
                  <a:gd name="T11" fmla="*/ 722175 h 42"/>
                  <a:gd name="T12" fmla="*/ 517328 w 49"/>
                  <a:gd name="T13" fmla="*/ 722175 h 42"/>
                  <a:gd name="T14" fmla="*/ 455573 w 49"/>
                  <a:gd name="T15" fmla="*/ 702212 h 42"/>
                  <a:gd name="T16" fmla="*/ 429513 w 49"/>
                  <a:gd name="T17" fmla="*/ 657801 h 42"/>
                  <a:gd name="T18" fmla="*/ 398558 w 49"/>
                  <a:gd name="T19" fmla="*/ 637090 h 42"/>
                  <a:gd name="T20" fmla="*/ 372343 w 49"/>
                  <a:gd name="T21" fmla="*/ 617132 h 42"/>
                  <a:gd name="T22" fmla="*/ 315328 w 49"/>
                  <a:gd name="T23" fmla="*/ 572721 h 42"/>
                  <a:gd name="T24" fmla="*/ 284373 w 49"/>
                  <a:gd name="T25" fmla="*/ 508316 h 42"/>
                  <a:gd name="T26" fmla="*/ 284373 w 49"/>
                  <a:gd name="T27" fmla="*/ 423231 h 42"/>
                  <a:gd name="T28" fmla="*/ 284373 w 49"/>
                  <a:gd name="T29" fmla="*/ 358830 h 42"/>
                  <a:gd name="T30" fmla="*/ 284373 w 49"/>
                  <a:gd name="T31" fmla="*/ 298224 h 42"/>
                  <a:gd name="T32" fmla="*/ 259170 w 49"/>
                  <a:gd name="T33" fmla="*/ 274466 h 42"/>
                  <a:gd name="T34" fmla="*/ 202155 w 49"/>
                  <a:gd name="T35" fmla="*/ 274466 h 42"/>
                  <a:gd name="T36" fmla="*/ 144985 w 49"/>
                  <a:gd name="T37" fmla="*/ 274466 h 42"/>
                  <a:gd name="T38" fmla="*/ 30955 w 49"/>
                  <a:gd name="T39" fmla="*/ 298224 h 42"/>
                  <a:gd name="T40" fmla="*/ 57015 w 49"/>
                  <a:gd name="T41" fmla="*/ 253787 h 42"/>
                  <a:gd name="T42" fmla="*/ 114185 w 49"/>
                  <a:gd name="T43" fmla="*/ 233823 h 42"/>
                  <a:gd name="T44" fmla="*/ 202155 w 49"/>
                  <a:gd name="T45" fmla="*/ 233823 h 42"/>
                  <a:gd name="T46" fmla="*/ 259170 w 49"/>
                  <a:gd name="T47" fmla="*/ 233823 h 42"/>
                  <a:gd name="T48" fmla="*/ 315328 w 49"/>
                  <a:gd name="T49" fmla="*/ 213860 h 42"/>
                  <a:gd name="T50" fmla="*/ 372343 w 49"/>
                  <a:gd name="T51" fmla="*/ 213860 h 42"/>
                  <a:gd name="T52" fmla="*/ 398558 w 49"/>
                  <a:gd name="T53" fmla="*/ 169449 h 42"/>
                  <a:gd name="T54" fmla="*/ 486528 w 49"/>
                  <a:gd name="T55" fmla="*/ 149485 h 42"/>
                  <a:gd name="T56" fmla="*/ 517328 w 49"/>
                  <a:gd name="T57" fmla="*/ 128801 h 42"/>
                  <a:gd name="T58" fmla="*/ 574498 w 49"/>
                  <a:gd name="T59" fmla="*/ 105049 h 42"/>
                  <a:gd name="T60" fmla="*/ 600713 w 49"/>
                  <a:gd name="T61" fmla="*/ 64400 h 42"/>
                  <a:gd name="T62" fmla="*/ 631513 w 49"/>
                  <a:gd name="T63" fmla="*/ 19964 h 42"/>
                  <a:gd name="T64" fmla="*/ 688683 w 49"/>
                  <a:gd name="T65" fmla="*/ 0 h 42"/>
                  <a:gd name="T66" fmla="*/ 770901 w 49"/>
                  <a:gd name="T67" fmla="*/ 0 h 42"/>
                  <a:gd name="T68" fmla="*/ 828071 w 49"/>
                  <a:gd name="T69" fmla="*/ 44437 h 42"/>
                  <a:gd name="T70" fmla="*/ 885086 w 49"/>
                  <a:gd name="T71" fmla="*/ 85085 h 42"/>
                  <a:gd name="T72" fmla="*/ 915886 w 49"/>
                  <a:gd name="T73" fmla="*/ 105049 h 42"/>
                  <a:gd name="T74" fmla="*/ 973056 w 49"/>
                  <a:gd name="T75" fmla="*/ 128801 h 42"/>
                  <a:gd name="T76" fmla="*/ 1003856 w 49"/>
                  <a:gd name="T77" fmla="*/ 105049 h 42"/>
                  <a:gd name="T78" fmla="*/ 1061026 w 49"/>
                  <a:gd name="T79" fmla="*/ 149485 h 42"/>
                  <a:gd name="T80" fmla="*/ 1030071 w 49"/>
                  <a:gd name="T81" fmla="*/ 213860 h 42"/>
                  <a:gd name="T82" fmla="*/ 1061026 w 49"/>
                  <a:gd name="T83" fmla="*/ 253787 h 42"/>
                  <a:gd name="T84" fmla="*/ 1061026 w 49"/>
                  <a:gd name="T85" fmla="*/ 318908 h 42"/>
                  <a:gd name="T86" fmla="*/ 1061026 w 49"/>
                  <a:gd name="T87" fmla="*/ 383309 h 42"/>
                  <a:gd name="T88" fmla="*/ 1061026 w 49"/>
                  <a:gd name="T89" fmla="*/ 447709 h 42"/>
                  <a:gd name="T90" fmla="*/ 1143244 w 49"/>
                  <a:gd name="T91" fmla="*/ 467673 h 42"/>
                  <a:gd name="T92" fmla="*/ 1288384 w 49"/>
                  <a:gd name="T93" fmla="*/ 467673 h 42"/>
                  <a:gd name="T94" fmla="*/ 1345399 w 49"/>
                  <a:gd name="T95" fmla="*/ 488352 h 42"/>
                  <a:gd name="T96" fmla="*/ 1371614 w 49"/>
                  <a:gd name="T97" fmla="*/ 532794 h 42"/>
                  <a:gd name="T98" fmla="*/ 1345399 w 49"/>
                  <a:gd name="T99" fmla="*/ 617132 h 42"/>
                  <a:gd name="T100" fmla="*/ 1371614 w 49"/>
                  <a:gd name="T101" fmla="*/ 677739 h 42"/>
                  <a:gd name="T102" fmla="*/ 1345399 w 49"/>
                  <a:gd name="T103" fmla="*/ 761966 h 42"/>
                  <a:gd name="T104" fmla="*/ 1314599 w 49"/>
                  <a:gd name="T105" fmla="*/ 827224 h 42"/>
                  <a:gd name="T106" fmla="*/ 1257429 w 49"/>
                  <a:gd name="T107" fmla="*/ 871661 h 42"/>
                  <a:gd name="T108" fmla="*/ 1174199 w 49"/>
                  <a:gd name="T109" fmla="*/ 891625 h 42"/>
                  <a:gd name="T110" fmla="*/ 1143244 w 49"/>
                  <a:gd name="T111" fmla="*/ 871661 h 42"/>
                  <a:gd name="T112" fmla="*/ 1061026 w 49"/>
                  <a:gd name="T113" fmla="*/ 871661 h 42"/>
                  <a:gd name="T114" fmla="*/ 973056 w 49"/>
                  <a:gd name="T115" fmla="*/ 871661 h 42"/>
                  <a:gd name="T116" fmla="*/ 946841 w 49"/>
                  <a:gd name="T117" fmla="*/ 847046 h 42"/>
                  <a:gd name="T118" fmla="*/ 858871 w 49"/>
                  <a:gd name="T119" fmla="*/ 806540 h 4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9"/>
                  <a:gd name="T181" fmla="*/ 0 h 42"/>
                  <a:gd name="T182" fmla="*/ 49 w 49"/>
                  <a:gd name="T183" fmla="*/ 42 h 4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9" h="42">
                    <a:moveTo>
                      <a:pt x="30" y="38"/>
                    </a:moveTo>
                    <a:lnTo>
                      <a:pt x="30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6" y="35"/>
                    </a:lnTo>
                    <a:lnTo>
                      <a:pt x="25" y="35"/>
                    </a:lnTo>
                    <a:lnTo>
                      <a:pt x="24" y="35"/>
                    </a:lnTo>
                    <a:lnTo>
                      <a:pt x="23" y="35"/>
                    </a:lnTo>
                    <a:lnTo>
                      <a:pt x="23" y="34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19" y="34"/>
                    </a:lnTo>
                    <a:lnTo>
                      <a:pt x="18" y="34"/>
                    </a:lnTo>
                    <a:lnTo>
                      <a:pt x="17" y="34"/>
                    </a:lnTo>
                    <a:lnTo>
                      <a:pt x="16" y="33"/>
                    </a:lnTo>
                    <a:lnTo>
                      <a:pt x="16" y="32"/>
                    </a:lnTo>
                    <a:lnTo>
                      <a:pt x="16" y="31"/>
                    </a:lnTo>
                    <a:lnTo>
                      <a:pt x="15" y="31"/>
                    </a:lnTo>
                    <a:lnTo>
                      <a:pt x="14" y="30"/>
                    </a:lnTo>
                    <a:lnTo>
                      <a:pt x="13" y="30"/>
                    </a:lnTo>
                    <a:lnTo>
                      <a:pt x="13" y="29"/>
                    </a:lnTo>
                    <a:lnTo>
                      <a:pt x="12" y="29"/>
                    </a:lnTo>
                    <a:lnTo>
                      <a:pt x="12" y="28"/>
                    </a:lnTo>
                    <a:lnTo>
                      <a:pt x="12" y="27"/>
                    </a:lnTo>
                    <a:lnTo>
                      <a:pt x="11" y="27"/>
                    </a:lnTo>
                    <a:lnTo>
                      <a:pt x="11" y="26"/>
                    </a:lnTo>
                    <a:lnTo>
                      <a:pt x="10" y="25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1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10" y="18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1" y="14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4" y="14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0"/>
                    </a:lnTo>
                    <a:lnTo>
                      <a:pt x="11" y="10"/>
                    </a:lnTo>
                    <a:lnTo>
                      <a:pt x="12" y="11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8" y="6"/>
                    </a:lnTo>
                    <a:lnTo>
                      <a:pt x="19" y="5"/>
                    </a:lnTo>
                    <a:lnTo>
                      <a:pt x="20" y="5"/>
                    </a:lnTo>
                    <a:lnTo>
                      <a:pt x="20" y="4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37" y="11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37" y="14"/>
                    </a:lnTo>
                    <a:lnTo>
                      <a:pt x="37" y="15"/>
                    </a:lnTo>
                    <a:lnTo>
                      <a:pt x="37" y="16"/>
                    </a:lnTo>
                    <a:lnTo>
                      <a:pt x="37" y="17"/>
                    </a:lnTo>
                    <a:lnTo>
                      <a:pt x="37" y="18"/>
                    </a:lnTo>
                    <a:lnTo>
                      <a:pt x="37" y="19"/>
                    </a:lnTo>
                    <a:lnTo>
                      <a:pt x="37" y="20"/>
                    </a:lnTo>
                    <a:lnTo>
                      <a:pt x="37" y="21"/>
                    </a:lnTo>
                    <a:lnTo>
                      <a:pt x="37" y="22"/>
                    </a:lnTo>
                    <a:lnTo>
                      <a:pt x="38" y="22"/>
                    </a:lnTo>
                    <a:lnTo>
                      <a:pt x="39" y="22"/>
                    </a:lnTo>
                    <a:lnTo>
                      <a:pt x="40" y="22"/>
                    </a:lnTo>
                    <a:lnTo>
                      <a:pt x="42" y="22"/>
                    </a:lnTo>
                    <a:lnTo>
                      <a:pt x="43" y="22"/>
                    </a:lnTo>
                    <a:lnTo>
                      <a:pt x="44" y="22"/>
                    </a:lnTo>
                    <a:lnTo>
                      <a:pt x="45" y="22"/>
                    </a:lnTo>
                    <a:lnTo>
                      <a:pt x="45" y="23"/>
                    </a:lnTo>
                    <a:lnTo>
                      <a:pt x="46" y="23"/>
                    </a:lnTo>
                    <a:lnTo>
                      <a:pt x="47" y="23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8" y="25"/>
                    </a:lnTo>
                    <a:lnTo>
                      <a:pt x="48" y="26"/>
                    </a:lnTo>
                    <a:lnTo>
                      <a:pt x="47" y="26"/>
                    </a:lnTo>
                    <a:lnTo>
                      <a:pt x="47" y="27"/>
                    </a:lnTo>
                    <a:lnTo>
                      <a:pt x="47" y="28"/>
                    </a:lnTo>
                    <a:lnTo>
                      <a:pt x="47" y="29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48" y="31"/>
                    </a:lnTo>
                    <a:lnTo>
                      <a:pt x="48" y="32"/>
                    </a:lnTo>
                    <a:lnTo>
                      <a:pt x="49" y="33"/>
                    </a:lnTo>
                    <a:lnTo>
                      <a:pt x="49" y="34"/>
                    </a:lnTo>
                    <a:lnTo>
                      <a:pt x="48" y="35"/>
                    </a:lnTo>
                    <a:lnTo>
                      <a:pt x="48" y="36"/>
                    </a:lnTo>
                    <a:lnTo>
                      <a:pt x="47" y="36"/>
                    </a:lnTo>
                    <a:lnTo>
                      <a:pt x="47" y="37"/>
                    </a:lnTo>
                    <a:lnTo>
                      <a:pt x="46" y="38"/>
                    </a:lnTo>
                    <a:lnTo>
                      <a:pt x="46" y="39"/>
                    </a:lnTo>
                    <a:lnTo>
                      <a:pt x="45" y="40"/>
                    </a:lnTo>
                    <a:lnTo>
                      <a:pt x="45" y="41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1" y="42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8" y="41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4" y="41"/>
                    </a:lnTo>
                    <a:lnTo>
                      <a:pt x="33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8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1" name="Freeform 19"/>
              <p:cNvSpPr>
                <a:spLocks/>
              </p:cNvSpPr>
              <p:nvPr/>
            </p:nvSpPr>
            <p:spPr bwMode="auto">
              <a:xfrm>
                <a:off x="900" y="1757"/>
                <a:ext cx="444" cy="426"/>
              </a:xfrm>
              <a:custGeom>
                <a:avLst/>
                <a:gdLst>
                  <a:gd name="T0" fmla="*/ 231479 w 80"/>
                  <a:gd name="T1" fmla="*/ 973931 h 81"/>
                  <a:gd name="T2" fmla="*/ 295055 w 80"/>
                  <a:gd name="T3" fmla="*/ 909620 h 81"/>
                  <a:gd name="T4" fmla="*/ 353030 w 80"/>
                  <a:gd name="T5" fmla="*/ 844590 h 81"/>
                  <a:gd name="T6" fmla="*/ 353030 w 80"/>
                  <a:gd name="T7" fmla="*/ 740593 h 81"/>
                  <a:gd name="T8" fmla="*/ 353030 w 80"/>
                  <a:gd name="T9" fmla="*/ 655619 h 81"/>
                  <a:gd name="T10" fmla="*/ 321578 w 80"/>
                  <a:gd name="T11" fmla="*/ 591341 h 81"/>
                  <a:gd name="T12" fmla="*/ 231479 w 80"/>
                  <a:gd name="T13" fmla="*/ 571560 h 81"/>
                  <a:gd name="T14" fmla="*/ 57942 w 80"/>
                  <a:gd name="T15" fmla="*/ 571560 h 81"/>
                  <a:gd name="T16" fmla="*/ 31296 w 80"/>
                  <a:gd name="T17" fmla="*/ 527193 h 81"/>
                  <a:gd name="T18" fmla="*/ 31296 w 80"/>
                  <a:gd name="T19" fmla="*/ 442945 h 81"/>
                  <a:gd name="T20" fmla="*/ 31296 w 80"/>
                  <a:gd name="T21" fmla="*/ 358003 h 81"/>
                  <a:gd name="T22" fmla="*/ 31296 w 80"/>
                  <a:gd name="T23" fmla="*/ 297621 h 81"/>
                  <a:gd name="T24" fmla="*/ 31296 w 80"/>
                  <a:gd name="T25" fmla="*/ 233338 h 81"/>
                  <a:gd name="T26" fmla="*/ 673559 w 80"/>
                  <a:gd name="T27" fmla="*/ 233338 h 81"/>
                  <a:gd name="T28" fmla="*/ 673559 w 80"/>
                  <a:gd name="T29" fmla="*/ 169027 h 81"/>
                  <a:gd name="T30" fmla="*/ 673559 w 80"/>
                  <a:gd name="T31" fmla="*/ 84222 h 81"/>
                  <a:gd name="T32" fmla="*/ 731496 w 80"/>
                  <a:gd name="T33" fmla="*/ 0 h 81"/>
                  <a:gd name="T34" fmla="*/ 790331 w 80"/>
                  <a:gd name="T35" fmla="*/ 84222 h 81"/>
                  <a:gd name="T36" fmla="*/ 815955 w 80"/>
                  <a:gd name="T37" fmla="*/ 169027 h 81"/>
                  <a:gd name="T38" fmla="*/ 873931 w 80"/>
                  <a:gd name="T39" fmla="*/ 253254 h 81"/>
                  <a:gd name="T40" fmla="*/ 963996 w 80"/>
                  <a:gd name="T41" fmla="*/ 317565 h 81"/>
                  <a:gd name="T42" fmla="*/ 1021783 w 80"/>
                  <a:gd name="T43" fmla="*/ 338223 h 81"/>
                  <a:gd name="T44" fmla="*/ 2306524 w 80"/>
                  <a:gd name="T45" fmla="*/ 422308 h 81"/>
                  <a:gd name="T46" fmla="*/ 2248738 w 80"/>
                  <a:gd name="T47" fmla="*/ 551617 h 81"/>
                  <a:gd name="T48" fmla="*/ 2222059 w 80"/>
                  <a:gd name="T49" fmla="*/ 676283 h 81"/>
                  <a:gd name="T50" fmla="*/ 2248738 w 80"/>
                  <a:gd name="T51" fmla="*/ 784960 h 81"/>
                  <a:gd name="T52" fmla="*/ 2248738 w 80"/>
                  <a:gd name="T53" fmla="*/ 844590 h 81"/>
                  <a:gd name="T54" fmla="*/ 2248738 w 80"/>
                  <a:gd name="T55" fmla="*/ 909620 h 81"/>
                  <a:gd name="T56" fmla="*/ 2222059 w 80"/>
                  <a:gd name="T57" fmla="*/ 973931 h 81"/>
                  <a:gd name="T58" fmla="*/ 2190768 w 80"/>
                  <a:gd name="T59" fmla="*/ 1038209 h 81"/>
                  <a:gd name="T60" fmla="*/ 2190768 w 80"/>
                  <a:gd name="T61" fmla="*/ 1077932 h 81"/>
                  <a:gd name="T62" fmla="*/ 2164278 w 80"/>
                  <a:gd name="T63" fmla="*/ 1162901 h 81"/>
                  <a:gd name="T64" fmla="*/ 2106336 w 80"/>
                  <a:gd name="T65" fmla="*/ 1207268 h 81"/>
                  <a:gd name="T66" fmla="*/ 2048366 w 80"/>
                  <a:gd name="T67" fmla="*/ 1247123 h 81"/>
                  <a:gd name="T68" fmla="*/ 1984946 w 80"/>
                  <a:gd name="T69" fmla="*/ 1312153 h 81"/>
                  <a:gd name="T70" fmla="*/ 1927004 w 80"/>
                  <a:gd name="T71" fmla="*/ 1355637 h 81"/>
                  <a:gd name="T72" fmla="*/ 1869035 w 80"/>
                  <a:gd name="T73" fmla="*/ 1396213 h 81"/>
                  <a:gd name="T74" fmla="*/ 1811248 w 80"/>
                  <a:gd name="T75" fmla="*/ 1480434 h 81"/>
                  <a:gd name="T76" fmla="*/ 1722015 w 80"/>
                  <a:gd name="T77" fmla="*/ 1545465 h 81"/>
                  <a:gd name="T78" fmla="*/ 1722015 w 80"/>
                  <a:gd name="T79" fmla="*/ 1649493 h 81"/>
                  <a:gd name="T80" fmla="*/ 1664229 w 80"/>
                  <a:gd name="T81" fmla="*/ 1693860 h 81"/>
                  <a:gd name="T82" fmla="*/ 1579796 w 80"/>
                  <a:gd name="T83" fmla="*/ 1693860 h 81"/>
                  <a:gd name="T84" fmla="*/ 1606287 w 80"/>
                  <a:gd name="T85" fmla="*/ 1649493 h 81"/>
                  <a:gd name="T86" fmla="*/ 1579796 w 80"/>
                  <a:gd name="T87" fmla="*/ 1585183 h 81"/>
                  <a:gd name="T88" fmla="*/ 1490530 w 80"/>
                  <a:gd name="T89" fmla="*/ 1629550 h 81"/>
                  <a:gd name="T90" fmla="*/ 1400465 w 80"/>
                  <a:gd name="T91" fmla="*/ 1629550 h 81"/>
                  <a:gd name="T92" fmla="*/ 1316005 w 80"/>
                  <a:gd name="T93" fmla="*/ 1629550 h 81"/>
                  <a:gd name="T94" fmla="*/ 1226772 w 80"/>
                  <a:gd name="T95" fmla="*/ 1585183 h 81"/>
                  <a:gd name="T96" fmla="*/ 1168985 w 80"/>
                  <a:gd name="T97" fmla="*/ 1565266 h 81"/>
                  <a:gd name="T98" fmla="*/ 1079752 w 80"/>
                  <a:gd name="T99" fmla="*/ 1565266 h 81"/>
                  <a:gd name="T100" fmla="*/ 995293 w 80"/>
                  <a:gd name="T101" fmla="*/ 1585183 h 81"/>
                  <a:gd name="T102" fmla="*/ 937351 w 80"/>
                  <a:gd name="T103" fmla="*/ 1629550 h 81"/>
                  <a:gd name="T104" fmla="*/ 848268 w 80"/>
                  <a:gd name="T105" fmla="*/ 1649493 h 81"/>
                  <a:gd name="T106" fmla="*/ 758019 w 80"/>
                  <a:gd name="T107" fmla="*/ 1629550 h 81"/>
                  <a:gd name="T108" fmla="*/ 673559 w 80"/>
                  <a:gd name="T109" fmla="*/ 1585183 h 81"/>
                  <a:gd name="T110" fmla="*/ 642263 w 80"/>
                  <a:gd name="T111" fmla="*/ 1480434 h 81"/>
                  <a:gd name="T112" fmla="*/ 673559 w 80"/>
                  <a:gd name="T113" fmla="*/ 1416156 h 81"/>
                  <a:gd name="T114" fmla="*/ 321578 w 80"/>
                  <a:gd name="T115" fmla="*/ 1396213 h 81"/>
                  <a:gd name="T116" fmla="*/ 295055 w 80"/>
                  <a:gd name="T117" fmla="*/ 1312153 h 81"/>
                  <a:gd name="T118" fmla="*/ 231479 w 80"/>
                  <a:gd name="T119" fmla="*/ 1227185 h 81"/>
                  <a:gd name="T120" fmla="*/ 295055 w 80"/>
                  <a:gd name="T121" fmla="*/ 1207268 h 81"/>
                  <a:gd name="T122" fmla="*/ 262748 w 80"/>
                  <a:gd name="T123" fmla="*/ 1142958 h 81"/>
                  <a:gd name="T124" fmla="*/ 262748 w 80"/>
                  <a:gd name="T125" fmla="*/ 1038209 h 8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"/>
                  <a:gd name="T190" fmla="*/ 0 h 81"/>
                  <a:gd name="T191" fmla="*/ 80 w 80"/>
                  <a:gd name="T192" fmla="*/ 81 h 8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" h="81">
                    <a:moveTo>
                      <a:pt x="7" y="47"/>
                    </a:moveTo>
                    <a:lnTo>
                      <a:pt x="7" y="47"/>
                    </a:lnTo>
                    <a:lnTo>
                      <a:pt x="8" y="46"/>
                    </a:lnTo>
                    <a:lnTo>
                      <a:pt x="9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12" y="41"/>
                    </a:lnTo>
                    <a:lnTo>
                      <a:pt x="12" y="40"/>
                    </a:lnTo>
                    <a:lnTo>
                      <a:pt x="13" y="39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2" y="36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1" y="33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8"/>
                    </a:lnTo>
                    <a:lnTo>
                      <a:pt x="9" y="28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7" y="27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3" y="27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1"/>
                    </a:lnTo>
                    <a:lnTo>
                      <a:pt x="22" y="11"/>
                    </a:lnTo>
                    <a:lnTo>
                      <a:pt x="23" y="11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3" y="5"/>
                    </a:lnTo>
                    <a:lnTo>
                      <a:pt x="23" y="4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4" y="1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6" y="2"/>
                    </a:lnTo>
                    <a:lnTo>
                      <a:pt x="26" y="3"/>
                    </a:lnTo>
                    <a:lnTo>
                      <a:pt x="27" y="4"/>
                    </a:lnTo>
                    <a:lnTo>
                      <a:pt x="27" y="5"/>
                    </a:lnTo>
                    <a:lnTo>
                      <a:pt x="28" y="6"/>
                    </a:lnTo>
                    <a:lnTo>
                      <a:pt x="28" y="7"/>
                    </a:lnTo>
                    <a:lnTo>
                      <a:pt x="28" y="8"/>
                    </a:lnTo>
                    <a:lnTo>
                      <a:pt x="28" y="9"/>
                    </a:lnTo>
                    <a:lnTo>
                      <a:pt x="28" y="10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9" y="11"/>
                    </a:lnTo>
                    <a:lnTo>
                      <a:pt x="30" y="12"/>
                    </a:lnTo>
                    <a:lnTo>
                      <a:pt x="31" y="13"/>
                    </a:lnTo>
                    <a:lnTo>
                      <a:pt x="32" y="13"/>
                    </a:lnTo>
                    <a:lnTo>
                      <a:pt x="32" y="14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6" y="16"/>
                    </a:lnTo>
                    <a:lnTo>
                      <a:pt x="48" y="17"/>
                    </a:lnTo>
                    <a:lnTo>
                      <a:pt x="69" y="18"/>
                    </a:lnTo>
                    <a:lnTo>
                      <a:pt x="80" y="19"/>
                    </a:lnTo>
                    <a:lnTo>
                      <a:pt x="79" y="20"/>
                    </a:lnTo>
                    <a:lnTo>
                      <a:pt x="79" y="21"/>
                    </a:lnTo>
                    <a:lnTo>
                      <a:pt x="79" y="22"/>
                    </a:lnTo>
                    <a:lnTo>
                      <a:pt x="78" y="23"/>
                    </a:lnTo>
                    <a:lnTo>
                      <a:pt x="78" y="24"/>
                    </a:lnTo>
                    <a:lnTo>
                      <a:pt x="78" y="25"/>
                    </a:lnTo>
                    <a:lnTo>
                      <a:pt x="77" y="26"/>
                    </a:lnTo>
                    <a:lnTo>
                      <a:pt x="77" y="27"/>
                    </a:lnTo>
                    <a:lnTo>
                      <a:pt x="77" y="28"/>
                    </a:lnTo>
                    <a:lnTo>
                      <a:pt x="77" y="29"/>
                    </a:lnTo>
                    <a:lnTo>
                      <a:pt x="76" y="30"/>
                    </a:lnTo>
                    <a:lnTo>
                      <a:pt x="76" y="31"/>
                    </a:lnTo>
                    <a:lnTo>
                      <a:pt x="76" y="32"/>
                    </a:lnTo>
                    <a:lnTo>
                      <a:pt x="77" y="32"/>
                    </a:lnTo>
                    <a:lnTo>
                      <a:pt x="77" y="33"/>
                    </a:lnTo>
                    <a:lnTo>
                      <a:pt x="77" y="34"/>
                    </a:lnTo>
                    <a:lnTo>
                      <a:pt x="77" y="35"/>
                    </a:lnTo>
                    <a:lnTo>
                      <a:pt x="77" y="37"/>
                    </a:lnTo>
                    <a:lnTo>
                      <a:pt x="77" y="38"/>
                    </a:lnTo>
                    <a:lnTo>
                      <a:pt x="77" y="39"/>
                    </a:lnTo>
                    <a:lnTo>
                      <a:pt x="77" y="40"/>
                    </a:lnTo>
                    <a:lnTo>
                      <a:pt x="77" y="41"/>
                    </a:lnTo>
                    <a:lnTo>
                      <a:pt x="78" y="41"/>
                    </a:lnTo>
                    <a:lnTo>
                      <a:pt x="77" y="42"/>
                    </a:lnTo>
                    <a:lnTo>
                      <a:pt x="77" y="43"/>
                    </a:lnTo>
                    <a:lnTo>
                      <a:pt x="77" y="44"/>
                    </a:lnTo>
                    <a:lnTo>
                      <a:pt x="77" y="45"/>
                    </a:lnTo>
                    <a:lnTo>
                      <a:pt x="76" y="45"/>
                    </a:lnTo>
                    <a:lnTo>
                      <a:pt x="76" y="46"/>
                    </a:lnTo>
                    <a:lnTo>
                      <a:pt x="76" y="47"/>
                    </a:lnTo>
                    <a:lnTo>
                      <a:pt x="76" y="48"/>
                    </a:lnTo>
                    <a:lnTo>
                      <a:pt x="75" y="48"/>
                    </a:lnTo>
                    <a:lnTo>
                      <a:pt x="75" y="49"/>
                    </a:lnTo>
                    <a:lnTo>
                      <a:pt x="75" y="50"/>
                    </a:lnTo>
                    <a:lnTo>
                      <a:pt x="75" y="51"/>
                    </a:lnTo>
                    <a:lnTo>
                      <a:pt x="74" y="52"/>
                    </a:lnTo>
                    <a:lnTo>
                      <a:pt x="74" y="53"/>
                    </a:lnTo>
                    <a:lnTo>
                      <a:pt x="74" y="54"/>
                    </a:lnTo>
                    <a:lnTo>
                      <a:pt x="74" y="55"/>
                    </a:lnTo>
                    <a:lnTo>
                      <a:pt x="73" y="56"/>
                    </a:lnTo>
                    <a:lnTo>
                      <a:pt x="73" y="57"/>
                    </a:lnTo>
                    <a:lnTo>
                      <a:pt x="72" y="57"/>
                    </a:lnTo>
                    <a:lnTo>
                      <a:pt x="71" y="58"/>
                    </a:lnTo>
                    <a:lnTo>
                      <a:pt x="70" y="58"/>
                    </a:lnTo>
                    <a:lnTo>
                      <a:pt x="70" y="59"/>
                    </a:lnTo>
                    <a:lnTo>
                      <a:pt x="69" y="59"/>
                    </a:lnTo>
                    <a:lnTo>
                      <a:pt x="69" y="60"/>
                    </a:lnTo>
                    <a:lnTo>
                      <a:pt x="69" y="61"/>
                    </a:lnTo>
                    <a:lnTo>
                      <a:pt x="69" y="62"/>
                    </a:lnTo>
                    <a:lnTo>
                      <a:pt x="68" y="62"/>
                    </a:lnTo>
                    <a:lnTo>
                      <a:pt x="68" y="63"/>
                    </a:lnTo>
                    <a:lnTo>
                      <a:pt x="68" y="64"/>
                    </a:lnTo>
                    <a:lnTo>
                      <a:pt x="67" y="64"/>
                    </a:lnTo>
                    <a:lnTo>
                      <a:pt x="66" y="64"/>
                    </a:lnTo>
                    <a:lnTo>
                      <a:pt x="65" y="64"/>
                    </a:lnTo>
                    <a:lnTo>
                      <a:pt x="65" y="65"/>
                    </a:lnTo>
                    <a:lnTo>
                      <a:pt x="64" y="65"/>
                    </a:lnTo>
                    <a:lnTo>
                      <a:pt x="64" y="66"/>
                    </a:lnTo>
                    <a:lnTo>
                      <a:pt x="64" y="67"/>
                    </a:lnTo>
                    <a:lnTo>
                      <a:pt x="63" y="67"/>
                    </a:lnTo>
                    <a:lnTo>
                      <a:pt x="63" y="68"/>
                    </a:lnTo>
                    <a:lnTo>
                      <a:pt x="63" y="69"/>
                    </a:lnTo>
                    <a:lnTo>
                      <a:pt x="62" y="70"/>
                    </a:lnTo>
                    <a:lnTo>
                      <a:pt x="61" y="71"/>
                    </a:lnTo>
                    <a:lnTo>
                      <a:pt x="60" y="72"/>
                    </a:lnTo>
                    <a:lnTo>
                      <a:pt x="59" y="73"/>
                    </a:lnTo>
                    <a:lnTo>
                      <a:pt x="59" y="74"/>
                    </a:lnTo>
                    <a:lnTo>
                      <a:pt x="59" y="75"/>
                    </a:lnTo>
                    <a:lnTo>
                      <a:pt x="59" y="76"/>
                    </a:lnTo>
                    <a:lnTo>
                      <a:pt x="59" y="77"/>
                    </a:lnTo>
                    <a:lnTo>
                      <a:pt x="59" y="78"/>
                    </a:lnTo>
                    <a:lnTo>
                      <a:pt x="59" y="79"/>
                    </a:lnTo>
                    <a:lnTo>
                      <a:pt x="59" y="80"/>
                    </a:lnTo>
                    <a:lnTo>
                      <a:pt x="59" y="81"/>
                    </a:lnTo>
                    <a:lnTo>
                      <a:pt x="58" y="81"/>
                    </a:lnTo>
                    <a:lnTo>
                      <a:pt x="58" y="80"/>
                    </a:lnTo>
                    <a:lnTo>
                      <a:pt x="57" y="80"/>
                    </a:lnTo>
                    <a:lnTo>
                      <a:pt x="56" y="80"/>
                    </a:lnTo>
                    <a:lnTo>
                      <a:pt x="55" y="80"/>
                    </a:lnTo>
                    <a:lnTo>
                      <a:pt x="54" y="80"/>
                    </a:lnTo>
                    <a:lnTo>
                      <a:pt x="54" y="79"/>
                    </a:lnTo>
                    <a:lnTo>
                      <a:pt x="55" y="79"/>
                    </a:lnTo>
                    <a:lnTo>
                      <a:pt x="55" y="78"/>
                    </a:lnTo>
                    <a:lnTo>
                      <a:pt x="55" y="77"/>
                    </a:lnTo>
                    <a:lnTo>
                      <a:pt x="55" y="76"/>
                    </a:lnTo>
                    <a:lnTo>
                      <a:pt x="55" y="75"/>
                    </a:lnTo>
                    <a:lnTo>
                      <a:pt x="54" y="75"/>
                    </a:lnTo>
                    <a:lnTo>
                      <a:pt x="53" y="76"/>
                    </a:lnTo>
                    <a:lnTo>
                      <a:pt x="52" y="76"/>
                    </a:lnTo>
                    <a:lnTo>
                      <a:pt x="51" y="77"/>
                    </a:lnTo>
                    <a:lnTo>
                      <a:pt x="50" y="77"/>
                    </a:lnTo>
                    <a:lnTo>
                      <a:pt x="49" y="76"/>
                    </a:lnTo>
                    <a:lnTo>
                      <a:pt x="48" y="76"/>
                    </a:lnTo>
                    <a:lnTo>
                      <a:pt x="48" y="77"/>
                    </a:lnTo>
                    <a:lnTo>
                      <a:pt x="47" y="77"/>
                    </a:lnTo>
                    <a:lnTo>
                      <a:pt x="46" y="77"/>
                    </a:lnTo>
                    <a:lnTo>
                      <a:pt x="45" y="77"/>
                    </a:lnTo>
                    <a:lnTo>
                      <a:pt x="44" y="77"/>
                    </a:lnTo>
                    <a:lnTo>
                      <a:pt x="44" y="76"/>
                    </a:lnTo>
                    <a:lnTo>
                      <a:pt x="43" y="76"/>
                    </a:lnTo>
                    <a:lnTo>
                      <a:pt x="42" y="76"/>
                    </a:lnTo>
                    <a:lnTo>
                      <a:pt x="42" y="75"/>
                    </a:lnTo>
                    <a:lnTo>
                      <a:pt x="41" y="75"/>
                    </a:lnTo>
                    <a:lnTo>
                      <a:pt x="40" y="75"/>
                    </a:lnTo>
                    <a:lnTo>
                      <a:pt x="40" y="74"/>
                    </a:lnTo>
                    <a:lnTo>
                      <a:pt x="39" y="74"/>
                    </a:lnTo>
                    <a:lnTo>
                      <a:pt x="38" y="74"/>
                    </a:lnTo>
                    <a:lnTo>
                      <a:pt x="37" y="74"/>
                    </a:lnTo>
                    <a:lnTo>
                      <a:pt x="36" y="75"/>
                    </a:lnTo>
                    <a:lnTo>
                      <a:pt x="35" y="75"/>
                    </a:lnTo>
                    <a:lnTo>
                      <a:pt x="34" y="75"/>
                    </a:lnTo>
                    <a:lnTo>
                      <a:pt x="33" y="76"/>
                    </a:lnTo>
                    <a:lnTo>
                      <a:pt x="32" y="77"/>
                    </a:lnTo>
                    <a:lnTo>
                      <a:pt x="32" y="78"/>
                    </a:lnTo>
                    <a:lnTo>
                      <a:pt x="31" y="78"/>
                    </a:lnTo>
                    <a:lnTo>
                      <a:pt x="30" y="78"/>
                    </a:lnTo>
                    <a:lnTo>
                      <a:pt x="29" y="78"/>
                    </a:lnTo>
                    <a:lnTo>
                      <a:pt x="28" y="77"/>
                    </a:lnTo>
                    <a:lnTo>
                      <a:pt x="27" y="76"/>
                    </a:lnTo>
                    <a:lnTo>
                      <a:pt x="26" y="77"/>
                    </a:lnTo>
                    <a:lnTo>
                      <a:pt x="26" y="76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3" y="75"/>
                    </a:lnTo>
                    <a:lnTo>
                      <a:pt x="23" y="74"/>
                    </a:lnTo>
                    <a:lnTo>
                      <a:pt x="22" y="73"/>
                    </a:lnTo>
                    <a:lnTo>
                      <a:pt x="22" y="72"/>
                    </a:lnTo>
                    <a:lnTo>
                      <a:pt x="22" y="71"/>
                    </a:lnTo>
                    <a:lnTo>
                      <a:pt x="22" y="70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8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12" y="67"/>
                    </a:lnTo>
                    <a:lnTo>
                      <a:pt x="11" y="67"/>
                    </a:lnTo>
                    <a:lnTo>
                      <a:pt x="11" y="66"/>
                    </a:lnTo>
                    <a:lnTo>
                      <a:pt x="10" y="66"/>
                    </a:lnTo>
                    <a:lnTo>
                      <a:pt x="10" y="65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1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8" y="58"/>
                    </a:lnTo>
                    <a:lnTo>
                      <a:pt x="9" y="58"/>
                    </a:lnTo>
                    <a:lnTo>
                      <a:pt x="10" y="58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5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9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9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7" y="47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2" name="Freeform 20"/>
              <p:cNvSpPr>
                <a:spLocks/>
              </p:cNvSpPr>
              <p:nvPr/>
            </p:nvSpPr>
            <p:spPr bwMode="auto">
              <a:xfrm>
                <a:off x="1321" y="1673"/>
                <a:ext cx="189" cy="326"/>
              </a:xfrm>
              <a:custGeom>
                <a:avLst/>
                <a:gdLst>
                  <a:gd name="T0" fmla="*/ 31424 w 34"/>
                  <a:gd name="T1" fmla="*/ 1181724 h 62"/>
                  <a:gd name="T2" fmla="*/ 31424 w 34"/>
                  <a:gd name="T3" fmla="*/ 1121398 h 62"/>
                  <a:gd name="T4" fmla="*/ 0 w 34"/>
                  <a:gd name="T5" fmla="*/ 1012803 h 62"/>
                  <a:gd name="T6" fmla="*/ 31424 w 34"/>
                  <a:gd name="T7" fmla="*/ 908131 h 62"/>
                  <a:gd name="T8" fmla="*/ 90692 w 34"/>
                  <a:gd name="T9" fmla="*/ 783552 h 62"/>
                  <a:gd name="T10" fmla="*/ 116463 w 34"/>
                  <a:gd name="T11" fmla="*/ 674951 h 62"/>
                  <a:gd name="T12" fmla="*/ 207155 w 34"/>
                  <a:gd name="T13" fmla="*/ 590796 h 62"/>
                  <a:gd name="T14" fmla="*/ 296986 w 34"/>
                  <a:gd name="T15" fmla="*/ 486124 h 62"/>
                  <a:gd name="T16" fmla="*/ 265373 w 34"/>
                  <a:gd name="T17" fmla="*/ 402100 h 62"/>
                  <a:gd name="T18" fmla="*/ 296986 w 34"/>
                  <a:gd name="T19" fmla="*/ 297291 h 62"/>
                  <a:gd name="T20" fmla="*/ 414466 w 34"/>
                  <a:gd name="T21" fmla="*/ 213272 h 62"/>
                  <a:gd name="T22" fmla="*/ 472717 w 34"/>
                  <a:gd name="T23" fmla="*/ 149019 h 62"/>
                  <a:gd name="T24" fmla="*/ 472717 w 34"/>
                  <a:gd name="T25" fmla="*/ 84019 h 62"/>
                  <a:gd name="T26" fmla="*/ 472717 w 34"/>
                  <a:gd name="T27" fmla="*/ 44347 h 62"/>
                  <a:gd name="T28" fmla="*/ 382025 w 34"/>
                  <a:gd name="T29" fmla="*/ 19907 h 62"/>
                  <a:gd name="T30" fmla="*/ 504141 w 34"/>
                  <a:gd name="T31" fmla="*/ 0 h 62"/>
                  <a:gd name="T32" fmla="*/ 620604 w 34"/>
                  <a:gd name="T33" fmla="*/ 44347 h 62"/>
                  <a:gd name="T34" fmla="*/ 647397 w 34"/>
                  <a:gd name="T35" fmla="*/ 213272 h 62"/>
                  <a:gd name="T36" fmla="*/ 620604 w 34"/>
                  <a:gd name="T37" fmla="*/ 317198 h 62"/>
                  <a:gd name="T38" fmla="*/ 647397 w 34"/>
                  <a:gd name="T39" fmla="*/ 357754 h 62"/>
                  <a:gd name="T40" fmla="*/ 679872 w 34"/>
                  <a:gd name="T41" fmla="*/ 382167 h 62"/>
                  <a:gd name="T42" fmla="*/ 738089 w 34"/>
                  <a:gd name="T43" fmla="*/ 441777 h 62"/>
                  <a:gd name="T44" fmla="*/ 827764 w 34"/>
                  <a:gd name="T45" fmla="*/ 421870 h 62"/>
                  <a:gd name="T46" fmla="*/ 827764 w 34"/>
                  <a:gd name="T47" fmla="*/ 506772 h 62"/>
                  <a:gd name="T48" fmla="*/ 769547 w 34"/>
                  <a:gd name="T49" fmla="*/ 571026 h 62"/>
                  <a:gd name="T50" fmla="*/ 769547 w 34"/>
                  <a:gd name="T51" fmla="*/ 635111 h 62"/>
                  <a:gd name="T52" fmla="*/ 854552 w 34"/>
                  <a:gd name="T53" fmla="*/ 674951 h 62"/>
                  <a:gd name="T54" fmla="*/ 854552 w 34"/>
                  <a:gd name="T55" fmla="*/ 739205 h 62"/>
                  <a:gd name="T56" fmla="*/ 912803 w 34"/>
                  <a:gd name="T57" fmla="*/ 783552 h 62"/>
                  <a:gd name="T58" fmla="*/ 1003495 w 34"/>
                  <a:gd name="T59" fmla="*/ 804037 h 62"/>
                  <a:gd name="T60" fmla="*/ 912803 w 34"/>
                  <a:gd name="T61" fmla="*/ 868291 h 62"/>
                  <a:gd name="T62" fmla="*/ 886165 w 34"/>
                  <a:gd name="T63" fmla="*/ 928779 h 62"/>
                  <a:gd name="T64" fmla="*/ 854552 w 34"/>
                  <a:gd name="T65" fmla="*/ 992896 h 62"/>
                  <a:gd name="T66" fmla="*/ 944383 w 34"/>
                  <a:gd name="T67" fmla="*/ 1037216 h 62"/>
                  <a:gd name="T68" fmla="*/ 944383 w 34"/>
                  <a:gd name="T69" fmla="*/ 1057150 h 62"/>
                  <a:gd name="T70" fmla="*/ 886165 w 34"/>
                  <a:gd name="T71" fmla="*/ 1096822 h 62"/>
                  <a:gd name="T72" fmla="*/ 912803 w 34"/>
                  <a:gd name="T73" fmla="*/ 1181724 h 62"/>
                  <a:gd name="T74" fmla="*/ 912803 w 34"/>
                  <a:gd name="T75" fmla="*/ 1226070 h 62"/>
                  <a:gd name="T76" fmla="*/ 854552 w 34"/>
                  <a:gd name="T77" fmla="*/ 1226070 h 62"/>
                  <a:gd name="T78" fmla="*/ 796335 w 34"/>
                  <a:gd name="T79" fmla="*/ 1245977 h 62"/>
                  <a:gd name="T80" fmla="*/ 705642 w 34"/>
                  <a:gd name="T81" fmla="*/ 1265748 h 62"/>
                  <a:gd name="T82" fmla="*/ 647397 w 34"/>
                  <a:gd name="T83" fmla="*/ 1290324 h 62"/>
                  <a:gd name="T84" fmla="*/ 620604 w 34"/>
                  <a:gd name="T85" fmla="*/ 1265748 h 62"/>
                  <a:gd name="T86" fmla="*/ 620604 w 34"/>
                  <a:gd name="T87" fmla="*/ 1290324 h 62"/>
                  <a:gd name="T88" fmla="*/ 589180 w 34"/>
                  <a:gd name="T89" fmla="*/ 1310094 h 62"/>
                  <a:gd name="T90" fmla="*/ 530934 w 34"/>
                  <a:gd name="T91" fmla="*/ 1290324 h 62"/>
                  <a:gd name="T92" fmla="*/ 504141 w 34"/>
                  <a:gd name="T93" fmla="*/ 1265748 h 62"/>
                  <a:gd name="T94" fmla="*/ 440242 w 34"/>
                  <a:gd name="T95" fmla="*/ 1290324 h 62"/>
                  <a:gd name="T96" fmla="*/ 440242 w 34"/>
                  <a:gd name="T97" fmla="*/ 1290324 h 62"/>
                  <a:gd name="T98" fmla="*/ 414466 w 34"/>
                  <a:gd name="T99" fmla="*/ 1245977 h 62"/>
                  <a:gd name="T100" fmla="*/ 382025 w 34"/>
                  <a:gd name="T101" fmla="*/ 1205422 h 62"/>
                  <a:gd name="T102" fmla="*/ 355231 w 34"/>
                  <a:gd name="T103" fmla="*/ 1226070 h 62"/>
                  <a:gd name="T104" fmla="*/ 296986 w 34"/>
                  <a:gd name="T105" fmla="*/ 1226070 h 62"/>
                  <a:gd name="T106" fmla="*/ 265373 w 34"/>
                  <a:gd name="T107" fmla="*/ 1290324 h 62"/>
                  <a:gd name="T108" fmla="*/ 207155 w 34"/>
                  <a:gd name="T109" fmla="*/ 1265748 h 62"/>
                  <a:gd name="T110" fmla="*/ 90692 w 34"/>
                  <a:gd name="T111" fmla="*/ 1226070 h 62"/>
                  <a:gd name="T112" fmla="*/ 116463 w 34"/>
                  <a:gd name="T113" fmla="*/ 1161790 h 62"/>
                  <a:gd name="T114" fmla="*/ 58218 w 34"/>
                  <a:gd name="T115" fmla="*/ 1181724 h 6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"/>
                  <a:gd name="T175" fmla="*/ 0 h 62"/>
                  <a:gd name="T176" fmla="*/ 34 w 34"/>
                  <a:gd name="T177" fmla="*/ 62 h 6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" h="62">
                    <a:moveTo>
                      <a:pt x="1" y="58"/>
                    </a:moveTo>
                    <a:lnTo>
                      <a:pt x="1" y="58"/>
                    </a:lnTo>
                    <a:lnTo>
                      <a:pt x="2" y="57"/>
                    </a:lnTo>
                    <a:lnTo>
                      <a:pt x="1" y="57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1" y="54"/>
                    </a:lnTo>
                    <a:lnTo>
                      <a:pt x="1" y="53"/>
                    </a:lnTo>
                    <a:lnTo>
                      <a:pt x="1" y="51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2" y="40"/>
                    </a:lnTo>
                    <a:lnTo>
                      <a:pt x="2" y="39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6"/>
                    </a:lnTo>
                    <a:lnTo>
                      <a:pt x="4" y="35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6" y="30"/>
                    </a:lnTo>
                    <a:lnTo>
                      <a:pt x="6" y="29"/>
                    </a:lnTo>
                    <a:lnTo>
                      <a:pt x="6" y="28"/>
                    </a:lnTo>
                    <a:lnTo>
                      <a:pt x="7" y="28"/>
                    </a:lnTo>
                    <a:lnTo>
                      <a:pt x="8" y="27"/>
                    </a:lnTo>
                    <a:lnTo>
                      <a:pt x="8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10" y="24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1"/>
                    </a:lnTo>
                    <a:lnTo>
                      <a:pt x="10" y="20"/>
                    </a:lnTo>
                    <a:lnTo>
                      <a:pt x="10" y="19"/>
                    </a:lnTo>
                    <a:lnTo>
                      <a:pt x="9" y="19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10" y="16"/>
                    </a:lnTo>
                    <a:lnTo>
                      <a:pt x="10" y="15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4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5" y="9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6" y="5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2" y="5"/>
                    </a:lnTo>
                    <a:lnTo>
                      <a:pt x="22" y="7"/>
                    </a:lnTo>
                    <a:lnTo>
                      <a:pt x="22" y="8"/>
                    </a:lnTo>
                    <a:lnTo>
                      <a:pt x="22" y="10"/>
                    </a:lnTo>
                    <a:lnTo>
                      <a:pt x="22" y="11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1" y="15"/>
                    </a:lnTo>
                    <a:lnTo>
                      <a:pt x="20" y="15"/>
                    </a:lnTo>
                    <a:lnTo>
                      <a:pt x="21" y="15"/>
                    </a:lnTo>
                    <a:lnTo>
                      <a:pt x="21" y="16"/>
                    </a:lnTo>
                    <a:lnTo>
                      <a:pt x="22" y="16"/>
                    </a:lnTo>
                    <a:lnTo>
                      <a:pt x="22" y="17"/>
                    </a:lnTo>
                    <a:lnTo>
                      <a:pt x="21" y="17"/>
                    </a:lnTo>
                    <a:lnTo>
                      <a:pt x="22" y="17"/>
                    </a:lnTo>
                    <a:lnTo>
                      <a:pt x="23" y="18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6" y="21"/>
                    </a:lnTo>
                    <a:lnTo>
                      <a:pt x="27" y="21"/>
                    </a:lnTo>
                    <a:lnTo>
                      <a:pt x="28" y="20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29" y="24"/>
                    </a:lnTo>
                    <a:lnTo>
                      <a:pt x="28" y="24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6" y="26"/>
                    </a:lnTo>
                    <a:lnTo>
                      <a:pt x="26" y="27"/>
                    </a:lnTo>
                    <a:lnTo>
                      <a:pt x="26" y="28"/>
                    </a:lnTo>
                    <a:lnTo>
                      <a:pt x="25" y="28"/>
                    </a:lnTo>
                    <a:lnTo>
                      <a:pt x="25" y="29"/>
                    </a:lnTo>
                    <a:lnTo>
                      <a:pt x="26" y="29"/>
                    </a:lnTo>
                    <a:lnTo>
                      <a:pt x="26" y="30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8" y="32"/>
                    </a:lnTo>
                    <a:lnTo>
                      <a:pt x="29" y="32"/>
                    </a:lnTo>
                    <a:lnTo>
                      <a:pt x="28" y="33"/>
                    </a:lnTo>
                    <a:lnTo>
                      <a:pt x="28" y="34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2" y="38"/>
                    </a:lnTo>
                    <a:lnTo>
                      <a:pt x="33" y="38"/>
                    </a:lnTo>
                    <a:lnTo>
                      <a:pt x="34" y="38"/>
                    </a:lnTo>
                    <a:lnTo>
                      <a:pt x="34" y="39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41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1" y="43"/>
                    </a:lnTo>
                    <a:lnTo>
                      <a:pt x="30" y="43"/>
                    </a:lnTo>
                    <a:lnTo>
                      <a:pt x="30" y="44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9" y="47"/>
                    </a:lnTo>
                    <a:lnTo>
                      <a:pt x="30" y="47"/>
                    </a:lnTo>
                    <a:lnTo>
                      <a:pt x="31" y="47"/>
                    </a:lnTo>
                    <a:lnTo>
                      <a:pt x="31" y="48"/>
                    </a:lnTo>
                    <a:lnTo>
                      <a:pt x="32" y="48"/>
                    </a:lnTo>
                    <a:lnTo>
                      <a:pt x="32" y="49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30" y="50"/>
                    </a:lnTo>
                    <a:lnTo>
                      <a:pt x="31" y="50"/>
                    </a:lnTo>
                    <a:lnTo>
                      <a:pt x="32" y="50"/>
                    </a:lnTo>
                    <a:lnTo>
                      <a:pt x="32" y="51"/>
                    </a:lnTo>
                    <a:lnTo>
                      <a:pt x="31" y="51"/>
                    </a:lnTo>
                    <a:lnTo>
                      <a:pt x="31" y="52"/>
                    </a:lnTo>
                    <a:lnTo>
                      <a:pt x="30" y="52"/>
                    </a:lnTo>
                    <a:lnTo>
                      <a:pt x="30" y="53"/>
                    </a:lnTo>
                    <a:lnTo>
                      <a:pt x="30" y="54"/>
                    </a:lnTo>
                    <a:lnTo>
                      <a:pt x="31" y="54"/>
                    </a:lnTo>
                    <a:lnTo>
                      <a:pt x="31" y="55"/>
                    </a:lnTo>
                    <a:lnTo>
                      <a:pt x="31" y="56"/>
                    </a:lnTo>
                    <a:lnTo>
                      <a:pt x="31" y="57"/>
                    </a:lnTo>
                    <a:lnTo>
                      <a:pt x="31" y="58"/>
                    </a:lnTo>
                    <a:lnTo>
                      <a:pt x="30" y="58"/>
                    </a:lnTo>
                    <a:lnTo>
                      <a:pt x="29" y="58"/>
                    </a:lnTo>
                    <a:lnTo>
                      <a:pt x="28" y="58"/>
                    </a:lnTo>
                    <a:lnTo>
                      <a:pt x="27" y="59"/>
                    </a:lnTo>
                    <a:lnTo>
                      <a:pt x="26" y="59"/>
                    </a:lnTo>
                    <a:lnTo>
                      <a:pt x="25" y="59"/>
                    </a:lnTo>
                    <a:lnTo>
                      <a:pt x="24" y="59"/>
                    </a:lnTo>
                    <a:lnTo>
                      <a:pt x="24" y="60"/>
                    </a:lnTo>
                    <a:lnTo>
                      <a:pt x="23" y="60"/>
                    </a:lnTo>
                    <a:lnTo>
                      <a:pt x="22" y="60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1" y="60"/>
                    </a:lnTo>
                    <a:lnTo>
                      <a:pt x="21" y="59"/>
                    </a:lnTo>
                    <a:lnTo>
                      <a:pt x="21" y="60"/>
                    </a:lnTo>
                    <a:lnTo>
                      <a:pt x="21" y="61"/>
                    </a:lnTo>
                    <a:lnTo>
                      <a:pt x="21" y="62"/>
                    </a:lnTo>
                    <a:lnTo>
                      <a:pt x="20" y="62"/>
                    </a:lnTo>
                    <a:lnTo>
                      <a:pt x="20" y="61"/>
                    </a:lnTo>
                    <a:lnTo>
                      <a:pt x="19" y="61"/>
                    </a:lnTo>
                    <a:lnTo>
                      <a:pt x="18" y="61"/>
                    </a:lnTo>
                    <a:lnTo>
                      <a:pt x="17" y="61"/>
                    </a:lnTo>
                    <a:lnTo>
                      <a:pt x="17" y="60"/>
                    </a:lnTo>
                    <a:lnTo>
                      <a:pt x="16" y="60"/>
                    </a:lnTo>
                    <a:lnTo>
                      <a:pt x="16" y="61"/>
                    </a:lnTo>
                    <a:lnTo>
                      <a:pt x="15" y="61"/>
                    </a:lnTo>
                    <a:lnTo>
                      <a:pt x="15" y="60"/>
                    </a:lnTo>
                    <a:lnTo>
                      <a:pt x="15" y="61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8"/>
                    </a:lnTo>
                    <a:lnTo>
                      <a:pt x="13" y="58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2" y="58"/>
                    </a:lnTo>
                    <a:lnTo>
                      <a:pt x="11" y="58"/>
                    </a:lnTo>
                    <a:lnTo>
                      <a:pt x="11" y="57"/>
                    </a:lnTo>
                    <a:lnTo>
                      <a:pt x="10" y="57"/>
                    </a:lnTo>
                    <a:lnTo>
                      <a:pt x="10" y="58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60"/>
                    </a:lnTo>
                    <a:lnTo>
                      <a:pt x="9" y="61"/>
                    </a:lnTo>
                    <a:lnTo>
                      <a:pt x="8" y="60"/>
                    </a:lnTo>
                    <a:lnTo>
                      <a:pt x="7" y="60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3" y="58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3" y="55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3" y="54"/>
                    </a:lnTo>
                    <a:lnTo>
                      <a:pt x="3" y="55"/>
                    </a:lnTo>
                    <a:lnTo>
                      <a:pt x="2" y="55"/>
                    </a:lnTo>
                    <a:lnTo>
                      <a:pt x="2" y="56"/>
                    </a:lnTo>
                    <a:lnTo>
                      <a:pt x="2" y="57"/>
                    </a:lnTo>
                    <a:lnTo>
                      <a:pt x="1" y="58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3" name="Freeform 21"/>
              <p:cNvSpPr>
                <a:spLocks/>
              </p:cNvSpPr>
              <p:nvPr/>
            </p:nvSpPr>
            <p:spPr bwMode="auto">
              <a:xfrm>
                <a:off x="1033" y="2147"/>
                <a:ext cx="277" cy="273"/>
              </a:xfrm>
              <a:custGeom>
                <a:avLst/>
                <a:gdLst>
                  <a:gd name="T0" fmla="*/ 725363 w 50"/>
                  <a:gd name="T1" fmla="*/ 1068932 h 52"/>
                  <a:gd name="T2" fmla="*/ 636756 w 50"/>
                  <a:gd name="T3" fmla="*/ 1068932 h 52"/>
                  <a:gd name="T4" fmla="*/ 548183 w 50"/>
                  <a:gd name="T5" fmla="*/ 1049087 h 52"/>
                  <a:gd name="T6" fmla="*/ 521818 w 50"/>
                  <a:gd name="T7" fmla="*/ 941288 h 52"/>
                  <a:gd name="T8" fmla="*/ 490700 w 50"/>
                  <a:gd name="T9" fmla="*/ 857661 h 52"/>
                  <a:gd name="T10" fmla="*/ 464363 w 50"/>
                  <a:gd name="T11" fmla="*/ 817420 h 52"/>
                  <a:gd name="T12" fmla="*/ 375756 w 50"/>
                  <a:gd name="T13" fmla="*/ 797743 h 52"/>
                  <a:gd name="T14" fmla="*/ 318456 w 50"/>
                  <a:gd name="T15" fmla="*/ 797743 h 52"/>
                  <a:gd name="T16" fmla="*/ 261000 w 50"/>
                  <a:gd name="T17" fmla="*/ 817420 h 52"/>
                  <a:gd name="T18" fmla="*/ 203517 w 50"/>
                  <a:gd name="T19" fmla="*/ 797743 h 52"/>
                  <a:gd name="T20" fmla="*/ 172427 w 50"/>
                  <a:gd name="T21" fmla="*/ 797743 h 52"/>
                  <a:gd name="T22" fmla="*/ 114938 w 50"/>
                  <a:gd name="T23" fmla="*/ 774176 h 52"/>
                  <a:gd name="T24" fmla="*/ 31124 w 50"/>
                  <a:gd name="T25" fmla="*/ 774176 h 52"/>
                  <a:gd name="T26" fmla="*/ 57483 w 50"/>
                  <a:gd name="T27" fmla="*/ 689808 h 52"/>
                  <a:gd name="T28" fmla="*/ 57483 w 50"/>
                  <a:gd name="T29" fmla="*/ 625999 h 52"/>
                  <a:gd name="T30" fmla="*/ 57483 w 50"/>
                  <a:gd name="T31" fmla="*/ 566795 h 52"/>
                  <a:gd name="T32" fmla="*/ 31124 w 50"/>
                  <a:gd name="T33" fmla="*/ 522669 h 52"/>
                  <a:gd name="T34" fmla="*/ 0 w 50"/>
                  <a:gd name="T35" fmla="*/ 482428 h 52"/>
                  <a:gd name="T36" fmla="*/ 57483 w 50"/>
                  <a:gd name="T37" fmla="*/ 438296 h 52"/>
                  <a:gd name="T38" fmla="*/ 31124 w 50"/>
                  <a:gd name="T39" fmla="*/ 398801 h 52"/>
                  <a:gd name="T40" fmla="*/ 88574 w 50"/>
                  <a:gd name="T41" fmla="*/ 291007 h 52"/>
                  <a:gd name="T42" fmla="*/ 88574 w 50"/>
                  <a:gd name="T43" fmla="*/ 230948 h 52"/>
                  <a:gd name="T44" fmla="*/ 114938 w 50"/>
                  <a:gd name="T45" fmla="*/ 167858 h 52"/>
                  <a:gd name="T46" fmla="*/ 88574 w 50"/>
                  <a:gd name="T47" fmla="*/ 83485 h 52"/>
                  <a:gd name="T48" fmla="*/ 114938 w 50"/>
                  <a:gd name="T49" fmla="*/ 63809 h 52"/>
                  <a:gd name="T50" fmla="*/ 203517 w 50"/>
                  <a:gd name="T51" fmla="*/ 83485 h 52"/>
                  <a:gd name="T52" fmla="*/ 261000 w 50"/>
                  <a:gd name="T53" fmla="*/ 43990 h 52"/>
                  <a:gd name="T54" fmla="*/ 318456 w 50"/>
                  <a:gd name="T55" fmla="*/ 19819 h 52"/>
                  <a:gd name="T56" fmla="*/ 406880 w 50"/>
                  <a:gd name="T57" fmla="*/ 0 h 52"/>
                  <a:gd name="T58" fmla="*/ 490700 w 50"/>
                  <a:gd name="T59" fmla="*/ 19819 h 52"/>
                  <a:gd name="T60" fmla="*/ 548183 w 50"/>
                  <a:gd name="T61" fmla="*/ 43990 h 52"/>
                  <a:gd name="T62" fmla="*/ 636756 w 50"/>
                  <a:gd name="T63" fmla="*/ 63809 h 52"/>
                  <a:gd name="T64" fmla="*/ 725363 w 50"/>
                  <a:gd name="T65" fmla="*/ 43990 h 52"/>
                  <a:gd name="T66" fmla="*/ 840307 w 50"/>
                  <a:gd name="T67" fmla="*/ 43990 h 52"/>
                  <a:gd name="T68" fmla="*/ 897763 w 50"/>
                  <a:gd name="T69" fmla="*/ 19819 h 52"/>
                  <a:gd name="T70" fmla="*/ 897763 w 50"/>
                  <a:gd name="T71" fmla="*/ 104050 h 52"/>
                  <a:gd name="T72" fmla="*/ 924122 w 50"/>
                  <a:gd name="T73" fmla="*/ 127617 h 52"/>
                  <a:gd name="T74" fmla="*/ 1012701 w 50"/>
                  <a:gd name="T75" fmla="*/ 147462 h 52"/>
                  <a:gd name="T76" fmla="*/ 1038052 w 50"/>
                  <a:gd name="T77" fmla="*/ 167858 h 52"/>
                  <a:gd name="T78" fmla="*/ 1070001 w 50"/>
                  <a:gd name="T79" fmla="*/ 211265 h 52"/>
                  <a:gd name="T80" fmla="*/ 1101125 w 50"/>
                  <a:gd name="T81" fmla="*/ 230948 h 52"/>
                  <a:gd name="T82" fmla="*/ 1184940 w 50"/>
                  <a:gd name="T83" fmla="*/ 251480 h 52"/>
                  <a:gd name="T84" fmla="*/ 1273546 w 50"/>
                  <a:gd name="T85" fmla="*/ 291007 h 52"/>
                  <a:gd name="T86" fmla="*/ 1331002 w 50"/>
                  <a:gd name="T87" fmla="*/ 315315 h 52"/>
                  <a:gd name="T88" fmla="*/ 1388490 w 50"/>
                  <a:gd name="T89" fmla="*/ 334997 h 52"/>
                  <a:gd name="T90" fmla="*/ 1445940 w 50"/>
                  <a:gd name="T91" fmla="*/ 354811 h 52"/>
                  <a:gd name="T92" fmla="*/ 1445940 w 50"/>
                  <a:gd name="T93" fmla="*/ 398801 h 52"/>
                  <a:gd name="T94" fmla="*/ 1413991 w 50"/>
                  <a:gd name="T95" fmla="*/ 462609 h 52"/>
                  <a:gd name="T96" fmla="*/ 1356508 w 50"/>
                  <a:gd name="T97" fmla="*/ 502105 h 52"/>
                  <a:gd name="T98" fmla="*/ 1299052 w 50"/>
                  <a:gd name="T99" fmla="*/ 566795 h 52"/>
                  <a:gd name="T100" fmla="*/ 1273546 w 50"/>
                  <a:gd name="T101" fmla="*/ 606322 h 52"/>
                  <a:gd name="T102" fmla="*/ 1242428 w 50"/>
                  <a:gd name="T103" fmla="*/ 669989 h 52"/>
                  <a:gd name="T104" fmla="*/ 1216063 w 50"/>
                  <a:gd name="T105" fmla="*/ 714116 h 52"/>
                  <a:gd name="T106" fmla="*/ 1158608 w 50"/>
                  <a:gd name="T107" fmla="*/ 774176 h 52"/>
                  <a:gd name="T108" fmla="*/ 1038052 w 50"/>
                  <a:gd name="T109" fmla="*/ 837265 h 52"/>
                  <a:gd name="T110" fmla="*/ 1012701 w 50"/>
                  <a:gd name="T111" fmla="*/ 857661 h 52"/>
                  <a:gd name="T112" fmla="*/ 924122 w 50"/>
                  <a:gd name="T113" fmla="*/ 901073 h 52"/>
                  <a:gd name="T114" fmla="*/ 897763 w 50"/>
                  <a:gd name="T115" fmla="*/ 964882 h 52"/>
                  <a:gd name="T116" fmla="*/ 840307 w 50"/>
                  <a:gd name="T117" fmla="*/ 1005097 h 5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"/>
                  <a:gd name="T178" fmla="*/ 0 h 52"/>
                  <a:gd name="T179" fmla="*/ 50 w 50"/>
                  <a:gd name="T180" fmla="*/ 52 h 52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" h="52">
                    <a:moveTo>
                      <a:pt x="27" y="52"/>
                    </a:moveTo>
                    <a:lnTo>
                      <a:pt x="27" y="52"/>
                    </a:lnTo>
                    <a:lnTo>
                      <a:pt x="26" y="52"/>
                    </a:lnTo>
                    <a:lnTo>
                      <a:pt x="26" y="51"/>
                    </a:lnTo>
                    <a:lnTo>
                      <a:pt x="25" y="51"/>
                    </a:lnTo>
                    <a:lnTo>
                      <a:pt x="24" y="50"/>
                    </a:lnTo>
                    <a:lnTo>
                      <a:pt x="24" y="51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0" y="52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19" y="47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7" y="41"/>
                    </a:lnTo>
                    <a:lnTo>
                      <a:pt x="17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5" y="38"/>
                    </a:lnTo>
                    <a:lnTo>
                      <a:pt x="15" y="39"/>
                    </a:lnTo>
                    <a:lnTo>
                      <a:pt x="14" y="38"/>
                    </a:lnTo>
                    <a:lnTo>
                      <a:pt x="14" y="39"/>
                    </a:lnTo>
                    <a:lnTo>
                      <a:pt x="13" y="38"/>
                    </a:lnTo>
                    <a:lnTo>
                      <a:pt x="12" y="37"/>
                    </a:lnTo>
                    <a:lnTo>
                      <a:pt x="12" y="38"/>
                    </a:lnTo>
                    <a:lnTo>
                      <a:pt x="11" y="38"/>
                    </a:lnTo>
                    <a:lnTo>
                      <a:pt x="10" y="38"/>
                    </a:lnTo>
                    <a:lnTo>
                      <a:pt x="9" y="39"/>
                    </a:lnTo>
                    <a:lnTo>
                      <a:pt x="9" y="38"/>
                    </a:lnTo>
                    <a:lnTo>
                      <a:pt x="8" y="38"/>
                    </a:lnTo>
                    <a:lnTo>
                      <a:pt x="7" y="38"/>
                    </a:lnTo>
                    <a:lnTo>
                      <a:pt x="6" y="38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4" y="37"/>
                    </a:lnTo>
                    <a:lnTo>
                      <a:pt x="3" y="37"/>
                    </a:lnTo>
                    <a:lnTo>
                      <a:pt x="2" y="37"/>
                    </a:lnTo>
                    <a:lnTo>
                      <a:pt x="1" y="37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1" y="27"/>
                    </a:lnTo>
                    <a:lnTo>
                      <a:pt x="1" y="26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5" y="7"/>
                    </a:lnTo>
                    <a:lnTo>
                      <a:pt x="35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3" y="14"/>
                    </a:lnTo>
                    <a:lnTo>
                      <a:pt x="44" y="14"/>
                    </a:lnTo>
                    <a:lnTo>
                      <a:pt x="45" y="14"/>
                    </a:lnTo>
                    <a:lnTo>
                      <a:pt x="45" y="15"/>
                    </a:lnTo>
                    <a:lnTo>
                      <a:pt x="46" y="15"/>
                    </a:lnTo>
                    <a:lnTo>
                      <a:pt x="47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9" y="16"/>
                    </a:lnTo>
                    <a:lnTo>
                      <a:pt x="49" y="17"/>
                    </a:lnTo>
                    <a:lnTo>
                      <a:pt x="50" y="17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2"/>
                    </a:lnTo>
                    <a:lnTo>
                      <a:pt x="49" y="22"/>
                    </a:lnTo>
                    <a:lnTo>
                      <a:pt x="49" y="23"/>
                    </a:lnTo>
                    <a:lnTo>
                      <a:pt x="49" y="24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7" y="25"/>
                    </a:lnTo>
                    <a:lnTo>
                      <a:pt x="46" y="25"/>
                    </a:lnTo>
                    <a:lnTo>
                      <a:pt x="46" y="26"/>
                    </a:lnTo>
                    <a:lnTo>
                      <a:pt x="45" y="27"/>
                    </a:lnTo>
                    <a:lnTo>
                      <a:pt x="45" y="28"/>
                    </a:lnTo>
                    <a:lnTo>
                      <a:pt x="45" y="29"/>
                    </a:lnTo>
                    <a:lnTo>
                      <a:pt x="44" y="29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3" y="31"/>
                    </a:lnTo>
                    <a:lnTo>
                      <a:pt x="43" y="32"/>
                    </a:lnTo>
                    <a:lnTo>
                      <a:pt x="43" y="33"/>
                    </a:lnTo>
                    <a:lnTo>
                      <a:pt x="42" y="33"/>
                    </a:lnTo>
                    <a:lnTo>
                      <a:pt x="42" y="34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0" y="37"/>
                    </a:lnTo>
                    <a:lnTo>
                      <a:pt x="39" y="38"/>
                    </a:lnTo>
                    <a:lnTo>
                      <a:pt x="39" y="39"/>
                    </a:lnTo>
                    <a:lnTo>
                      <a:pt x="38" y="39"/>
                    </a:lnTo>
                    <a:lnTo>
                      <a:pt x="37" y="40"/>
                    </a:lnTo>
                    <a:lnTo>
                      <a:pt x="36" y="40"/>
                    </a:lnTo>
                    <a:lnTo>
                      <a:pt x="35" y="41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3" y="43"/>
                    </a:lnTo>
                    <a:lnTo>
                      <a:pt x="32" y="43"/>
                    </a:lnTo>
                    <a:lnTo>
                      <a:pt x="31" y="43"/>
                    </a:lnTo>
                    <a:lnTo>
                      <a:pt x="31" y="44"/>
                    </a:lnTo>
                    <a:lnTo>
                      <a:pt x="31" y="45"/>
                    </a:lnTo>
                    <a:lnTo>
                      <a:pt x="31" y="46"/>
                    </a:lnTo>
                    <a:lnTo>
                      <a:pt x="30" y="46"/>
                    </a:lnTo>
                    <a:lnTo>
                      <a:pt x="30" y="47"/>
                    </a:lnTo>
                    <a:lnTo>
                      <a:pt x="29" y="48"/>
                    </a:lnTo>
                    <a:lnTo>
                      <a:pt x="29" y="49"/>
                    </a:lnTo>
                    <a:lnTo>
                      <a:pt x="28" y="50"/>
                    </a:lnTo>
                    <a:lnTo>
                      <a:pt x="28" y="51"/>
                    </a:lnTo>
                    <a:lnTo>
                      <a:pt x="27" y="52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4" name="Freeform 22"/>
              <p:cNvSpPr>
                <a:spLocks/>
              </p:cNvSpPr>
              <p:nvPr/>
            </p:nvSpPr>
            <p:spPr bwMode="auto">
              <a:xfrm>
                <a:off x="1055" y="2541"/>
                <a:ext cx="305" cy="264"/>
              </a:xfrm>
              <a:custGeom>
                <a:avLst/>
                <a:gdLst>
                  <a:gd name="T0" fmla="*/ 813269 w 55"/>
                  <a:gd name="T1" fmla="*/ 997128 h 50"/>
                  <a:gd name="T2" fmla="*/ 870930 w 55"/>
                  <a:gd name="T3" fmla="*/ 931920 h 50"/>
                  <a:gd name="T4" fmla="*/ 844484 w 55"/>
                  <a:gd name="T5" fmla="*/ 885973 h 50"/>
                  <a:gd name="T6" fmla="*/ 755640 w 55"/>
                  <a:gd name="T7" fmla="*/ 824615 h 50"/>
                  <a:gd name="T8" fmla="*/ 640195 w 55"/>
                  <a:gd name="T9" fmla="*/ 759407 h 50"/>
                  <a:gd name="T10" fmla="*/ 524905 w 55"/>
                  <a:gd name="T11" fmla="*/ 693306 h 50"/>
                  <a:gd name="T12" fmla="*/ 435019 w 55"/>
                  <a:gd name="T13" fmla="*/ 627935 h 50"/>
                  <a:gd name="T14" fmla="*/ 351804 w 55"/>
                  <a:gd name="T15" fmla="*/ 648257 h 50"/>
                  <a:gd name="T16" fmla="*/ 319573 w 55"/>
                  <a:gd name="T17" fmla="*/ 607052 h 50"/>
                  <a:gd name="T18" fmla="*/ 230735 w 55"/>
                  <a:gd name="T19" fmla="*/ 541675 h 50"/>
                  <a:gd name="T20" fmla="*/ 173101 w 55"/>
                  <a:gd name="T21" fmla="*/ 496653 h 50"/>
                  <a:gd name="T22" fmla="*/ 88844 w 55"/>
                  <a:gd name="T23" fmla="*/ 521521 h 50"/>
                  <a:gd name="T24" fmla="*/ 57628 w 55"/>
                  <a:gd name="T25" fmla="*/ 475607 h 50"/>
                  <a:gd name="T26" fmla="*/ 146655 w 55"/>
                  <a:gd name="T27" fmla="*/ 410399 h 50"/>
                  <a:gd name="T28" fmla="*/ 204283 w 55"/>
                  <a:gd name="T29" fmla="*/ 324144 h 50"/>
                  <a:gd name="T30" fmla="*/ 288364 w 55"/>
                  <a:gd name="T31" fmla="*/ 258768 h 50"/>
                  <a:gd name="T32" fmla="*/ 351804 w 55"/>
                  <a:gd name="T33" fmla="*/ 217562 h 50"/>
                  <a:gd name="T34" fmla="*/ 377390 w 55"/>
                  <a:gd name="T35" fmla="*/ 196654 h 50"/>
                  <a:gd name="T36" fmla="*/ 435019 w 55"/>
                  <a:gd name="T37" fmla="*/ 172513 h 50"/>
                  <a:gd name="T38" fmla="*/ 524905 w 55"/>
                  <a:gd name="T39" fmla="*/ 131308 h 50"/>
                  <a:gd name="T40" fmla="*/ 582539 w 55"/>
                  <a:gd name="T41" fmla="*/ 65345 h 50"/>
                  <a:gd name="T42" fmla="*/ 671377 w 55"/>
                  <a:gd name="T43" fmla="*/ 45049 h 50"/>
                  <a:gd name="T44" fmla="*/ 729194 w 55"/>
                  <a:gd name="T45" fmla="*/ 20154 h 50"/>
                  <a:gd name="T46" fmla="*/ 786856 w 55"/>
                  <a:gd name="T47" fmla="*/ 0 h 50"/>
                  <a:gd name="T48" fmla="*/ 870930 w 55"/>
                  <a:gd name="T49" fmla="*/ 0 h 50"/>
                  <a:gd name="T50" fmla="*/ 928742 w 55"/>
                  <a:gd name="T51" fmla="*/ 20154 h 50"/>
                  <a:gd name="T52" fmla="*/ 1048801 w 55"/>
                  <a:gd name="T53" fmla="*/ 20154 h 50"/>
                  <a:gd name="T54" fmla="*/ 1132842 w 55"/>
                  <a:gd name="T55" fmla="*/ 45049 h 50"/>
                  <a:gd name="T56" fmla="*/ 1221874 w 55"/>
                  <a:gd name="T57" fmla="*/ 65345 h 50"/>
                  <a:gd name="T58" fmla="*/ 1279530 w 55"/>
                  <a:gd name="T59" fmla="*/ 106413 h 50"/>
                  <a:gd name="T60" fmla="*/ 1368374 w 55"/>
                  <a:gd name="T61" fmla="*/ 172513 h 50"/>
                  <a:gd name="T62" fmla="*/ 1510266 w 55"/>
                  <a:gd name="T63" fmla="*/ 217562 h 50"/>
                  <a:gd name="T64" fmla="*/ 1599110 w 55"/>
                  <a:gd name="T65" fmla="*/ 237859 h 50"/>
                  <a:gd name="T66" fmla="*/ 1510266 w 55"/>
                  <a:gd name="T67" fmla="*/ 324144 h 50"/>
                  <a:gd name="T68" fmla="*/ 1510266 w 55"/>
                  <a:gd name="T69" fmla="*/ 369167 h 50"/>
                  <a:gd name="T70" fmla="*/ 1567894 w 55"/>
                  <a:gd name="T71" fmla="*/ 369167 h 50"/>
                  <a:gd name="T72" fmla="*/ 1483820 w 55"/>
                  <a:gd name="T73" fmla="*/ 475607 h 50"/>
                  <a:gd name="T74" fmla="*/ 1394976 w 55"/>
                  <a:gd name="T75" fmla="*/ 627935 h 50"/>
                  <a:gd name="T76" fmla="*/ 1279530 w 55"/>
                  <a:gd name="T77" fmla="*/ 714215 h 50"/>
                  <a:gd name="T78" fmla="*/ 1190659 w 55"/>
                  <a:gd name="T79" fmla="*/ 779566 h 50"/>
                  <a:gd name="T80" fmla="*/ 1106429 w 55"/>
                  <a:gd name="T81" fmla="*/ 800474 h 50"/>
                  <a:gd name="T82" fmla="*/ 1164057 w 55"/>
                  <a:gd name="T83" fmla="*/ 779566 h 50"/>
                  <a:gd name="T84" fmla="*/ 1248321 w 55"/>
                  <a:gd name="T85" fmla="*/ 738334 h 50"/>
                  <a:gd name="T86" fmla="*/ 1279530 w 55"/>
                  <a:gd name="T87" fmla="*/ 648257 h 50"/>
                  <a:gd name="T88" fmla="*/ 1368374 w 55"/>
                  <a:gd name="T89" fmla="*/ 607052 h 50"/>
                  <a:gd name="T90" fmla="*/ 1426191 w 55"/>
                  <a:gd name="T91" fmla="*/ 521521 h 50"/>
                  <a:gd name="T92" fmla="*/ 1368374 w 55"/>
                  <a:gd name="T93" fmla="*/ 521521 h 50"/>
                  <a:gd name="T94" fmla="*/ 1310713 w 55"/>
                  <a:gd name="T95" fmla="*/ 521521 h 50"/>
                  <a:gd name="T96" fmla="*/ 1248321 w 55"/>
                  <a:gd name="T97" fmla="*/ 521521 h 50"/>
                  <a:gd name="T98" fmla="*/ 1279530 w 55"/>
                  <a:gd name="T99" fmla="*/ 541675 h 50"/>
                  <a:gd name="T100" fmla="*/ 1248321 w 55"/>
                  <a:gd name="T101" fmla="*/ 607052 h 50"/>
                  <a:gd name="T102" fmla="*/ 1190659 w 55"/>
                  <a:gd name="T103" fmla="*/ 672983 h 50"/>
                  <a:gd name="T104" fmla="*/ 1106429 w 55"/>
                  <a:gd name="T105" fmla="*/ 738334 h 50"/>
                  <a:gd name="T106" fmla="*/ 1075214 w 55"/>
                  <a:gd name="T107" fmla="*/ 779566 h 50"/>
                  <a:gd name="T108" fmla="*/ 1048801 w 55"/>
                  <a:gd name="T109" fmla="*/ 865820 h 50"/>
                  <a:gd name="T110" fmla="*/ 991139 w 55"/>
                  <a:gd name="T111" fmla="*/ 997128 h 50"/>
                  <a:gd name="T112" fmla="*/ 870930 w 55"/>
                  <a:gd name="T113" fmla="*/ 1083382 h 5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5"/>
                  <a:gd name="T172" fmla="*/ 0 h 50"/>
                  <a:gd name="T173" fmla="*/ 55 w 55"/>
                  <a:gd name="T174" fmla="*/ 50 h 5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5" h="50">
                    <a:moveTo>
                      <a:pt x="29" y="50"/>
                    </a:moveTo>
                    <a:lnTo>
                      <a:pt x="29" y="50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30" y="44"/>
                    </a:lnTo>
                    <a:lnTo>
                      <a:pt x="30" y="43"/>
                    </a:lnTo>
                    <a:lnTo>
                      <a:pt x="30" y="42"/>
                    </a:lnTo>
                    <a:lnTo>
                      <a:pt x="29" y="41"/>
                    </a:lnTo>
                    <a:lnTo>
                      <a:pt x="28" y="41"/>
                    </a:lnTo>
                    <a:lnTo>
                      <a:pt x="27" y="40"/>
                    </a:lnTo>
                    <a:lnTo>
                      <a:pt x="27" y="39"/>
                    </a:lnTo>
                    <a:lnTo>
                      <a:pt x="27" y="38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2" y="35"/>
                    </a:lnTo>
                    <a:lnTo>
                      <a:pt x="22" y="34"/>
                    </a:lnTo>
                    <a:lnTo>
                      <a:pt x="21" y="34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2"/>
                    </a:lnTo>
                    <a:lnTo>
                      <a:pt x="18" y="32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6" y="31"/>
                    </a:lnTo>
                    <a:lnTo>
                      <a:pt x="16" y="30"/>
                    </a:lnTo>
                    <a:lnTo>
                      <a:pt x="15" y="30"/>
                    </a:lnTo>
                    <a:lnTo>
                      <a:pt x="15" y="29"/>
                    </a:lnTo>
                    <a:lnTo>
                      <a:pt x="14" y="28"/>
                    </a:lnTo>
                    <a:lnTo>
                      <a:pt x="14" y="29"/>
                    </a:lnTo>
                    <a:lnTo>
                      <a:pt x="13" y="29"/>
                    </a:lnTo>
                    <a:lnTo>
                      <a:pt x="12" y="30"/>
                    </a:lnTo>
                    <a:lnTo>
                      <a:pt x="11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10" y="26"/>
                    </a:lnTo>
                    <a:lnTo>
                      <a:pt x="9" y="26"/>
                    </a:lnTo>
                    <a:lnTo>
                      <a:pt x="9" y="25"/>
                    </a:lnTo>
                    <a:lnTo>
                      <a:pt x="8" y="25"/>
                    </a:lnTo>
                    <a:lnTo>
                      <a:pt x="7" y="24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3" y="23"/>
                    </a:lnTo>
                    <a:lnTo>
                      <a:pt x="3" y="24"/>
                    </a:lnTo>
                    <a:lnTo>
                      <a:pt x="2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2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4" y="20"/>
                    </a:lnTo>
                    <a:lnTo>
                      <a:pt x="4" y="19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6" y="18"/>
                    </a:lnTo>
                    <a:lnTo>
                      <a:pt x="6" y="17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8" y="15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10" y="12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9"/>
                    </a:lnTo>
                    <a:lnTo>
                      <a:pt x="13" y="9"/>
                    </a:lnTo>
                    <a:lnTo>
                      <a:pt x="13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4" y="8"/>
                    </a:lnTo>
                    <a:lnTo>
                      <a:pt x="15" y="8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40" y="3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2" y="4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5" y="6"/>
                    </a:lnTo>
                    <a:lnTo>
                      <a:pt x="46" y="6"/>
                    </a:lnTo>
                    <a:lnTo>
                      <a:pt x="46" y="7"/>
                    </a:lnTo>
                    <a:lnTo>
                      <a:pt x="47" y="8"/>
                    </a:lnTo>
                    <a:lnTo>
                      <a:pt x="48" y="9"/>
                    </a:lnTo>
                    <a:lnTo>
                      <a:pt x="49" y="10"/>
                    </a:lnTo>
                    <a:lnTo>
                      <a:pt x="50" y="10"/>
                    </a:lnTo>
                    <a:lnTo>
                      <a:pt x="51" y="10"/>
                    </a:lnTo>
                    <a:lnTo>
                      <a:pt x="52" y="10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4" y="12"/>
                    </a:lnTo>
                    <a:lnTo>
                      <a:pt x="53" y="12"/>
                    </a:lnTo>
                    <a:lnTo>
                      <a:pt x="53" y="13"/>
                    </a:lnTo>
                    <a:lnTo>
                      <a:pt x="53" y="14"/>
                    </a:lnTo>
                    <a:lnTo>
                      <a:pt x="52" y="14"/>
                    </a:lnTo>
                    <a:lnTo>
                      <a:pt x="52" y="15"/>
                    </a:lnTo>
                    <a:lnTo>
                      <a:pt x="52" y="16"/>
                    </a:lnTo>
                    <a:lnTo>
                      <a:pt x="51" y="16"/>
                    </a:lnTo>
                    <a:lnTo>
                      <a:pt x="51" y="17"/>
                    </a:lnTo>
                    <a:lnTo>
                      <a:pt x="52" y="17"/>
                    </a:lnTo>
                    <a:lnTo>
                      <a:pt x="52" y="16"/>
                    </a:lnTo>
                    <a:lnTo>
                      <a:pt x="53" y="16"/>
                    </a:lnTo>
                    <a:lnTo>
                      <a:pt x="54" y="16"/>
                    </a:lnTo>
                    <a:lnTo>
                      <a:pt x="54" y="17"/>
                    </a:lnTo>
                    <a:lnTo>
                      <a:pt x="54" y="18"/>
                    </a:lnTo>
                    <a:lnTo>
                      <a:pt x="53" y="19"/>
                    </a:lnTo>
                    <a:lnTo>
                      <a:pt x="53" y="20"/>
                    </a:lnTo>
                    <a:lnTo>
                      <a:pt x="52" y="21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51" y="23"/>
                    </a:lnTo>
                    <a:lnTo>
                      <a:pt x="51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49" y="27"/>
                    </a:lnTo>
                    <a:lnTo>
                      <a:pt x="49" y="28"/>
                    </a:lnTo>
                    <a:lnTo>
                      <a:pt x="48" y="29"/>
                    </a:lnTo>
                    <a:lnTo>
                      <a:pt x="47" y="30"/>
                    </a:lnTo>
                    <a:lnTo>
                      <a:pt x="46" y="31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4" y="33"/>
                    </a:lnTo>
                    <a:lnTo>
                      <a:pt x="43" y="34"/>
                    </a:lnTo>
                    <a:lnTo>
                      <a:pt x="42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0" y="36"/>
                    </a:lnTo>
                    <a:lnTo>
                      <a:pt x="40" y="37"/>
                    </a:lnTo>
                    <a:lnTo>
                      <a:pt x="39" y="37"/>
                    </a:lnTo>
                    <a:lnTo>
                      <a:pt x="38" y="38"/>
                    </a:lnTo>
                    <a:lnTo>
                      <a:pt x="38" y="37"/>
                    </a:lnTo>
                    <a:lnTo>
                      <a:pt x="38" y="36"/>
                    </a:lnTo>
                    <a:lnTo>
                      <a:pt x="39" y="36"/>
                    </a:lnTo>
                    <a:lnTo>
                      <a:pt x="40" y="36"/>
                    </a:lnTo>
                    <a:lnTo>
                      <a:pt x="40" y="35"/>
                    </a:lnTo>
                    <a:lnTo>
                      <a:pt x="41" y="35"/>
                    </a:lnTo>
                    <a:lnTo>
                      <a:pt x="42" y="34"/>
                    </a:lnTo>
                    <a:lnTo>
                      <a:pt x="43" y="34"/>
                    </a:lnTo>
                    <a:lnTo>
                      <a:pt x="42" y="33"/>
                    </a:lnTo>
                    <a:lnTo>
                      <a:pt x="43" y="33"/>
                    </a:lnTo>
                    <a:lnTo>
                      <a:pt x="44" y="33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6" y="29"/>
                    </a:lnTo>
                    <a:lnTo>
                      <a:pt x="47" y="28"/>
                    </a:lnTo>
                    <a:lnTo>
                      <a:pt x="48" y="27"/>
                    </a:lnTo>
                    <a:lnTo>
                      <a:pt x="48" y="26"/>
                    </a:lnTo>
                    <a:lnTo>
                      <a:pt x="48" y="25"/>
                    </a:lnTo>
                    <a:lnTo>
                      <a:pt x="49" y="25"/>
                    </a:lnTo>
                    <a:lnTo>
                      <a:pt x="49" y="24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6" y="24"/>
                    </a:lnTo>
                    <a:lnTo>
                      <a:pt x="46" y="25"/>
                    </a:lnTo>
                    <a:lnTo>
                      <a:pt x="45" y="24"/>
                    </a:lnTo>
                    <a:lnTo>
                      <a:pt x="44" y="23"/>
                    </a:lnTo>
                    <a:lnTo>
                      <a:pt x="43" y="23"/>
                    </a:lnTo>
                    <a:lnTo>
                      <a:pt x="43" y="24"/>
                    </a:lnTo>
                    <a:lnTo>
                      <a:pt x="44" y="24"/>
                    </a:lnTo>
                    <a:lnTo>
                      <a:pt x="44" y="25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44" y="26"/>
                    </a:lnTo>
                    <a:lnTo>
                      <a:pt x="43" y="26"/>
                    </a:lnTo>
                    <a:lnTo>
                      <a:pt x="44" y="26"/>
                    </a:lnTo>
                    <a:lnTo>
                      <a:pt x="44" y="27"/>
                    </a:lnTo>
                    <a:lnTo>
                      <a:pt x="43" y="27"/>
                    </a:lnTo>
                    <a:lnTo>
                      <a:pt x="43" y="28"/>
                    </a:lnTo>
                    <a:lnTo>
                      <a:pt x="42" y="29"/>
                    </a:lnTo>
                    <a:lnTo>
                      <a:pt x="42" y="30"/>
                    </a:lnTo>
                    <a:lnTo>
                      <a:pt x="41" y="31"/>
                    </a:lnTo>
                    <a:lnTo>
                      <a:pt x="41" y="32"/>
                    </a:lnTo>
                    <a:lnTo>
                      <a:pt x="40" y="32"/>
                    </a:lnTo>
                    <a:lnTo>
                      <a:pt x="39" y="32"/>
                    </a:lnTo>
                    <a:lnTo>
                      <a:pt x="39" y="33"/>
                    </a:lnTo>
                    <a:lnTo>
                      <a:pt x="38" y="34"/>
                    </a:lnTo>
                    <a:lnTo>
                      <a:pt x="38" y="35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5" y="43"/>
                    </a:lnTo>
                    <a:lnTo>
                      <a:pt x="35" y="44"/>
                    </a:lnTo>
                    <a:lnTo>
                      <a:pt x="35" y="45"/>
                    </a:lnTo>
                    <a:lnTo>
                      <a:pt x="34" y="45"/>
                    </a:lnTo>
                    <a:lnTo>
                      <a:pt x="34" y="46"/>
                    </a:lnTo>
                    <a:lnTo>
                      <a:pt x="33" y="47"/>
                    </a:lnTo>
                    <a:lnTo>
                      <a:pt x="32" y="48"/>
                    </a:lnTo>
                    <a:lnTo>
                      <a:pt x="31" y="49"/>
                    </a:lnTo>
                    <a:lnTo>
                      <a:pt x="30" y="49"/>
                    </a:lnTo>
                    <a:lnTo>
                      <a:pt x="30" y="50"/>
                    </a:lnTo>
                    <a:lnTo>
                      <a:pt x="29" y="50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5" name="Freeform 23"/>
              <p:cNvSpPr>
                <a:spLocks/>
              </p:cNvSpPr>
              <p:nvPr/>
            </p:nvSpPr>
            <p:spPr bwMode="auto">
              <a:xfrm>
                <a:off x="1199" y="2494"/>
                <a:ext cx="206" cy="137"/>
              </a:xfrm>
              <a:custGeom>
                <a:avLst/>
                <a:gdLst>
                  <a:gd name="T0" fmla="*/ 834957 w 37"/>
                  <a:gd name="T1" fmla="*/ 536471 h 26"/>
                  <a:gd name="T2" fmla="*/ 775412 w 37"/>
                  <a:gd name="T3" fmla="*/ 556515 h 26"/>
                  <a:gd name="T4" fmla="*/ 743671 w 37"/>
                  <a:gd name="T5" fmla="*/ 536471 h 26"/>
                  <a:gd name="T6" fmla="*/ 775412 w 37"/>
                  <a:gd name="T7" fmla="*/ 511901 h 26"/>
                  <a:gd name="T8" fmla="*/ 802348 w 37"/>
                  <a:gd name="T9" fmla="*/ 451041 h 26"/>
                  <a:gd name="T10" fmla="*/ 861024 w 37"/>
                  <a:gd name="T11" fmla="*/ 426328 h 26"/>
                  <a:gd name="T12" fmla="*/ 802348 w 37"/>
                  <a:gd name="T13" fmla="*/ 406284 h 26"/>
                  <a:gd name="T14" fmla="*/ 743671 w 37"/>
                  <a:gd name="T15" fmla="*/ 406284 h 26"/>
                  <a:gd name="T16" fmla="*/ 652346 w 37"/>
                  <a:gd name="T17" fmla="*/ 386235 h 26"/>
                  <a:gd name="T18" fmla="*/ 593853 w 37"/>
                  <a:gd name="T19" fmla="*/ 320685 h 26"/>
                  <a:gd name="T20" fmla="*/ 535177 w 37"/>
                  <a:gd name="T21" fmla="*/ 300636 h 26"/>
                  <a:gd name="T22" fmla="*/ 508241 w 37"/>
                  <a:gd name="T23" fmla="*/ 280592 h 26"/>
                  <a:gd name="T24" fmla="*/ 449748 w 37"/>
                  <a:gd name="T25" fmla="*/ 255879 h 26"/>
                  <a:gd name="T26" fmla="*/ 385365 w 37"/>
                  <a:gd name="T27" fmla="*/ 255879 h 26"/>
                  <a:gd name="T28" fmla="*/ 358457 w 37"/>
                  <a:gd name="T29" fmla="*/ 235835 h 26"/>
                  <a:gd name="T30" fmla="*/ 299780 w 37"/>
                  <a:gd name="T31" fmla="*/ 215064 h 26"/>
                  <a:gd name="T32" fmla="*/ 241104 w 37"/>
                  <a:gd name="T33" fmla="*/ 215064 h 26"/>
                  <a:gd name="T34" fmla="*/ 176720 w 37"/>
                  <a:gd name="T35" fmla="*/ 215064 h 26"/>
                  <a:gd name="T36" fmla="*/ 149968 w 37"/>
                  <a:gd name="T37" fmla="*/ 191215 h 26"/>
                  <a:gd name="T38" fmla="*/ 91286 w 37"/>
                  <a:gd name="T39" fmla="*/ 191215 h 26"/>
                  <a:gd name="T40" fmla="*/ 58677 w 37"/>
                  <a:gd name="T41" fmla="*/ 215064 h 26"/>
                  <a:gd name="T42" fmla="*/ 0 w 37"/>
                  <a:gd name="T43" fmla="*/ 191215 h 26"/>
                  <a:gd name="T44" fmla="*/ 31741 w 37"/>
                  <a:gd name="T45" fmla="*/ 170280 h 26"/>
                  <a:gd name="T46" fmla="*/ 31741 w 37"/>
                  <a:gd name="T47" fmla="*/ 85599 h 26"/>
                  <a:gd name="T48" fmla="*/ 58677 w 37"/>
                  <a:gd name="T49" fmla="*/ 64801 h 26"/>
                  <a:gd name="T50" fmla="*/ 117169 w 37"/>
                  <a:gd name="T51" fmla="*/ 64801 h 26"/>
                  <a:gd name="T52" fmla="*/ 208489 w 37"/>
                  <a:gd name="T53" fmla="*/ 64801 h 26"/>
                  <a:gd name="T54" fmla="*/ 358457 w 37"/>
                  <a:gd name="T55" fmla="*/ 105616 h 26"/>
                  <a:gd name="T56" fmla="*/ 449748 w 37"/>
                  <a:gd name="T57" fmla="*/ 105616 h 26"/>
                  <a:gd name="T58" fmla="*/ 535177 w 37"/>
                  <a:gd name="T59" fmla="*/ 130356 h 26"/>
                  <a:gd name="T60" fmla="*/ 535177 w 37"/>
                  <a:gd name="T61" fmla="*/ 64801 h 26"/>
                  <a:gd name="T62" fmla="*/ 625444 w 37"/>
                  <a:gd name="T63" fmla="*/ 44757 h 26"/>
                  <a:gd name="T64" fmla="*/ 685145 w 37"/>
                  <a:gd name="T65" fmla="*/ 20044 h 26"/>
                  <a:gd name="T66" fmla="*/ 743671 w 37"/>
                  <a:gd name="T67" fmla="*/ 20044 h 26"/>
                  <a:gd name="T68" fmla="*/ 834957 w 37"/>
                  <a:gd name="T69" fmla="*/ 44757 h 26"/>
                  <a:gd name="T70" fmla="*/ 925380 w 37"/>
                  <a:gd name="T71" fmla="*/ 44757 h 26"/>
                  <a:gd name="T72" fmla="*/ 1010809 w 37"/>
                  <a:gd name="T73" fmla="*/ 0 h 26"/>
                  <a:gd name="T74" fmla="*/ 1070354 w 37"/>
                  <a:gd name="T75" fmla="*/ 0 h 26"/>
                  <a:gd name="T76" fmla="*/ 1070354 w 37"/>
                  <a:gd name="T77" fmla="*/ 44757 h 26"/>
                  <a:gd name="T78" fmla="*/ 1043446 w 37"/>
                  <a:gd name="T79" fmla="*/ 44757 h 26"/>
                  <a:gd name="T80" fmla="*/ 1043446 w 37"/>
                  <a:gd name="T81" fmla="*/ 44757 h 26"/>
                  <a:gd name="T82" fmla="*/ 1043446 w 37"/>
                  <a:gd name="T83" fmla="*/ 44757 h 26"/>
                  <a:gd name="T84" fmla="*/ 1043446 w 37"/>
                  <a:gd name="T85" fmla="*/ 85599 h 26"/>
                  <a:gd name="T86" fmla="*/ 1070354 w 37"/>
                  <a:gd name="T87" fmla="*/ 130356 h 26"/>
                  <a:gd name="T88" fmla="*/ 1070354 w 37"/>
                  <a:gd name="T89" fmla="*/ 170280 h 26"/>
                  <a:gd name="T90" fmla="*/ 1070354 w 37"/>
                  <a:gd name="T91" fmla="*/ 170280 h 26"/>
                  <a:gd name="T92" fmla="*/ 1070354 w 37"/>
                  <a:gd name="T93" fmla="*/ 191215 h 26"/>
                  <a:gd name="T94" fmla="*/ 1102094 w 37"/>
                  <a:gd name="T95" fmla="*/ 215064 h 26"/>
                  <a:gd name="T96" fmla="*/ 1070354 w 37"/>
                  <a:gd name="T97" fmla="*/ 215064 h 26"/>
                  <a:gd name="T98" fmla="*/ 1070354 w 37"/>
                  <a:gd name="T99" fmla="*/ 255879 h 26"/>
                  <a:gd name="T100" fmla="*/ 1070354 w 37"/>
                  <a:gd name="T101" fmla="*/ 280592 h 26"/>
                  <a:gd name="T102" fmla="*/ 1070354 w 37"/>
                  <a:gd name="T103" fmla="*/ 320685 h 26"/>
                  <a:gd name="T104" fmla="*/ 1070354 w 37"/>
                  <a:gd name="T105" fmla="*/ 365469 h 26"/>
                  <a:gd name="T106" fmla="*/ 1043446 w 37"/>
                  <a:gd name="T107" fmla="*/ 406284 h 26"/>
                  <a:gd name="T108" fmla="*/ 1010809 w 37"/>
                  <a:gd name="T109" fmla="*/ 451041 h 26"/>
                  <a:gd name="T110" fmla="*/ 952126 w 37"/>
                  <a:gd name="T111" fmla="*/ 471085 h 26"/>
                  <a:gd name="T112" fmla="*/ 893634 w 37"/>
                  <a:gd name="T113" fmla="*/ 511901 h 26"/>
                  <a:gd name="T114" fmla="*/ 861024 w 37"/>
                  <a:gd name="T115" fmla="*/ 556515 h 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"/>
                  <a:gd name="T175" fmla="*/ 0 h 26"/>
                  <a:gd name="T176" fmla="*/ 37 w 37"/>
                  <a:gd name="T177" fmla="*/ 26 h 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" h="26">
                    <a:moveTo>
                      <a:pt x="28" y="26"/>
                    </a:moveTo>
                    <a:lnTo>
                      <a:pt x="28" y="26"/>
                    </a:lnTo>
                    <a:lnTo>
                      <a:pt x="28" y="25"/>
                    </a:lnTo>
                    <a:lnTo>
                      <a:pt x="27" y="25"/>
                    </a:lnTo>
                    <a:lnTo>
                      <a:pt x="26" y="25"/>
                    </a:lnTo>
                    <a:lnTo>
                      <a:pt x="26" y="26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3"/>
                    </a:lnTo>
                    <a:lnTo>
                      <a:pt x="27" y="23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8" y="21"/>
                    </a:lnTo>
                    <a:lnTo>
                      <a:pt x="29" y="20"/>
                    </a:lnTo>
                    <a:lnTo>
                      <a:pt x="28" y="20"/>
                    </a:lnTo>
                    <a:lnTo>
                      <a:pt x="27" y="19"/>
                    </a:lnTo>
                    <a:lnTo>
                      <a:pt x="26" y="19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3" y="19"/>
                    </a:lnTo>
                    <a:lnTo>
                      <a:pt x="22" y="18"/>
                    </a:lnTo>
                    <a:lnTo>
                      <a:pt x="21" y="17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19" y="15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7" y="13"/>
                    </a:lnTo>
                    <a:lnTo>
                      <a:pt x="16" y="13"/>
                    </a:lnTo>
                    <a:lnTo>
                      <a:pt x="16" y="12"/>
                    </a:lnTo>
                    <a:lnTo>
                      <a:pt x="15" y="12"/>
                    </a:lnTo>
                    <a:lnTo>
                      <a:pt x="14" y="12"/>
                    </a:lnTo>
                    <a:lnTo>
                      <a:pt x="13" y="12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0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3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6" y="6"/>
                    </a:lnTo>
                    <a:lnTo>
                      <a:pt x="17" y="6"/>
                    </a:lnTo>
                    <a:lnTo>
                      <a:pt x="18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9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5" y="0"/>
                    </a:lnTo>
                    <a:lnTo>
                      <a:pt x="36" y="0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5" y="2"/>
                    </a:lnTo>
                    <a:lnTo>
                      <a:pt x="35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6" y="15"/>
                    </a:lnTo>
                    <a:lnTo>
                      <a:pt x="36" y="16"/>
                    </a:lnTo>
                    <a:lnTo>
                      <a:pt x="36" y="17"/>
                    </a:lnTo>
                    <a:lnTo>
                      <a:pt x="36" y="18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5" y="20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2" y="22"/>
                    </a:lnTo>
                    <a:lnTo>
                      <a:pt x="31" y="23"/>
                    </a:lnTo>
                    <a:lnTo>
                      <a:pt x="30" y="24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28" y="26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6" name="Freeform 24"/>
              <p:cNvSpPr>
                <a:spLocks/>
              </p:cNvSpPr>
              <p:nvPr/>
            </p:nvSpPr>
            <p:spPr bwMode="auto">
              <a:xfrm>
                <a:off x="1172" y="2362"/>
                <a:ext cx="249" cy="164"/>
              </a:xfrm>
              <a:custGeom>
                <a:avLst/>
                <a:gdLst>
                  <a:gd name="T0" fmla="*/ 259729 w 45"/>
                  <a:gd name="T1" fmla="*/ 613291 h 31"/>
                  <a:gd name="T2" fmla="*/ 373046 w 45"/>
                  <a:gd name="T3" fmla="*/ 633722 h 31"/>
                  <a:gd name="T4" fmla="*/ 544690 w 45"/>
                  <a:gd name="T5" fmla="*/ 658740 h 31"/>
                  <a:gd name="T6" fmla="*/ 659048 w 45"/>
                  <a:gd name="T7" fmla="*/ 658740 h 31"/>
                  <a:gd name="T8" fmla="*/ 716118 w 45"/>
                  <a:gd name="T9" fmla="*/ 613291 h 31"/>
                  <a:gd name="T10" fmla="*/ 804392 w 45"/>
                  <a:gd name="T11" fmla="*/ 571815 h 31"/>
                  <a:gd name="T12" fmla="*/ 949581 w 45"/>
                  <a:gd name="T13" fmla="*/ 571815 h 31"/>
                  <a:gd name="T14" fmla="*/ 1032094 w 45"/>
                  <a:gd name="T15" fmla="*/ 592998 h 31"/>
                  <a:gd name="T16" fmla="*/ 1146451 w 45"/>
                  <a:gd name="T17" fmla="*/ 546792 h 31"/>
                  <a:gd name="T18" fmla="*/ 1146451 w 45"/>
                  <a:gd name="T19" fmla="*/ 546792 h 31"/>
                  <a:gd name="T20" fmla="*/ 1203705 w 45"/>
                  <a:gd name="T21" fmla="*/ 526361 h 31"/>
                  <a:gd name="T22" fmla="*/ 1234542 w 45"/>
                  <a:gd name="T23" fmla="*/ 505205 h 31"/>
                  <a:gd name="T24" fmla="*/ 1177466 w 45"/>
                  <a:gd name="T25" fmla="*/ 480912 h 31"/>
                  <a:gd name="T26" fmla="*/ 1146451 w 45"/>
                  <a:gd name="T27" fmla="*/ 459724 h 31"/>
                  <a:gd name="T28" fmla="*/ 1203705 w 45"/>
                  <a:gd name="T29" fmla="*/ 480912 h 31"/>
                  <a:gd name="T30" fmla="*/ 1203705 w 45"/>
                  <a:gd name="T31" fmla="*/ 459724 h 31"/>
                  <a:gd name="T32" fmla="*/ 1234542 w 45"/>
                  <a:gd name="T33" fmla="*/ 459724 h 31"/>
                  <a:gd name="T34" fmla="*/ 1234542 w 45"/>
                  <a:gd name="T35" fmla="*/ 480912 h 31"/>
                  <a:gd name="T36" fmla="*/ 1260809 w 45"/>
                  <a:gd name="T37" fmla="*/ 439462 h 31"/>
                  <a:gd name="T38" fmla="*/ 1260809 w 45"/>
                  <a:gd name="T39" fmla="*/ 459724 h 31"/>
                  <a:gd name="T40" fmla="*/ 1291823 w 45"/>
                  <a:gd name="T41" fmla="*/ 459724 h 31"/>
                  <a:gd name="T42" fmla="*/ 1260809 w 45"/>
                  <a:gd name="T43" fmla="*/ 439462 h 31"/>
                  <a:gd name="T44" fmla="*/ 1260809 w 45"/>
                  <a:gd name="T45" fmla="*/ 418274 h 31"/>
                  <a:gd name="T46" fmla="*/ 1203705 w 45"/>
                  <a:gd name="T47" fmla="*/ 418274 h 31"/>
                  <a:gd name="T48" fmla="*/ 1177466 w 45"/>
                  <a:gd name="T49" fmla="*/ 394007 h 31"/>
                  <a:gd name="T50" fmla="*/ 1203705 w 45"/>
                  <a:gd name="T51" fmla="*/ 372820 h 31"/>
                  <a:gd name="T52" fmla="*/ 1177466 w 45"/>
                  <a:gd name="T53" fmla="*/ 352531 h 31"/>
                  <a:gd name="T54" fmla="*/ 1120185 w 45"/>
                  <a:gd name="T55" fmla="*/ 352531 h 31"/>
                  <a:gd name="T56" fmla="*/ 1063108 w 45"/>
                  <a:gd name="T57" fmla="*/ 352531 h 31"/>
                  <a:gd name="T58" fmla="*/ 1032094 w 45"/>
                  <a:gd name="T59" fmla="*/ 306352 h 31"/>
                  <a:gd name="T60" fmla="*/ 1032094 w 45"/>
                  <a:gd name="T61" fmla="*/ 260898 h 31"/>
                  <a:gd name="T62" fmla="*/ 1005827 w 45"/>
                  <a:gd name="T63" fmla="*/ 219284 h 31"/>
                  <a:gd name="T64" fmla="*/ 974990 w 45"/>
                  <a:gd name="T65" fmla="*/ 173829 h 31"/>
                  <a:gd name="T66" fmla="*/ 974990 w 45"/>
                  <a:gd name="T67" fmla="*/ 108087 h 31"/>
                  <a:gd name="T68" fmla="*/ 949581 w 45"/>
                  <a:gd name="T69" fmla="*/ 86899 h 31"/>
                  <a:gd name="T70" fmla="*/ 892510 w 45"/>
                  <a:gd name="T71" fmla="*/ 45449 h 31"/>
                  <a:gd name="T72" fmla="*/ 804392 w 45"/>
                  <a:gd name="T73" fmla="*/ 45449 h 31"/>
                  <a:gd name="T74" fmla="*/ 716118 w 45"/>
                  <a:gd name="T75" fmla="*/ 45449 h 31"/>
                  <a:gd name="T76" fmla="*/ 659048 w 45"/>
                  <a:gd name="T77" fmla="*/ 20431 h 31"/>
                  <a:gd name="T78" fmla="*/ 601761 w 45"/>
                  <a:gd name="T79" fmla="*/ 20431 h 31"/>
                  <a:gd name="T80" fmla="*/ 544690 w 45"/>
                  <a:gd name="T81" fmla="*/ 0 h 31"/>
                  <a:gd name="T82" fmla="*/ 461165 w 45"/>
                  <a:gd name="T83" fmla="*/ 0 h 31"/>
                  <a:gd name="T84" fmla="*/ 373046 w 45"/>
                  <a:gd name="T85" fmla="*/ 0 h 31"/>
                  <a:gd name="T86" fmla="*/ 284961 w 45"/>
                  <a:gd name="T87" fmla="*/ 0 h 31"/>
                  <a:gd name="T88" fmla="*/ 259729 w 45"/>
                  <a:gd name="T89" fmla="*/ 20431 h 31"/>
                  <a:gd name="T90" fmla="*/ 171611 w 45"/>
                  <a:gd name="T91" fmla="*/ 86899 h 31"/>
                  <a:gd name="T92" fmla="*/ 145372 w 45"/>
                  <a:gd name="T93" fmla="*/ 132380 h 31"/>
                  <a:gd name="T94" fmla="*/ 88085 w 45"/>
                  <a:gd name="T95" fmla="*/ 198990 h 31"/>
                  <a:gd name="T96" fmla="*/ 57253 w 45"/>
                  <a:gd name="T97" fmla="*/ 260898 h 31"/>
                  <a:gd name="T98" fmla="*/ 57253 w 45"/>
                  <a:gd name="T99" fmla="*/ 306352 h 31"/>
                  <a:gd name="T100" fmla="*/ 57253 w 45"/>
                  <a:gd name="T101" fmla="*/ 327370 h 31"/>
                  <a:gd name="T102" fmla="*/ 57253 w 45"/>
                  <a:gd name="T103" fmla="*/ 352531 h 31"/>
                  <a:gd name="T104" fmla="*/ 57253 w 45"/>
                  <a:gd name="T105" fmla="*/ 372820 h 31"/>
                  <a:gd name="T106" fmla="*/ 57253 w 45"/>
                  <a:gd name="T107" fmla="*/ 394007 h 31"/>
                  <a:gd name="T108" fmla="*/ 31014 w 45"/>
                  <a:gd name="T109" fmla="*/ 394007 h 31"/>
                  <a:gd name="T110" fmla="*/ 31014 w 45"/>
                  <a:gd name="T111" fmla="*/ 418274 h 31"/>
                  <a:gd name="T112" fmla="*/ 88085 w 45"/>
                  <a:gd name="T113" fmla="*/ 439462 h 31"/>
                  <a:gd name="T114" fmla="*/ 57253 w 45"/>
                  <a:gd name="T115" fmla="*/ 439462 h 31"/>
                  <a:gd name="T116" fmla="*/ 31014 w 45"/>
                  <a:gd name="T117" fmla="*/ 459724 h 31"/>
                  <a:gd name="T118" fmla="*/ 31014 w 45"/>
                  <a:gd name="T119" fmla="*/ 480912 h 31"/>
                  <a:gd name="T120" fmla="*/ 88085 w 45"/>
                  <a:gd name="T121" fmla="*/ 480912 h 31"/>
                  <a:gd name="T122" fmla="*/ 114357 w 45"/>
                  <a:gd name="T123" fmla="*/ 505205 h 31"/>
                  <a:gd name="T124" fmla="*/ 145372 w 45"/>
                  <a:gd name="T125" fmla="*/ 571815 h 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5"/>
                  <a:gd name="T190" fmla="*/ 0 h 31"/>
                  <a:gd name="T191" fmla="*/ 45 w 45"/>
                  <a:gd name="T192" fmla="*/ 31 h 3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5" h="31">
                    <a:moveTo>
                      <a:pt x="6" y="28"/>
                    </a:moveTo>
                    <a:lnTo>
                      <a:pt x="6" y="28"/>
                    </a:lnTo>
                    <a:lnTo>
                      <a:pt x="7" y="28"/>
                    </a:lnTo>
                    <a:lnTo>
                      <a:pt x="8" y="28"/>
                    </a:lnTo>
                    <a:lnTo>
                      <a:pt x="9" y="28"/>
                    </a:lnTo>
                    <a:lnTo>
                      <a:pt x="10" y="28"/>
                    </a:lnTo>
                    <a:lnTo>
                      <a:pt x="11" y="28"/>
                    </a:lnTo>
                    <a:lnTo>
                      <a:pt x="12" y="28"/>
                    </a:lnTo>
                    <a:lnTo>
                      <a:pt x="13" y="29"/>
                    </a:lnTo>
                    <a:lnTo>
                      <a:pt x="14" y="29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22" y="31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5" y="28"/>
                    </a:lnTo>
                    <a:lnTo>
                      <a:pt x="26" y="27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28" y="26"/>
                    </a:lnTo>
                    <a:lnTo>
                      <a:pt x="29" y="26"/>
                    </a:lnTo>
                    <a:lnTo>
                      <a:pt x="30" y="26"/>
                    </a:lnTo>
                    <a:lnTo>
                      <a:pt x="31" y="26"/>
                    </a:lnTo>
                    <a:lnTo>
                      <a:pt x="32" y="26"/>
                    </a:lnTo>
                    <a:lnTo>
                      <a:pt x="33" y="26"/>
                    </a:lnTo>
                    <a:lnTo>
                      <a:pt x="33" y="27"/>
                    </a:lnTo>
                    <a:lnTo>
                      <a:pt x="34" y="27"/>
                    </a:lnTo>
                    <a:lnTo>
                      <a:pt x="35" y="27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8" y="26"/>
                    </a:lnTo>
                    <a:lnTo>
                      <a:pt x="39" y="25"/>
                    </a:lnTo>
                    <a:lnTo>
                      <a:pt x="40" y="25"/>
                    </a:lnTo>
                    <a:lnTo>
                      <a:pt x="41" y="25"/>
                    </a:lnTo>
                    <a:lnTo>
                      <a:pt x="40" y="25"/>
                    </a:lnTo>
                    <a:lnTo>
                      <a:pt x="41" y="24"/>
                    </a:lnTo>
                    <a:lnTo>
                      <a:pt x="42" y="24"/>
                    </a:lnTo>
                    <a:lnTo>
                      <a:pt x="42" y="23"/>
                    </a:lnTo>
                    <a:lnTo>
                      <a:pt x="43" y="23"/>
                    </a:lnTo>
                    <a:lnTo>
                      <a:pt x="43" y="22"/>
                    </a:lnTo>
                    <a:lnTo>
                      <a:pt x="42" y="22"/>
                    </a:lnTo>
                    <a:lnTo>
                      <a:pt x="41" y="22"/>
                    </a:lnTo>
                    <a:lnTo>
                      <a:pt x="40" y="22"/>
                    </a:lnTo>
                    <a:lnTo>
                      <a:pt x="40" y="21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2" y="22"/>
                    </a:lnTo>
                    <a:lnTo>
                      <a:pt x="42" y="21"/>
                    </a:lnTo>
                    <a:lnTo>
                      <a:pt x="42" y="20"/>
                    </a:lnTo>
                    <a:lnTo>
                      <a:pt x="43" y="20"/>
                    </a:lnTo>
                    <a:lnTo>
                      <a:pt x="43" y="21"/>
                    </a:lnTo>
                    <a:lnTo>
                      <a:pt x="43" y="22"/>
                    </a:lnTo>
                    <a:lnTo>
                      <a:pt x="43" y="21"/>
                    </a:lnTo>
                    <a:lnTo>
                      <a:pt x="44" y="20"/>
                    </a:lnTo>
                    <a:lnTo>
                      <a:pt x="44" y="21"/>
                    </a:lnTo>
                    <a:lnTo>
                      <a:pt x="45" y="21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3" y="19"/>
                    </a:lnTo>
                    <a:lnTo>
                      <a:pt x="42" y="19"/>
                    </a:lnTo>
                    <a:lnTo>
                      <a:pt x="41" y="19"/>
                    </a:lnTo>
                    <a:lnTo>
                      <a:pt x="41" y="18"/>
                    </a:lnTo>
                    <a:lnTo>
                      <a:pt x="41" y="17"/>
                    </a:lnTo>
                    <a:lnTo>
                      <a:pt x="42" y="17"/>
                    </a:lnTo>
                    <a:lnTo>
                      <a:pt x="42" y="16"/>
                    </a:lnTo>
                    <a:lnTo>
                      <a:pt x="41" y="16"/>
                    </a:lnTo>
                    <a:lnTo>
                      <a:pt x="40" y="16"/>
                    </a:lnTo>
                    <a:lnTo>
                      <a:pt x="39" y="16"/>
                    </a:lnTo>
                    <a:lnTo>
                      <a:pt x="38" y="16"/>
                    </a:lnTo>
                    <a:lnTo>
                      <a:pt x="37" y="16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3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5" y="10"/>
                    </a:lnTo>
                    <a:lnTo>
                      <a:pt x="34" y="10"/>
                    </a:lnTo>
                    <a:lnTo>
                      <a:pt x="34" y="9"/>
                    </a:lnTo>
                    <a:lnTo>
                      <a:pt x="35" y="9"/>
                    </a:lnTo>
                    <a:lnTo>
                      <a:pt x="34" y="9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34" y="6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0" y="3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7" y="2"/>
                    </a:lnTo>
                    <a:lnTo>
                      <a:pt x="26" y="2"/>
                    </a:lnTo>
                    <a:lnTo>
                      <a:pt x="25" y="2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1"/>
                    </a:lnTo>
                    <a:lnTo>
                      <a:pt x="2" y="12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2" y="15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2" y="19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20"/>
                    </a:lnTo>
                    <a:lnTo>
                      <a:pt x="3" y="20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2"/>
                    </a:lnTo>
                    <a:lnTo>
                      <a:pt x="1" y="22"/>
                    </a:lnTo>
                    <a:lnTo>
                      <a:pt x="2" y="22"/>
                    </a:lnTo>
                    <a:lnTo>
                      <a:pt x="3" y="22"/>
                    </a:lnTo>
                    <a:lnTo>
                      <a:pt x="4" y="22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5" y="25"/>
                    </a:lnTo>
                    <a:lnTo>
                      <a:pt x="5" y="26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8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7" name="Freeform 25"/>
              <p:cNvSpPr>
                <a:spLocks/>
              </p:cNvSpPr>
              <p:nvPr/>
            </p:nvSpPr>
            <p:spPr bwMode="auto">
              <a:xfrm>
                <a:off x="1227" y="2252"/>
                <a:ext cx="338" cy="216"/>
              </a:xfrm>
              <a:custGeom>
                <a:avLst/>
                <a:gdLst>
                  <a:gd name="T0" fmla="*/ 57504 w 61"/>
                  <a:gd name="T1" fmla="*/ 450655 h 41"/>
                  <a:gd name="T2" fmla="*/ 172519 w 61"/>
                  <a:gd name="T3" fmla="*/ 450655 h 41"/>
                  <a:gd name="T4" fmla="*/ 261124 w 61"/>
                  <a:gd name="T5" fmla="*/ 450655 h 41"/>
                  <a:gd name="T6" fmla="*/ 345004 w 61"/>
                  <a:gd name="T7" fmla="*/ 470696 h 41"/>
                  <a:gd name="T8" fmla="*/ 407268 w 61"/>
                  <a:gd name="T9" fmla="*/ 490705 h 41"/>
                  <a:gd name="T10" fmla="*/ 491147 w 61"/>
                  <a:gd name="T11" fmla="*/ 490705 h 41"/>
                  <a:gd name="T12" fmla="*/ 606161 w 61"/>
                  <a:gd name="T13" fmla="*/ 490705 h 41"/>
                  <a:gd name="T14" fmla="*/ 663633 w 61"/>
                  <a:gd name="T15" fmla="*/ 535311 h 41"/>
                  <a:gd name="T16" fmla="*/ 694767 w 61"/>
                  <a:gd name="T17" fmla="*/ 576246 h 41"/>
                  <a:gd name="T18" fmla="*/ 725897 w 61"/>
                  <a:gd name="T19" fmla="*/ 640888 h 41"/>
                  <a:gd name="T20" fmla="*/ 725897 w 61"/>
                  <a:gd name="T21" fmla="*/ 685631 h 41"/>
                  <a:gd name="T22" fmla="*/ 752272 w 61"/>
                  <a:gd name="T23" fmla="*/ 726429 h 41"/>
                  <a:gd name="T24" fmla="*/ 752272 w 61"/>
                  <a:gd name="T25" fmla="*/ 791208 h 41"/>
                  <a:gd name="T26" fmla="*/ 840911 w 61"/>
                  <a:gd name="T27" fmla="*/ 791208 h 41"/>
                  <a:gd name="T28" fmla="*/ 898415 w 61"/>
                  <a:gd name="T29" fmla="*/ 791208 h 41"/>
                  <a:gd name="T30" fmla="*/ 898415 w 61"/>
                  <a:gd name="T31" fmla="*/ 811970 h 41"/>
                  <a:gd name="T32" fmla="*/ 898415 w 61"/>
                  <a:gd name="T33" fmla="*/ 856572 h 41"/>
                  <a:gd name="T34" fmla="*/ 955925 w 61"/>
                  <a:gd name="T35" fmla="*/ 856572 h 41"/>
                  <a:gd name="T36" fmla="*/ 982295 w 61"/>
                  <a:gd name="T37" fmla="*/ 876581 h 41"/>
                  <a:gd name="T38" fmla="*/ 1039771 w 61"/>
                  <a:gd name="T39" fmla="*/ 856572 h 41"/>
                  <a:gd name="T40" fmla="*/ 1159390 w 61"/>
                  <a:gd name="T41" fmla="*/ 771167 h 41"/>
                  <a:gd name="T42" fmla="*/ 1216894 w 61"/>
                  <a:gd name="T43" fmla="*/ 726429 h 41"/>
                  <a:gd name="T44" fmla="*/ 1331875 w 61"/>
                  <a:gd name="T45" fmla="*/ 685631 h 41"/>
                  <a:gd name="T46" fmla="*/ 1420514 w 61"/>
                  <a:gd name="T47" fmla="*/ 640888 h 41"/>
                  <a:gd name="T48" fmla="*/ 1504394 w 61"/>
                  <a:gd name="T49" fmla="*/ 640888 h 41"/>
                  <a:gd name="T50" fmla="*/ 1535523 w 61"/>
                  <a:gd name="T51" fmla="*/ 620847 h 41"/>
                  <a:gd name="T52" fmla="*/ 1619403 w 61"/>
                  <a:gd name="T53" fmla="*/ 576246 h 41"/>
                  <a:gd name="T54" fmla="*/ 1650537 w 61"/>
                  <a:gd name="T55" fmla="*/ 556237 h 41"/>
                  <a:gd name="T56" fmla="*/ 1676879 w 61"/>
                  <a:gd name="T57" fmla="*/ 511467 h 41"/>
                  <a:gd name="T58" fmla="*/ 1765518 w 61"/>
                  <a:gd name="T59" fmla="*/ 470696 h 41"/>
                  <a:gd name="T60" fmla="*/ 1708008 w 61"/>
                  <a:gd name="T61" fmla="*/ 450655 h 41"/>
                  <a:gd name="T62" fmla="*/ 1619403 w 61"/>
                  <a:gd name="T63" fmla="*/ 425952 h 41"/>
                  <a:gd name="T64" fmla="*/ 1504394 w 61"/>
                  <a:gd name="T65" fmla="*/ 470696 h 41"/>
                  <a:gd name="T66" fmla="*/ 1478019 w 61"/>
                  <a:gd name="T67" fmla="*/ 470696 h 41"/>
                  <a:gd name="T68" fmla="*/ 1420514 w 61"/>
                  <a:gd name="T69" fmla="*/ 490705 h 41"/>
                  <a:gd name="T70" fmla="*/ 1331875 w 61"/>
                  <a:gd name="T71" fmla="*/ 490705 h 41"/>
                  <a:gd name="T72" fmla="*/ 1331875 w 61"/>
                  <a:gd name="T73" fmla="*/ 450655 h 41"/>
                  <a:gd name="T74" fmla="*/ 1274399 w 61"/>
                  <a:gd name="T75" fmla="*/ 405917 h 41"/>
                  <a:gd name="T76" fmla="*/ 1274399 w 61"/>
                  <a:gd name="T77" fmla="*/ 341275 h 41"/>
                  <a:gd name="T78" fmla="*/ 1300929 w 61"/>
                  <a:gd name="T79" fmla="*/ 275774 h 41"/>
                  <a:gd name="T80" fmla="*/ 1243419 w 61"/>
                  <a:gd name="T81" fmla="*/ 255733 h 41"/>
                  <a:gd name="T82" fmla="*/ 1185915 w 61"/>
                  <a:gd name="T83" fmla="*/ 191118 h 41"/>
                  <a:gd name="T84" fmla="*/ 1185915 w 61"/>
                  <a:gd name="T85" fmla="*/ 150183 h 41"/>
                  <a:gd name="T86" fmla="*/ 1159390 w 61"/>
                  <a:gd name="T87" fmla="*/ 85541 h 41"/>
                  <a:gd name="T88" fmla="*/ 1128410 w 61"/>
                  <a:gd name="T89" fmla="*/ 44738 h 41"/>
                  <a:gd name="T90" fmla="*/ 1070906 w 61"/>
                  <a:gd name="T91" fmla="*/ 20041 h 41"/>
                  <a:gd name="T92" fmla="*/ 1013429 w 61"/>
                  <a:gd name="T93" fmla="*/ 44738 h 41"/>
                  <a:gd name="T94" fmla="*/ 898415 w 61"/>
                  <a:gd name="T95" fmla="*/ 64779 h 41"/>
                  <a:gd name="T96" fmla="*/ 840911 w 61"/>
                  <a:gd name="T97" fmla="*/ 85541 h 41"/>
                  <a:gd name="T98" fmla="*/ 783407 w 61"/>
                  <a:gd name="T99" fmla="*/ 85541 h 41"/>
                  <a:gd name="T100" fmla="*/ 725897 w 61"/>
                  <a:gd name="T101" fmla="*/ 20041 h 41"/>
                  <a:gd name="T102" fmla="*/ 522282 w 61"/>
                  <a:gd name="T103" fmla="*/ 0 h 41"/>
                  <a:gd name="T104" fmla="*/ 433643 w 61"/>
                  <a:gd name="T105" fmla="*/ 44738 h 41"/>
                  <a:gd name="T106" fmla="*/ 376139 w 61"/>
                  <a:gd name="T107" fmla="*/ 85541 h 41"/>
                  <a:gd name="T108" fmla="*/ 287499 w 61"/>
                  <a:gd name="T109" fmla="*/ 150183 h 41"/>
                  <a:gd name="T110" fmla="*/ 261124 w 61"/>
                  <a:gd name="T111" fmla="*/ 214936 h 41"/>
                  <a:gd name="T112" fmla="*/ 229995 w 61"/>
                  <a:gd name="T113" fmla="*/ 275774 h 41"/>
                  <a:gd name="T114" fmla="*/ 172519 w 61"/>
                  <a:gd name="T115" fmla="*/ 341275 h 41"/>
                  <a:gd name="T116" fmla="*/ 57504 w 61"/>
                  <a:gd name="T117" fmla="*/ 425952 h 4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"/>
                  <a:gd name="T178" fmla="*/ 0 h 41"/>
                  <a:gd name="T179" fmla="*/ 61 w 61"/>
                  <a:gd name="T180" fmla="*/ 41 h 4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" h="41">
                    <a:moveTo>
                      <a:pt x="0" y="21"/>
                    </a:moveTo>
                    <a:lnTo>
                      <a:pt x="0" y="21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3" y="21"/>
                    </a:lnTo>
                    <a:lnTo>
                      <a:pt x="4" y="21"/>
                    </a:lnTo>
                    <a:lnTo>
                      <a:pt x="5" y="21"/>
                    </a:lnTo>
                    <a:lnTo>
                      <a:pt x="6" y="21"/>
                    </a:lnTo>
                    <a:lnTo>
                      <a:pt x="7" y="21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2"/>
                    </a:lnTo>
                    <a:lnTo>
                      <a:pt x="13" y="22"/>
                    </a:lnTo>
                    <a:lnTo>
                      <a:pt x="14" y="23"/>
                    </a:lnTo>
                    <a:lnTo>
                      <a:pt x="15" y="23"/>
                    </a:lnTo>
                    <a:lnTo>
                      <a:pt x="16" y="23"/>
                    </a:lnTo>
                    <a:lnTo>
                      <a:pt x="17" y="23"/>
                    </a:lnTo>
                    <a:lnTo>
                      <a:pt x="18" y="23"/>
                    </a:lnTo>
                    <a:lnTo>
                      <a:pt x="19" y="23"/>
                    </a:lnTo>
                    <a:lnTo>
                      <a:pt x="20" y="24"/>
                    </a:lnTo>
                    <a:lnTo>
                      <a:pt x="21" y="23"/>
                    </a:lnTo>
                    <a:lnTo>
                      <a:pt x="22" y="23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4" y="28"/>
                    </a:lnTo>
                    <a:lnTo>
                      <a:pt x="24" y="29"/>
                    </a:lnTo>
                    <a:lnTo>
                      <a:pt x="24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6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6" y="37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29" y="37"/>
                    </a:lnTo>
                    <a:lnTo>
                      <a:pt x="30" y="37"/>
                    </a:lnTo>
                    <a:lnTo>
                      <a:pt x="31" y="37"/>
                    </a:lnTo>
                    <a:lnTo>
                      <a:pt x="32" y="37"/>
                    </a:lnTo>
                    <a:lnTo>
                      <a:pt x="32" y="38"/>
                    </a:lnTo>
                    <a:lnTo>
                      <a:pt x="31" y="38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32" y="40"/>
                    </a:lnTo>
                    <a:lnTo>
                      <a:pt x="33" y="40"/>
                    </a:lnTo>
                    <a:lnTo>
                      <a:pt x="34" y="40"/>
                    </a:lnTo>
                    <a:lnTo>
                      <a:pt x="34" y="41"/>
                    </a:lnTo>
                    <a:lnTo>
                      <a:pt x="35" y="41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7" y="39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8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2" y="35"/>
                    </a:lnTo>
                    <a:lnTo>
                      <a:pt x="42" y="34"/>
                    </a:lnTo>
                    <a:lnTo>
                      <a:pt x="43" y="34"/>
                    </a:lnTo>
                    <a:lnTo>
                      <a:pt x="43" y="33"/>
                    </a:lnTo>
                    <a:lnTo>
                      <a:pt x="44" y="33"/>
                    </a:lnTo>
                    <a:lnTo>
                      <a:pt x="44" y="32"/>
                    </a:lnTo>
                    <a:lnTo>
                      <a:pt x="45" y="32"/>
                    </a:lnTo>
                    <a:lnTo>
                      <a:pt x="46" y="32"/>
                    </a:lnTo>
                    <a:lnTo>
                      <a:pt x="46" y="31"/>
                    </a:lnTo>
                    <a:lnTo>
                      <a:pt x="47" y="31"/>
                    </a:lnTo>
                    <a:lnTo>
                      <a:pt x="48" y="31"/>
                    </a:lnTo>
                    <a:lnTo>
                      <a:pt x="48" y="30"/>
                    </a:lnTo>
                    <a:lnTo>
                      <a:pt x="49" y="30"/>
                    </a:lnTo>
                    <a:lnTo>
                      <a:pt x="50" y="30"/>
                    </a:lnTo>
                    <a:lnTo>
                      <a:pt x="51" y="30"/>
                    </a:lnTo>
                    <a:lnTo>
                      <a:pt x="52" y="30"/>
                    </a:lnTo>
                    <a:lnTo>
                      <a:pt x="53" y="30"/>
                    </a:lnTo>
                    <a:lnTo>
                      <a:pt x="53" y="29"/>
                    </a:lnTo>
                    <a:lnTo>
                      <a:pt x="54" y="28"/>
                    </a:lnTo>
                    <a:lnTo>
                      <a:pt x="55" y="28"/>
                    </a:lnTo>
                    <a:lnTo>
                      <a:pt x="55" y="27"/>
                    </a:lnTo>
                    <a:lnTo>
                      <a:pt x="56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7" y="26"/>
                    </a:lnTo>
                    <a:lnTo>
                      <a:pt x="57" y="25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3"/>
                    </a:lnTo>
                    <a:lnTo>
                      <a:pt x="61" y="22"/>
                    </a:lnTo>
                    <a:lnTo>
                      <a:pt x="61" y="21"/>
                    </a:lnTo>
                    <a:lnTo>
                      <a:pt x="60" y="21"/>
                    </a:lnTo>
                    <a:lnTo>
                      <a:pt x="59" y="21"/>
                    </a:lnTo>
                    <a:lnTo>
                      <a:pt x="58" y="21"/>
                    </a:lnTo>
                    <a:lnTo>
                      <a:pt x="58" y="20"/>
                    </a:lnTo>
                    <a:lnTo>
                      <a:pt x="57" y="20"/>
                    </a:lnTo>
                    <a:lnTo>
                      <a:pt x="56" y="20"/>
                    </a:lnTo>
                    <a:lnTo>
                      <a:pt x="55" y="20"/>
                    </a:lnTo>
                    <a:lnTo>
                      <a:pt x="55" y="21"/>
                    </a:lnTo>
                    <a:lnTo>
                      <a:pt x="54" y="21"/>
                    </a:lnTo>
                    <a:lnTo>
                      <a:pt x="53" y="21"/>
                    </a:lnTo>
                    <a:lnTo>
                      <a:pt x="52" y="22"/>
                    </a:lnTo>
                    <a:lnTo>
                      <a:pt x="51" y="22"/>
                    </a:lnTo>
                    <a:lnTo>
                      <a:pt x="51" y="21"/>
                    </a:lnTo>
                    <a:lnTo>
                      <a:pt x="51" y="22"/>
                    </a:lnTo>
                    <a:lnTo>
                      <a:pt x="50" y="22"/>
                    </a:lnTo>
                    <a:lnTo>
                      <a:pt x="50" y="23"/>
                    </a:lnTo>
                    <a:lnTo>
                      <a:pt x="49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7" y="24"/>
                    </a:lnTo>
                    <a:lnTo>
                      <a:pt x="46" y="23"/>
                    </a:lnTo>
                    <a:lnTo>
                      <a:pt x="46" y="22"/>
                    </a:lnTo>
                    <a:lnTo>
                      <a:pt x="46" y="21"/>
                    </a:lnTo>
                    <a:lnTo>
                      <a:pt x="45" y="20"/>
                    </a:lnTo>
                    <a:lnTo>
                      <a:pt x="44" y="20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5" y="18"/>
                    </a:lnTo>
                    <a:lnTo>
                      <a:pt x="45" y="17"/>
                    </a:lnTo>
                    <a:lnTo>
                      <a:pt x="44" y="16"/>
                    </a:lnTo>
                    <a:lnTo>
                      <a:pt x="44" y="15"/>
                    </a:lnTo>
                    <a:lnTo>
                      <a:pt x="45" y="15"/>
                    </a:lnTo>
                    <a:lnTo>
                      <a:pt x="45" y="14"/>
                    </a:lnTo>
                    <a:lnTo>
                      <a:pt x="45" y="13"/>
                    </a:lnTo>
                    <a:lnTo>
                      <a:pt x="45" y="12"/>
                    </a:lnTo>
                    <a:lnTo>
                      <a:pt x="44" y="12"/>
                    </a:lnTo>
                    <a:lnTo>
                      <a:pt x="43" y="12"/>
                    </a:lnTo>
                    <a:lnTo>
                      <a:pt x="42" y="11"/>
                    </a:lnTo>
                    <a:lnTo>
                      <a:pt x="41" y="9"/>
                    </a:lnTo>
                    <a:lnTo>
                      <a:pt x="41" y="8"/>
                    </a:lnTo>
                    <a:lnTo>
                      <a:pt x="41" y="7"/>
                    </a:lnTo>
                    <a:lnTo>
                      <a:pt x="41" y="6"/>
                    </a:lnTo>
                    <a:lnTo>
                      <a:pt x="41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39" y="2"/>
                    </a:lnTo>
                    <a:lnTo>
                      <a:pt x="39" y="1"/>
                    </a:lnTo>
                    <a:lnTo>
                      <a:pt x="38" y="1"/>
                    </a:lnTo>
                    <a:lnTo>
                      <a:pt x="38" y="2"/>
                    </a:lnTo>
                    <a:lnTo>
                      <a:pt x="37" y="1"/>
                    </a:lnTo>
                    <a:lnTo>
                      <a:pt x="36" y="1"/>
                    </a:lnTo>
                    <a:lnTo>
                      <a:pt x="36" y="2"/>
                    </a:lnTo>
                    <a:lnTo>
                      <a:pt x="35" y="2"/>
                    </a:lnTo>
                    <a:lnTo>
                      <a:pt x="34" y="2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1" y="2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9" y="4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6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4" y="3"/>
                    </a:lnTo>
                    <a:lnTo>
                      <a:pt x="14" y="4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1" y="6"/>
                    </a:lnTo>
                    <a:lnTo>
                      <a:pt x="10" y="7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8" y="10"/>
                    </a:lnTo>
                    <a:lnTo>
                      <a:pt x="8" y="11"/>
                    </a:lnTo>
                    <a:lnTo>
                      <a:pt x="8" y="12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5"/>
                    </a:lnTo>
                    <a:lnTo>
                      <a:pt x="6" y="16"/>
                    </a:lnTo>
                    <a:lnTo>
                      <a:pt x="5" y="17"/>
                    </a:lnTo>
                    <a:lnTo>
                      <a:pt x="4" y="18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8" name="Freeform 26"/>
              <p:cNvSpPr>
                <a:spLocks/>
              </p:cNvSpPr>
              <p:nvPr/>
            </p:nvSpPr>
            <p:spPr bwMode="auto">
              <a:xfrm>
                <a:off x="1305" y="2031"/>
                <a:ext cx="427" cy="347"/>
              </a:xfrm>
              <a:custGeom>
                <a:avLst/>
                <a:gdLst>
                  <a:gd name="T0" fmla="*/ 115445 w 77"/>
                  <a:gd name="T1" fmla="*/ 759494 h 66"/>
                  <a:gd name="T2" fmla="*/ 261945 w 77"/>
                  <a:gd name="T3" fmla="*/ 699179 h 66"/>
                  <a:gd name="T4" fmla="*/ 377390 w 77"/>
                  <a:gd name="T5" fmla="*/ 674631 h 66"/>
                  <a:gd name="T6" fmla="*/ 550309 w 77"/>
                  <a:gd name="T7" fmla="*/ 654868 h 66"/>
                  <a:gd name="T8" fmla="*/ 671377 w 77"/>
                  <a:gd name="T9" fmla="*/ 654868 h 66"/>
                  <a:gd name="T10" fmla="*/ 755640 w 77"/>
                  <a:gd name="T11" fmla="*/ 590631 h 66"/>
                  <a:gd name="T12" fmla="*/ 729194 w 77"/>
                  <a:gd name="T13" fmla="*/ 505905 h 66"/>
                  <a:gd name="T14" fmla="*/ 786856 w 77"/>
                  <a:gd name="T15" fmla="*/ 441668 h 66"/>
                  <a:gd name="T16" fmla="*/ 729194 w 77"/>
                  <a:gd name="T17" fmla="*/ 357662 h 66"/>
                  <a:gd name="T18" fmla="*/ 755640 w 77"/>
                  <a:gd name="T19" fmla="*/ 297205 h 66"/>
                  <a:gd name="T20" fmla="*/ 844484 w 77"/>
                  <a:gd name="T21" fmla="*/ 252868 h 66"/>
                  <a:gd name="T22" fmla="*/ 844484 w 77"/>
                  <a:gd name="T23" fmla="*/ 168868 h 66"/>
                  <a:gd name="T24" fmla="*/ 870930 w 77"/>
                  <a:gd name="T25" fmla="*/ 128316 h 66"/>
                  <a:gd name="T26" fmla="*/ 928742 w 77"/>
                  <a:gd name="T27" fmla="*/ 84006 h 66"/>
                  <a:gd name="T28" fmla="*/ 1017585 w 77"/>
                  <a:gd name="T29" fmla="*/ 104626 h 66"/>
                  <a:gd name="T30" fmla="*/ 1017585 w 77"/>
                  <a:gd name="T31" fmla="*/ 148963 h 66"/>
                  <a:gd name="T32" fmla="*/ 1132842 w 77"/>
                  <a:gd name="T33" fmla="*/ 104626 h 66"/>
                  <a:gd name="T34" fmla="*/ 1248320 w 77"/>
                  <a:gd name="T35" fmla="*/ 64242 h 66"/>
                  <a:gd name="T36" fmla="*/ 1368374 w 77"/>
                  <a:gd name="T37" fmla="*/ 0 h 66"/>
                  <a:gd name="T38" fmla="*/ 1452604 w 77"/>
                  <a:gd name="T39" fmla="*/ 19900 h 66"/>
                  <a:gd name="T40" fmla="*/ 1510266 w 77"/>
                  <a:gd name="T41" fmla="*/ 84006 h 66"/>
                  <a:gd name="T42" fmla="*/ 1656921 w 77"/>
                  <a:gd name="T43" fmla="*/ 84006 h 66"/>
                  <a:gd name="T44" fmla="*/ 1804408 w 77"/>
                  <a:gd name="T45" fmla="*/ 148963 h 66"/>
                  <a:gd name="T46" fmla="*/ 1919698 w 77"/>
                  <a:gd name="T47" fmla="*/ 188794 h 66"/>
                  <a:gd name="T48" fmla="*/ 2035143 w 77"/>
                  <a:gd name="T49" fmla="*/ 233105 h 66"/>
                  <a:gd name="T50" fmla="*/ 2181643 w 77"/>
                  <a:gd name="T51" fmla="*/ 273520 h 66"/>
                  <a:gd name="T52" fmla="*/ 2208244 w 77"/>
                  <a:gd name="T53" fmla="*/ 357662 h 66"/>
                  <a:gd name="T54" fmla="*/ 2150433 w 77"/>
                  <a:gd name="T55" fmla="*/ 421736 h 66"/>
                  <a:gd name="T56" fmla="*/ 2092799 w 77"/>
                  <a:gd name="T57" fmla="*/ 505905 h 66"/>
                  <a:gd name="T58" fmla="*/ 2150433 w 77"/>
                  <a:gd name="T59" fmla="*/ 550079 h 66"/>
                  <a:gd name="T60" fmla="*/ 2181643 w 77"/>
                  <a:gd name="T61" fmla="*/ 590631 h 66"/>
                  <a:gd name="T62" fmla="*/ 2035143 w 77"/>
                  <a:gd name="T63" fmla="*/ 590631 h 66"/>
                  <a:gd name="T64" fmla="*/ 1977509 w 77"/>
                  <a:gd name="T65" fmla="*/ 654868 h 66"/>
                  <a:gd name="T66" fmla="*/ 2035143 w 77"/>
                  <a:gd name="T67" fmla="*/ 738873 h 66"/>
                  <a:gd name="T68" fmla="*/ 2008724 w 77"/>
                  <a:gd name="T69" fmla="*/ 783184 h 66"/>
                  <a:gd name="T70" fmla="*/ 1977509 w 77"/>
                  <a:gd name="T71" fmla="*/ 887836 h 66"/>
                  <a:gd name="T72" fmla="*/ 1919698 w 77"/>
                  <a:gd name="T73" fmla="*/ 952047 h 66"/>
                  <a:gd name="T74" fmla="*/ 1862069 w 77"/>
                  <a:gd name="T75" fmla="*/ 1036052 h 66"/>
                  <a:gd name="T76" fmla="*/ 1772178 w 77"/>
                  <a:gd name="T77" fmla="*/ 1140846 h 66"/>
                  <a:gd name="T78" fmla="*/ 1714549 w 77"/>
                  <a:gd name="T79" fmla="*/ 1204947 h 66"/>
                  <a:gd name="T80" fmla="*/ 1567894 w 77"/>
                  <a:gd name="T81" fmla="*/ 1245472 h 66"/>
                  <a:gd name="T82" fmla="*/ 1452604 w 77"/>
                  <a:gd name="T83" fmla="*/ 1265398 h 66"/>
                  <a:gd name="T84" fmla="*/ 1310712 w 77"/>
                  <a:gd name="T85" fmla="*/ 1309572 h 66"/>
                  <a:gd name="T86" fmla="*/ 1164057 w 77"/>
                  <a:gd name="T87" fmla="*/ 1329472 h 66"/>
                  <a:gd name="T88" fmla="*/ 1075214 w 77"/>
                  <a:gd name="T89" fmla="*/ 1329472 h 66"/>
                  <a:gd name="T90" fmla="*/ 1017585 w 77"/>
                  <a:gd name="T91" fmla="*/ 1373809 h 66"/>
                  <a:gd name="T92" fmla="*/ 928742 w 77"/>
                  <a:gd name="T93" fmla="*/ 1373809 h 66"/>
                  <a:gd name="T94" fmla="*/ 902112 w 77"/>
                  <a:gd name="T95" fmla="*/ 1309572 h 66"/>
                  <a:gd name="T96" fmla="*/ 870930 w 77"/>
                  <a:gd name="T97" fmla="*/ 1225567 h 66"/>
                  <a:gd name="T98" fmla="*/ 902112 w 77"/>
                  <a:gd name="T99" fmla="*/ 1160610 h 66"/>
                  <a:gd name="T100" fmla="*/ 813269 w 77"/>
                  <a:gd name="T101" fmla="*/ 1120941 h 66"/>
                  <a:gd name="T102" fmla="*/ 786856 w 77"/>
                  <a:gd name="T103" fmla="*/ 1036052 h 66"/>
                  <a:gd name="T104" fmla="*/ 755640 w 77"/>
                  <a:gd name="T105" fmla="*/ 971978 h 66"/>
                  <a:gd name="T106" fmla="*/ 729194 w 77"/>
                  <a:gd name="T107" fmla="*/ 907741 h 66"/>
                  <a:gd name="T108" fmla="*/ 640195 w 77"/>
                  <a:gd name="T109" fmla="*/ 927641 h 66"/>
                  <a:gd name="T110" fmla="*/ 492680 w 77"/>
                  <a:gd name="T111" fmla="*/ 952047 h 66"/>
                  <a:gd name="T112" fmla="*/ 435019 w 77"/>
                  <a:gd name="T113" fmla="*/ 952047 h 66"/>
                  <a:gd name="T114" fmla="*/ 351804 w 77"/>
                  <a:gd name="T115" fmla="*/ 927641 h 66"/>
                  <a:gd name="T116" fmla="*/ 146655 w 77"/>
                  <a:gd name="T117" fmla="*/ 887836 h 66"/>
                  <a:gd name="T118" fmla="*/ 31215 w 77"/>
                  <a:gd name="T119" fmla="*/ 887836 h 6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"/>
                  <a:gd name="T181" fmla="*/ 0 h 66"/>
                  <a:gd name="T182" fmla="*/ 77 w 77"/>
                  <a:gd name="T183" fmla="*/ 66 h 6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" h="66">
                    <a:moveTo>
                      <a:pt x="1" y="39"/>
                    </a:moveTo>
                    <a:lnTo>
                      <a:pt x="1" y="39"/>
                    </a:lnTo>
                    <a:lnTo>
                      <a:pt x="2" y="39"/>
                    </a:lnTo>
                    <a:lnTo>
                      <a:pt x="2" y="38"/>
                    </a:lnTo>
                    <a:lnTo>
                      <a:pt x="3" y="37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5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7" y="33"/>
                    </a:lnTo>
                    <a:lnTo>
                      <a:pt x="8" y="33"/>
                    </a:lnTo>
                    <a:lnTo>
                      <a:pt x="9" y="33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1" y="33"/>
                    </a:lnTo>
                    <a:lnTo>
                      <a:pt x="12" y="33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6" y="31"/>
                    </a:lnTo>
                    <a:lnTo>
                      <a:pt x="17" y="31"/>
                    </a:lnTo>
                    <a:lnTo>
                      <a:pt x="18" y="31"/>
                    </a:lnTo>
                    <a:lnTo>
                      <a:pt x="19" y="31"/>
                    </a:lnTo>
                    <a:lnTo>
                      <a:pt x="20" y="31"/>
                    </a:lnTo>
                    <a:lnTo>
                      <a:pt x="21" y="31"/>
                    </a:lnTo>
                    <a:lnTo>
                      <a:pt x="21" y="32"/>
                    </a:lnTo>
                    <a:lnTo>
                      <a:pt x="22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4" y="31"/>
                    </a:lnTo>
                    <a:lnTo>
                      <a:pt x="24" y="30"/>
                    </a:lnTo>
                    <a:lnTo>
                      <a:pt x="25" y="30"/>
                    </a:lnTo>
                    <a:lnTo>
                      <a:pt x="26" y="29"/>
                    </a:lnTo>
                    <a:lnTo>
                      <a:pt x="26" y="28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26" y="25"/>
                    </a:lnTo>
                    <a:lnTo>
                      <a:pt x="25" y="24"/>
                    </a:lnTo>
                    <a:lnTo>
                      <a:pt x="24" y="24"/>
                    </a:lnTo>
                    <a:lnTo>
                      <a:pt x="25" y="23"/>
                    </a:lnTo>
                    <a:lnTo>
                      <a:pt x="26" y="22"/>
                    </a:lnTo>
                    <a:lnTo>
                      <a:pt x="27" y="22"/>
                    </a:lnTo>
                    <a:lnTo>
                      <a:pt x="27" y="21"/>
                    </a:lnTo>
                    <a:lnTo>
                      <a:pt x="27" y="20"/>
                    </a:lnTo>
                    <a:lnTo>
                      <a:pt x="26" y="18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5"/>
                    </a:lnTo>
                    <a:lnTo>
                      <a:pt x="26" y="14"/>
                    </a:lnTo>
                    <a:lnTo>
                      <a:pt x="26" y="13"/>
                    </a:lnTo>
                    <a:lnTo>
                      <a:pt x="27" y="13"/>
                    </a:lnTo>
                    <a:lnTo>
                      <a:pt x="28" y="13"/>
                    </a:lnTo>
                    <a:lnTo>
                      <a:pt x="29" y="12"/>
                    </a:lnTo>
                    <a:lnTo>
                      <a:pt x="29" y="11"/>
                    </a:lnTo>
                    <a:lnTo>
                      <a:pt x="29" y="10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6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34" y="5"/>
                    </a:lnTo>
                    <a:lnTo>
                      <a:pt x="35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0" y="2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3" y="4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4"/>
                    </a:lnTo>
                    <a:lnTo>
                      <a:pt x="57" y="5"/>
                    </a:lnTo>
                    <a:lnTo>
                      <a:pt x="58" y="5"/>
                    </a:lnTo>
                    <a:lnTo>
                      <a:pt x="59" y="6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2" y="7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7" y="11"/>
                    </a:lnTo>
                    <a:lnTo>
                      <a:pt x="68" y="11"/>
                    </a:lnTo>
                    <a:lnTo>
                      <a:pt x="69" y="11"/>
                    </a:lnTo>
                    <a:lnTo>
                      <a:pt x="70" y="11"/>
                    </a:lnTo>
                    <a:lnTo>
                      <a:pt x="71" y="11"/>
                    </a:lnTo>
                    <a:lnTo>
                      <a:pt x="72" y="11"/>
                    </a:lnTo>
                    <a:lnTo>
                      <a:pt x="72" y="12"/>
                    </a:lnTo>
                    <a:lnTo>
                      <a:pt x="73" y="12"/>
                    </a:lnTo>
                    <a:lnTo>
                      <a:pt x="74" y="12"/>
                    </a:lnTo>
                    <a:lnTo>
                      <a:pt x="75" y="13"/>
                    </a:lnTo>
                    <a:lnTo>
                      <a:pt x="76" y="13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7" y="16"/>
                    </a:lnTo>
                    <a:lnTo>
                      <a:pt x="76" y="16"/>
                    </a:lnTo>
                    <a:lnTo>
                      <a:pt x="76" y="17"/>
                    </a:lnTo>
                    <a:lnTo>
                      <a:pt x="75" y="18"/>
                    </a:lnTo>
                    <a:lnTo>
                      <a:pt x="74" y="18"/>
                    </a:lnTo>
                    <a:lnTo>
                      <a:pt x="74" y="19"/>
                    </a:lnTo>
                    <a:lnTo>
                      <a:pt x="74" y="20"/>
                    </a:lnTo>
                    <a:lnTo>
                      <a:pt x="73" y="20"/>
                    </a:lnTo>
                    <a:lnTo>
                      <a:pt x="72" y="21"/>
                    </a:lnTo>
                    <a:lnTo>
                      <a:pt x="72" y="22"/>
                    </a:lnTo>
                    <a:lnTo>
                      <a:pt x="72" y="23"/>
                    </a:lnTo>
                    <a:lnTo>
                      <a:pt x="72" y="24"/>
                    </a:lnTo>
                    <a:lnTo>
                      <a:pt x="73" y="24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4" y="26"/>
                    </a:lnTo>
                    <a:lnTo>
                      <a:pt x="75" y="26"/>
                    </a:lnTo>
                    <a:lnTo>
                      <a:pt x="75" y="27"/>
                    </a:lnTo>
                    <a:lnTo>
                      <a:pt x="75" y="28"/>
                    </a:lnTo>
                    <a:lnTo>
                      <a:pt x="74" y="28"/>
                    </a:lnTo>
                    <a:lnTo>
                      <a:pt x="73" y="28"/>
                    </a:lnTo>
                    <a:lnTo>
                      <a:pt x="72" y="28"/>
                    </a:lnTo>
                    <a:lnTo>
                      <a:pt x="71" y="28"/>
                    </a:lnTo>
                    <a:lnTo>
                      <a:pt x="70" y="28"/>
                    </a:lnTo>
                    <a:lnTo>
                      <a:pt x="71" y="29"/>
                    </a:lnTo>
                    <a:lnTo>
                      <a:pt x="70" y="29"/>
                    </a:lnTo>
                    <a:lnTo>
                      <a:pt x="69" y="30"/>
                    </a:lnTo>
                    <a:lnTo>
                      <a:pt x="68" y="31"/>
                    </a:lnTo>
                    <a:lnTo>
                      <a:pt x="69" y="31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69" y="34"/>
                    </a:lnTo>
                    <a:lnTo>
                      <a:pt x="70" y="34"/>
                    </a:lnTo>
                    <a:lnTo>
                      <a:pt x="70" y="35"/>
                    </a:lnTo>
                    <a:lnTo>
                      <a:pt x="69" y="35"/>
                    </a:lnTo>
                    <a:lnTo>
                      <a:pt x="68" y="35"/>
                    </a:lnTo>
                    <a:lnTo>
                      <a:pt x="68" y="36"/>
                    </a:lnTo>
                    <a:lnTo>
                      <a:pt x="69" y="36"/>
                    </a:lnTo>
                    <a:lnTo>
                      <a:pt x="69" y="37"/>
                    </a:lnTo>
                    <a:lnTo>
                      <a:pt x="69" y="38"/>
                    </a:lnTo>
                    <a:lnTo>
                      <a:pt x="69" y="39"/>
                    </a:lnTo>
                    <a:lnTo>
                      <a:pt x="69" y="40"/>
                    </a:lnTo>
                    <a:lnTo>
                      <a:pt x="69" y="41"/>
                    </a:lnTo>
                    <a:lnTo>
                      <a:pt x="68" y="41"/>
                    </a:lnTo>
                    <a:lnTo>
                      <a:pt x="68" y="42"/>
                    </a:lnTo>
                    <a:lnTo>
                      <a:pt x="67" y="43"/>
                    </a:lnTo>
                    <a:lnTo>
                      <a:pt x="67" y="44"/>
                    </a:lnTo>
                    <a:lnTo>
                      <a:pt x="67" y="45"/>
                    </a:lnTo>
                    <a:lnTo>
                      <a:pt x="66" y="45"/>
                    </a:lnTo>
                    <a:lnTo>
                      <a:pt x="65" y="45"/>
                    </a:lnTo>
                    <a:lnTo>
                      <a:pt x="64" y="45"/>
                    </a:lnTo>
                    <a:lnTo>
                      <a:pt x="64" y="46"/>
                    </a:lnTo>
                    <a:lnTo>
                      <a:pt x="64" y="47"/>
                    </a:lnTo>
                    <a:lnTo>
                      <a:pt x="64" y="48"/>
                    </a:lnTo>
                    <a:lnTo>
                      <a:pt x="64" y="49"/>
                    </a:lnTo>
                    <a:lnTo>
                      <a:pt x="63" y="50"/>
                    </a:lnTo>
                    <a:lnTo>
                      <a:pt x="62" y="51"/>
                    </a:lnTo>
                    <a:lnTo>
                      <a:pt x="62" y="52"/>
                    </a:lnTo>
                    <a:lnTo>
                      <a:pt x="61" y="52"/>
                    </a:lnTo>
                    <a:lnTo>
                      <a:pt x="61" y="53"/>
                    </a:lnTo>
                    <a:lnTo>
                      <a:pt x="61" y="54"/>
                    </a:lnTo>
                    <a:lnTo>
                      <a:pt x="61" y="55"/>
                    </a:lnTo>
                    <a:lnTo>
                      <a:pt x="60" y="55"/>
                    </a:lnTo>
                    <a:lnTo>
                      <a:pt x="60" y="56"/>
                    </a:lnTo>
                    <a:lnTo>
                      <a:pt x="61" y="56"/>
                    </a:lnTo>
                    <a:lnTo>
                      <a:pt x="60" y="57"/>
                    </a:lnTo>
                    <a:lnTo>
                      <a:pt x="59" y="57"/>
                    </a:lnTo>
                    <a:lnTo>
                      <a:pt x="58" y="58"/>
                    </a:lnTo>
                    <a:lnTo>
                      <a:pt x="57" y="58"/>
                    </a:lnTo>
                    <a:lnTo>
                      <a:pt x="56" y="59"/>
                    </a:lnTo>
                    <a:lnTo>
                      <a:pt x="55" y="59"/>
                    </a:lnTo>
                    <a:lnTo>
                      <a:pt x="55" y="60"/>
                    </a:lnTo>
                    <a:lnTo>
                      <a:pt x="54" y="59"/>
                    </a:lnTo>
                    <a:lnTo>
                      <a:pt x="53" y="59"/>
                    </a:lnTo>
                    <a:lnTo>
                      <a:pt x="52" y="59"/>
                    </a:lnTo>
                    <a:lnTo>
                      <a:pt x="51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8" y="60"/>
                    </a:lnTo>
                    <a:lnTo>
                      <a:pt x="47" y="61"/>
                    </a:lnTo>
                    <a:lnTo>
                      <a:pt x="46" y="61"/>
                    </a:lnTo>
                    <a:lnTo>
                      <a:pt x="45" y="61"/>
                    </a:lnTo>
                    <a:lnTo>
                      <a:pt x="45" y="62"/>
                    </a:lnTo>
                    <a:lnTo>
                      <a:pt x="44" y="62"/>
                    </a:lnTo>
                    <a:lnTo>
                      <a:pt x="43" y="62"/>
                    </a:lnTo>
                    <a:lnTo>
                      <a:pt x="42" y="62"/>
                    </a:lnTo>
                    <a:lnTo>
                      <a:pt x="41" y="62"/>
                    </a:lnTo>
                    <a:lnTo>
                      <a:pt x="41" y="63"/>
                    </a:lnTo>
                    <a:lnTo>
                      <a:pt x="40" y="63"/>
                    </a:lnTo>
                    <a:lnTo>
                      <a:pt x="39" y="63"/>
                    </a:lnTo>
                    <a:lnTo>
                      <a:pt x="38" y="64"/>
                    </a:lnTo>
                    <a:lnTo>
                      <a:pt x="37" y="64"/>
                    </a:lnTo>
                    <a:lnTo>
                      <a:pt x="37" y="63"/>
                    </a:lnTo>
                    <a:lnTo>
                      <a:pt x="37" y="64"/>
                    </a:lnTo>
                    <a:lnTo>
                      <a:pt x="36" y="64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4" y="65"/>
                    </a:lnTo>
                    <a:lnTo>
                      <a:pt x="34" y="66"/>
                    </a:lnTo>
                    <a:lnTo>
                      <a:pt x="33" y="66"/>
                    </a:lnTo>
                    <a:lnTo>
                      <a:pt x="32" y="65"/>
                    </a:lnTo>
                    <a:lnTo>
                      <a:pt x="32" y="64"/>
                    </a:lnTo>
                    <a:lnTo>
                      <a:pt x="32" y="63"/>
                    </a:lnTo>
                    <a:lnTo>
                      <a:pt x="31" y="62"/>
                    </a:lnTo>
                    <a:lnTo>
                      <a:pt x="30" y="62"/>
                    </a:lnTo>
                    <a:lnTo>
                      <a:pt x="30" y="61"/>
                    </a:lnTo>
                    <a:lnTo>
                      <a:pt x="30" y="60"/>
                    </a:lnTo>
                    <a:lnTo>
                      <a:pt x="31" y="60"/>
                    </a:lnTo>
                    <a:lnTo>
                      <a:pt x="31" y="59"/>
                    </a:lnTo>
                    <a:lnTo>
                      <a:pt x="30" y="58"/>
                    </a:lnTo>
                    <a:lnTo>
                      <a:pt x="30" y="57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28" y="53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6" y="46"/>
                    </a:lnTo>
                    <a:lnTo>
                      <a:pt x="26" y="45"/>
                    </a:lnTo>
                    <a:lnTo>
                      <a:pt x="26" y="44"/>
                    </a:lnTo>
                    <a:lnTo>
                      <a:pt x="25" y="44"/>
                    </a:lnTo>
                    <a:lnTo>
                      <a:pt x="25" y="43"/>
                    </a:lnTo>
                    <a:lnTo>
                      <a:pt x="24" y="43"/>
                    </a:lnTo>
                    <a:lnTo>
                      <a:pt x="24" y="44"/>
                    </a:lnTo>
                    <a:lnTo>
                      <a:pt x="23" y="43"/>
                    </a:lnTo>
                    <a:lnTo>
                      <a:pt x="22" y="43"/>
                    </a:lnTo>
                    <a:lnTo>
                      <a:pt x="22" y="44"/>
                    </a:lnTo>
                    <a:lnTo>
                      <a:pt x="21" y="44"/>
                    </a:lnTo>
                    <a:lnTo>
                      <a:pt x="20" y="44"/>
                    </a:lnTo>
                    <a:lnTo>
                      <a:pt x="19" y="44"/>
                    </a:lnTo>
                    <a:lnTo>
                      <a:pt x="18" y="44"/>
                    </a:lnTo>
                    <a:lnTo>
                      <a:pt x="17" y="44"/>
                    </a:lnTo>
                    <a:lnTo>
                      <a:pt x="17" y="45"/>
                    </a:lnTo>
                    <a:lnTo>
                      <a:pt x="16" y="45"/>
                    </a:lnTo>
                    <a:lnTo>
                      <a:pt x="15" y="46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4" y="45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2" y="44"/>
                    </a:lnTo>
                    <a:lnTo>
                      <a:pt x="12" y="43"/>
                    </a:lnTo>
                    <a:lnTo>
                      <a:pt x="11" y="43"/>
                    </a:lnTo>
                    <a:lnTo>
                      <a:pt x="10" y="43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0" y="42"/>
                    </a:lnTo>
                    <a:lnTo>
                      <a:pt x="1" y="41"/>
                    </a:lnTo>
                    <a:lnTo>
                      <a:pt x="1" y="40"/>
                    </a:lnTo>
                    <a:lnTo>
                      <a:pt x="1" y="39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199" name="Freeform 27"/>
              <p:cNvSpPr>
                <a:spLocks/>
              </p:cNvSpPr>
              <p:nvPr/>
            </p:nvSpPr>
            <p:spPr bwMode="auto">
              <a:xfrm>
                <a:off x="1005" y="1362"/>
                <a:ext cx="494" cy="495"/>
              </a:xfrm>
              <a:custGeom>
                <a:avLst/>
                <a:gdLst>
                  <a:gd name="T0" fmla="*/ 231525 w 89"/>
                  <a:gd name="T1" fmla="*/ 1704859 h 94"/>
                  <a:gd name="T2" fmla="*/ 263879 w 89"/>
                  <a:gd name="T3" fmla="*/ 1833943 h 94"/>
                  <a:gd name="T4" fmla="*/ 410925 w 89"/>
                  <a:gd name="T5" fmla="*/ 1919384 h 94"/>
                  <a:gd name="T6" fmla="*/ 1786321 w 89"/>
                  <a:gd name="T7" fmla="*/ 2004650 h 94"/>
                  <a:gd name="T8" fmla="*/ 1869934 w 89"/>
                  <a:gd name="T9" fmla="*/ 1854686 h 94"/>
                  <a:gd name="T10" fmla="*/ 1960081 w 89"/>
                  <a:gd name="T11" fmla="*/ 1684864 h 94"/>
                  <a:gd name="T12" fmla="*/ 1960081 w 89"/>
                  <a:gd name="T13" fmla="*/ 1554895 h 94"/>
                  <a:gd name="T14" fmla="*/ 2107132 w 89"/>
                  <a:gd name="T15" fmla="*/ 1449466 h 94"/>
                  <a:gd name="T16" fmla="*/ 2133814 w 89"/>
                  <a:gd name="T17" fmla="*/ 1344172 h 94"/>
                  <a:gd name="T18" fmla="*/ 2075832 w 89"/>
                  <a:gd name="T19" fmla="*/ 1299496 h 94"/>
                  <a:gd name="T20" fmla="*/ 2191612 w 89"/>
                  <a:gd name="T21" fmla="*/ 1194203 h 94"/>
                  <a:gd name="T22" fmla="*/ 2338846 w 89"/>
                  <a:gd name="T23" fmla="*/ 1089663 h 94"/>
                  <a:gd name="T24" fmla="*/ 2455485 w 89"/>
                  <a:gd name="T25" fmla="*/ 939668 h 94"/>
                  <a:gd name="T26" fmla="*/ 2513439 w 89"/>
                  <a:gd name="T27" fmla="*/ 830468 h 94"/>
                  <a:gd name="T28" fmla="*/ 2544738 w 89"/>
                  <a:gd name="T29" fmla="*/ 704432 h 94"/>
                  <a:gd name="T30" fmla="*/ 2602719 w 89"/>
                  <a:gd name="T31" fmla="*/ 595206 h 94"/>
                  <a:gd name="T32" fmla="*/ 2571237 w 89"/>
                  <a:gd name="T33" fmla="*/ 575211 h 94"/>
                  <a:gd name="T34" fmla="*/ 2513439 w 89"/>
                  <a:gd name="T35" fmla="*/ 575211 h 94"/>
                  <a:gd name="T36" fmla="*/ 2486757 w 89"/>
                  <a:gd name="T37" fmla="*/ 554468 h 94"/>
                  <a:gd name="T38" fmla="*/ 2455485 w 89"/>
                  <a:gd name="T39" fmla="*/ 534447 h 94"/>
                  <a:gd name="T40" fmla="*/ 2428959 w 89"/>
                  <a:gd name="T41" fmla="*/ 554468 h 94"/>
                  <a:gd name="T42" fmla="*/ 2397659 w 89"/>
                  <a:gd name="T43" fmla="*/ 534447 h 94"/>
                  <a:gd name="T44" fmla="*/ 2371011 w 89"/>
                  <a:gd name="T45" fmla="*/ 534447 h 94"/>
                  <a:gd name="T46" fmla="*/ 2338846 w 89"/>
                  <a:gd name="T47" fmla="*/ 510656 h 94"/>
                  <a:gd name="T48" fmla="*/ 2338846 w 89"/>
                  <a:gd name="T49" fmla="*/ 554468 h 94"/>
                  <a:gd name="T50" fmla="*/ 2280865 w 89"/>
                  <a:gd name="T51" fmla="*/ 510656 h 94"/>
                  <a:gd name="T52" fmla="*/ 2249593 w 89"/>
                  <a:gd name="T53" fmla="*/ 510656 h 94"/>
                  <a:gd name="T54" fmla="*/ 2191612 w 89"/>
                  <a:gd name="T55" fmla="*/ 510656 h 94"/>
                  <a:gd name="T56" fmla="*/ 2133814 w 89"/>
                  <a:gd name="T57" fmla="*/ 619745 h 94"/>
                  <a:gd name="T58" fmla="*/ 2049334 w 89"/>
                  <a:gd name="T59" fmla="*/ 684437 h 94"/>
                  <a:gd name="T60" fmla="*/ 1960081 w 89"/>
                  <a:gd name="T61" fmla="*/ 725175 h 94"/>
                  <a:gd name="T62" fmla="*/ 1902100 w 89"/>
                  <a:gd name="T63" fmla="*/ 704432 h 94"/>
                  <a:gd name="T64" fmla="*/ 1844302 w 89"/>
                  <a:gd name="T65" fmla="*/ 745170 h 94"/>
                  <a:gd name="T66" fmla="*/ 1754005 w 89"/>
                  <a:gd name="T67" fmla="*/ 725175 h 94"/>
                  <a:gd name="T68" fmla="*/ 1638226 w 89"/>
                  <a:gd name="T69" fmla="*/ 684437 h 94"/>
                  <a:gd name="T70" fmla="*/ 1606954 w 89"/>
                  <a:gd name="T71" fmla="*/ 639740 h 94"/>
                  <a:gd name="T72" fmla="*/ 1580428 w 89"/>
                  <a:gd name="T73" fmla="*/ 595206 h 94"/>
                  <a:gd name="T74" fmla="*/ 1433194 w 89"/>
                  <a:gd name="T75" fmla="*/ 659761 h 94"/>
                  <a:gd name="T76" fmla="*/ 1343075 w 89"/>
                  <a:gd name="T77" fmla="*/ 639740 h 94"/>
                  <a:gd name="T78" fmla="*/ 1401056 w 89"/>
                  <a:gd name="T79" fmla="*/ 619745 h 94"/>
                  <a:gd name="T80" fmla="*/ 1317442 w 89"/>
                  <a:gd name="T81" fmla="*/ 575211 h 94"/>
                  <a:gd name="T82" fmla="*/ 1259617 w 89"/>
                  <a:gd name="T83" fmla="*/ 449897 h 94"/>
                  <a:gd name="T84" fmla="*/ 1169348 w 89"/>
                  <a:gd name="T85" fmla="*/ 299933 h 94"/>
                  <a:gd name="T86" fmla="*/ 1111550 w 89"/>
                  <a:gd name="T87" fmla="*/ 214519 h 94"/>
                  <a:gd name="T88" fmla="*/ 1053569 w 89"/>
                  <a:gd name="T89" fmla="*/ 190701 h 94"/>
                  <a:gd name="T90" fmla="*/ 906518 w 89"/>
                  <a:gd name="T91" fmla="*/ 129974 h 94"/>
                  <a:gd name="T92" fmla="*/ 848537 w 89"/>
                  <a:gd name="T93" fmla="*/ 19995 h 94"/>
                  <a:gd name="T94" fmla="*/ 673944 w 89"/>
                  <a:gd name="T95" fmla="*/ 19995 h 94"/>
                  <a:gd name="T96" fmla="*/ 584657 w 89"/>
                  <a:gd name="T97" fmla="*/ 44534 h 94"/>
                  <a:gd name="T98" fmla="*/ 526859 w 89"/>
                  <a:gd name="T99" fmla="*/ 105293 h 94"/>
                  <a:gd name="T100" fmla="*/ 379625 w 89"/>
                  <a:gd name="T101" fmla="*/ 85435 h 94"/>
                  <a:gd name="T102" fmla="*/ 231525 w 89"/>
                  <a:gd name="T103" fmla="*/ 149964 h 94"/>
                  <a:gd name="T104" fmla="*/ 89253 w 89"/>
                  <a:gd name="T105" fmla="*/ 190701 h 94"/>
                  <a:gd name="T106" fmla="*/ 57981 w 89"/>
                  <a:gd name="T107" fmla="*/ 510656 h 94"/>
                  <a:gd name="T108" fmla="*/ 115779 w 89"/>
                  <a:gd name="T109" fmla="*/ 554468 h 94"/>
                  <a:gd name="T110" fmla="*/ 173733 w 89"/>
                  <a:gd name="T111" fmla="*/ 639740 h 94"/>
                  <a:gd name="T112" fmla="*/ 321827 w 89"/>
                  <a:gd name="T113" fmla="*/ 684437 h 94"/>
                  <a:gd name="T114" fmla="*/ 468911 w 89"/>
                  <a:gd name="T115" fmla="*/ 725175 h 94"/>
                  <a:gd name="T116" fmla="*/ 553385 w 89"/>
                  <a:gd name="T117" fmla="*/ 725175 h 94"/>
                  <a:gd name="T118" fmla="*/ 526859 w 89"/>
                  <a:gd name="T119" fmla="*/ 830468 h 94"/>
                  <a:gd name="T120" fmla="*/ 115779 w 89"/>
                  <a:gd name="T121" fmla="*/ 1470345 h 9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9"/>
                  <a:gd name="T184" fmla="*/ 0 h 94"/>
                  <a:gd name="T185" fmla="*/ 89 w 89"/>
                  <a:gd name="T186" fmla="*/ 94 h 9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9" h="94">
                    <a:moveTo>
                      <a:pt x="6" y="75"/>
                    </a:moveTo>
                    <a:lnTo>
                      <a:pt x="6" y="75"/>
                    </a:lnTo>
                    <a:lnTo>
                      <a:pt x="7" y="76"/>
                    </a:lnTo>
                    <a:lnTo>
                      <a:pt x="7" y="77"/>
                    </a:lnTo>
                    <a:lnTo>
                      <a:pt x="7" y="78"/>
                    </a:lnTo>
                    <a:lnTo>
                      <a:pt x="8" y="79"/>
                    </a:lnTo>
                    <a:lnTo>
                      <a:pt x="8" y="80"/>
                    </a:lnTo>
                    <a:lnTo>
                      <a:pt x="9" y="81"/>
                    </a:lnTo>
                    <a:lnTo>
                      <a:pt x="9" y="82"/>
                    </a:lnTo>
                    <a:lnTo>
                      <a:pt x="9" y="83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10" y="86"/>
                    </a:lnTo>
                    <a:lnTo>
                      <a:pt x="9" y="86"/>
                    </a:lnTo>
                    <a:lnTo>
                      <a:pt x="10" y="86"/>
                    </a:lnTo>
                    <a:lnTo>
                      <a:pt x="11" y="87"/>
                    </a:lnTo>
                    <a:lnTo>
                      <a:pt x="12" y="88"/>
                    </a:lnTo>
                    <a:lnTo>
                      <a:pt x="13" y="88"/>
                    </a:lnTo>
                    <a:lnTo>
                      <a:pt x="13" y="89"/>
                    </a:lnTo>
                    <a:lnTo>
                      <a:pt x="13" y="90"/>
                    </a:lnTo>
                    <a:lnTo>
                      <a:pt x="14" y="90"/>
                    </a:lnTo>
                    <a:lnTo>
                      <a:pt x="15" y="90"/>
                    </a:lnTo>
                    <a:lnTo>
                      <a:pt x="15" y="91"/>
                    </a:lnTo>
                    <a:lnTo>
                      <a:pt x="16" y="91"/>
                    </a:lnTo>
                    <a:lnTo>
                      <a:pt x="17" y="91"/>
                    </a:lnTo>
                    <a:lnTo>
                      <a:pt x="29" y="92"/>
                    </a:lnTo>
                    <a:lnTo>
                      <a:pt x="50" y="93"/>
                    </a:lnTo>
                    <a:lnTo>
                      <a:pt x="61" y="94"/>
                    </a:lnTo>
                    <a:lnTo>
                      <a:pt x="61" y="93"/>
                    </a:lnTo>
                    <a:lnTo>
                      <a:pt x="61" y="92"/>
                    </a:lnTo>
                    <a:lnTo>
                      <a:pt x="61" y="91"/>
                    </a:lnTo>
                    <a:lnTo>
                      <a:pt x="62" y="90"/>
                    </a:lnTo>
                    <a:lnTo>
                      <a:pt x="62" y="89"/>
                    </a:lnTo>
                    <a:lnTo>
                      <a:pt x="63" y="89"/>
                    </a:lnTo>
                    <a:lnTo>
                      <a:pt x="63" y="88"/>
                    </a:lnTo>
                    <a:lnTo>
                      <a:pt x="63" y="87"/>
                    </a:lnTo>
                    <a:lnTo>
                      <a:pt x="64" y="87"/>
                    </a:lnTo>
                    <a:lnTo>
                      <a:pt x="65" y="86"/>
                    </a:lnTo>
                    <a:lnTo>
                      <a:pt x="65" y="85"/>
                    </a:lnTo>
                    <a:lnTo>
                      <a:pt x="66" y="84"/>
                    </a:lnTo>
                    <a:lnTo>
                      <a:pt x="66" y="83"/>
                    </a:lnTo>
                    <a:lnTo>
                      <a:pt x="67" y="83"/>
                    </a:lnTo>
                    <a:lnTo>
                      <a:pt x="67" y="82"/>
                    </a:lnTo>
                    <a:lnTo>
                      <a:pt x="67" y="81"/>
                    </a:lnTo>
                    <a:lnTo>
                      <a:pt x="67" y="80"/>
                    </a:lnTo>
                    <a:lnTo>
                      <a:pt x="67" y="79"/>
                    </a:lnTo>
                    <a:lnTo>
                      <a:pt x="67" y="78"/>
                    </a:lnTo>
                    <a:lnTo>
                      <a:pt x="66" y="78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7" y="75"/>
                    </a:lnTo>
                    <a:lnTo>
                      <a:pt x="67" y="74"/>
                    </a:lnTo>
                    <a:lnTo>
                      <a:pt x="67" y="73"/>
                    </a:lnTo>
                    <a:lnTo>
                      <a:pt x="67" y="72"/>
                    </a:lnTo>
                    <a:lnTo>
                      <a:pt x="68" y="71"/>
                    </a:lnTo>
                    <a:lnTo>
                      <a:pt x="69" y="71"/>
                    </a:lnTo>
                    <a:lnTo>
                      <a:pt x="70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3" y="68"/>
                    </a:lnTo>
                    <a:lnTo>
                      <a:pt x="72" y="67"/>
                    </a:lnTo>
                    <a:lnTo>
                      <a:pt x="73" y="66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4" y="63"/>
                    </a:lnTo>
                    <a:lnTo>
                      <a:pt x="74" y="62"/>
                    </a:lnTo>
                    <a:lnTo>
                      <a:pt x="73" y="61"/>
                    </a:lnTo>
                    <a:lnTo>
                      <a:pt x="72" y="61"/>
                    </a:lnTo>
                    <a:lnTo>
                      <a:pt x="71" y="61"/>
                    </a:lnTo>
                    <a:lnTo>
                      <a:pt x="70" y="60"/>
                    </a:lnTo>
                    <a:lnTo>
                      <a:pt x="71" y="59"/>
                    </a:lnTo>
                    <a:lnTo>
                      <a:pt x="72" y="59"/>
                    </a:lnTo>
                    <a:lnTo>
                      <a:pt x="72" y="58"/>
                    </a:lnTo>
                    <a:lnTo>
                      <a:pt x="73" y="58"/>
                    </a:lnTo>
                    <a:lnTo>
                      <a:pt x="73" y="57"/>
                    </a:lnTo>
                    <a:lnTo>
                      <a:pt x="74" y="57"/>
                    </a:lnTo>
                    <a:lnTo>
                      <a:pt x="75" y="56"/>
                    </a:lnTo>
                    <a:lnTo>
                      <a:pt x="75" y="55"/>
                    </a:lnTo>
                    <a:lnTo>
                      <a:pt x="76" y="55"/>
                    </a:lnTo>
                    <a:lnTo>
                      <a:pt x="77" y="54"/>
                    </a:lnTo>
                    <a:lnTo>
                      <a:pt x="78" y="54"/>
                    </a:lnTo>
                    <a:lnTo>
                      <a:pt x="79" y="53"/>
                    </a:lnTo>
                    <a:lnTo>
                      <a:pt x="79" y="52"/>
                    </a:lnTo>
                    <a:lnTo>
                      <a:pt x="80" y="51"/>
                    </a:lnTo>
                    <a:lnTo>
                      <a:pt x="80" y="50"/>
                    </a:lnTo>
                    <a:lnTo>
                      <a:pt x="81" y="50"/>
                    </a:lnTo>
                    <a:lnTo>
                      <a:pt x="81" y="49"/>
                    </a:lnTo>
                    <a:lnTo>
                      <a:pt x="82" y="48"/>
                    </a:lnTo>
                    <a:lnTo>
                      <a:pt x="82" y="47"/>
                    </a:lnTo>
                    <a:lnTo>
                      <a:pt x="82" y="46"/>
                    </a:lnTo>
                    <a:lnTo>
                      <a:pt x="83" y="45"/>
                    </a:lnTo>
                    <a:lnTo>
                      <a:pt x="84" y="44"/>
                    </a:lnTo>
                    <a:lnTo>
                      <a:pt x="84" y="43"/>
                    </a:lnTo>
                    <a:lnTo>
                      <a:pt x="85" y="42"/>
                    </a:lnTo>
                    <a:lnTo>
                      <a:pt x="85" y="41"/>
                    </a:lnTo>
                    <a:lnTo>
                      <a:pt x="85" y="40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6" y="38"/>
                    </a:lnTo>
                    <a:lnTo>
                      <a:pt x="86" y="37"/>
                    </a:lnTo>
                    <a:lnTo>
                      <a:pt x="87" y="36"/>
                    </a:lnTo>
                    <a:lnTo>
                      <a:pt x="87" y="35"/>
                    </a:lnTo>
                    <a:lnTo>
                      <a:pt x="88" y="34"/>
                    </a:lnTo>
                    <a:lnTo>
                      <a:pt x="88" y="33"/>
                    </a:lnTo>
                    <a:lnTo>
                      <a:pt x="87" y="33"/>
                    </a:lnTo>
                    <a:lnTo>
                      <a:pt x="88" y="32"/>
                    </a:lnTo>
                    <a:lnTo>
                      <a:pt x="88" y="31"/>
                    </a:lnTo>
                    <a:lnTo>
                      <a:pt x="88" y="30"/>
                    </a:lnTo>
                    <a:lnTo>
                      <a:pt x="88" y="29"/>
                    </a:lnTo>
                    <a:lnTo>
                      <a:pt x="89" y="29"/>
                    </a:lnTo>
                    <a:lnTo>
                      <a:pt x="89" y="28"/>
                    </a:lnTo>
                    <a:lnTo>
                      <a:pt x="88" y="28"/>
                    </a:lnTo>
                    <a:lnTo>
                      <a:pt x="87" y="29"/>
                    </a:lnTo>
                    <a:lnTo>
                      <a:pt x="88" y="28"/>
                    </a:lnTo>
                    <a:lnTo>
                      <a:pt x="88" y="27"/>
                    </a:lnTo>
                    <a:lnTo>
                      <a:pt x="87" y="27"/>
                    </a:lnTo>
                    <a:lnTo>
                      <a:pt x="86" y="27"/>
                    </a:lnTo>
                    <a:lnTo>
                      <a:pt x="85" y="27"/>
                    </a:lnTo>
                    <a:lnTo>
                      <a:pt x="85" y="26"/>
                    </a:lnTo>
                    <a:lnTo>
                      <a:pt x="85" y="25"/>
                    </a:lnTo>
                    <a:lnTo>
                      <a:pt x="85" y="26"/>
                    </a:lnTo>
                    <a:lnTo>
                      <a:pt x="84" y="26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3" y="26"/>
                    </a:lnTo>
                    <a:lnTo>
                      <a:pt x="83" y="25"/>
                    </a:lnTo>
                    <a:lnTo>
                      <a:pt x="83" y="24"/>
                    </a:lnTo>
                    <a:lnTo>
                      <a:pt x="83" y="25"/>
                    </a:lnTo>
                    <a:lnTo>
                      <a:pt x="82" y="25"/>
                    </a:lnTo>
                    <a:lnTo>
                      <a:pt x="82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1" y="24"/>
                    </a:lnTo>
                    <a:lnTo>
                      <a:pt x="81" y="25"/>
                    </a:lnTo>
                    <a:lnTo>
                      <a:pt x="81" y="24"/>
                    </a:lnTo>
                    <a:lnTo>
                      <a:pt x="80" y="24"/>
                    </a:lnTo>
                    <a:lnTo>
                      <a:pt x="79" y="24"/>
                    </a:lnTo>
                    <a:lnTo>
                      <a:pt x="79" y="25"/>
                    </a:lnTo>
                    <a:lnTo>
                      <a:pt x="80" y="25"/>
                    </a:lnTo>
                    <a:lnTo>
                      <a:pt x="80" y="26"/>
                    </a:lnTo>
                    <a:lnTo>
                      <a:pt x="80" y="25"/>
                    </a:lnTo>
                    <a:lnTo>
                      <a:pt x="79" y="25"/>
                    </a:lnTo>
                    <a:lnTo>
                      <a:pt x="79" y="24"/>
                    </a:lnTo>
                    <a:lnTo>
                      <a:pt x="78" y="24"/>
                    </a:lnTo>
                    <a:lnTo>
                      <a:pt x="78" y="25"/>
                    </a:lnTo>
                    <a:lnTo>
                      <a:pt x="77" y="25"/>
                    </a:lnTo>
                    <a:lnTo>
                      <a:pt x="77" y="24"/>
                    </a:lnTo>
                    <a:lnTo>
                      <a:pt x="76" y="25"/>
                    </a:lnTo>
                    <a:lnTo>
                      <a:pt x="75" y="24"/>
                    </a:lnTo>
                    <a:lnTo>
                      <a:pt x="75" y="25"/>
                    </a:lnTo>
                    <a:lnTo>
                      <a:pt x="75" y="26"/>
                    </a:lnTo>
                    <a:lnTo>
                      <a:pt x="74" y="27"/>
                    </a:lnTo>
                    <a:lnTo>
                      <a:pt x="74" y="28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2" y="29"/>
                    </a:lnTo>
                    <a:lnTo>
                      <a:pt x="72" y="30"/>
                    </a:lnTo>
                    <a:lnTo>
                      <a:pt x="71" y="31"/>
                    </a:lnTo>
                    <a:lnTo>
                      <a:pt x="70" y="31"/>
                    </a:lnTo>
                    <a:lnTo>
                      <a:pt x="70" y="32"/>
                    </a:lnTo>
                    <a:lnTo>
                      <a:pt x="69" y="32"/>
                    </a:lnTo>
                    <a:lnTo>
                      <a:pt x="69" y="33"/>
                    </a:lnTo>
                    <a:lnTo>
                      <a:pt x="68" y="34"/>
                    </a:lnTo>
                    <a:lnTo>
                      <a:pt x="68" y="33"/>
                    </a:lnTo>
                    <a:lnTo>
                      <a:pt x="68" y="34"/>
                    </a:lnTo>
                    <a:lnTo>
                      <a:pt x="67" y="34"/>
                    </a:lnTo>
                    <a:lnTo>
                      <a:pt x="66" y="34"/>
                    </a:lnTo>
                    <a:lnTo>
                      <a:pt x="67" y="33"/>
                    </a:lnTo>
                    <a:lnTo>
                      <a:pt x="66" y="32"/>
                    </a:lnTo>
                    <a:lnTo>
                      <a:pt x="65" y="33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3" y="34"/>
                    </a:lnTo>
                    <a:lnTo>
                      <a:pt x="63" y="35"/>
                    </a:lnTo>
                    <a:lnTo>
                      <a:pt x="63" y="34"/>
                    </a:lnTo>
                    <a:lnTo>
                      <a:pt x="62" y="34"/>
                    </a:lnTo>
                    <a:lnTo>
                      <a:pt x="62" y="33"/>
                    </a:lnTo>
                    <a:lnTo>
                      <a:pt x="61" y="33"/>
                    </a:lnTo>
                    <a:lnTo>
                      <a:pt x="61" y="34"/>
                    </a:lnTo>
                    <a:lnTo>
                      <a:pt x="60" y="34"/>
                    </a:lnTo>
                    <a:lnTo>
                      <a:pt x="59" y="35"/>
                    </a:lnTo>
                    <a:lnTo>
                      <a:pt x="59" y="34"/>
                    </a:lnTo>
                    <a:lnTo>
                      <a:pt x="58" y="34"/>
                    </a:lnTo>
                    <a:lnTo>
                      <a:pt x="57" y="33"/>
                    </a:lnTo>
                    <a:lnTo>
                      <a:pt x="56" y="33"/>
                    </a:lnTo>
                    <a:lnTo>
                      <a:pt x="56" y="32"/>
                    </a:lnTo>
                    <a:lnTo>
                      <a:pt x="57" y="32"/>
                    </a:lnTo>
                    <a:lnTo>
                      <a:pt x="56" y="31"/>
                    </a:lnTo>
                    <a:lnTo>
                      <a:pt x="56" y="30"/>
                    </a:lnTo>
                    <a:lnTo>
                      <a:pt x="55" y="30"/>
                    </a:lnTo>
                    <a:lnTo>
                      <a:pt x="56" y="29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4" y="28"/>
                    </a:lnTo>
                    <a:lnTo>
                      <a:pt x="53" y="28"/>
                    </a:lnTo>
                    <a:lnTo>
                      <a:pt x="53" y="29"/>
                    </a:lnTo>
                    <a:lnTo>
                      <a:pt x="52" y="29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50" y="31"/>
                    </a:lnTo>
                    <a:lnTo>
                      <a:pt x="49" y="31"/>
                    </a:lnTo>
                    <a:lnTo>
                      <a:pt x="48" y="32"/>
                    </a:lnTo>
                    <a:lnTo>
                      <a:pt x="47" y="32"/>
                    </a:lnTo>
                    <a:lnTo>
                      <a:pt x="46" y="31"/>
                    </a:lnTo>
                    <a:lnTo>
                      <a:pt x="46" y="30"/>
                    </a:lnTo>
                    <a:lnTo>
                      <a:pt x="47" y="30"/>
                    </a:lnTo>
                    <a:lnTo>
                      <a:pt x="48" y="30"/>
                    </a:lnTo>
                    <a:lnTo>
                      <a:pt x="48" y="29"/>
                    </a:lnTo>
                    <a:lnTo>
                      <a:pt x="48" y="28"/>
                    </a:lnTo>
                    <a:lnTo>
                      <a:pt x="47" y="28"/>
                    </a:lnTo>
                    <a:lnTo>
                      <a:pt x="46" y="28"/>
                    </a:lnTo>
                    <a:lnTo>
                      <a:pt x="46" y="27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4" y="26"/>
                    </a:lnTo>
                    <a:lnTo>
                      <a:pt x="44" y="25"/>
                    </a:lnTo>
                    <a:lnTo>
                      <a:pt x="44" y="24"/>
                    </a:lnTo>
                    <a:lnTo>
                      <a:pt x="43" y="23"/>
                    </a:lnTo>
                    <a:lnTo>
                      <a:pt x="43" y="22"/>
                    </a:lnTo>
                    <a:lnTo>
                      <a:pt x="43" y="21"/>
                    </a:lnTo>
                    <a:lnTo>
                      <a:pt x="42" y="21"/>
                    </a:lnTo>
                    <a:lnTo>
                      <a:pt x="41" y="20"/>
                    </a:lnTo>
                    <a:lnTo>
                      <a:pt x="41" y="18"/>
                    </a:lnTo>
                    <a:lnTo>
                      <a:pt x="40" y="18"/>
                    </a:lnTo>
                    <a:lnTo>
                      <a:pt x="40" y="16"/>
                    </a:lnTo>
                    <a:lnTo>
                      <a:pt x="40" y="15"/>
                    </a:lnTo>
                    <a:lnTo>
                      <a:pt x="40" y="14"/>
                    </a:lnTo>
                    <a:lnTo>
                      <a:pt x="39" y="14"/>
                    </a:lnTo>
                    <a:lnTo>
                      <a:pt x="39" y="13"/>
                    </a:lnTo>
                    <a:lnTo>
                      <a:pt x="38" y="12"/>
                    </a:lnTo>
                    <a:lnTo>
                      <a:pt x="38" y="11"/>
                    </a:lnTo>
                    <a:lnTo>
                      <a:pt x="38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6" y="9"/>
                    </a:lnTo>
                    <a:lnTo>
                      <a:pt x="35" y="9"/>
                    </a:lnTo>
                    <a:lnTo>
                      <a:pt x="35" y="8"/>
                    </a:lnTo>
                    <a:lnTo>
                      <a:pt x="34" y="8"/>
                    </a:lnTo>
                    <a:lnTo>
                      <a:pt x="33" y="7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30" y="6"/>
                    </a:lnTo>
                    <a:lnTo>
                      <a:pt x="29" y="5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5" y="0"/>
                    </a:lnTo>
                    <a:lnTo>
                      <a:pt x="24" y="1"/>
                    </a:lnTo>
                    <a:lnTo>
                      <a:pt x="23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21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0" y="3"/>
                    </a:lnTo>
                    <a:lnTo>
                      <a:pt x="21" y="4"/>
                    </a:lnTo>
                    <a:lnTo>
                      <a:pt x="21" y="5"/>
                    </a:lnTo>
                    <a:lnTo>
                      <a:pt x="20" y="5"/>
                    </a:lnTo>
                    <a:lnTo>
                      <a:pt x="19" y="5"/>
                    </a:lnTo>
                    <a:lnTo>
                      <a:pt x="18" y="5"/>
                    </a:lnTo>
                    <a:lnTo>
                      <a:pt x="17" y="5"/>
                    </a:lnTo>
                    <a:lnTo>
                      <a:pt x="16" y="5"/>
                    </a:lnTo>
                    <a:lnTo>
                      <a:pt x="15" y="5"/>
                    </a:lnTo>
                    <a:lnTo>
                      <a:pt x="14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10" y="6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17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5"/>
                    </a:lnTo>
                    <a:lnTo>
                      <a:pt x="4" y="26"/>
                    </a:lnTo>
                    <a:lnTo>
                      <a:pt x="4" y="27"/>
                    </a:lnTo>
                    <a:lnTo>
                      <a:pt x="4" y="28"/>
                    </a:lnTo>
                    <a:lnTo>
                      <a:pt x="5" y="28"/>
                    </a:lnTo>
                    <a:lnTo>
                      <a:pt x="5" y="29"/>
                    </a:lnTo>
                    <a:lnTo>
                      <a:pt x="6" y="30"/>
                    </a:lnTo>
                    <a:lnTo>
                      <a:pt x="7" y="31"/>
                    </a:lnTo>
                    <a:lnTo>
                      <a:pt x="8" y="31"/>
                    </a:lnTo>
                    <a:lnTo>
                      <a:pt x="9" y="31"/>
                    </a:lnTo>
                    <a:lnTo>
                      <a:pt x="9" y="32"/>
                    </a:lnTo>
                    <a:lnTo>
                      <a:pt x="10" y="32"/>
                    </a:lnTo>
                    <a:lnTo>
                      <a:pt x="11" y="32"/>
                    </a:lnTo>
                    <a:lnTo>
                      <a:pt x="11" y="31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3" y="32"/>
                    </a:lnTo>
                    <a:lnTo>
                      <a:pt x="14" y="33"/>
                    </a:lnTo>
                    <a:lnTo>
                      <a:pt x="15" y="34"/>
                    </a:lnTo>
                    <a:lnTo>
                      <a:pt x="16" y="34"/>
                    </a:lnTo>
                    <a:lnTo>
                      <a:pt x="16" y="35"/>
                    </a:lnTo>
                    <a:lnTo>
                      <a:pt x="17" y="35"/>
                    </a:lnTo>
                    <a:lnTo>
                      <a:pt x="18" y="35"/>
                    </a:lnTo>
                    <a:lnTo>
                      <a:pt x="19" y="34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8" y="37"/>
                    </a:lnTo>
                    <a:lnTo>
                      <a:pt x="18" y="38"/>
                    </a:lnTo>
                    <a:lnTo>
                      <a:pt x="18" y="39"/>
                    </a:lnTo>
                    <a:lnTo>
                      <a:pt x="17" y="41"/>
                    </a:lnTo>
                    <a:lnTo>
                      <a:pt x="16" y="42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14" y="48"/>
                    </a:lnTo>
                    <a:lnTo>
                      <a:pt x="11" y="55"/>
                    </a:lnTo>
                    <a:lnTo>
                      <a:pt x="7" y="62"/>
                    </a:lnTo>
                    <a:lnTo>
                      <a:pt x="5" y="67"/>
                    </a:lnTo>
                    <a:lnTo>
                      <a:pt x="4" y="69"/>
                    </a:lnTo>
                    <a:lnTo>
                      <a:pt x="4" y="70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5" y="72"/>
                    </a:lnTo>
                    <a:lnTo>
                      <a:pt x="6" y="73"/>
                    </a:lnTo>
                    <a:lnTo>
                      <a:pt x="6" y="74"/>
                    </a:lnTo>
                    <a:lnTo>
                      <a:pt x="6" y="75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00" name="Freeform 28"/>
              <p:cNvSpPr>
                <a:spLocks/>
              </p:cNvSpPr>
              <p:nvPr/>
            </p:nvSpPr>
            <p:spPr bwMode="auto">
              <a:xfrm>
                <a:off x="789" y="1252"/>
                <a:ext cx="222" cy="268"/>
              </a:xfrm>
              <a:custGeom>
                <a:avLst/>
                <a:gdLst>
                  <a:gd name="T0" fmla="*/ 231479 w 40"/>
                  <a:gd name="T1" fmla="*/ 440692 h 51"/>
                  <a:gd name="T2" fmla="*/ 147019 w 40"/>
                  <a:gd name="T3" fmla="*/ 465075 h 51"/>
                  <a:gd name="T4" fmla="*/ 57942 w 40"/>
                  <a:gd name="T5" fmla="*/ 440692 h 51"/>
                  <a:gd name="T6" fmla="*/ 57942 w 40"/>
                  <a:gd name="T7" fmla="*/ 336230 h 51"/>
                  <a:gd name="T8" fmla="*/ 89233 w 40"/>
                  <a:gd name="T9" fmla="*/ 252335 h 51"/>
                  <a:gd name="T10" fmla="*/ 31296 w 40"/>
                  <a:gd name="T11" fmla="*/ 212739 h 51"/>
                  <a:gd name="T12" fmla="*/ 0 w 40"/>
                  <a:gd name="T13" fmla="*/ 168472 h 51"/>
                  <a:gd name="T14" fmla="*/ 89233 w 40"/>
                  <a:gd name="T15" fmla="*/ 168472 h 51"/>
                  <a:gd name="T16" fmla="*/ 173693 w 40"/>
                  <a:gd name="T17" fmla="*/ 212739 h 51"/>
                  <a:gd name="T18" fmla="*/ 295055 w 40"/>
                  <a:gd name="T19" fmla="*/ 232619 h 51"/>
                  <a:gd name="T20" fmla="*/ 353030 w 40"/>
                  <a:gd name="T21" fmla="*/ 252335 h 51"/>
                  <a:gd name="T22" fmla="*/ 379520 w 40"/>
                  <a:gd name="T23" fmla="*/ 188357 h 51"/>
                  <a:gd name="T24" fmla="*/ 468753 w 40"/>
                  <a:gd name="T25" fmla="*/ 168472 h 51"/>
                  <a:gd name="T26" fmla="*/ 553213 w 40"/>
                  <a:gd name="T27" fmla="*/ 168472 h 51"/>
                  <a:gd name="T28" fmla="*/ 615772 w 40"/>
                  <a:gd name="T29" fmla="*/ 128130 h 51"/>
                  <a:gd name="T30" fmla="*/ 673559 w 40"/>
                  <a:gd name="T31" fmla="*/ 104494 h 51"/>
                  <a:gd name="T32" fmla="*/ 758019 w 40"/>
                  <a:gd name="T33" fmla="*/ 63984 h 51"/>
                  <a:gd name="T34" fmla="*/ 790331 w 40"/>
                  <a:gd name="T35" fmla="*/ 19885 h 51"/>
                  <a:gd name="T36" fmla="*/ 790331 w 40"/>
                  <a:gd name="T37" fmla="*/ 0 h 51"/>
                  <a:gd name="T38" fmla="*/ 906054 w 40"/>
                  <a:gd name="T39" fmla="*/ 0 h 51"/>
                  <a:gd name="T40" fmla="*/ 937351 w 40"/>
                  <a:gd name="T41" fmla="*/ 44267 h 51"/>
                  <a:gd name="T42" fmla="*/ 937351 w 40"/>
                  <a:gd name="T43" fmla="*/ 104494 h 51"/>
                  <a:gd name="T44" fmla="*/ 995293 w 40"/>
                  <a:gd name="T45" fmla="*/ 147873 h 51"/>
                  <a:gd name="T46" fmla="*/ 1021783 w 40"/>
                  <a:gd name="T47" fmla="*/ 188357 h 51"/>
                  <a:gd name="T48" fmla="*/ 1021783 w 40"/>
                  <a:gd name="T49" fmla="*/ 232619 h 51"/>
                  <a:gd name="T50" fmla="*/ 963996 w 40"/>
                  <a:gd name="T51" fmla="*/ 272220 h 51"/>
                  <a:gd name="T52" fmla="*/ 937351 w 40"/>
                  <a:gd name="T53" fmla="*/ 336230 h 51"/>
                  <a:gd name="T54" fmla="*/ 937351 w 40"/>
                  <a:gd name="T55" fmla="*/ 420949 h 51"/>
                  <a:gd name="T56" fmla="*/ 995293 w 40"/>
                  <a:gd name="T57" fmla="*/ 484959 h 51"/>
                  <a:gd name="T58" fmla="*/ 1021783 w 40"/>
                  <a:gd name="T59" fmla="*/ 549106 h 51"/>
                  <a:gd name="T60" fmla="*/ 1111016 w 40"/>
                  <a:gd name="T61" fmla="*/ 609301 h 51"/>
                  <a:gd name="T62" fmla="*/ 963996 w 40"/>
                  <a:gd name="T63" fmla="*/ 801441 h 51"/>
                  <a:gd name="T64" fmla="*/ 906054 w 40"/>
                  <a:gd name="T65" fmla="*/ 841783 h 51"/>
                  <a:gd name="T66" fmla="*/ 873931 w 40"/>
                  <a:gd name="T67" fmla="*/ 905903 h 51"/>
                  <a:gd name="T68" fmla="*/ 848268 w 40"/>
                  <a:gd name="T69" fmla="*/ 945530 h 51"/>
                  <a:gd name="T70" fmla="*/ 790331 w 40"/>
                  <a:gd name="T71" fmla="*/ 989798 h 51"/>
                  <a:gd name="T72" fmla="*/ 731496 w 40"/>
                  <a:gd name="T73" fmla="*/ 969913 h 51"/>
                  <a:gd name="T74" fmla="*/ 700232 w 40"/>
                  <a:gd name="T75" fmla="*/ 925651 h 51"/>
                  <a:gd name="T76" fmla="*/ 615772 w 40"/>
                  <a:gd name="T77" fmla="*/ 945530 h 51"/>
                  <a:gd name="T78" fmla="*/ 584476 w 40"/>
                  <a:gd name="T79" fmla="*/ 1030139 h 51"/>
                  <a:gd name="T80" fmla="*/ 584476 w 40"/>
                  <a:gd name="T81" fmla="*/ 1073661 h 51"/>
                  <a:gd name="T82" fmla="*/ 495243 w 40"/>
                  <a:gd name="T83" fmla="*/ 1030139 h 51"/>
                  <a:gd name="T84" fmla="*/ 437457 w 40"/>
                  <a:gd name="T85" fmla="*/ 989798 h 51"/>
                  <a:gd name="T86" fmla="*/ 410811 w 40"/>
                  <a:gd name="T87" fmla="*/ 969913 h 51"/>
                  <a:gd name="T88" fmla="*/ 437457 w 40"/>
                  <a:gd name="T89" fmla="*/ 945530 h 51"/>
                  <a:gd name="T90" fmla="*/ 410811 w 40"/>
                  <a:gd name="T91" fmla="*/ 885304 h 51"/>
                  <a:gd name="T92" fmla="*/ 410811 w 40"/>
                  <a:gd name="T93" fmla="*/ 821325 h 51"/>
                  <a:gd name="T94" fmla="*/ 410811 w 40"/>
                  <a:gd name="T95" fmla="*/ 717552 h 51"/>
                  <a:gd name="T96" fmla="*/ 353030 w 40"/>
                  <a:gd name="T97" fmla="*/ 653431 h 51"/>
                  <a:gd name="T98" fmla="*/ 321578 w 40"/>
                  <a:gd name="T99" fmla="*/ 568822 h 51"/>
                  <a:gd name="T100" fmla="*/ 262748 w 40"/>
                  <a:gd name="T101" fmla="*/ 504838 h 5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"/>
                  <a:gd name="T154" fmla="*/ 0 h 51"/>
                  <a:gd name="T155" fmla="*/ 40 w 40"/>
                  <a:gd name="T156" fmla="*/ 51 h 5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" h="51">
                    <a:moveTo>
                      <a:pt x="8" y="24"/>
                    </a:moveTo>
                    <a:lnTo>
                      <a:pt x="8" y="23"/>
                    </a:lnTo>
                    <a:lnTo>
                      <a:pt x="8" y="22"/>
                    </a:lnTo>
                    <a:lnTo>
                      <a:pt x="8" y="21"/>
                    </a:lnTo>
                    <a:lnTo>
                      <a:pt x="7" y="21"/>
                    </a:lnTo>
                    <a:lnTo>
                      <a:pt x="6" y="22"/>
                    </a:lnTo>
                    <a:lnTo>
                      <a:pt x="5" y="22"/>
                    </a:lnTo>
                    <a:lnTo>
                      <a:pt x="4" y="22"/>
                    </a:lnTo>
                    <a:lnTo>
                      <a:pt x="4" y="21"/>
                    </a:lnTo>
                    <a:lnTo>
                      <a:pt x="3" y="21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2" y="19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9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8" y="10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3" y="9"/>
                    </a:lnTo>
                    <a:lnTo>
                      <a:pt x="14" y="9"/>
                    </a:lnTo>
                    <a:lnTo>
                      <a:pt x="15" y="8"/>
                    </a:lnTo>
                    <a:lnTo>
                      <a:pt x="16" y="8"/>
                    </a:lnTo>
                    <a:lnTo>
                      <a:pt x="17" y="8"/>
                    </a:lnTo>
                    <a:lnTo>
                      <a:pt x="18" y="8"/>
                    </a:lnTo>
                    <a:lnTo>
                      <a:pt x="19" y="8"/>
                    </a:lnTo>
                    <a:lnTo>
                      <a:pt x="19" y="7"/>
                    </a:lnTo>
                    <a:lnTo>
                      <a:pt x="20" y="7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2" y="5"/>
                    </a:lnTo>
                    <a:lnTo>
                      <a:pt x="23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6"/>
                    </a:lnTo>
                    <a:lnTo>
                      <a:pt x="34" y="6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5" y="9"/>
                    </a:lnTo>
                    <a:lnTo>
                      <a:pt x="35" y="10"/>
                    </a:lnTo>
                    <a:lnTo>
                      <a:pt x="35" y="11"/>
                    </a:lnTo>
                    <a:lnTo>
                      <a:pt x="34" y="12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2" y="19"/>
                    </a:lnTo>
                    <a:lnTo>
                      <a:pt x="32" y="20"/>
                    </a:lnTo>
                    <a:lnTo>
                      <a:pt x="33" y="20"/>
                    </a:lnTo>
                    <a:lnTo>
                      <a:pt x="33" y="21"/>
                    </a:lnTo>
                    <a:lnTo>
                      <a:pt x="33" y="22"/>
                    </a:lnTo>
                    <a:lnTo>
                      <a:pt x="34" y="23"/>
                    </a:lnTo>
                    <a:lnTo>
                      <a:pt x="34" y="24"/>
                    </a:lnTo>
                    <a:lnTo>
                      <a:pt x="34" y="25"/>
                    </a:lnTo>
                    <a:lnTo>
                      <a:pt x="34" y="26"/>
                    </a:lnTo>
                    <a:lnTo>
                      <a:pt x="35" y="26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9" y="29"/>
                    </a:lnTo>
                    <a:lnTo>
                      <a:pt x="40" y="38"/>
                    </a:lnTo>
                    <a:lnTo>
                      <a:pt x="33" y="38"/>
                    </a:lnTo>
                    <a:lnTo>
                      <a:pt x="32" y="38"/>
                    </a:lnTo>
                    <a:lnTo>
                      <a:pt x="32" y="39"/>
                    </a:lnTo>
                    <a:lnTo>
                      <a:pt x="31" y="40"/>
                    </a:lnTo>
                    <a:lnTo>
                      <a:pt x="31" y="41"/>
                    </a:lnTo>
                    <a:lnTo>
                      <a:pt x="31" y="42"/>
                    </a:lnTo>
                    <a:lnTo>
                      <a:pt x="30" y="42"/>
                    </a:lnTo>
                    <a:lnTo>
                      <a:pt x="30" y="43"/>
                    </a:lnTo>
                    <a:lnTo>
                      <a:pt x="29" y="43"/>
                    </a:lnTo>
                    <a:lnTo>
                      <a:pt x="29" y="44"/>
                    </a:lnTo>
                    <a:lnTo>
                      <a:pt x="28" y="45"/>
                    </a:lnTo>
                    <a:lnTo>
                      <a:pt x="29" y="45"/>
                    </a:lnTo>
                    <a:lnTo>
                      <a:pt x="29" y="46"/>
                    </a:lnTo>
                    <a:lnTo>
                      <a:pt x="28" y="46"/>
                    </a:lnTo>
                    <a:lnTo>
                      <a:pt x="28" y="47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6" y="46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4" y="45"/>
                    </a:lnTo>
                    <a:lnTo>
                      <a:pt x="24" y="44"/>
                    </a:lnTo>
                    <a:lnTo>
                      <a:pt x="23" y="44"/>
                    </a:lnTo>
                    <a:lnTo>
                      <a:pt x="22" y="45"/>
                    </a:lnTo>
                    <a:lnTo>
                      <a:pt x="21" y="45"/>
                    </a:lnTo>
                    <a:lnTo>
                      <a:pt x="21" y="46"/>
                    </a:lnTo>
                    <a:lnTo>
                      <a:pt x="20" y="46"/>
                    </a:lnTo>
                    <a:lnTo>
                      <a:pt x="20" y="47"/>
                    </a:lnTo>
                    <a:lnTo>
                      <a:pt x="20" y="48"/>
                    </a:lnTo>
                    <a:lnTo>
                      <a:pt x="20" y="49"/>
                    </a:lnTo>
                    <a:lnTo>
                      <a:pt x="20" y="50"/>
                    </a:lnTo>
                    <a:lnTo>
                      <a:pt x="20" y="51"/>
                    </a:lnTo>
                    <a:lnTo>
                      <a:pt x="19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6" y="48"/>
                    </a:lnTo>
                    <a:lnTo>
                      <a:pt x="15" y="48"/>
                    </a:lnTo>
                    <a:lnTo>
                      <a:pt x="15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5" y="45"/>
                    </a:lnTo>
                    <a:lnTo>
                      <a:pt x="15" y="44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1"/>
                    </a:lnTo>
                    <a:lnTo>
                      <a:pt x="14" y="40"/>
                    </a:lnTo>
                    <a:lnTo>
                      <a:pt x="14" y="39"/>
                    </a:lnTo>
                    <a:lnTo>
                      <a:pt x="14" y="38"/>
                    </a:lnTo>
                    <a:lnTo>
                      <a:pt x="14" y="37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4" y="34"/>
                    </a:lnTo>
                    <a:lnTo>
                      <a:pt x="13" y="33"/>
                    </a:lnTo>
                    <a:lnTo>
                      <a:pt x="13" y="32"/>
                    </a:lnTo>
                    <a:lnTo>
                      <a:pt x="12" y="31"/>
                    </a:lnTo>
                    <a:lnTo>
                      <a:pt x="12" y="30"/>
                    </a:lnTo>
                    <a:lnTo>
                      <a:pt x="11" y="29"/>
                    </a:lnTo>
                    <a:lnTo>
                      <a:pt x="11" y="28"/>
                    </a:lnTo>
                    <a:lnTo>
                      <a:pt x="11" y="27"/>
                    </a:lnTo>
                    <a:lnTo>
                      <a:pt x="10" y="26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8" y="25"/>
                    </a:lnTo>
                    <a:lnTo>
                      <a:pt x="8" y="24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01" name="Freeform 29"/>
              <p:cNvSpPr>
                <a:spLocks/>
              </p:cNvSpPr>
              <p:nvPr/>
            </p:nvSpPr>
            <p:spPr bwMode="auto">
              <a:xfrm>
                <a:off x="446" y="1378"/>
                <a:ext cx="670" cy="479"/>
              </a:xfrm>
              <a:custGeom>
                <a:avLst/>
                <a:gdLst>
                  <a:gd name="T0" fmla="*/ 1899937 w 121"/>
                  <a:gd name="T1" fmla="*/ 19976 h 91"/>
                  <a:gd name="T2" fmla="*/ 1842539 w 121"/>
                  <a:gd name="T3" fmla="*/ 105148 h 91"/>
                  <a:gd name="T4" fmla="*/ 1759880 w 121"/>
                  <a:gd name="T5" fmla="*/ 128919 h 91"/>
                  <a:gd name="T6" fmla="*/ 1645088 w 121"/>
                  <a:gd name="T7" fmla="*/ 189600 h 91"/>
                  <a:gd name="T8" fmla="*/ 1587723 w 121"/>
                  <a:gd name="T9" fmla="*/ 169624 h 91"/>
                  <a:gd name="T10" fmla="*/ 1442056 w 121"/>
                  <a:gd name="T11" fmla="*/ 214229 h 91"/>
                  <a:gd name="T12" fmla="*/ 1296384 w 121"/>
                  <a:gd name="T13" fmla="*/ 149643 h 91"/>
                  <a:gd name="T14" fmla="*/ 1238991 w 121"/>
                  <a:gd name="T15" fmla="*/ 19976 h 91"/>
                  <a:gd name="T16" fmla="*/ 1093351 w 121"/>
                  <a:gd name="T17" fmla="*/ 64476 h 91"/>
                  <a:gd name="T18" fmla="*/ 1035959 w 121"/>
                  <a:gd name="T19" fmla="*/ 64476 h 91"/>
                  <a:gd name="T20" fmla="*/ 806586 w 121"/>
                  <a:gd name="T21" fmla="*/ 64476 h 91"/>
                  <a:gd name="T22" fmla="*/ 806586 w 121"/>
                  <a:gd name="T23" fmla="*/ 189600 h 91"/>
                  <a:gd name="T24" fmla="*/ 806586 w 121"/>
                  <a:gd name="T25" fmla="*/ 234068 h 91"/>
                  <a:gd name="T26" fmla="*/ 691822 w 121"/>
                  <a:gd name="T27" fmla="*/ 383853 h 91"/>
                  <a:gd name="T28" fmla="*/ 806586 w 121"/>
                  <a:gd name="T29" fmla="*/ 508977 h 91"/>
                  <a:gd name="T30" fmla="*/ 749221 w 121"/>
                  <a:gd name="T31" fmla="*/ 913553 h 91"/>
                  <a:gd name="T32" fmla="*/ 660919 w 121"/>
                  <a:gd name="T33" fmla="*/ 1042472 h 91"/>
                  <a:gd name="T34" fmla="*/ 578072 w 121"/>
                  <a:gd name="T35" fmla="*/ 1022497 h 91"/>
                  <a:gd name="T36" fmla="*/ 520861 w 121"/>
                  <a:gd name="T37" fmla="*/ 1062448 h 91"/>
                  <a:gd name="T38" fmla="*/ 432405 w 121"/>
                  <a:gd name="T39" fmla="*/ 1062448 h 91"/>
                  <a:gd name="T40" fmla="*/ 260431 w 121"/>
                  <a:gd name="T41" fmla="*/ 1106948 h 91"/>
                  <a:gd name="T42" fmla="*/ 145667 w 121"/>
                  <a:gd name="T43" fmla="*/ 1192257 h 91"/>
                  <a:gd name="T44" fmla="*/ 88274 w 121"/>
                  <a:gd name="T45" fmla="*/ 1341900 h 91"/>
                  <a:gd name="T46" fmla="*/ 31058 w 121"/>
                  <a:gd name="T47" fmla="*/ 1446301 h 91"/>
                  <a:gd name="T48" fmla="*/ 1327447 w 121"/>
                  <a:gd name="T49" fmla="*/ 1935328 h 91"/>
                  <a:gd name="T50" fmla="*/ 1442056 w 121"/>
                  <a:gd name="T51" fmla="*/ 1870853 h 91"/>
                  <a:gd name="T52" fmla="*/ 1587723 w 121"/>
                  <a:gd name="T53" fmla="*/ 1870853 h 91"/>
                  <a:gd name="T54" fmla="*/ 1670565 w 121"/>
                  <a:gd name="T55" fmla="*/ 1870853 h 91"/>
                  <a:gd name="T56" fmla="*/ 1759880 w 121"/>
                  <a:gd name="T57" fmla="*/ 1806409 h 91"/>
                  <a:gd name="T58" fmla="*/ 1873603 w 121"/>
                  <a:gd name="T59" fmla="*/ 1745729 h 91"/>
                  <a:gd name="T60" fmla="*/ 1930813 w 121"/>
                  <a:gd name="T61" fmla="*/ 1701092 h 91"/>
                  <a:gd name="T62" fmla="*/ 1988211 w 121"/>
                  <a:gd name="T63" fmla="*/ 1636648 h 91"/>
                  <a:gd name="T64" fmla="*/ 2133878 w 121"/>
                  <a:gd name="T65" fmla="*/ 1660419 h 91"/>
                  <a:gd name="T66" fmla="*/ 2248642 w 121"/>
                  <a:gd name="T67" fmla="*/ 1745729 h 91"/>
                  <a:gd name="T68" fmla="*/ 2306035 w 121"/>
                  <a:gd name="T69" fmla="*/ 1765705 h 91"/>
                  <a:gd name="T70" fmla="*/ 2997857 w 121"/>
                  <a:gd name="T71" fmla="*/ 1765705 h 91"/>
                  <a:gd name="T72" fmla="*/ 3055223 w 121"/>
                  <a:gd name="T73" fmla="*/ 1681253 h 91"/>
                  <a:gd name="T74" fmla="*/ 3055223 w 121"/>
                  <a:gd name="T75" fmla="*/ 1551476 h 91"/>
                  <a:gd name="T76" fmla="*/ 3024165 w 121"/>
                  <a:gd name="T77" fmla="*/ 1402554 h 91"/>
                  <a:gd name="T78" fmla="*/ 3399204 w 121"/>
                  <a:gd name="T79" fmla="*/ 808405 h 91"/>
                  <a:gd name="T80" fmla="*/ 3487661 w 121"/>
                  <a:gd name="T81" fmla="*/ 658620 h 91"/>
                  <a:gd name="T82" fmla="*/ 3372869 w 121"/>
                  <a:gd name="T83" fmla="*/ 658620 h 91"/>
                  <a:gd name="T84" fmla="*/ 3227202 w 121"/>
                  <a:gd name="T85" fmla="*/ 594149 h 91"/>
                  <a:gd name="T86" fmla="*/ 3081563 w 121"/>
                  <a:gd name="T87" fmla="*/ 573452 h 91"/>
                  <a:gd name="T88" fmla="*/ 3024165 w 121"/>
                  <a:gd name="T89" fmla="*/ 508977 h 91"/>
                  <a:gd name="T90" fmla="*/ 2966772 w 121"/>
                  <a:gd name="T91" fmla="*/ 448328 h 91"/>
                  <a:gd name="T92" fmla="*/ 2681047 w 121"/>
                  <a:gd name="T93" fmla="*/ 359218 h 91"/>
                  <a:gd name="T94" fmla="*/ 2623676 w 121"/>
                  <a:gd name="T95" fmla="*/ 448328 h 91"/>
                  <a:gd name="T96" fmla="*/ 2535374 w 121"/>
                  <a:gd name="T97" fmla="*/ 469025 h 91"/>
                  <a:gd name="T98" fmla="*/ 2420616 w 121"/>
                  <a:gd name="T99" fmla="*/ 448328 h 91"/>
                  <a:gd name="T100" fmla="*/ 2363251 w 121"/>
                  <a:gd name="T101" fmla="*/ 553471 h 91"/>
                  <a:gd name="T102" fmla="*/ 2274944 w 121"/>
                  <a:gd name="T103" fmla="*/ 533495 h 91"/>
                  <a:gd name="T104" fmla="*/ 2191277 w 121"/>
                  <a:gd name="T105" fmla="*/ 469025 h 91"/>
                  <a:gd name="T106" fmla="*/ 2191277 w 121"/>
                  <a:gd name="T107" fmla="*/ 403829 h 91"/>
                  <a:gd name="T108" fmla="*/ 2191277 w 121"/>
                  <a:gd name="T109" fmla="*/ 254933 h 91"/>
                  <a:gd name="T110" fmla="*/ 2102970 w 121"/>
                  <a:gd name="T111" fmla="*/ 105148 h 91"/>
                  <a:gd name="T112" fmla="*/ 2019269 w 121"/>
                  <a:gd name="T113" fmla="*/ 19976 h 9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1"/>
                  <a:gd name="T172" fmla="*/ 0 h 91"/>
                  <a:gd name="T173" fmla="*/ 121 w 121"/>
                  <a:gd name="T174" fmla="*/ 91 h 9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1" h="91">
                    <a:moveTo>
                      <a:pt x="70" y="0"/>
                    </a:moveTo>
                    <a:lnTo>
                      <a:pt x="70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1"/>
                    </a:lnTo>
                    <a:lnTo>
                      <a:pt x="67" y="1"/>
                    </a:lnTo>
                    <a:lnTo>
                      <a:pt x="66" y="1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5" y="3"/>
                    </a:lnTo>
                    <a:lnTo>
                      <a:pt x="65" y="4"/>
                    </a:lnTo>
                    <a:lnTo>
                      <a:pt x="64" y="5"/>
                    </a:lnTo>
                    <a:lnTo>
                      <a:pt x="63" y="5"/>
                    </a:lnTo>
                    <a:lnTo>
                      <a:pt x="63" y="4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2" y="6"/>
                    </a:lnTo>
                    <a:lnTo>
                      <a:pt x="61" y="6"/>
                    </a:lnTo>
                    <a:lnTo>
                      <a:pt x="60" y="6"/>
                    </a:lnTo>
                    <a:lnTo>
                      <a:pt x="60" y="7"/>
                    </a:lnTo>
                    <a:lnTo>
                      <a:pt x="59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7" y="9"/>
                    </a:lnTo>
                    <a:lnTo>
                      <a:pt x="56" y="9"/>
                    </a:lnTo>
                    <a:lnTo>
                      <a:pt x="56" y="10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6" y="9"/>
                    </a:lnTo>
                    <a:lnTo>
                      <a:pt x="55" y="8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3" y="9"/>
                    </a:lnTo>
                    <a:lnTo>
                      <a:pt x="52" y="10"/>
                    </a:lnTo>
                    <a:lnTo>
                      <a:pt x="51" y="10"/>
                    </a:lnTo>
                    <a:lnTo>
                      <a:pt x="50" y="9"/>
                    </a:lnTo>
                    <a:lnTo>
                      <a:pt x="50" y="10"/>
                    </a:lnTo>
                    <a:lnTo>
                      <a:pt x="49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7" y="7"/>
                    </a:lnTo>
                    <a:lnTo>
                      <a:pt x="46" y="7"/>
                    </a:lnTo>
                    <a:lnTo>
                      <a:pt x="45" y="7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4" y="3"/>
                    </a:lnTo>
                    <a:lnTo>
                      <a:pt x="44" y="2"/>
                    </a:lnTo>
                    <a:lnTo>
                      <a:pt x="43" y="1"/>
                    </a:lnTo>
                    <a:lnTo>
                      <a:pt x="43" y="0"/>
                    </a:lnTo>
                    <a:lnTo>
                      <a:pt x="42" y="0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3"/>
                    </a:lnTo>
                    <a:lnTo>
                      <a:pt x="38" y="2"/>
                    </a:lnTo>
                    <a:lnTo>
                      <a:pt x="38" y="1"/>
                    </a:lnTo>
                    <a:lnTo>
                      <a:pt x="37" y="1"/>
                    </a:lnTo>
                    <a:lnTo>
                      <a:pt x="36" y="2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4" y="3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3"/>
                    </a:lnTo>
                    <a:lnTo>
                      <a:pt x="30" y="3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5" y="4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10"/>
                    </a:lnTo>
                    <a:lnTo>
                      <a:pt x="30" y="11"/>
                    </a:lnTo>
                    <a:lnTo>
                      <a:pt x="30" y="12"/>
                    </a:lnTo>
                    <a:lnTo>
                      <a:pt x="29" y="12"/>
                    </a:lnTo>
                    <a:lnTo>
                      <a:pt x="28" y="11"/>
                    </a:lnTo>
                    <a:lnTo>
                      <a:pt x="27" y="12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3"/>
                    </a:lnTo>
                    <a:lnTo>
                      <a:pt x="24" y="18"/>
                    </a:lnTo>
                    <a:lnTo>
                      <a:pt x="25" y="19"/>
                    </a:lnTo>
                    <a:lnTo>
                      <a:pt x="25" y="20"/>
                    </a:lnTo>
                    <a:lnTo>
                      <a:pt x="26" y="20"/>
                    </a:lnTo>
                    <a:lnTo>
                      <a:pt x="27" y="21"/>
                    </a:lnTo>
                    <a:lnTo>
                      <a:pt x="27" y="22"/>
                    </a:lnTo>
                    <a:lnTo>
                      <a:pt x="27" y="23"/>
                    </a:lnTo>
                    <a:lnTo>
                      <a:pt x="27" y="24"/>
                    </a:lnTo>
                    <a:lnTo>
                      <a:pt x="28" y="24"/>
                    </a:lnTo>
                    <a:lnTo>
                      <a:pt x="28" y="25"/>
                    </a:lnTo>
                    <a:lnTo>
                      <a:pt x="28" y="26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8" y="30"/>
                    </a:lnTo>
                    <a:lnTo>
                      <a:pt x="27" y="35"/>
                    </a:lnTo>
                    <a:lnTo>
                      <a:pt x="26" y="39"/>
                    </a:lnTo>
                    <a:lnTo>
                      <a:pt x="26" y="43"/>
                    </a:lnTo>
                    <a:lnTo>
                      <a:pt x="25" y="46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49"/>
                    </a:lnTo>
                    <a:lnTo>
                      <a:pt x="22" y="48"/>
                    </a:lnTo>
                    <a:lnTo>
                      <a:pt x="21" y="48"/>
                    </a:lnTo>
                    <a:lnTo>
                      <a:pt x="20" y="48"/>
                    </a:lnTo>
                    <a:lnTo>
                      <a:pt x="19" y="48"/>
                    </a:lnTo>
                    <a:lnTo>
                      <a:pt x="19" y="49"/>
                    </a:lnTo>
                    <a:lnTo>
                      <a:pt x="18" y="49"/>
                    </a:lnTo>
                    <a:lnTo>
                      <a:pt x="18" y="50"/>
                    </a:lnTo>
                    <a:lnTo>
                      <a:pt x="17" y="50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4" y="51"/>
                    </a:lnTo>
                    <a:lnTo>
                      <a:pt x="13" y="51"/>
                    </a:lnTo>
                    <a:lnTo>
                      <a:pt x="12" y="51"/>
                    </a:lnTo>
                    <a:lnTo>
                      <a:pt x="11" y="51"/>
                    </a:lnTo>
                    <a:lnTo>
                      <a:pt x="10" y="52"/>
                    </a:lnTo>
                    <a:lnTo>
                      <a:pt x="9" y="52"/>
                    </a:lnTo>
                    <a:lnTo>
                      <a:pt x="9" y="53"/>
                    </a:lnTo>
                    <a:lnTo>
                      <a:pt x="8" y="53"/>
                    </a:lnTo>
                    <a:lnTo>
                      <a:pt x="8" y="54"/>
                    </a:lnTo>
                    <a:lnTo>
                      <a:pt x="7" y="54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6"/>
                    </a:lnTo>
                    <a:lnTo>
                      <a:pt x="5" y="57"/>
                    </a:lnTo>
                    <a:lnTo>
                      <a:pt x="5" y="58"/>
                    </a:lnTo>
                    <a:lnTo>
                      <a:pt x="5" y="59"/>
                    </a:lnTo>
                    <a:lnTo>
                      <a:pt x="4" y="60"/>
                    </a:lnTo>
                    <a:lnTo>
                      <a:pt x="3" y="61"/>
                    </a:lnTo>
                    <a:lnTo>
                      <a:pt x="3" y="62"/>
                    </a:lnTo>
                    <a:lnTo>
                      <a:pt x="3" y="63"/>
                    </a:lnTo>
                    <a:lnTo>
                      <a:pt x="4" y="64"/>
                    </a:lnTo>
                    <a:lnTo>
                      <a:pt x="4" y="65"/>
                    </a:lnTo>
                    <a:lnTo>
                      <a:pt x="3" y="66"/>
                    </a:lnTo>
                    <a:lnTo>
                      <a:pt x="2" y="67"/>
                    </a:lnTo>
                    <a:lnTo>
                      <a:pt x="1" y="67"/>
                    </a:lnTo>
                    <a:lnTo>
                      <a:pt x="1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4" y="72"/>
                    </a:lnTo>
                    <a:lnTo>
                      <a:pt x="7" y="74"/>
                    </a:lnTo>
                    <a:lnTo>
                      <a:pt x="22" y="78"/>
                    </a:lnTo>
                    <a:lnTo>
                      <a:pt x="34" y="85"/>
                    </a:lnTo>
                    <a:lnTo>
                      <a:pt x="46" y="91"/>
                    </a:lnTo>
                    <a:lnTo>
                      <a:pt x="46" y="90"/>
                    </a:lnTo>
                    <a:lnTo>
                      <a:pt x="47" y="90"/>
                    </a:lnTo>
                    <a:lnTo>
                      <a:pt x="48" y="90"/>
                    </a:lnTo>
                    <a:lnTo>
                      <a:pt x="48" y="89"/>
                    </a:lnTo>
                    <a:lnTo>
                      <a:pt x="49" y="88"/>
                    </a:lnTo>
                    <a:lnTo>
                      <a:pt x="50" y="88"/>
                    </a:lnTo>
                    <a:lnTo>
                      <a:pt x="51" y="88"/>
                    </a:lnTo>
                    <a:lnTo>
                      <a:pt x="52" y="88"/>
                    </a:lnTo>
                    <a:lnTo>
                      <a:pt x="53" y="88"/>
                    </a:lnTo>
                    <a:lnTo>
                      <a:pt x="53" y="89"/>
                    </a:lnTo>
                    <a:lnTo>
                      <a:pt x="54" y="89"/>
                    </a:lnTo>
                    <a:lnTo>
                      <a:pt x="54" y="88"/>
                    </a:lnTo>
                    <a:lnTo>
                      <a:pt x="55" y="88"/>
                    </a:lnTo>
                    <a:lnTo>
                      <a:pt x="56" y="88"/>
                    </a:lnTo>
                    <a:lnTo>
                      <a:pt x="56" y="87"/>
                    </a:lnTo>
                    <a:lnTo>
                      <a:pt x="57" y="87"/>
                    </a:lnTo>
                    <a:lnTo>
                      <a:pt x="58" y="88"/>
                    </a:lnTo>
                    <a:lnTo>
                      <a:pt x="59" y="87"/>
                    </a:lnTo>
                    <a:lnTo>
                      <a:pt x="59" y="86"/>
                    </a:lnTo>
                    <a:lnTo>
                      <a:pt x="59" y="85"/>
                    </a:lnTo>
                    <a:lnTo>
                      <a:pt x="60" y="85"/>
                    </a:lnTo>
                    <a:lnTo>
                      <a:pt x="61" y="84"/>
                    </a:lnTo>
                    <a:lnTo>
                      <a:pt x="61" y="85"/>
                    </a:lnTo>
                    <a:lnTo>
                      <a:pt x="62" y="84"/>
                    </a:lnTo>
                    <a:lnTo>
                      <a:pt x="63" y="84"/>
                    </a:lnTo>
                    <a:lnTo>
                      <a:pt x="64" y="84"/>
                    </a:lnTo>
                    <a:lnTo>
                      <a:pt x="65" y="84"/>
                    </a:lnTo>
                    <a:lnTo>
                      <a:pt x="65" y="83"/>
                    </a:lnTo>
                    <a:lnTo>
                      <a:pt x="64" y="83"/>
                    </a:lnTo>
                    <a:lnTo>
                      <a:pt x="65" y="82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80"/>
                    </a:lnTo>
                    <a:lnTo>
                      <a:pt x="67" y="80"/>
                    </a:lnTo>
                    <a:lnTo>
                      <a:pt x="68" y="79"/>
                    </a:lnTo>
                    <a:lnTo>
                      <a:pt x="68" y="78"/>
                    </a:lnTo>
                    <a:lnTo>
                      <a:pt x="69" y="78"/>
                    </a:lnTo>
                    <a:lnTo>
                      <a:pt x="69" y="77"/>
                    </a:lnTo>
                    <a:lnTo>
                      <a:pt x="70" y="77"/>
                    </a:lnTo>
                    <a:lnTo>
                      <a:pt x="71" y="77"/>
                    </a:lnTo>
                    <a:lnTo>
                      <a:pt x="72" y="77"/>
                    </a:lnTo>
                    <a:lnTo>
                      <a:pt x="73" y="77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75" y="79"/>
                    </a:lnTo>
                    <a:lnTo>
                      <a:pt x="76" y="79"/>
                    </a:lnTo>
                    <a:lnTo>
                      <a:pt x="76" y="80"/>
                    </a:lnTo>
                    <a:lnTo>
                      <a:pt x="77" y="80"/>
                    </a:lnTo>
                    <a:lnTo>
                      <a:pt x="77" y="81"/>
                    </a:lnTo>
                    <a:lnTo>
                      <a:pt x="78" y="82"/>
                    </a:lnTo>
                    <a:lnTo>
                      <a:pt x="79" y="83"/>
                    </a:lnTo>
                    <a:lnTo>
                      <a:pt x="80" y="84"/>
                    </a:lnTo>
                    <a:lnTo>
                      <a:pt x="80" y="83"/>
                    </a:lnTo>
                    <a:lnTo>
                      <a:pt x="81" y="82"/>
                    </a:lnTo>
                    <a:lnTo>
                      <a:pt x="83" y="83"/>
                    </a:lnTo>
                    <a:lnTo>
                      <a:pt x="104" y="83"/>
                    </a:lnTo>
                    <a:lnTo>
                      <a:pt x="105" y="83"/>
                    </a:lnTo>
                    <a:lnTo>
                      <a:pt x="105" y="82"/>
                    </a:lnTo>
                    <a:lnTo>
                      <a:pt x="105" y="81"/>
                    </a:lnTo>
                    <a:lnTo>
                      <a:pt x="105" y="80"/>
                    </a:lnTo>
                    <a:lnTo>
                      <a:pt x="106" y="79"/>
                    </a:lnTo>
                    <a:lnTo>
                      <a:pt x="106" y="78"/>
                    </a:lnTo>
                    <a:lnTo>
                      <a:pt x="106" y="77"/>
                    </a:lnTo>
                    <a:lnTo>
                      <a:pt x="105" y="77"/>
                    </a:lnTo>
                    <a:lnTo>
                      <a:pt x="105" y="76"/>
                    </a:lnTo>
                    <a:lnTo>
                      <a:pt x="106" y="75"/>
                    </a:lnTo>
                    <a:lnTo>
                      <a:pt x="106" y="74"/>
                    </a:lnTo>
                    <a:lnTo>
                      <a:pt x="106" y="73"/>
                    </a:lnTo>
                    <a:lnTo>
                      <a:pt x="107" y="72"/>
                    </a:lnTo>
                    <a:lnTo>
                      <a:pt x="107" y="71"/>
                    </a:lnTo>
                    <a:lnTo>
                      <a:pt x="107" y="70"/>
                    </a:lnTo>
                    <a:lnTo>
                      <a:pt x="106" y="69"/>
                    </a:lnTo>
                    <a:lnTo>
                      <a:pt x="106" y="68"/>
                    </a:lnTo>
                    <a:lnTo>
                      <a:pt x="105" y="68"/>
                    </a:lnTo>
                    <a:lnTo>
                      <a:pt x="105" y="67"/>
                    </a:lnTo>
                    <a:lnTo>
                      <a:pt x="105" y="66"/>
                    </a:lnTo>
                    <a:lnTo>
                      <a:pt x="106" y="64"/>
                    </a:lnTo>
                    <a:lnTo>
                      <a:pt x="108" y="59"/>
                    </a:lnTo>
                    <a:lnTo>
                      <a:pt x="112" y="52"/>
                    </a:lnTo>
                    <a:lnTo>
                      <a:pt x="115" y="45"/>
                    </a:lnTo>
                    <a:lnTo>
                      <a:pt x="116" y="43"/>
                    </a:lnTo>
                    <a:lnTo>
                      <a:pt x="116" y="41"/>
                    </a:lnTo>
                    <a:lnTo>
                      <a:pt x="117" y="39"/>
                    </a:lnTo>
                    <a:lnTo>
                      <a:pt x="118" y="38"/>
                    </a:lnTo>
                    <a:lnTo>
                      <a:pt x="119" y="36"/>
                    </a:lnTo>
                    <a:lnTo>
                      <a:pt x="119" y="35"/>
                    </a:lnTo>
                    <a:lnTo>
                      <a:pt x="119" y="34"/>
                    </a:lnTo>
                    <a:lnTo>
                      <a:pt x="119" y="33"/>
                    </a:lnTo>
                    <a:lnTo>
                      <a:pt x="120" y="33"/>
                    </a:lnTo>
                    <a:lnTo>
                      <a:pt x="121" y="32"/>
                    </a:lnTo>
                    <a:lnTo>
                      <a:pt x="121" y="31"/>
                    </a:lnTo>
                    <a:lnTo>
                      <a:pt x="120" y="31"/>
                    </a:lnTo>
                    <a:lnTo>
                      <a:pt x="119" y="32"/>
                    </a:lnTo>
                    <a:lnTo>
                      <a:pt x="118" y="32"/>
                    </a:lnTo>
                    <a:lnTo>
                      <a:pt x="117" y="32"/>
                    </a:lnTo>
                    <a:lnTo>
                      <a:pt x="117" y="31"/>
                    </a:lnTo>
                    <a:lnTo>
                      <a:pt x="116" y="31"/>
                    </a:lnTo>
                    <a:lnTo>
                      <a:pt x="115" y="30"/>
                    </a:lnTo>
                    <a:lnTo>
                      <a:pt x="114" y="29"/>
                    </a:lnTo>
                    <a:lnTo>
                      <a:pt x="113" y="29"/>
                    </a:lnTo>
                    <a:lnTo>
                      <a:pt x="113" y="28"/>
                    </a:lnTo>
                    <a:lnTo>
                      <a:pt x="112" y="28"/>
                    </a:lnTo>
                    <a:lnTo>
                      <a:pt x="112" y="29"/>
                    </a:lnTo>
                    <a:lnTo>
                      <a:pt x="111" y="29"/>
                    </a:lnTo>
                    <a:lnTo>
                      <a:pt x="110" y="29"/>
                    </a:lnTo>
                    <a:lnTo>
                      <a:pt x="110" y="28"/>
                    </a:lnTo>
                    <a:lnTo>
                      <a:pt x="109" y="28"/>
                    </a:lnTo>
                    <a:lnTo>
                      <a:pt x="108" y="28"/>
                    </a:lnTo>
                    <a:lnTo>
                      <a:pt x="107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5" y="25"/>
                    </a:lnTo>
                    <a:lnTo>
                      <a:pt x="105" y="24"/>
                    </a:lnTo>
                    <a:lnTo>
                      <a:pt x="105" y="23"/>
                    </a:lnTo>
                    <a:lnTo>
                      <a:pt x="104" y="22"/>
                    </a:lnTo>
                    <a:lnTo>
                      <a:pt x="104" y="21"/>
                    </a:lnTo>
                    <a:lnTo>
                      <a:pt x="103" y="21"/>
                    </a:lnTo>
                    <a:lnTo>
                      <a:pt x="102" y="14"/>
                    </a:lnTo>
                    <a:lnTo>
                      <a:pt x="95" y="14"/>
                    </a:lnTo>
                    <a:lnTo>
                      <a:pt x="94" y="14"/>
                    </a:lnTo>
                    <a:lnTo>
                      <a:pt x="94" y="15"/>
                    </a:lnTo>
                    <a:lnTo>
                      <a:pt x="93" y="16"/>
                    </a:lnTo>
                    <a:lnTo>
                      <a:pt x="93" y="17"/>
                    </a:lnTo>
                    <a:lnTo>
                      <a:pt x="93" y="18"/>
                    </a:lnTo>
                    <a:lnTo>
                      <a:pt x="92" y="18"/>
                    </a:lnTo>
                    <a:lnTo>
                      <a:pt x="92" y="19"/>
                    </a:lnTo>
                    <a:lnTo>
                      <a:pt x="91" y="19"/>
                    </a:lnTo>
                    <a:lnTo>
                      <a:pt x="91" y="20"/>
                    </a:lnTo>
                    <a:lnTo>
                      <a:pt x="90" y="21"/>
                    </a:lnTo>
                    <a:lnTo>
                      <a:pt x="91" y="21"/>
                    </a:lnTo>
                    <a:lnTo>
                      <a:pt x="91" y="22"/>
                    </a:lnTo>
                    <a:lnTo>
                      <a:pt x="90" y="22"/>
                    </a:lnTo>
                    <a:lnTo>
                      <a:pt x="90" y="23"/>
                    </a:lnTo>
                    <a:lnTo>
                      <a:pt x="89" y="23"/>
                    </a:lnTo>
                    <a:lnTo>
                      <a:pt x="88" y="23"/>
                    </a:lnTo>
                    <a:lnTo>
                      <a:pt x="88" y="22"/>
                    </a:lnTo>
                    <a:lnTo>
                      <a:pt x="87" y="22"/>
                    </a:lnTo>
                    <a:lnTo>
                      <a:pt x="87" y="21"/>
                    </a:lnTo>
                    <a:lnTo>
                      <a:pt x="86" y="21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4" y="21"/>
                    </a:lnTo>
                    <a:lnTo>
                      <a:pt x="83" y="21"/>
                    </a:lnTo>
                    <a:lnTo>
                      <a:pt x="83" y="22"/>
                    </a:lnTo>
                    <a:lnTo>
                      <a:pt x="82" y="22"/>
                    </a:lnTo>
                    <a:lnTo>
                      <a:pt x="82" y="23"/>
                    </a:lnTo>
                    <a:lnTo>
                      <a:pt x="82" y="24"/>
                    </a:lnTo>
                    <a:lnTo>
                      <a:pt x="82" y="25"/>
                    </a:lnTo>
                    <a:lnTo>
                      <a:pt x="82" y="26"/>
                    </a:lnTo>
                    <a:lnTo>
                      <a:pt x="82" y="27"/>
                    </a:lnTo>
                    <a:lnTo>
                      <a:pt x="81" y="27"/>
                    </a:lnTo>
                    <a:lnTo>
                      <a:pt x="80" y="27"/>
                    </a:lnTo>
                    <a:lnTo>
                      <a:pt x="80" y="26"/>
                    </a:lnTo>
                    <a:lnTo>
                      <a:pt x="79" y="25"/>
                    </a:lnTo>
                    <a:lnTo>
                      <a:pt x="78" y="25"/>
                    </a:lnTo>
                    <a:lnTo>
                      <a:pt x="78" y="24"/>
                    </a:lnTo>
                    <a:lnTo>
                      <a:pt x="77" y="24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6" y="22"/>
                    </a:lnTo>
                    <a:lnTo>
                      <a:pt x="77" y="22"/>
                    </a:lnTo>
                    <a:lnTo>
                      <a:pt x="77" y="21"/>
                    </a:lnTo>
                    <a:lnTo>
                      <a:pt x="77" y="20"/>
                    </a:lnTo>
                    <a:lnTo>
                      <a:pt x="76" y="19"/>
                    </a:lnTo>
                    <a:lnTo>
                      <a:pt x="76" y="18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5"/>
                    </a:lnTo>
                    <a:lnTo>
                      <a:pt x="76" y="14"/>
                    </a:lnTo>
                    <a:lnTo>
                      <a:pt x="76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5" y="9"/>
                    </a:lnTo>
                    <a:lnTo>
                      <a:pt x="75" y="8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3" y="5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2" y="2"/>
                    </a:lnTo>
                    <a:lnTo>
                      <a:pt x="72" y="1"/>
                    </a:lnTo>
                    <a:lnTo>
                      <a:pt x="71" y="0"/>
                    </a:lnTo>
                    <a:lnTo>
                      <a:pt x="70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02" name="Freeform 30"/>
              <p:cNvSpPr>
                <a:spLocks/>
              </p:cNvSpPr>
              <p:nvPr/>
            </p:nvSpPr>
            <p:spPr bwMode="auto">
              <a:xfrm>
                <a:off x="1416" y="2078"/>
                <a:ext cx="33" cy="26"/>
              </a:xfrm>
              <a:custGeom>
                <a:avLst/>
                <a:gdLst>
                  <a:gd name="T0" fmla="*/ 0 w 6"/>
                  <a:gd name="T1" fmla="*/ 98696 h 5"/>
                  <a:gd name="T2" fmla="*/ 0 w 6"/>
                  <a:gd name="T3" fmla="*/ 37965 h 5"/>
                  <a:gd name="T4" fmla="*/ 0 w 6"/>
                  <a:gd name="T5" fmla="*/ 37965 h 5"/>
                  <a:gd name="T6" fmla="*/ 0 w 6"/>
                  <a:gd name="T7" fmla="*/ 18980 h 5"/>
                  <a:gd name="T8" fmla="*/ 0 w 6"/>
                  <a:gd name="T9" fmla="*/ 18980 h 5"/>
                  <a:gd name="T10" fmla="*/ 0 w 6"/>
                  <a:gd name="T11" fmla="*/ 18980 h 5"/>
                  <a:gd name="T12" fmla="*/ 0 w 6"/>
                  <a:gd name="T13" fmla="*/ 0 h 5"/>
                  <a:gd name="T14" fmla="*/ 140904 w 6"/>
                  <a:gd name="T15" fmla="*/ 0 h 5"/>
                  <a:gd name="T16" fmla="*/ 140904 w 6"/>
                  <a:gd name="T17" fmla="*/ 0 h 5"/>
                  <a:gd name="T18" fmla="*/ 166529 w 6"/>
                  <a:gd name="T19" fmla="*/ 18980 h 5"/>
                  <a:gd name="T20" fmla="*/ 166529 w 6"/>
                  <a:gd name="T21" fmla="*/ 18980 h 5"/>
                  <a:gd name="T22" fmla="*/ 166529 w 6"/>
                  <a:gd name="T23" fmla="*/ 18980 h 5"/>
                  <a:gd name="T24" fmla="*/ 166529 w 6"/>
                  <a:gd name="T25" fmla="*/ 18980 h 5"/>
                  <a:gd name="T26" fmla="*/ 166529 w 6"/>
                  <a:gd name="T27" fmla="*/ 98696 h 5"/>
                  <a:gd name="T28" fmla="*/ 166529 w 6"/>
                  <a:gd name="T29" fmla="*/ 98696 h 5"/>
                  <a:gd name="T30" fmla="*/ 140904 w 6"/>
                  <a:gd name="T31" fmla="*/ 98696 h 5"/>
                  <a:gd name="T32" fmla="*/ 110655 w 6"/>
                  <a:gd name="T33" fmla="*/ 79716 h 5"/>
                  <a:gd name="T34" fmla="*/ 86031 w 6"/>
                  <a:gd name="T35" fmla="*/ 98696 h 5"/>
                  <a:gd name="T36" fmla="*/ 55748 w 6"/>
                  <a:gd name="T37" fmla="*/ 79716 h 5"/>
                  <a:gd name="T38" fmla="*/ 30278 w 6"/>
                  <a:gd name="T39" fmla="*/ 98696 h 5"/>
                  <a:gd name="T40" fmla="*/ 30278 w 6"/>
                  <a:gd name="T41" fmla="*/ 98696 h 5"/>
                  <a:gd name="T42" fmla="*/ 0 w 6"/>
                  <a:gd name="T43" fmla="*/ 98696 h 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"/>
                  <a:gd name="T67" fmla="*/ 0 h 5"/>
                  <a:gd name="T68" fmla="*/ 6 w 6"/>
                  <a:gd name="T69" fmla="*/ 5 h 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" h="5">
                    <a:moveTo>
                      <a:pt x="0" y="5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03" name="Freeform 31"/>
              <p:cNvSpPr>
                <a:spLocks/>
              </p:cNvSpPr>
              <p:nvPr/>
            </p:nvSpPr>
            <p:spPr bwMode="auto">
              <a:xfrm>
                <a:off x="1416" y="2078"/>
                <a:ext cx="33" cy="26"/>
              </a:xfrm>
              <a:custGeom>
                <a:avLst/>
                <a:gdLst>
                  <a:gd name="T0" fmla="*/ 0 w 6"/>
                  <a:gd name="T1" fmla="*/ 98696 h 5"/>
                  <a:gd name="T2" fmla="*/ 0 w 6"/>
                  <a:gd name="T3" fmla="*/ 98696 h 5"/>
                  <a:gd name="T4" fmla="*/ 30278 w 6"/>
                  <a:gd name="T5" fmla="*/ 98696 h 5"/>
                  <a:gd name="T6" fmla="*/ 30278 w 6"/>
                  <a:gd name="T7" fmla="*/ 98696 h 5"/>
                  <a:gd name="T8" fmla="*/ 55748 w 6"/>
                  <a:gd name="T9" fmla="*/ 79716 h 5"/>
                  <a:gd name="T10" fmla="*/ 86031 w 6"/>
                  <a:gd name="T11" fmla="*/ 98696 h 5"/>
                  <a:gd name="T12" fmla="*/ 110655 w 6"/>
                  <a:gd name="T13" fmla="*/ 79716 h 5"/>
                  <a:gd name="T14" fmla="*/ 140904 w 6"/>
                  <a:gd name="T15" fmla="*/ 98696 h 5"/>
                  <a:gd name="T16" fmla="*/ 166529 w 6"/>
                  <a:gd name="T17" fmla="*/ 98696 h 5"/>
                  <a:gd name="T18" fmla="*/ 166529 w 6"/>
                  <a:gd name="T19" fmla="*/ 98696 h 5"/>
                  <a:gd name="T20" fmla="*/ 166529 w 6"/>
                  <a:gd name="T21" fmla="*/ 18980 h 5"/>
                  <a:gd name="T22" fmla="*/ 166529 w 6"/>
                  <a:gd name="T23" fmla="*/ 18980 h 5"/>
                  <a:gd name="T24" fmla="*/ 166529 w 6"/>
                  <a:gd name="T25" fmla="*/ 18980 h 5"/>
                  <a:gd name="T26" fmla="*/ 166529 w 6"/>
                  <a:gd name="T27" fmla="*/ 18980 h 5"/>
                  <a:gd name="T28" fmla="*/ 140904 w 6"/>
                  <a:gd name="T29" fmla="*/ 0 h 5"/>
                  <a:gd name="T30" fmla="*/ 140904 w 6"/>
                  <a:gd name="T31" fmla="*/ 0 h 5"/>
                  <a:gd name="T32" fmla="*/ 0 w 6"/>
                  <a:gd name="T33" fmla="*/ 0 h 5"/>
                  <a:gd name="T34" fmla="*/ 0 w 6"/>
                  <a:gd name="T35" fmla="*/ 18980 h 5"/>
                  <a:gd name="T36" fmla="*/ 0 w 6"/>
                  <a:gd name="T37" fmla="*/ 18980 h 5"/>
                  <a:gd name="T38" fmla="*/ 0 w 6"/>
                  <a:gd name="T39" fmla="*/ 18980 h 5"/>
                  <a:gd name="T40" fmla="*/ 0 w 6"/>
                  <a:gd name="T41" fmla="*/ 37965 h 5"/>
                  <a:gd name="T42" fmla="*/ 0 w 6"/>
                  <a:gd name="T43" fmla="*/ 37965 h 5"/>
                  <a:gd name="T44" fmla="*/ 0 w 6"/>
                  <a:gd name="T45" fmla="*/ 98696 h 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"/>
                  <a:gd name="T70" fmla="*/ 0 h 5"/>
                  <a:gd name="T71" fmla="*/ 6 w 6"/>
                  <a:gd name="T72" fmla="*/ 5 h 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" h="5">
                    <a:moveTo>
                      <a:pt x="0" y="5"/>
                    </a:moveTo>
                    <a:lnTo>
                      <a:pt x="0" y="5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04" name="Freeform 32"/>
              <p:cNvSpPr>
                <a:spLocks/>
              </p:cNvSpPr>
              <p:nvPr/>
            </p:nvSpPr>
            <p:spPr bwMode="auto">
              <a:xfrm>
                <a:off x="1499" y="1578"/>
                <a:ext cx="210" cy="321"/>
              </a:xfrm>
              <a:custGeom>
                <a:avLst/>
                <a:gdLst>
                  <a:gd name="T0" fmla="*/ 30721 w 38"/>
                  <a:gd name="T1" fmla="*/ 1041319 h 61"/>
                  <a:gd name="T2" fmla="*/ 30721 w 38"/>
                  <a:gd name="T3" fmla="*/ 976187 h 61"/>
                  <a:gd name="T4" fmla="*/ 56866 w 38"/>
                  <a:gd name="T5" fmla="*/ 891812 h 61"/>
                  <a:gd name="T6" fmla="*/ 113765 w 38"/>
                  <a:gd name="T7" fmla="*/ 786750 h 61"/>
                  <a:gd name="T8" fmla="*/ 201506 w 38"/>
                  <a:gd name="T9" fmla="*/ 742305 h 61"/>
                  <a:gd name="T10" fmla="*/ 257394 w 38"/>
                  <a:gd name="T11" fmla="*/ 742305 h 61"/>
                  <a:gd name="T12" fmla="*/ 314259 w 38"/>
                  <a:gd name="T13" fmla="*/ 702374 h 61"/>
                  <a:gd name="T14" fmla="*/ 397298 w 38"/>
                  <a:gd name="T15" fmla="*/ 637243 h 61"/>
                  <a:gd name="T16" fmla="*/ 484033 w 38"/>
                  <a:gd name="T17" fmla="*/ 637243 h 61"/>
                  <a:gd name="T18" fmla="*/ 540927 w 38"/>
                  <a:gd name="T19" fmla="*/ 637243 h 61"/>
                  <a:gd name="T20" fmla="*/ 628701 w 38"/>
                  <a:gd name="T21" fmla="*/ 593518 h 61"/>
                  <a:gd name="T22" fmla="*/ 571802 w 38"/>
                  <a:gd name="T23" fmla="*/ 532902 h 61"/>
                  <a:gd name="T24" fmla="*/ 597793 w 38"/>
                  <a:gd name="T25" fmla="*/ 447806 h 61"/>
                  <a:gd name="T26" fmla="*/ 628701 w 38"/>
                  <a:gd name="T27" fmla="*/ 358915 h 61"/>
                  <a:gd name="T28" fmla="*/ 597793 w 38"/>
                  <a:gd name="T29" fmla="*/ 298293 h 61"/>
                  <a:gd name="T30" fmla="*/ 597793 w 38"/>
                  <a:gd name="T31" fmla="*/ 213918 h 61"/>
                  <a:gd name="T32" fmla="*/ 654691 w 38"/>
                  <a:gd name="T33" fmla="*/ 128821 h 61"/>
                  <a:gd name="T34" fmla="*/ 742433 w 38"/>
                  <a:gd name="T35" fmla="*/ 105062 h 61"/>
                  <a:gd name="T36" fmla="*/ 799326 w 38"/>
                  <a:gd name="T37" fmla="*/ 64410 h 61"/>
                  <a:gd name="T38" fmla="*/ 824460 w 38"/>
                  <a:gd name="T39" fmla="*/ 0 h 61"/>
                  <a:gd name="T40" fmla="*/ 855341 w 38"/>
                  <a:gd name="T41" fmla="*/ 19965 h 61"/>
                  <a:gd name="T42" fmla="*/ 912234 w 38"/>
                  <a:gd name="T43" fmla="*/ 19965 h 61"/>
                  <a:gd name="T44" fmla="*/ 938225 w 38"/>
                  <a:gd name="T45" fmla="*/ 44445 h 61"/>
                  <a:gd name="T46" fmla="*/ 912234 w 38"/>
                  <a:gd name="T47" fmla="*/ 105062 h 61"/>
                  <a:gd name="T48" fmla="*/ 938225 w 38"/>
                  <a:gd name="T49" fmla="*/ 169472 h 61"/>
                  <a:gd name="T50" fmla="*/ 969100 w 38"/>
                  <a:gd name="T51" fmla="*/ 213918 h 61"/>
                  <a:gd name="T52" fmla="*/ 995273 w 38"/>
                  <a:gd name="T53" fmla="*/ 254569 h 61"/>
                  <a:gd name="T54" fmla="*/ 995273 w 38"/>
                  <a:gd name="T55" fmla="*/ 338944 h 61"/>
                  <a:gd name="T56" fmla="*/ 995273 w 38"/>
                  <a:gd name="T57" fmla="*/ 403360 h 61"/>
                  <a:gd name="T58" fmla="*/ 995273 w 38"/>
                  <a:gd name="T59" fmla="*/ 447806 h 61"/>
                  <a:gd name="T60" fmla="*/ 995273 w 38"/>
                  <a:gd name="T61" fmla="*/ 532902 h 61"/>
                  <a:gd name="T62" fmla="*/ 1025966 w 38"/>
                  <a:gd name="T63" fmla="*/ 593518 h 61"/>
                  <a:gd name="T64" fmla="*/ 1051133 w 38"/>
                  <a:gd name="T65" fmla="*/ 617278 h 61"/>
                  <a:gd name="T66" fmla="*/ 1082865 w 38"/>
                  <a:gd name="T67" fmla="*/ 657929 h 61"/>
                  <a:gd name="T68" fmla="*/ 1082865 w 38"/>
                  <a:gd name="T69" fmla="*/ 722340 h 61"/>
                  <a:gd name="T70" fmla="*/ 1051133 w 38"/>
                  <a:gd name="T71" fmla="*/ 722340 h 61"/>
                  <a:gd name="T72" fmla="*/ 1051133 w 38"/>
                  <a:gd name="T73" fmla="*/ 786750 h 61"/>
                  <a:gd name="T74" fmla="*/ 1051133 w 38"/>
                  <a:gd name="T75" fmla="*/ 847366 h 61"/>
                  <a:gd name="T76" fmla="*/ 995273 w 38"/>
                  <a:gd name="T77" fmla="*/ 891812 h 61"/>
                  <a:gd name="T78" fmla="*/ 912234 w 38"/>
                  <a:gd name="T79" fmla="*/ 936257 h 61"/>
                  <a:gd name="T80" fmla="*/ 855341 w 38"/>
                  <a:gd name="T81" fmla="*/ 996873 h 61"/>
                  <a:gd name="T82" fmla="*/ 824460 w 38"/>
                  <a:gd name="T83" fmla="*/ 1020633 h 61"/>
                  <a:gd name="T84" fmla="*/ 742433 w 38"/>
                  <a:gd name="T85" fmla="*/ 1041319 h 61"/>
                  <a:gd name="T86" fmla="*/ 685567 w 38"/>
                  <a:gd name="T87" fmla="*/ 1061284 h 61"/>
                  <a:gd name="T88" fmla="*/ 597793 w 38"/>
                  <a:gd name="T89" fmla="*/ 1061284 h 61"/>
                  <a:gd name="T90" fmla="*/ 540927 w 38"/>
                  <a:gd name="T91" fmla="*/ 1041319 h 61"/>
                  <a:gd name="T92" fmla="*/ 510206 w 38"/>
                  <a:gd name="T93" fmla="*/ 1020633 h 61"/>
                  <a:gd name="T94" fmla="*/ 428173 w 38"/>
                  <a:gd name="T95" fmla="*/ 1061284 h 61"/>
                  <a:gd name="T96" fmla="*/ 453340 w 38"/>
                  <a:gd name="T97" fmla="*/ 1105729 h 61"/>
                  <a:gd name="T98" fmla="*/ 453340 w 38"/>
                  <a:gd name="T99" fmla="*/ 1166351 h 61"/>
                  <a:gd name="T100" fmla="*/ 428173 w 38"/>
                  <a:gd name="T101" fmla="*/ 1210796 h 61"/>
                  <a:gd name="T102" fmla="*/ 340432 w 38"/>
                  <a:gd name="T103" fmla="*/ 1230761 h 61"/>
                  <a:gd name="T104" fmla="*/ 283533 w 38"/>
                  <a:gd name="T105" fmla="*/ 1250727 h 61"/>
                  <a:gd name="T106" fmla="*/ 201506 w 38"/>
                  <a:gd name="T107" fmla="*/ 1275207 h 61"/>
                  <a:gd name="T108" fmla="*/ 113765 w 38"/>
                  <a:gd name="T109" fmla="*/ 1230761 h 61"/>
                  <a:gd name="T110" fmla="*/ 87587 w 38"/>
                  <a:gd name="T111" fmla="*/ 1190110 h 61"/>
                  <a:gd name="T112" fmla="*/ 30721 w 38"/>
                  <a:gd name="T113" fmla="*/ 1190110 h 6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"/>
                  <a:gd name="T172" fmla="*/ 0 h 61"/>
                  <a:gd name="T173" fmla="*/ 38 w 38"/>
                  <a:gd name="T174" fmla="*/ 61 h 6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" h="61">
                    <a:moveTo>
                      <a:pt x="1" y="53"/>
                    </a:moveTo>
                    <a:lnTo>
                      <a:pt x="2" y="52"/>
                    </a:lnTo>
                    <a:lnTo>
                      <a:pt x="2" y="50"/>
                    </a:lnTo>
                    <a:lnTo>
                      <a:pt x="1" y="50"/>
                    </a:lnTo>
                    <a:lnTo>
                      <a:pt x="1" y="49"/>
                    </a:lnTo>
                    <a:lnTo>
                      <a:pt x="1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2" y="44"/>
                    </a:lnTo>
                    <a:lnTo>
                      <a:pt x="2" y="43"/>
                    </a:lnTo>
                    <a:lnTo>
                      <a:pt x="2" y="42"/>
                    </a:lnTo>
                    <a:lnTo>
                      <a:pt x="3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6" y="35"/>
                    </a:lnTo>
                    <a:lnTo>
                      <a:pt x="7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10" y="34"/>
                    </a:lnTo>
                    <a:lnTo>
                      <a:pt x="11" y="33"/>
                    </a:lnTo>
                    <a:lnTo>
                      <a:pt x="12" y="32"/>
                    </a:lnTo>
                    <a:lnTo>
                      <a:pt x="13" y="31"/>
                    </a:lnTo>
                    <a:lnTo>
                      <a:pt x="13" y="30"/>
                    </a:lnTo>
                    <a:lnTo>
                      <a:pt x="14" y="30"/>
                    </a:lnTo>
                    <a:lnTo>
                      <a:pt x="15" y="29"/>
                    </a:lnTo>
                    <a:lnTo>
                      <a:pt x="16" y="29"/>
                    </a:lnTo>
                    <a:lnTo>
                      <a:pt x="17" y="30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1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3"/>
                    </a:lnTo>
                    <a:lnTo>
                      <a:pt x="20" y="22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20"/>
                    </a:lnTo>
                    <a:lnTo>
                      <a:pt x="21" y="19"/>
                    </a:lnTo>
                    <a:lnTo>
                      <a:pt x="22" y="19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6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2" y="9"/>
                    </a:lnTo>
                    <a:lnTo>
                      <a:pt x="23" y="8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6" y="4"/>
                    </a:lnTo>
                    <a:lnTo>
                      <a:pt x="27" y="4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3" y="2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6"/>
                    </a:lnTo>
                    <a:lnTo>
                      <a:pt x="33" y="7"/>
                    </a:lnTo>
                    <a:lnTo>
                      <a:pt x="33" y="8"/>
                    </a:lnTo>
                    <a:lnTo>
                      <a:pt x="34" y="9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5" y="12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5" y="15"/>
                    </a:lnTo>
                    <a:lnTo>
                      <a:pt x="35" y="16"/>
                    </a:lnTo>
                    <a:lnTo>
                      <a:pt x="35" y="17"/>
                    </a:lnTo>
                    <a:lnTo>
                      <a:pt x="35" y="18"/>
                    </a:lnTo>
                    <a:lnTo>
                      <a:pt x="35" y="19"/>
                    </a:lnTo>
                    <a:lnTo>
                      <a:pt x="35" y="20"/>
                    </a:lnTo>
                    <a:lnTo>
                      <a:pt x="35" y="21"/>
                    </a:lnTo>
                    <a:lnTo>
                      <a:pt x="35" y="22"/>
                    </a:lnTo>
                    <a:lnTo>
                      <a:pt x="35" y="23"/>
                    </a:lnTo>
                    <a:lnTo>
                      <a:pt x="35" y="24"/>
                    </a:lnTo>
                    <a:lnTo>
                      <a:pt x="35" y="25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9"/>
                    </a:lnTo>
                    <a:lnTo>
                      <a:pt x="37" y="29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7" y="33"/>
                    </a:lnTo>
                    <a:lnTo>
                      <a:pt x="38" y="34"/>
                    </a:lnTo>
                    <a:lnTo>
                      <a:pt x="37" y="34"/>
                    </a:lnTo>
                    <a:lnTo>
                      <a:pt x="37" y="35"/>
                    </a:lnTo>
                    <a:lnTo>
                      <a:pt x="37" y="36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7" y="40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6" y="42"/>
                    </a:lnTo>
                    <a:lnTo>
                      <a:pt x="35" y="42"/>
                    </a:lnTo>
                    <a:lnTo>
                      <a:pt x="34" y="42"/>
                    </a:lnTo>
                    <a:lnTo>
                      <a:pt x="34" y="43"/>
                    </a:lnTo>
                    <a:lnTo>
                      <a:pt x="33" y="43"/>
                    </a:lnTo>
                    <a:lnTo>
                      <a:pt x="32" y="44"/>
                    </a:lnTo>
                    <a:lnTo>
                      <a:pt x="32" y="45"/>
                    </a:lnTo>
                    <a:lnTo>
                      <a:pt x="31" y="46"/>
                    </a:lnTo>
                    <a:lnTo>
                      <a:pt x="30" y="47"/>
                    </a:lnTo>
                    <a:lnTo>
                      <a:pt x="30" y="48"/>
                    </a:lnTo>
                    <a:lnTo>
                      <a:pt x="29" y="48"/>
                    </a:lnTo>
                    <a:lnTo>
                      <a:pt x="28" y="48"/>
                    </a:lnTo>
                    <a:lnTo>
                      <a:pt x="27" y="49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3" y="50"/>
                    </a:lnTo>
                    <a:lnTo>
                      <a:pt x="22" y="51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21" y="49"/>
                    </a:lnTo>
                    <a:lnTo>
                      <a:pt x="20" y="49"/>
                    </a:lnTo>
                    <a:lnTo>
                      <a:pt x="19" y="49"/>
                    </a:lnTo>
                    <a:lnTo>
                      <a:pt x="19" y="50"/>
                    </a:lnTo>
                    <a:lnTo>
                      <a:pt x="18" y="49"/>
                    </a:lnTo>
                    <a:lnTo>
                      <a:pt x="18" y="48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6" y="50"/>
                    </a:lnTo>
                    <a:lnTo>
                      <a:pt x="15" y="50"/>
                    </a:lnTo>
                    <a:lnTo>
                      <a:pt x="15" y="51"/>
                    </a:lnTo>
                    <a:lnTo>
                      <a:pt x="16" y="51"/>
                    </a:lnTo>
                    <a:lnTo>
                      <a:pt x="16" y="52"/>
                    </a:lnTo>
                    <a:lnTo>
                      <a:pt x="16" y="53"/>
                    </a:lnTo>
                    <a:lnTo>
                      <a:pt x="16" y="54"/>
                    </a:lnTo>
                    <a:lnTo>
                      <a:pt x="16" y="55"/>
                    </a:lnTo>
                    <a:lnTo>
                      <a:pt x="15" y="55"/>
                    </a:lnTo>
                    <a:lnTo>
                      <a:pt x="15" y="56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8"/>
                    </a:lnTo>
                    <a:lnTo>
                      <a:pt x="13" y="58"/>
                    </a:lnTo>
                    <a:lnTo>
                      <a:pt x="12" y="58"/>
                    </a:lnTo>
                    <a:lnTo>
                      <a:pt x="11" y="58"/>
                    </a:lnTo>
                    <a:lnTo>
                      <a:pt x="10" y="59"/>
                    </a:lnTo>
                    <a:lnTo>
                      <a:pt x="9" y="59"/>
                    </a:lnTo>
                    <a:lnTo>
                      <a:pt x="9" y="60"/>
                    </a:lnTo>
                    <a:lnTo>
                      <a:pt x="8" y="61"/>
                    </a:lnTo>
                    <a:lnTo>
                      <a:pt x="7" y="60"/>
                    </a:lnTo>
                    <a:lnTo>
                      <a:pt x="6" y="60"/>
                    </a:lnTo>
                    <a:lnTo>
                      <a:pt x="5" y="60"/>
                    </a:lnTo>
                    <a:lnTo>
                      <a:pt x="5" y="59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3" y="57"/>
                    </a:lnTo>
                    <a:lnTo>
                      <a:pt x="3" y="56"/>
                    </a:lnTo>
                    <a:lnTo>
                      <a:pt x="2" y="56"/>
                    </a:lnTo>
                    <a:lnTo>
                      <a:pt x="1" y="56"/>
                    </a:lnTo>
                    <a:lnTo>
                      <a:pt x="1" y="55"/>
                    </a:lnTo>
                    <a:lnTo>
                      <a:pt x="1" y="54"/>
                    </a:ln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05" name="Freeform 33"/>
              <p:cNvSpPr>
                <a:spLocks/>
              </p:cNvSpPr>
              <p:nvPr/>
            </p:nvSpPr>
            <p:spPr bwMode="auto">
              <a:xfrm>
                <a:off x="1676" y="1578"/>
                <a:ext cx="155" cy="200"/>
              </a:xfrm>
              <a:custGeom>
                <a:avLst/>
                <a:gdLst>
                  <a:gd name="T0" fmla="*/ 145562 w 28"/>
                  <a:gd name="T1" fmla="*/ 702879 h 38"/>
                  <a:gd name="T2" fmla="*/ 171851 w 28"/>
                  <a:gd name="T3" fmla="*/ 658395 h 38"/>
                  <a:gd name="T4" fmla="*/ 171851 w 28"/>
                  <a:gd name="T5" fmla="*/ 638421 h 38"/>
                  <a:gd name="T6" fmla="*/ 114517 w 28"/>
                  <a:gd name="T7" fmla="*/ 617726 h 38"/>
                  <a:gd name="T8" fmla="*/ 114517 w 28"/>
                  <a:gd name="T9" fmla="*/ 573268 h 38"/>
                  <a:gd name="T10" fmla="*/ 88223 w 28"/>
                  <a:gd name="T11" fmla="*/ 508668 h 38"/>
                  <a:gd name="T12" fmla="*/ 88223 w 28"/>
                  <a:gd name="T13" fmla="*/ 448174 h 38"/>
                  <a:gd name="T14" fmla="*/ 88223 w 28"/>
                  <a:gd name="T15" fmla="*/ 403547 h 38"/>
                  <a:gd name="T16" fmla="*/ 88223 w 28"/>
                  <a:gd name="T17" fmla="*/ 383742 h 38"/>
                  <a:gd name="T18" fmla="*/ 57333 w 28"/>
                  <a:gd name="T19" fmla="*/ 298447 h 38"/>
                  <a:gd name="T20" fmla="*/ 57333 w 28"/>
                  <a:gd name="T21" fmla="*/ 233989 h 38"/>
                  <a:gd name="T22" fmla="*/ 57333 w 28"/>
                  <a:gd name="T23" fmla="*/ 214016 h 38"/>
                  <a:gd name="T24" fmla="*/ 57333 w 28"/>
                  <a:gd name="T25" fmla="*/ 189532 h 38"/>
                  <a:gd name="T26" fmla="*/ 0 w 28"/>
                  <a:gd name="T27" fmla="*/ 128889 h 38"/>
                  <a:gd name="T28" fmla="*/ 0 w 28"/>
                  <a:gd name="T29" fmla="*/ 64432 h 38"/>
                  <a:gd name="T30" fmla="*/ 31044 w 28"/>
                  <a:gd name="T31" fmla="*/ 19974 h 38"/>
                  <a:gd name="T32" fmla="*/ 31044 w 28"/>
                  <a:gd name="T33" fmla="*/ 19974 h 38"/>
                  <a:gd name="T34" fmla="*/ 88223 w 28"/>
                  <a:gd name="T35" fmla="*/ 0 h 38"/>
                  <a:gd name="T36" fmla="*/ 114517 w 28"/>
                  <a:gd name="T37" fmla="*/ 44458 h 38"/>
                  <a:gd name="T38" fmla="*/ 114517 w 28"/>
                  <a:gd name="T39" fmla="*/ 0 h 38"/>
                  <a:gd name="T40" fmla="*/ 202895 w 28"/>
                  <a:gd name="T41" fmla="*/ 0 h 38"/>
                  <a:gd name="T42" fmla="*/ 229190 w 28"/>
                  <a:gd name="T43" fmla="*/ 19974 h 38"/>
                  <a:gd name="T44" fmla="*/ 260046 w 28"/>
                  <a:gd name="T45" fmla="*/ 0 h 38"/>
                  <a:gd name="T46" fmla="*/ 342849 w 28"/>
                  <a:gd name="T47" fmla="*/ 44458 h 38"/>
                  <a:gd name="T48" fmla="*/ 431038 w 28"/>
                  <a:gd name="T49" fmla="*/ 85153 h 38"/>
                  <a:gd name="T50" fmla="*/ 462941 w 28"/>
                  <a:gd name="T51" fmla="*/ 85153 h 38"/>
                  <a:gd name="T52" fmla="*/ 545556 w 28"/>
                  <a:gd name="T53" fmla="*/ 128889 h 38"/>
                  <a:gd name="T54" fmla="*/ 576600 w 28"/>
                  <a:gd name="T55" fmla="*/ 149584 h 38"/>
                  <a:gd name="T56" fmla="*/ 633933 w 28"/>
                  <a:gd name="T57" fmla="*/ 189532 h 38"/>
                  <a:gd name="T58" fmla="*/ 691084 w 28"/>
                  <a:gd name="T59" fmla="*/ 254711 h 38"/>
                  <a:gd name="T60" fmla="*/ 774745 w 28"/>
                  <a:gd name="T61" fmla="*/ 298447 h 38"/>
                  <a:gd name="T62" fmla="*/ 774745 w 28"/>
                  <a:gd name="T63" fmla="*/ 319142 h 38"/>
                  <a:gd name="T64" fmla="*/ 717412 w 28"/>
                  <a:gd name="T65" fmla="*/ 359084 h 38"/>
                  <a:gd name="T66" fmla="*/ 691084 w 28"/>
                  <a:gd name="T67" fmla="*/ 424405 h 38"/>
                  <a:gd name="T68" fmla="*/ 633933 w 28"/>
                  <a:gd name="T69" fmla="*/ 488837 h 38"/>
                  <a:gd name="T70" fmla="*/ 602895 w 28"/>
                  <a:gd name="T71" fmla="*/ 533326 h 38"/>
                  <a:gd name="T72" fmla="*/ 545556 w 28"/>
                  <a:gd name="T73" fmla="*/ 553295 h 38"/>
                  <a:gd name="T74" fmla="*/ 545556 w 28"/>
                  <a:gd name="T75" fmla="*/ 573268 h 38"/>
                  <a:gd name="T76" fmla="*/ 545556 w 28"/>
                  <a:gd name="T77" fmla="*/ 593963 h 38"/>
                  <a:gd name="T78" fmla="*/ 520274 w 28"/>
                  <a:gd name="T79" fmla="*/ 658395 h 38"/>
                  <a:gd name="T80" fmla="*/ 545556 w 28"/>
                  <a:gd name="T81" fmla="*/ 702879 h 38"/>
                  <a:gd name="T82" fmla="*/ 545556 w 28"/>
                  <a:gd name="T83" fmla="*/ 742826 h 38"/>
                  <a:gd name="T84" fmla="*/ 520274 w 28"/>
                  <a:gd name="T85" fmla="*/ 763516 h 38"/>
                  <a:gd name="T86" fmla="*/ 488377 w 28"/>
                  <a:gd name="T87" fmla="*/ 787284 h 38"/>
                  <a:gd name="T88" fmla="*/ 431038 w 28"/>
                  <a:gd name="T89" fmla="*/ 787284 h 38"/>
                  <a:gd name="T90" fmla="*/ 405607 w 28"/>
                  <a:gd name="T91" fmla="*/ 763516 h 38"/>
                  <a:gd name="T92" fmla="*/ 342849 w 28"/>
                  <a:gd name="T93" fmla="*/ 722853 h 38"/>
                  <a:gd name="T94" fmla="*/ 260046 w 28"/>
                  <a:gd name="T95" fmla="*/ 722853 h 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"/>
                  <a:gd name="T145" fmla="*/ 0 h 38"/>
                  <a:gd name="T146" fmla="*/ 28 w 28"/>
                  <a:gd name="T147" fmla="*/ 38 h 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" h="38">
                    <a:moveTo>
                      <a:pt x="6" y="34"/>
                    </a:moveTo>
                    <a:lnTo>
                      <a:pt x="6" y="34"/>
                    </a:lnTo>
                    <a:lnTo>
                      <a:pt x="5" y="33"/>
                    </a:lnTo>
                    <a:lnTo>
                      <a:pt x="6" y="32"/>
                    </a:lnTo>
                    <a:lnTo>
                      <a:pt x="6" y="31"/>
                    </a:lnTo>
                    <a:lnTo>
                      <a:pt x="6" y="30"/>
                    </a:lnTo>
                    <a:lnTo>
                      <a:pt x="5" y="29"/>
                    </a:lnTo>
                    <a:lnTo>
                      <a:pt x="4" y="29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4" y="26"/>
                    </a:lnTo>
                    <a:lnTo>
                      <a:pt x="3" y="25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3" y="22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3" y="19"/>
                    </a:lnTo>
                    <a:lnTo>
                      <a:pt x="3" y="18"/>
                    </a:lnTo>
                    <a:lnTo>
                      <a:pt x="3" y="17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2" y="14"/>
                    </a:lnTo>
                    <a:lnTo>
                      <a:pt x="2" y="13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3"/>
                    </a:lnTo>
                    <a:lnTo>
                      <a:pt x="15" y="4"/>
                    </a:lnTo>
                    <a:lnTo>
                      <a:pt x="16" y="4"/>
                    </a:lnTo>
                    <a:lnTo>
                      <a:pt x="17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7"/>
                    </a:lnTo>
                    <a:lnTo>
                      <a:pt x="21" y="8"/>
                    </a:lnTo>
                    <a:lnTo>
                      <a:pt x="22" y="9"/>
                    </a:lnTo>
                    <a:lnTo>
                      <a:pt x="23" y="10"/>
                    </a:lnTo>
                    <a:lnTo>
                      <a:pt x="23" y="11"/>
                    </a:lnTo>
                    <a:lnTo>
                      <a:pt x="24" y="12"/>
                    </a:lnTo>
                    <a:lnTo>
                      <a:pt x="25" y="12"/>
                    </a:lnTo>
                    <a:lnTo>
                      <a:pt x="26" y="13"/>
                    </a:lnTo>
                    <a:lnTo>
                      <a:pt x="26" y="14"/>
                    </a:lnTo>
                    <a:lnTo>
                      <a:pt x="27" y="14"/>
                    </a:lnTo>
                    <a:lnTo>
                      <a:pt x="28" y="14"/>
                    </a:lnTo>
                    <a:lnTo>
                      <a:pt x="28" y="15"/>
                    </a:lnTo>
                    <a:lnTo>
                      <a:pt x="27" y="15"/>
                    </a:lnTo>
                    <a:lnTo>
                      <a:pt x="26" y="16"/>
                    </a:lnTo>
                    <a:lnTo>
                      <a:pt x="25" y="16"/>
                    </a:lnTo>
                    <a:lnTo>
                      <a:pt x="25" y="17"/>
                    </a:lnTo>
                    <a:lnTo>
                      <a:pt x="25" y="18"/>
                    </a:lnTo>
                    <a:lnTo>
                      <a:pt x="24" y="19"/>
                    </a:lnTo>
                    <a:lnTo>
                      <a:pt x="24" y="20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2" y="23"/>
                    </a:lnTo>
                    <a:lnTo>
                      <a:pt x="21" y="24"/>
                    </a:lnTo>
                    <a:lnTo>
                      <a:pt x="21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9" y="27"/>
                    </a:lnTo>
                    <a:lnTo>
                      <a:pt x="19" y="28"/>
                    </a:lnTo>
                    <a:lnTo>
                      <a:pt x="19" y="29"/>
                    </a:lnTo>
                    <a:lnTo>
                      <a:pt x="19" y="30"/>
                    </a:lnTo>
                    <a:lnTo>
                      <a:pt x="18" y="31"/>
                    </a:lnTo>
                    <a:lnTo>
                      <a:pt x="18" y="32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19" y="36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7" y="37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5" y="37"/>
                    </a:lnTo>
                    <a:lnTo>
                      <a:pt x="14" y="36"/>
                    </a:lnTo>
                    <a:lnTo>
                      <a:pt x="14" y="35"/>
                    </a:lnTo>
                    <a:lnTo>
                      <a:pt x="13" y="35"/>
                    </a:lnTo>
                    <a:lnTo>
                      <a:pt x="12" y="35"/>
                    </a:lnTo>
                    <a:lnTo>
                      <a:pt x="12" y="34"/>
                    </a:lnTo>
                    <a:lnTo>
                      <a:pt x="11" y="34"/>
                    </a:lnTo>
                    <a:lnTo>
                      <a:pt x="10" y="34"/>
                    </a:lnTo>
                    <a:lnTo>
                      <a:pt x="9" y="34"/>
                    </a:lnTo>
                    <a:lnTo>
                      <a:pt x="8" y="34"/>
                    </a:lnTo>
                    <a:lnTo>
                      <a:pt x="7" y="34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06" name="Freeform 34"/>
              <p:cNvSpPr>
                <a:spLocks/>
              </p:cNvSpPr>
              <p:nvPr/>
            </p:nvSpPr>
            <p:spPr bwMode="auto">
              <a:xfrm>
                <a:off x="1676" y="1757"/>
                <a:ext cx="244" cy="84"/>
              </a:xfrm>
              <a:custGeom>
                <a:avLst/>
                <a:gdLst>
                  <a:gd name="T0" fmla="*/ 608120 w 44"/>
                  <a:gd name="T1" fmla="*/ 271157 h 16"/>
                  <a:gd name="T2" fmla="*/ 582539 w 44"/>
                  <a:gd name="T3" fmla="*/ 251480 h 16"/>
                  <a:gd name="T4" fmla="*/ 550309 w 44"/>
                  <a:gd name="T5" fmla="*/ 251480 h 16"/>
                  <a:gd name="T6" fmla="*/ 467094 w 44"/>
                  <a:gd name="T7" fmla="*/ 207354 h 16"/>
                  <a:gd name="T8" fmla="*/ 409465 w 44"/>
                  <a:gd name="T9" fmla="*/ 187672 h 16"/>
                  <a:gd name="T10" fmla="*/ 351804 w 44"/>
                  <a:gd name="T11" fmla="*/ 207354 h 16"/>
                  <a:gd name="T12" fmla="*/ 288364 w 44"/>
                  <a:gd name="T13" fmla="*/ 251480 h 16"/>
                  <a:gd name="T14" fmla="*/ 261945 w 44"/>
                  <a:gd name="T15" fmla="*/ 271157 h 16"/>
                  <a:gd name="T16" fmla="*/ 173101 w 44"/>
                  <a:gd name="T17" fmla="*/ 334992 h 16"/>
                  <a:gd name="T18" fmla="*/ 115445 w 44"/>
                  <a:gd name="T19" fmla="*/ 334992 h 16"/>
                  <a:gd name="T20" fmla="*/ 115445 w 44"/>
                  <a:gd name="T21" fmla="*/ 291002 h 16"/>
                  <a:gd name="T22" fmla="*/ 115445 w 44"/>
                  <a:gd name="T23" fmla="*/ 251480 h 16"/>
                  <a:gd name="T24" fmla="*/ 57628 w 44"/>
                  <a:gd name="T25" fmla="*/ 207354 h 16"/>
                  <a:gd name="T26" fmla="*/ 31215 w 44"/>
                  <a:gd name="T27" fmla="*/ 187672 h 16"/>
                  <a:gd name="T28" fmla="*/ 115445 w 44"/>
                  <a:gd name="T29" fmla="*/ 167139 h 16"/>
                  <a:gd name="T30" fmla="*/ 173101 w 44"/>
                  <a:gd name="T31" fmla="*/ 103304 h 16"/>
                  <a:gd name="T32" fmla="*/ 146655 w 44"/>
                  <a:gd name="T33" fmla="*/ 43990 h 16"/>
                  <a:gd name="T34" fmla="*/ 146655 w 44"/>
                  <a:gd name="T35" fmla="*/ 0 h 16"/>
                  <a:gd name="T36" fmla="*/ 230735 w 44"/>
                  <a:gd name="T37" fmla="*/ 0 h 16"/>
                  <a:gd name="T38" fmla="*/ 351804 w 44"/>
                  <a:gd name="T39" fmla="*/ 0 h 16"/>
                  <a:gd name="T40" fmla="*/ 409465 w 44"/>
                  <a:gd name="T41" fmla="*/ 43990 h 16"/>
                  <a:gd name="T42" fmla="*/ 467094 w 44"/>
                  <a:gd name="T43" fmla="*/ 83485 h 16"/>
                  <a:gd name="T44" fmla="*/ 524905 w 44"/>
                  <a:gd name="T45" fmla="*/ 43990 h 16"/>
                  <a:gd name="T46" fmla="*/ 608120 w 44"/>
                  <a:gd name="T47" fmla="*/ 63808 h 16"/>
                  <a:gd name="T48" fmla="*/ 671377 w 44"/>
                  <a:gd name="T49" fmla="*/ 63808 h 16"/>
                  <a:gd name="T50" fmla="*/ 755640 w 44"/>
                  <a:gd name="T51" fmla="*/ 19677 h 16"/>
                  <a:gd name="T52" fmla="*/ 844484 w 44"/>
                  <a:gd name="T53" fmla="*/ 0 h 16"/>
                  <a:gd name="T54" fmla="*/ 844484 w 44"/>
                  <a:gd name="T55" fmla="*/ 19677 h 16"/>
                  <a:gd name="T56" fmla="*/ 844484 w 44"/>
                  <a:gd name="T57" fmla="*/ 63808 h 16"/>
                  <a:gd name="T58" fmla="*/ 813269 w 44"/>
                  <a:gd name="T59" fmla="*/ 103304 h 16"/>
                  <a:gd name="T60" fmla="*/ 844484 w 44"/>
                  <a:gd name="T61" fmla="*/ 103304 h 16"/>
                  <a:gd name="T62" fmla="*/ 870930 w 44"/>
                  <a:gd name="T63" fmla="*/ 147294 h 16"/>
                  <a:gd name="T64" fmla="*/ 928742 w 44"/>
                  <a:gd name="T65" fmla="*/ 123863 h 16"/>
                  <a:gd name="T66" fmla="*/ 959924 w 44"/>
                  <a:gd name="T67" fmla="*/ 83485 h 16"/>
                  <a:gd name="T68" fmla="*/ 1017585 w 44"/>
                  <a:gd name="T69" fmla="*/ 63808 h 16"/>
                  <a:gd name="T70" fmla="*/ 1075214 w 44"/>
                  <a:gd name="T71" fmla="*/ 63808 h 16"/>
                  <a:gd name="T72" fmla="*/ 1132842 w 44"/>
                  <a:gd name="T73" fmla="*/ 43990 h 16"/>
                  <a:gd name="T74" fmla="*/ 1190659 w 44"/>
                  <a:gd name="T75" fmla="*/ 0 h 16"/>
                  <a:gd name="T76" fmla="*/ 1248321 w 44"/>
                  <a:gd name="T77" fmla="*/ 19677 h 16"/>
                  <a:gd name="T78" fmla="*/ 1279530 w 44"/>
                  <a:gd name="T79" fmla="*/ 63808 h 16"/>
                  <a:gd name="T80" fmla="*/ 1279530 w 44"/>
                  <a:gd name="T81" fmla="*/ 123863 h 16"/>
                  <a:gd name="T82" fmla="*/ 1248321 w 44"/>
                  <a:gd name="T83" fmla="*/ 167139 h 16"/>
                  <a:gd name="T84" fmla="*/ 1248321 w 44"/>
                  <a:gd name="T85" fmla="*/ 187672 h 16"/>
                  <a:gd name="T86" fmla="*/ 1221874 w 44"/>
                  <a:gd name="T87" fmla="*/ 207354 h 16"/>
                  <a:gd name="T88" fmla="*/ 1132842 w 44"/>
                  <a:gd name="T89" fmla="*/ 230947 h 16"/>
                  <a:gd name="T90" fmla="*/ 1048801 w 44"/>
                  <a:gd name="T91" fmla="*/ 230947 h 16"/>
                  <a:gd name="T92" fmla="*/ 1017585 w 44"/>
                  <a:gd name="T93" fmla="*/ 291002 h 16"/>
                  <a:gd name="T94" fmla="*/ 902112 w 44"/>
                  <a:gd name="T95" fmla="*/ 315315 h 16"/>
                  <a:gd name="T96" fmla="*/ 813269 w 44"/>
                  <a:gd name="T97" fmla="*/ 291002 h 16"/>
                  <a:gd name="T98" fmla="*/ 729194 w 44"/>
                  <a:gd name="T99" fmla="*/ 251480 h 16"/>
                  <a:gd name="T100" fmla="*/ 671377 w 44"/>
                  <a:gd name="T101" fmla="*/ 271157 h 1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"/>
                  <a:gd name="T154" fmla="*/ 0 h 16"/>
                  <a:gd name="T155" fmla="*/ 44 w 44"/>
                  <a:gd name="T156" fmla="*/ 16 h 1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" h="16">
                    <a:moveTo>
                      <a:pt x="22" y="15"/>
                    </a:moveTo>
                    <a:lnTo>
                      <a:pt x="22" y="15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11"/>
                    </a:lnTo>
                    <a:lnTo>
                      <a:pt x="19" y="12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2" y="10"/>
                    </a:lnTo>
                    <a:lnTo>
                      <a:pt x="11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0" y="13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1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5" y="6"/>
                    </a:lnTo>
                    <a:lnTo>
                      <a:pt x="6" y="5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3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4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28" y="3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9" y="5"/>
                    </a:lnTo>
                    <a:lnTo>
                      <a:pt x="29" y="6"/>
                    </a:lnTo>
                    <a:lnTo>
                      <a:pt x="30" y="7"/>
                    </a:lnTo>
                    <a:lnTo>
                      <a:pt x="31" y="6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5" y="3"/>
                    </a:lnTo>
                    <a:lnTo>
                      <a:pt x="36" y="3"/>
                    </a:lnTo>
                    <a:lnTo>
                      <a:pt x="37" y="3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9" y="2"/>
                    </a:lnTo>
                    <a:lnTo>
                      <a:pt x="40" y="1"/>
                    </a:lnTo>
                    <a:lnTo>
                      <a:pt x="41" y="0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4" y="2"/>
                    </a:lnTo>
                    <a:lnTo>
                      <a:pt x="44" y="3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4" y="6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7"/>
                    </a:lnTo>
                    <a:lnTo>
                      <a:pt x="43" y="8"/>
                    </a:lnTo>
                    <a:lnTo>
                      <a:pt x="43" y="9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2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39" y="11"/>
                    </a:lnTo>
                    <a:lnTo>
                      <a:pt x="38" y="11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6" y="12"/>
                    </a:lnTo>
                    <a:lnTo>
                      <a:pt x="35" y="13"/>
                    </a:lnTo>
                    <a:lnTo>
                      <a:pt x="35" y="14"/>
                    </a:lnTo>
                    <a:lnTo>
                      <a:pt x="34" y="14"/>
                    </a:lnTo>
                    <a:lnTo>
                      <a:pt x="33" y="14"/>
                    </a:lnTo>
                    <a:lnTo>
                      <a:pt x="32" y="15"/>
                    </a:lnTo>
                    <a:lnTo>
                      <a:pt x="31" y="15"/>
                    </a:lnTo>
                    <a:lnTo>
                      <a:pt x="30" y="15"/>
                    </a:lnTo>
                    <a:lnTo>
                      <a:pt x="29" y="14"/>
                    </a:lnTo>
                    <a:lnTo>
                      <a:pt x="28" y="14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6" y="12"/>
                    </a:lnTo>
                    <a:lnTo>
                      <a:pt x="25" y="12"/>
                    </a:lnTo>
                    <a:lnTo>
                      <a:pt x="24" y="12"/>
                    </a:lnTo>
                    <a:lnTo>
                      <a:pt x="24" y="13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2" y="15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207" name="Freeform 35"/>
              <p:cNvSpPr>
                <a:spLocks/>
              </p:cNvSpPr>
              <p:nvPr/>
            </p:nvSpPr>
            <p:spPr bwMode="auto">
              <a:xfrm>
                <a:off x="1482" y="1804"/>
                <a:ext cx="344" cy="390"/>
              </a:xfrm>
              <a:custGeom>
                <a:avLst/>
                <a:gdLst>
                  <a:gd name="T0" fmla="*/ 115628 w 62"/>
                  <a:gd name="T1" fmla="*/ 943600 h 74"/>
                  <a:gd name="T2" fmla="*/ 31249 w 62"/>
                  <a:gd name="T3" fmla="*/ 837910 h 74"/>
                  <a:gd name="T4" fmla="*/ 57720 w 62"/>
                  <a:gd name="T5" fmla="*/ 748336 h 74"/>
                  <a:gd name="T6" fmla="*/ 57720 w 62"/>
                  <a:gd name="T7" fmla="*/ 642620 h 74"/>
                  <a:gd name="T8" fmla="*/ 89151 w 62"/>
                  <a:gd name="T9" fmla="*/ 536935 h 74"/>
                  <a:gd name="T10" fmla="*/ 57720 w 62"/>
                  <a:gd name="T11" fmla="*/ 471352 h 74"/>
                  <a:gd name="T12" fmla="*/ 57720 w 62"/>
                  <a:gd name="T13" fmla="*/ 386474 h 74"/>
                  <a:gd name="T14" fmla="*/ 146905 w 62"/>
                  <a:gd name="T15" fmla="*/ 280758 h 74"/>
                  <a:gd name="T16" fmla="*/ 231285 w 62"/>
                  <a:gd name="T17" fmla="*/ 365667 h 74"/>
                  <a:gd name="T18" fmla="*/ 410264 w 62"/>
                  <a:gd name="T19" fmla="*/ 320865 h 74"/>
                  <a:gd name="T20" fmla="*/ 525893 w 62"/>
                  <a:gd name="T21" fmla="*/ 280758 h 74"/>
                  <a:gd name="T22" fmla="*/ 552553 w 62"/>
                  <a:gd name="T23" fmla="*/ 170541 h 74"/>
                  <a:gd name="T24" fmla="*/ 615078 w 62"/>
                  <a:gd name="T25" fmla="*/ 130434 h 74"/>
                  <a:gd name="T26" fmla="*/ 757177 w 62"/>
                  <a:gd name="T27" fmla="*/ 150487 h 74"/>
                  <a:gd name="T28" fmla="*/ 904082 w 62"/>
                  <a:gd name="T29" fmla="*/ 105685 h 74"/>
                  <a:gd name="T30" fmla="*/ 1019710 w 62"/>
                  <a:gd name="T31" fmla="*/ 44803 h 74"/>
                  <a:gd name="T32" fmla="*/ 1109722 w 62"/>
                  <a:gd name="T33" fmla="*/ 44803 h 74"/>
                  <a:gd name="T34" fmla="*/ 1135339 w 62"/>
                  <a:gd name="T35" fmla="*/ 130434 h 74"/>
                  <a:gd name="T36" fmla="*/ 1256599 w 62"/>
                  <a:gd name="T37" fmla="*/ 85631 h 74"/>
                  <a:gd name="T38" fmla="*/ 1340979 w 62"/>
                  <a:gd name="T39" fmla="*/ 44803 h 74"/>
                  <a:gd name="T40" fmla="*/ 1487884 w 62"/>
                  <a:gd name="T41" fmla="*/ 20053 h 74"/>
                  <a:gd name="T42" fmla="*/ 1603506 w 62"/>
                  <a:gd name="T43" fmla="*/ 44803 h 74"/>
                  <a:gd name="T44" fmla="*/ 1661260 w 62"/>
                  <a:gd name="T45" fmla="*/ 130434 h 74"/>
                  <a:gd name="T46" fmla="*/ 1719168 w 62"/>
                  <a:gd name="T47" fmla="*/ 215180 h 74"/>
                  <a:gd name="T48" fmla="*/ 1751277 w 62"/>
                  <a:gd name="T49" fmla="*/ 341809 h 74"/>
                  <a:gd name="T50" fmla="*/ 1661260 w 62"/>
                  <a:gd name="T51" fmla="*/ 406528 h 74"/>
                  <a:gd name="T52" fmla="*/ 1751277 w 62"/>
                  <a:gd name="T53" fmla="*/ 492159 h 74"/>
                  <a:gd name="T54" fmla="*/ 1751277 w 62"/>
                  <a:gd name="T55" fmla="*/ 577042 h 74"/>
                  <a:gd name="T56" fmla="*/ 1603506 w 62"/>
                  <a:gd name="T57" fmla="*/ 707476 h 74"/>
                  <a:gd name="T58" fmla="*/ 1577895 w 62"/>
                  <a:gd name="T59" fmla="*/ 662699 h 74"/>
                  <a:gd name="T60" fmla="*/ 1519127 w 62"/>
                  <a:gd name="T61" fmla="*/ 662699 h 74"/>
                  <a:gd name="T62" fmla="*/ 1519127 w 62"/>
                  <a:gd name="T63" fmla="*/ 687422 h 74"/>
                  <a:gd name="T64" fmla="*/ 1519127 w 62"/>
                  <a:gd name="T65" fmla="*/ 727529 h 74"/>
                  <a:gd name="T66" fmla="*/ 1487884 w 62"/>
                  <a:gd name="T67" fmla="*/ 772332 h 74"/>
                  <a:gd name="T68" fmla="*/ 1487884 w 62"/>
                  <a:gd name="T69" fmla="*/ 813161 h 74"/>
                  <a:gd name="T70" fmla="*/ 1487884 w 62"/>
                  <a:gd name="T71" fmla="*/ 837910 h 74"/>
                  <a:gd name="T72" fmla="*/ 1487884 w 62"/>
                  <a:gd name="T73" fmla="*/ 857963 h 74"/>
                  <a:gd name="T74" fmla="*/ 1487884 w 62"/>
                  <a:gd name="T75" fmla="*/ 878016 h 74"/>
                  <a:gd name="T76" fmla="*/ 1487884 w 62"/>
                  <a:gd name="T77" fmla="*/ 898797 h 74"/>
                  <a:gd name="T78" fmla="*/ 1487884 w 62"/>
                  <a:gd name="T79" fmla="*/ 1028367 h 74"/>
                  <a:gd name="T80" fmla="*/ 1519127 w 62"/>
                  <a:gd name="T81" fmla="*/ 1178833 h 74"/>
                  <a:gd name="T82" fmla="*/ 1430158 w 62"/>
                  <a:gd name="T83" fmla="*/ 1394898 h 74"/>
                  <a:gd name="T84" fmla="*/ 1398732 w 62"/>
                  <a:gd name="T85" fmla="*/ 1500615 h 74"/>
                  <a:gd name="T86" fmla="*/ 1283259 w 62"/>
                  <a:gd name="T87" fmla="*/ 1540721 h 74"/>
                  <a:gd name="T88" fmla="*/ 1225350 w 62"/>
                  <a:gd name="T89" fmla="*/ 1479671 h 74"/>
                  <a:gd name="T90" fmla="*/ 1167630 w 62"/>
                  <a:gd name="T91" fmla="*/ 1435005 h 74"/>
                  <a:gd name="T92" fmla="*/ 1225350 w 62"/>
                  <a:gd name="T93" fmla="*/ 1350122 h 74"/>
                  <a:gd name="T94" fmla="*/ 1283259 w 62"/>
                  <a:gd name="T95" fmla="*/ 1264490 h 74"/>
                  <a:gd name="T96" fmla="*/ 1193059 w 62"/>
                  <a:gd name="T97" fmla="*/ 1178833 h 74"/>
                  <a:gd name="T98" fmla="*/ 1052002 w 62"/>
                  <a:gd name="T99" fmla="*/ 1158774 h 74"/>
                  <a:gd name="T100" fmla="*/ 936346 w 62"/>
                  <a:gd name="T101" fmla="*/ 1073143 h 74"/>
                  <a:gd name="T102" fmla="*/ 757177 w 62"/>
                  <a:gd name="T103" fmla="*/ 1028367 h 74"/>
                  <a:gd name="T104" fmla="*/ 615078 w 62"/>
                  <a:gd name="T105" fmla="*/ 1008313 h 74"/>
                  <a:gd name="T106" fmla="*/ 525893 w 62"/>
                  <a:gd name="T107" fmla="*/ 943600 h 74"/>
                  <a:gd name="T108" fmla="*/ 436924 w 62"/>
                  <a:gd name="T109" fmla="*/ 922682 h 74"/>
                  <a:gd name="T110" fmla="*/ 289004 w 62"/>
                  <a:gd name="T111" fmla="*/ 983706 h 74"/>
                  <a:gd name="T112" fmla="*/ 173382 w 62"/>
                  <a:gd name="T113" fmla="*/ 1049284 h 74"/>
                  <a:gd name="T114" fmla="*/ 89151 w 62"/>
                  <a:gd name="T115" fmla="*/ 1049284 h 7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2"/>
                  <a:gd name="T175" fmla="*/ 0 h 74"/>
                  <a:gd name="T176" fmla="*/ 62 w 62"/>
                  <a:gd name="T177" fmla="*/ 74 h 7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2" h="74">
                    <a:moveTo>
                      <a:pt x="3" y="48"/>
                    </a:moveTo>
                    <a:lnTo>
                      <a:pt x="3" y="48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2" y="42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2" y="38"/>
                    </a:lnTo>
                    <a:lnTo>
                      <a:pt x="2" y="37"/>
                    </a:lnTo>
                    <a:lnTo>
                      <a:pt x="3" y="36"/>
                    </a:lnTo>
                    <a:lnTo>
                      <a:pt x="2" y="35"/>
                    </a:lnTo>
                    <a:lnTo>
                      <a:pt x="2" y="34"/>
                    </a:lnTo>
                    <a:lnTo>
                      <a:pt x="2" y="33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1" y="27"/>
                    </a:lnTo>
                    <a:lnTo>
                      <a:pt x="2" y="27"/>
                    </a:lnTo>
                    <a:lnTo>
                      <a:pt x="2" y="26"/>
                    </a:lnTo>
                    <a:lnTo>
                      <a:pt x="3" y="26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1" y="25"/>
                    </a:lnTo>
                    <a:lnTo>
                      <a:pt x="1" y="24"/>
                    </a:lnTo>
                    <a:lnTo>
                      <a:pt x="2" y="24"/>
                    </a:lnTo>
                    <a:lnTo>
                      <a:pt x="3" y="24"/>
                    </a:lnTo>
                    <a:lnTo>
                      <a:pt x="3" y="23"/>
                    </a:lnTo>
                    <a:lnTo>
                      <a:pt x="2" y="23"/>
                    </a:lnTo>
                    <a:lnTo>
                      <a:pt x="2" y="22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3" y="16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5" y="14"/>
                    </a:lnTo>
                    <a:lnTo>
                      <a:pt x="5" y="13"/>
                    </a:lnTo>
                    <a:lnTo>
                      <a:pt x="6" y="13"/>
                    </a:lnTo>
                    <a:lnTo>
                      <a:pt x="6" y="14"/>
                    </a:lnTo>
                    <a:lnTo>
                      <a:pt x="7" y="14"/>
                    </a:lnTo>
                    <a:lnTo>
                      <a:pt x="7" y="15"/>
                    </a:lnTo>
                    <a:lnTo>
                      <a:pt x="8" y="16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0" y="17"/>
                    </a:lnTo>
                    <a:lnTo>
                      <a:pt x="11" y="18"/>
                    </a:lnTo>
                    <a:lnTo>
                      <a:pt x="12" y="17"/>
                    </a:lnTo>
                    <a:lnTo>
                      <a:pt x="12" y="16"/>
                    </a:lnTo>
                    <a:lnTo>
                      <a:pt x="13" y="16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7" y="15"/>
                    </a:lnTo>
                    <a:lnTo>
                      <a:pt x="17" y="14"/>
                    </a:lnTo>
                    <a:lnTo>
                      <a:pt x="18" y="14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9" y="12"/>
                    </a:lnTo>
                    <a:lnTo>
                      <a:pt x="19" y="11"/>
                    </a:lnTo>
                    <a:lnTo>
                      <a:pt x="19" y="10"/>
                    </a:lnTo>
                    <a:lnTo>
                      <a:pt x="19" y="9"/>
                    </a:lnTo>
                    <a:lnTo>
                      <a:pt x="19" y="8"/>
                    </a:lnTo>
                    <a:lnTo>
                      <a:pt x="18" y="8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2" y="7"/>
                    </a:lnTo>
                    <a:lnTo>
                      <a:pt x="22" y="6"/>
                    </a:lnTo>
                    <a:lnTo>
                      <a:pt x="23" y="6"/>
                    </a:lnTo>
                    <a:lnTo>
                      <a:pt x="24" y="6"/>
                    </a:lnTo>
                    <a:lnTo>
                      <a:pt x="24" y="7"/>
                    </a:lnTo>
                    <a:lnTo>
                      <a:pt x="25" y="7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7" y="7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1" y="5"/>
                    </a:lnTo>
                    <a:lnTo>
                      <a:pt x="32" y="5"/>
                    </a:lnTo>
                    <a:lnTo>
                      <a:pt x="33" y="5"/>
                    </a:lnTo>
                    <a:lnTo>
                      <a:pt x="33" y="4"/>
                    </a:lnTo>
                    <a:lnTo>
                      <a:pt x="34" y="3"/>
                    </a:lnTo>
                    <a:lnTo>
                      <a:pt x="35" y="2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7" y="2"/>
                    </a:lnTo>
                    <a:lnTo>
                      <a:pt x="38" y="2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39" y="6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1" y="7"/>
                    </a:lnTo>
                    <a:lnTo>
                      <a:pt x="42" y="6"/>
                    </a:lnTo>
                    <a:lnTo>
                      <a:pt x="42" y="5"/>
                    </a:lnTo>
                    <a:lnTo>
                      <a:pt x="43" y="4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5" y="3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7" y="1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0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2"/>
                    </a:lnTo>
                    <a:lnTo>
                      <a:pt x="54" y="3"/>
                    </a:lnTo>
                    <a:lnTo>
                      <a:pt x="54" y="2"/>
                    </a:lnTo>
                    <a:lnTo>
                      <a:pt x="55" y="2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6" y="4"/>
                    </a:lnTo>
                    <a:lnTo>
                      <a:pt x="56" y="5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58" y="10"/>
                    </a:lnTo>
                    <a:lnTo>
                      <a:pt x="59" y="10"/>
                    </a:lnTo>
                    <a:lnTo>
                      <a:pt x="59" y="11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60" y="13"/>
                    </a:lnTo>
                    <a:lnTo>
                      <a:pt x="60" y="14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7" y="18"/>
                    </a:lnTo>
                    <a:lnTo>
                      <a:pt x="57" y="19"/>
                    </a:lnTo>
                    <a:lnTo>
                      <a:pt x="58" y="19"/>
                    </a:lnTo>
                    <a:lnTo>
                      <a:pt x="58" y="20"/>
                    </a:lnTo>
                    <a:lnTo>
                      <a:pt x="58" y="21"/>
                    </a:lnTo>
                    <a:lnTo>
                      <a:pt x="59" y="22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2" y="22"/>
                    </a:lnTo>
                    <a:lnTo>
                      <a:pt x="62" y="23"/>
                    </a:lnTo>
                    <a:lnTo>
                      <a:pt x="61" y="24"/>
                    </a:lnTo>
                    <a:lnTo>
                      <a:pt x="61" y="25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9" y="28"/>
                    </a:lnTo>
                    <a:lnTo>
                      <a:pt x="59" y="29"/>
                    </a:lnTo>
                    <a:lnTo>
                      <a:pt x="58" y="30"/>
                    </a:lnTo>
                    <a:lnTo>
                      <a:pt x="57" y="31"/>
                    </a:lnTo>
                    <a:lnTo>
                      <a:pt x="57" y="32"/>
                    </a:lnTo>
                    <a:lnTo>
                      <a:pt x="56" y="32"/>
                    </a:lnTo>
                    <a:lnTo>
                      <a:pt x="56" y="33"/>
                    </a:lnTo>
                    <a:lnTo>
                      <a:pt x="55" y="33"/>
                    </a:lnTo>
                    <a:lnTo>
                      <a:pt x="54" y="33"/>
                    </a:lnTo>
                    <a:lnTo>
                      <a:pt x="54" y="32"/>
                    </a:lnTo>
                    <a:lnTo>
                      <a:pt x="55" y="32"/>
                    </a:lnTo>
                    <a:lnTo>
                      <a:pt x="55" y="31"/>
                    </a:lnTo>
                    <a:lnTo>
                      <a:pt x="54" y="31"/>
                    </a:lnTo>
                    <a:lnTo>
                      <a:pt x="53" y="31"/>
                    </a:lnTo>
                    <a:lnTo>
                      <a:pt x="53" y="32"/>
                    </a:lnTo>
                    <a:lnTo>
                      <a:pt x="52" y="32"/>
                    </a:lnTo>
                    <a:lnTo>
                      <a:pt x="52" y="31"/>
                    </a:lnTo>
                    <a:lnTo>
                      <a:pt x="52" y="32"/>
                    </a:lnTo>
                    <a:lnTo>
                      <a:pt x="53" y="32"/>
                    </a:lnTo>
                    <a:lnTo>
                      <a:pt x="53" y="33"/>
                    </a:lnTo>
                    <a:lnTo>
                      <a:pt x="52" y="33"/>
                    </a:lnTo>
                    <a:lnTo>
                      <a:pt x="52" y="34"/>
                    </a:lnTo>
                    <a:lnTo>
                      <a:pt x="52" y="35"/>
                    </a:lnTo>
                    <a:lnTo>
                      <a:pt x="51" y="36"/>
                    </a:lnTo>
                    <a:lnTo>
                      <a:pt x="51" y="37"/>
                    </a:lnTo>
                    <a:lnTo>
                      <a:pt x="50" y="37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7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0" y="39"/>
                    </a:lnTo>
                    <a:lnTo>
                      <a:pt x="51" y="39"/>
                    </a:lnTo>
                    <a:lnTo>
                      <a:pt x="51" y="40"/>
                    </a:lnTo>
                    <a:lnTo>
                      <a:pt x="50" y="40"/>
                    </a:lnTo>
                    <a:lnTo>
                      <a:pt x="51" y="40"/>
                    </a:lnTo>
                    <a:lnTo>
                      <a:pt x="51" y="41"/>
                    </a:lnTo>
                    <a:lnTo>
                      <a:pt x="51" y="40"/>
                    </a:lnTo>
                    <a:lnTo>
                      <a:pt x="51" y="41"/>
                    </a:lnTo>
                    <a:lnTo>
                      <a:pt x="51" y="42"/>
                    </a:lnTo>
                    <a:lnTo>
                      <a:pt x="51" y="41"/>
                    </a:lnTo>
                    <a:lnTo>
                      <a:pt x="52" y="41"/>
                    </a:lnTo>
                    <a:lnTo>
                      <a:pt x="51" y="42"/>
                    </a:lnTo>
                    <a:lnTo>
                      <a:pt x="51" y="43"/>
                    </a:lnTo>
                    <a:lnTo>
                      <a:pt x="51" y="44"/>
                    </a:lnTo>
                    <a:lnTo>
                      <a:pt x="51" y="45"/>
                    </a:lnTo>
                    <a:lnTo>
                      <a:pt x="51" y="46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51" y="50"/>
                    </a:lnTo>
                    <a:lnTo>
                      <a:pt x="51" y="51"/>
                    </a:lnTo>
                    <a:lnTo>
                      <a:pt x="51" y="52"/>
                    </a:lnTo>
                    <a:lnTo>
                      <a:pt x="51" y="53"/>
                    </a:lnTo>
                    <a:lnTo>
                      <a:pt x="52" y="54"/>
                    </a:lnTo>
                    <a:lnTo>
                      <a:pt x="52" y="55"/>
                    </a:lnTo>
                    <a:lnTo>
                      <a:pt x="51" y="56"/>
                    </a:lnTo>
                    <a:lnTo>
                      <a:pt x="51" y="57"/>
                    </a:lnTo>
                    <a:lnTo>
                      <a:pt x="51" y="58"/>
                    </a:lnTo>
                    <a:lnTo>
                      <a:pt x="51" y="59"/>
                    </a:lnTo>
                    <a:lnTo>
                      <a:pt x="50" y="61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50" y="64"/>
                    </a:lnTo>
                    <a:lnTo>
                      <a:pt x="49" y="65"/>
                    </a:lnTo>
                    <a:lnTo>
                      <a:pt x="50" y="66"/>
                    </a:lnTo>
                    <a:lnTo>
                      <a:pt x="50" y="67"/>
                    </a:lnTo>
                    <a:lnTo>
                      <a:pt x="50" y="68"/>
                    </a:lnTo>
                    <a:lnTo>
                      <a:pt x="50" y="69"/>
                    </a:lnTo>
                    <a:lnTo>
                      <a:pt x="49" y="69"/>
                    </a:lnTo>
                    <a:lnTo>
                      <a:pt x="49" y="70"/>
                    </a:lnTo>
                    <a:lnTo>
                      <a:pt x="48" y="70"/>
                    </a:lnTo>
                    <a:lnTo>
                      <a:pt x="48" y="71"/>
                    </a:lnTo>
                    <a:lnTo>
                      <a:pt x="47" y="72"/>
                    </a:lnTo>
                    <a:lnTo>
                      <a:pt x="46" y="73"/>
                    </a:lnTo>
                    <a:lnTo>
                      <a:pt x="46" y="74"/>
                    </a:lnTo>
                    <a:lnTo>
                      <a:pt x="45" y="73"/>
                    </a:lnTo>
                    <a:lnTo>
                      <a:pt x="44" y="72"/>
                    </a:lnTo>
                    <a:lnTo>
                      <a:pt x="43" y="72"/>
                    </a:lnTo>
                    <a:lnTo>
                      <a:pt x="43" y="71"/>
                    </a:lnTo>
                    <a:lnTo>
                      <a:pt x="43" y="70"/>
                    </a:lnTo>
                    <a:lnTo>
                      <a:pt x="43" y="69"/>
                    </a:lnTo>
                    <a:lnTo>
                      <a:pt x="42" y="69"/>
                    </a:lnTo>
                    <a:lnTo>
                      <a:pt x="42" y="68"/>
                    </a:lnTo>
                    <a:lnTo>
                      <a:pt x="41" y="68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40" y="66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1" y="63"/>
                    </a:lnTo>
                    <a:lnTo>
                      <a:pt x="42" y="63"/>
                    </a:lnTo>
                    <a:lnTo>
                      <a:pt x="42" y="62"/>
                    </a:lnTo>
                    <a:lnTo>
                      <a:pt x="42" y="61"/>
                    </a:lnTo>
                    <a:lnTo>
                      <a:pt x="43" y="61"/>
                    </a:lnTo>
                    <a:lnTo>
                      <a:pt x="44" y="60"/>
                    </a:lnTo>
                    <a:lnTo>
                      <a:pt x="44" y="59"/>
                    </a:lnTo>
                    <a:lnTo>
                      <a:pt x="45" y="59"/>
                    </a:lnTo>
                    <a:lnTo>
                      <a:pt x="45" y="58"/>
                    </a:lnTo>
                    <a:lnTo>
                      <a:pt x="45" y="57"/>
                    </a:lnTo>
                    <a:lnTo>
                      <a:pt x="44" y="56"/>
                    </a:lnTo>
                    <a:lnTo>
                      <a:pt x="43" y="56"/>
                    </a:lnTo>
                    <a:lnTo>
                      <a:pt x="42" y="55"/>
                    </a:lnTo>
                    <a:lnTo>
                      <a:pt x="41" y="55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8" y="54"/>
                    </a:lnTo>
                    <a:lnTo>
                      <a:pt x="37" y="54"/>
                    </a:lnTo>
                    <a:lnTo>
                      <a:pt x="36" y="54"/>
                    </a:lnTo>
                    <a:lnTo>
                      <a:pt x="35" y="54"/>
                    </a:lnTo>
                    <a:lnTo>
                      <a:pt x="35" y="53"/>
                    </a:lnTo>
                    <a:lnTo>
                      <a:pt x="35" y="52"/>
                    </a:lnTo>
                    <a:lnTo>
                      <a:pt x="34" y="52"/>
                    </a:lnTo>
                    <a:lnTo>
                      <a:pt x="34" y="51"/>
                    </a:lnTo>
                    <a:lnTo>
                      <a:pt x="33" y="51"/>
                    </a:lnTo>
                    <a:lnTo>
                      <a:pt x="33" y="50"/>
                    </a:lnTo>
                    <a:lnTo>
                      <a:pt x="32" y="50"/>
                    </a:lnTo>
                    <a:lnTo>
                      <a:pt x="31" y="50"/>
                    </a:lnTo>
                    <a:lnTo>
                      <a:pt x="30" y="50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7" y="49"/>
                    </a:lnTo>
                    <a:lnTo>
                      <a:pt x="26" y="48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4" y="46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1" y="46"/>
                    </a:lnTo>
                    <a:lnTo>
                      <a:pt x="21" y="47"/>
                    </a:lnTo>
                    <a:lnTo>
                      <a:pt x="20" y="47"/>
                    </a:lnTo>
                    <a:lnTo>
                      <a:pt x="19" y="47"/>
                    </a:lnTo>
                    <a:lnTo>
                      <a:pt x="19" y="46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7" y="43"/>
                    </a:lnTo>
                    <a:lnTo>
                      <a:pt x="16" y="43"/>
                    </a:lnTo>
                    <a:lnTo>
                      <a:pt x="15" y="43"/>
                    </a:lnTo>
                    <a:lnTo>
                      <a:pt x="14" y="43"/>
                    </a:lnTo>
                    <a:lnTo>
                      <a:pt x="13" y="44"/>
                    </a:lnTo>
                    <a:lnTo>
                      <a:pt x="12" y="44"/>
                    </a:lnTo>
                    <a:lnTo>
                      <a:pt x="12" y="45"/>
                    </a:lnTo>
                    <a:lnTo>
                      <a:pt x="11" y="45"/>
                    </a:lnTo>
                    <a:lnTo>
                      <a:pt x="11" y="46"/>
                    </a:lnTo>
                    <a:lnTo>
                      <a:pt x="10" y="46"/>
                    </a:lnTo>
                    <a:lnTo>
                      <a:pt x="9" y="46"/>
                    </a:lnTo>
                    <a:lnTo>
                      <a:pt x="9" y="47"/>
                    </a:lnTo>
                    <a:lnTo>
                      <a:pt x="8" y="47"/>
                    </a:lnTo>
                    <a:lnTo>
                      <a:pt x="8" y="48"/>
                    </a:lnTo>
                    <a:lnTo>
                      <a:pt x="7" y="48"/>
                    </a:lnTo>
                    <a:lnTo>
                      <a:pt x="6" y="49"/>
                    </a:lnTo>
                    <a:lnTo>
                      <a:pt x="5" y="49"/>
                    </a:lnTo>
                    <a:lnTo>
                      <a:pt x="5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EFEC6"/>
              </a:solidFill>
              <a:ln w="0">
                <a:solidFill>
                  <a:srgbClr val="23282B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177" name="Freeform 36"/>
            <p:cNvSpPr>
              <a:spLocks/>
            </p:cNvSpPr>
            <p:nvPr/>
          </p:nvSpPr>
          <p:spPr bwMode="auto">
            <a:xfrm>
              <a:off x="1454" y="1654"/>
              <a:ext cx="477" cy="623"/>
            </a:xfrm>
            <a:custGeom>
              <a:avLst/>
              <a:gdLst>
                <a:gd name="T0" fmla="*/ 0 w 5555"/>
                <a:gd name="T1" fmla="*/ 0 h 7343"/>
                <a:gd name="T2" fmla="*/ 0 w 5555"/>
                <a:gd name="T3" fmla="*/ 0 h 7343"/>
                <a:gd name="T4" fmla="*/ 0 w 5555"/>
                <a:gd name="T5" fmla="*/ 0 h 7343"/>
                <a:gd name="T6" fmla="*/ 0 w 5555"/>
                <a:gd name="T7" fmla="*/ 0 h 7343"/>
                <a:gd name="T8" fmla="*/ 0 w 5555"/>
                <a:gd name="T9" fmla="*/ 0 h 7343"/>
                <a:gd name="T10" fmla="*/ 0 w 5555"/>
                <a:gd name="T11" fmla="*/ 0 h 7343"/>
                <a:gd name="T12" fmla="*/ 0 w 5555"/>
                <a:gd name="T13" fmla="*/ 0 h 7343"/>
                <a:gd name="T14" fmla="*/ 0 w 5555"/>
                <a:gd name="T15" fmla="*/ 0 h 7343"/>
                <a:gd name="T16" fmla="*/ 0 w 5555"/>
                <a:gd name="T17" fmla="*/ 0 h 7343"/>
                <a:gd name="T18" fmla="*/ 0 w 5555"/>
                <a:gd name="T19" fmla="*/ 0 h 7343"/>
                <a:gd name="T20" fmla="*/ 0 w 5555"/>
                <a:gd name="T21" fmla="*/ 0 h 7343"/>
                <a:gd name="T22" fmla="*/ 0 w 5555"/>
                <a:gd name="T23" fmla="*/ 0 h 7343"/>
                <a:gd name="T24" fmla="*/ 0 w 5555"/>
                <a:gd name="T25" fmla="*/ 0 h 7343"/>
                <a:gd name="T26" fmla="*/ 0 w 5555"/>
                <a:gd name="T27" fmla="*/ 0 h 7343"/>
                <a:gd name="T28" fmla="*/ 0 w 5555"/>
                <a:gd name="T29" fmla="*/ 0 h 7343"/>
                <a:gd name="T30" fmla="*/ 0 w 5555"/>
                <a:gd name="T31" fmla="*/ 0 h 7343"/>
                <a:gd name="T32" fmla="*/ 0 w 5555"/>
                <a:gd name="T33" fmla="*/ 0 h 7343"/>
                <a:gd name="T34" fmla="*/ 0 w 5555"/>
                <a:gd name="T35" fmla="*/ 0 h 7343"/>
                <a:gd name="T36" fmla="*/ 0 w 5555"/>
                <a:gd name="T37" fmla="*/ 0 h 7343"/>
                <a:gd name="T38" fmla="*/ 0 w 5555"/>
                <a:gd name="T39" fmla="*/ 0 h 7343"/>
                <a:gd name="T40" fmla="*/ 0 w 5555"/>
                <a:gd name="T41" fmla="*/ 0 h 7343"/>
                <a:gd name="T42" fmla="*/ 0 w 5555"/>
                <a:gd name="T43" fmla="*/ 0 h 7343"/>
                <a:gd name="T44" fmla="*/ 0 w 5555"/>
                <a:gd name="T45" fmla="*/ 0 h 7343"/>
                <a:gd name="T46" fmla="*/ 0 w 5555"/>
                <a:gd name="T47" fmla="*/ 0 h 7343"/>
                <a:gd name="T48" fmla="*/ 0 w 5555"/>
                <a:gd name="T49" fmla="*/ 0 h 7343"/>
                <a:gd name="T50" fmla="*/ 0 w 5555"/>
                <a:gd name="T51" fmla="*/ 0 h 7343"/>
                <a:gd name="T52" fmla="*/ 0 w 5555"/>
                <a:gd name="T53" fmla="*/ 0 h 7343"/>
                <a:gd name="T54" fmla="*/ 0 w 5555"/>
                <a:gd name="T55" fmla="*/ 0 h 7343"/>
                <a:gd name="T56" fmla="*/ 0 w 5555"/>
                <a:gd name="T57" fmla="*/ 0 h 7343"/>
                <a:gd name="T58" fmla="*/ 0 w 5555"/>
                <a:gd name="T59" fmla="*/ 0 h 7343"/>
                <a:gd name="T60" fmla="*/ 0 w 5555"/>
                <a:gd name="T61" fmla="*/ 0 h 7343"/>
                <a:gd name="T62" fmla="*/ 0 w 5555"/>
                <a:gd name="T63" fmla="*/ 0 h 7343"/>
                <a:gd name="T64" fmla="*/ 0 w 5555"/>
                <a:gd name="T65" fmla="*/ 0 h 7343"/>
                <a:gd name="T66" fmla="*/ 0 w 5555"/>
                <a:gd name="T67" fmla="*/ 0 h 7343"/>
                <a:gd name="T68" fmla="*/ 0 w 5555"/>
                <a:gd name="T69" fmla="*/ 0 h 7343"/>
                <a:gd name="T70" fmla="*/ 0 w 5555"/>
                <a:gd name="T71" fmla="*/ 0 h 7343"/>
                <a:gd name="T72" fmla="*/ 0 w 5555"/>
                <a:gd name="T73" fmla="*/ 0 h 7343"/>
                <a:gd name="T74" fmla="*/ 0 w 5555"/>
                <a:gd name="T75" fmla="*/ 0 h 7343"/>
                <a:gd name="T76" fmla="*/ 0 w 5555"/>
                <a:gd name="T77" fmla="*/ 0 h 7343"/>
                <a:gd name="T78" fmla="*/ 0 w 5555"/>
                <a:gd name="T79" fmla="*/ 0 h 7343"/>
                <a:gd name="T80" fmla="*/ 0 w 5555"/>
                <a:gd name="T81" fmla="*/ 0 h 7343"/>
                <a:gd name="T82" fmla="*/ 0 w 5555"/>
                <a:gd name="T83" fmla="*/ 0 h 7343"/>
                <a:gd name="T84" fmla="*/ 0 w 5555"/>
                <a:gd name="T85" fmla="*/ 0 h 7343"/>
                <a:gd name="T86" fmla="*/ 0 w 5555"/>
                <a:gd name="T87" fmla="*/ 0 h 7343"/>
                <a:gd name="T88" fmla="*/ 0 w 5555"/>
                <a:gd name="T89" fmla="*/ 0 h 7343"/>
                <a:gd name="T90" fmla="*/ 0 w 5555"/>
                <a:gd name="T91" fmla="*/ 0 h 7343"/>
                <a:gd name="T92" fmla="*/ 0 w 5555"/>
                <a:gd name="T93" fmla="*/ 0 h 7343"/>
                <a:gd name="T94" fmla="*/ 0 w 5555"/>
                <a:gd name="T95" fmla="*/ 0 h 7343"/>
                <a:gd name="T96" fmla="*/ 0 w 5555"/>
                <a:gd name="T97" fmla="*/ 0 h 7343"/>
                <a:gd name="T98" fmla="*/ 0 w 5555"/>
                <a:gd name="T99" fmla="*/ 0 h 7343"/>
                <a:gd name="T100" fmla="*/ 0 w 5555"/>
                <a:gd name="T101" fmla="*/ 0 h 7343"/>
                <a:gd name="T102" fmla="*/ 0 w 5555"/>
                <a:gd name="T103" fmla="*/ 0 h 7343"/>
                <a:gd name="T104" fmla="*/ 0 w 5555"/>
                <a:gd name="T105" fmla="*/ 0 h 7343"/>
                <a:gd name="T106" fmla="*/ 0 w 5555"/>
                <a:gd name="T107" fmla="*/ 0 h 7343"/>
                <a:gd name="T108" fmla="*/ 0 w 5555"/>
                <a:gd name="T109" fmla="*/ 0 h 7343"/>
                <a:gd name="T110" fmla="*/ 0 w 5555"/>
                <a:gd name="T111" fmla="*/ 0 h 7343"/>
                <a:gd name="T112" fmla="*/ 0 w 5555"/>
                <a:gd name="T113" fmla="*/ 0 h 7343"/>
                <a:gd name="T114" fmla="*/ 0 w 5555"/>
                <a:gd name="T115" fmla="*/ 0 h 7343"/>
                <a:gd name="T116" fmla="*/ 0 w 5555"/>
                <a:gd name="T117" fmla="*/ 0 h 73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555"/>
                <a:gd name="T178" fmla="*/ 0 h 7343"/>
                <a:gd name="T179" fmla="*/ 5555 w 5555"/>
                <a:gd name="T180" fmla="*/ 7343 h 73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555" h="7343">
                  <a:moveTo>
                    <a:pt x="4618" y="1733"/>
                  </a:moveTo>
                  <a:lnTo>
                    <a:pt x="4630" y="1731"/>
                  </a:lnTo>
                  <a:lnTo>
                    <a:pt x="4652" y="1731"/>
                  </a:lnTo>
                  <a:lnTo>
                    <a:pt x="4689" y="1722"/>
                  </a:lnTo>
                  <a:lnTo>
                    <a:pt x="4733" y="1731"/>
                  </a:lnTo>
                  <a:lnTo>
                    <a:pt x="4749" y="1766"/>
                  </a:lnTo>
                  <a:lnTo>
                    <a:pt x="4714" y="1789"/>
                  </a:lnTo>
                  <a:lnTo>
                    <a:pt x="4689" y="1818"/>
                  </a:lnTo>
                  <a:lnTo>
                    <a:pt x="4692" y="1839"/>
                  </a:lnTo>
                  <a:lnTo>
                    <a:pt x="4719" y="1881"/>
                  </a:lnTo>
                  <a:lnTo>
                    <a:pt x="4719" y="1917"/>
                  </a:lnTo>
                  <a:lnTo>
                    <a:pt x="4712" y="1941"/>
                  </a:lnTo>
                  <a:lnTo>
                    <a:pt x="4749" y="1998"/>
                  </a:lnTo>
                  <a:lnTo>
                    <a:pt x="4747" y="2018"/>
                  </a:lnTo>
                  <a:lnTo>
                    <a:pt x="4712" y="2053"/>
                  </a:lnTo>
                  <a:lnTo>
                    <a:pt x="4705" y="2087"/>
                  </a:lnTo>
                  <a:lnTo>
                    <a:pt x="4726" y="2186"/>
                  </a:lnTo>
                  <a:lnTo>
                    <a:pt x="4717" y="2214"/>
                  </a:lnTo>
                  <a:lnTo>
                    <a:pt x="4712" y="2239"/>
                  </a:lnTo>
                  <a:lnTo>
                    <a:pt x="4710" y="2269"/>
                  </a:lnTo>
                  <a:lnTo>
                    <a:pt x="4744" y="2357"/>
                  </a:lnTo>
                  <a:lnTo>
                    <a:pt x="4793" y="2372"/>
                  </a:lnTo>
                  <a:lnTo>
                    <a:pt x="4799" y="2373"/>
                  </a:lnTo>
                  <a:lnTo>
                    <a:pt x="4820" y="2418"/>
                  </a:lnTo>
                  <a:lnTo>
                    <a:pt x="4850" y="2430"/>
                  </a:lnTo>
                  <a:lnTo>
                    <a:pt x="4887" y="2485"/>
                  </a:lnTo>
                  <a:lnTo>
                    <a:pt x="4882" y="2568"/>
                  </a:lnTo>
                  <a:lnTo>
                    <a:pt x="4873" y="2633"/>
                  </a:lnTo>
                  <a:lnTo>
                    <a:pt x="4869" y="2672"/>
                  </a:lnTo>
                  <a:lnTo>
                    <a:pt x="4816" y="2699"/>
                  </a:lnTo>
                  <a:lnTo>
                    <a:pt x="4765" y="2708"/>
                  </a:lnTo>
                  <a:lnTo>
                    <a:pt x="4708" y="2750"/>
                  </a:lnTo>
                  <a:lnTo>
                    <a:pt x="4655" y="2745"/>
                  </a:lnTo>
                  <a:lnTo>
                    <a:pt x="4643" y="2720"/>
                  </a:lnTo>
                  <a:lnTo>
                    <a:pt x="4648" y="2644"/>
                  </a:lnTo>
                  <a:lnTo>
                    <a:pt x="4595" y="2642"/>
                  </a:lnTo>
                  <a:lnTo>
                    <a:pt x="4524" y="2568"/>
                  </a:lnTo>
                  <a:lnTo>
                    <a:pt x="4453" y="2577"/>
                  </a:lnTo>
                  <a:lnTo>
                    <a:pt x="4429" y="2554"/>
                  </a:lnTo>
                  <a:lnTo>
                    <a:pt x="4402" y="2568"/>
                  </a:lnTo>
                  <a:lnTo>
                    <a:pt x="4358" y="2563"/>
                  </a:lnTo>
                  <a:lnTo>
                    <a:pt x="4285" y="2554"/>
                  </a:lnTo>
                  <a:lnTo>
                    <a:pt x="4213" y="2485"/>
                  </a:lnTo>
                  <a:lnTo>
                    <a:pt x="4181" y="2453"/>
                  </a:lnTo>
                  <a:lnTo>
                    <a:pt x="4149" y="2442"/>
                  </a:lnTo>
                  <a:lnTo>
                    <a:pt x="4140" y="2421"/>
                  </a:lnTo>
                  <a:lnTo>
                    <a:pt x="4092" y="2453"/>
                  </a:lnTo>
                  <a:lnTo>
                    <a:pt x="4085" y="2451"/>
                  </a:lnTo>
                  <a:lnTo>
                    <a:pt x="4064" y="2430"/>
                  </a:lnTo>
                  <a:lnTo>
                    <a:pt x="4032" y="2430"/>
                  </a:lnTo>
                  <a:lnTo>
                    <a:pt x="3995" y="2425"/>
                  </a:lnTo>
                  <a:lnTo>
                    <a:pt x="3950" y="2398"/>
                  </a:lnTo>
                  <a:lnTo>
                    <a:pt x="3912" y="2393"/>
                  </a:lnTo>
                  <a:lnTo>
                    <a:pt x="3885" y="2359"/>
                  </a:lnTo>
                  <a:lnTo>
                    <a:pt x="3835" y="2363"/>
                  </a:lnTo>
                  <a:lnTo>
                    <a:pt x="3814" y="2341"/>
                  </a:lnTo>
                  <a:lnTo>
                    <a:pt x="3795" y="2308"/>
                  </a:lnTo>
                  <a:lnTo>
                    <a:pt x="3759" y="2297"/>
                  </a:lnTo>
                  <a:lnTo>
                    <a:pt x="3688" y="2317"/>
                  </a:lnTo>
                  <a:lnTo>
                    <a:pt x="3651" y="2304"/>
                  </a:lnTo>
                  <a:lnTo>
                    <a:pt x="3591" y="2310"/>
                  </a:lnTo>
                  <a:lnTo>
                    <a:pt x="3563" y="2287"/>
                  </a:lnTo>
                  <a:lnTo>
                    <a:pt x="3541" y="2318"/>
                  </a:lnTo>
                  <a:lnTo>
                    <a:pt x="3502" y="2322"/>
                  </a:lnTo>
                  <a:lnTo>
                    <a:pt x="3481" y="2341"/>
                  </a:lnTo>
                  <a:lnTo>
                    <a:pt x="3421" y="2347"/>
                  </a:lnTo>
                  <a:lnTo>
                    <a:pt x="3412" y="2395"/>
                  </a:lnTo>
                  <a:lnTo>
                    <a:pt x="3366" y="2441"/>
                  </a:lnTo>
                  <a:lnTo>
                    <a:pt x="3313" y="2531"/>
                  </a:lnTo>
                  <a:lnTo>
                    <a:pt x="3230" y="2572"/>
                  </a:lnTo>
                  <a:lnTo>
                    <a:pt x="3201" y="2556"/>
                  </a:lnTo>
                  <a:lnTo>
                    <a:pt x="3159" y="2586"/>
                  </a:lnTo>
                  <a:lnTo>
                    <a:pt x="3076" y="2573"/>
                  </a:lnTo>
                  <a:lnTo>
                    <a:pt x="3056" y="2676"/>
                  </a:lnTo>
                  <a:lnTo>
                    <a:pt x="3039" y="2717"/>
                  </a:lnTo>
                  <a:lnTo>
                    <a:pt x="3039" y="2745"/>
                  </a:lnTo>
                  <a:lnTo>
                    <a:pt x="3012" y="2786"/>
                  </a:lnTo>
                  <a:lnTo>
                    <a:pt x="3012" y="2830"/>
                  </a:lnTo>
                  <a:lnTo>
                    <a:pt x="3003" y="2876"/>
                  </a:lnTo>
                  <a:lnTo>
                    <a:pt x="2973" y="2938"/>
                  </a:lnTo>
                  <a:lnTo>
                    <a:pt x="2954" y="2968"/>
                  </a:lnTo>
                  <a:lnTo>
                    <a:pt x="2954" y="3010"/>
                  </a:lnTo>
                  <a:lnTo>
                    <a:pt x="2939" y="3033"/>
                  </a:lnTo>
                  <a:lnTo>
                    <a:pt x="2909" y="3044"/>
                  </a:lnTo>
                  <a:lnTo>
                    <a:pt x="2888" y="3078"/>
                  </a:lnTo>
                  <a:lnTo>
                    <a:pt x="2856" y="3088"/>
                  </a:lnTo>
                  <a:lnTo>
                    <a:pt x="2837" y="3108"/>
                  </a:lnTo>
                  <a:lnTo>
                    <a:pt x="2782" y="3118"/>
                  </a:lnTo>
                  <a:lnTo>
                    <a:pt x="2729" y="3117"/>
                  </a:lnTo>
                  <a:lnTo>
                    <a:pt x="2697" y="3156"/>
                  </a:lnTo>
                  <a:lnTo>
                    <a:pt x="2693" y="3193"/>
                  </a:lnTo>
                  <a:lnTo>
                    <a:pt x="2714" y="3242"/>
                  </a:lnTo>
                  <a:lnTo>
                    <a:pt x="2711" y="3292"/>
                  </a:lnTo>
                  <a:lnTo>
                    <a:pt x="2706" y="3329"/>
                  </a:lnTo>
                  <a:lnTo>
                    <a:pt x="2668" y="3329"/>
                  </a:lnTo>
                  <a:lnTo>
                    <a:pt x="2566" y="3313"/>
                  </a:lnTo>
                  <a:lnTo>
                    <a:pt x="2520" y="3343"/>
                  </a:lnTo>
                  <a:lnTo>
                    <a:pt x="2486" y="3359"/>
                  </a:lnTo>
                  <a:lnTo>
                    <a:pt x="2470" y="3389"/>
                  </a:lnTo>
                  <a:lnTo>
                    <a:pt x="2436" y="3409"/>
                  </a:lnTo>
                  <a:lnTo>
                    <a:pt x="2454" y="3481"/>
                  </a:lnTo>
                  <a:lnTo>
                    <a:pt x="2436" y="3541"/>
                  </a:lnTo>
                  <a:lnTo>
                    <a:pt x="2401" y="3568"/>
                  </a:lnTo>
                  <a:lnTo>
                    <a:pt x="2374" y="3593"/>
                  </a:lnTo>
                  <a:lnTo>
                    <a:pt x="2378" y="3671"/>
                  </a:lnTo>
                  <a:lnTo>
                    <a:pt x="2424" y="3734"/>
                  </a:lnTo>
                  <a:lnTo>
                    <a:pt x="2417" y="3763"/>
                  </a:lnTo>
                  <a:lnTo>
                    <a:pt x="2431" y="3800"/>
                  </a:lnTo>
                  <a:lnTo>
                    <a:pt x="2406" y="3819"/>
                  </a:lnTo>
                  <a:lnTo>
                    <a:pt x="2415" y="3851"/>
                  </a:lnTo>
                  <a:lnTo>
                    <a:pt x="2398" y="3869"/>
                  </a:lnTo>
                  <a:lnTo>
                    <a:pt x="2438" y="3934"/>
                  </a:lnTo>
                  <a:lnTo>
                    <a:pt x="2429" y="3968"/>
                  </a:lnTo>
                  <a:lnTo>
                    <a:pt x="2417" y="4003"/>
                  </a:lnTo>
                  <a:lnTo>
                    <a:pt x="2385" y="4044"/>
                  </a:lnTo>
                  <a:lnTo>
                    <a:pt x="2339" y="4037"/>
                  </a:lnTo>
                  <a:lnTo>
                    <a:pt x="2300" y="4010"/>
                  </a:lnTo>
                  <a:lnTo>
                    <a:pt x="2243" y="4040"/>
                  </a:lnTo>
                  <a:lnTo>
                    <a:pt x="2245" y="4076"/>
                  </a:lnTo>
                  <a:lnTo>
                    <a:pt x="2228" y="4113"/>
                  </a:lnTo>
                  <a:lnTo>
                    <a:pt x="2222" y="4154"/>
                  </a:lnTo>
                  <a:lnTo>
                    <a:pt x="2167" y="4223"/>
                  </a:lnTo>
                  <a:lnTo>
                    <a:pt x="2150" y="4278"/>
                  </a:lnTo>
                  <a:lnTo>
                    <a:pt x="2164" y="4317"/>
                  </a:lnTo>
                  <a:lnTo>
                    <a:pt x="2146" y="4366"/>
                  </a:lnTo>
                  <a:lnTo>
                    <a:pt x="2148" y="4398"/>
                  </a:lnTo>
                  <a:lnTo>
                    <a:pt x="2130" y="4419"/>
                  </a:lnTo>
                  <a:lnTo>
                    <a:pt x="2135" y="4433"/>
                  </a:lnTo>
                  <a:lnTo>
                    <a:pt x="2128" y="4458"/>
                  </a:lnTo>
                  <a:lnTo>
                    <a:pt x="2137" y="4478"/>
                  </a:lnTo>
                  <a:lnTo>
                    <a:pt x="2130" y="4499"/>
                  </a:lnTo>
                  <a:lnTo>
                    <a:pt x="2132" y="4511"/>
                  </a:lnTo>
                  <a:lnTo>
                    <a:pt x="2128" y="4575"/>
                  </a:lnTo>
                  <a:lnTo>
                    <a:pt x="2130" y="4607"/>
                  </a:lnTo>
                  <a:lnTo>
                    <a:pt x="2157" y="4630"/>
                  </a:lnTo>
                  <a:lnTo>
                    <a:pt x="2162" y="4679"/>
                  </a:lnTo>
                  <a:lnTo>
                    <a:pt x="2141" y="4702"/>
                  </a:lnTo>
                  <a:lnTo>
                    <a:pt x="2089" y="4722"/>
                  </a:lnTo>
                  <a:lnTo>
                    <a:pt x="2042" y="4766"/>
                  </a:lnTo>
                  <a:lnTo>
                    <a:pt x="2022" y="4800"/>
                  </a:lnTo>
                  <a:lnTo>
                    <a:pt x="2049" y="4895"/>
                  </a:lnTo>
                  <a:lnTo>
                    <a:pt x="2017" y="4966"/>
                  </a:lnTo>
                  <a:lnTo>
                    <a:pt x="2029" y="4991"/>
                  </a:lnTo>
                  <a:lnTo>
                    <a:pt x="2042" y="5051"/>
                  </a:lnTo>
                  <a:lnTo>
                    <a:pt x="2029" y="5070"/>
                  </a:lnTo>
                  <a:lnTo>
                    <a:pt x="2022" y="5109"/>
                  </a:lnTo>
                  <a:lnTo>
                    <a:pt x="1974" y="5155"/>
                  </a:lnTo>
                  <a:lnTo>
                    <a:pt x="1944" y="5159"/>
                  </a:lnTo>
                  <a:lnTo>
                    <a:pt x="1928" y="5185"/>
                  </a:lnTo>
                  <a:lnTo>
                    <a:pt x="1900" y="5203"/>
                  </a:lnTo>
                  <a:lnTo>
                    <a:pt x="1882" y="5270"/>
                  </a:lnTo>
                  <a:lnTo>
                    <a:pt x="1875" y="5299"/>
                  </a:lnTo>
                  <a:lnTo>
                    <a:pt x="1831" y="5329"/>
                  </a:lnTo>
                  <a:lnTo>
                    <a:pt x="1769" y="5341"/>
                  </a:lnTo>
                  <a:lnTo>
                    <a:pt x="1749" y="5421"/>
                  </a:lnTo>
                  <a:lnTo>
                    <a:pt x="1732" y="5477"/>
                  </a:lnTo>
                  <a:lnTo>
                    <a:pt x="1741" y="5555"/>
                  </a:lnTo>
                  <a:lnTo>
                    <a:pt x="1725" y="5575"/>
                  </a:lnTo>
                  <a:lnTo>
                    <a:pt x="1687" y="5587"/>
                  </a:lnTo>
                  <a:lnTo>
                    <a:pt x="1661" y="5608"/>
                  </a:lnTo>
                  <a:lnTo>
                    <a:pt x="1631" y="5617"/>
                  </a:lnTo>
                  <a:lnTo>
                    <a:pt x="1620" y="5631"/>
                  </a:lnTo>
                  <a:lnTo>
                    <a:pt x="1615" y="5688"/>
                  </a:lnTo>
                  <a:lnTo>
                    <a:pt x="1583" y="5713"/>
                  </a:lnTo>
                  <a:lnTo>
                    <a:pt x="1576" y="5736"/>
                  </a:lnTo>
                  <a:lnTo>
                    <a:pt x="1590" y="5752"/>
                  </a:lnTo>
                  <a:lnTo>
                    <a:pt x="1618" y="5759"/>
                  </a:lnTo>
                  <a:lnTo>
                    <a:pt x="1625" y="5777"/>
                  </a:lnTo>
                  <a:lnTo>
                    <a:pt x="1604" y="5823"/>
                  </a:lnTo>
                  <a:lnTo>
                    <a:pt x="1595" y="5865"/>
                  </a:lnTo>
                  <a:lnTo>
                    <a:pt x="1606" y="5987"/>
                  </a:lnTo>
                  <a:lnTo>
                    <a:pt x="1587" y="6021"/>
                  </a:lnTo>
                  <a:lnTo>
                    <a:pt x="1583" y="6063"/>
                  </a:lnTo>
                  <a:lnTo>
                    <a:pt x="1627" y="6083"/>
                  </a:lnTo>
                  <a:lnTo>
                    <a:pt x="1629" y="6143"/>
                  </a:lnTo>
                  <a:lnTo>
                    <a:pt x="1663" y="6214"/>
                  </a:lnTo>
                  <a:lnTo>
                    <a:pt x="1664" y="6254"/>
                  </a:lnTo>
                  <a:lnTo>
                    <a:pt x="1696" y="6292"/>
                  </a:lnTo>
                  <a:lnTo>
                    <a:pt x="1716" y="6325"/>
                  </a:lnTo>
                  <a:lnTo>
                    <a:pt x="1719" y="6368"/>
                  </a:lnTo>
                  <a:lnTo>
                    <a:pt x="1702" y="6378"/>
                  </a:lnTo>
                  <a:lnTo>
                    <a:pt x="1684" y="6368"/>
                  </a:lnTo>
                  <a:lnTo>
                    <a:pt x="1668" y="6398"/>
                  </a:lnTo>
                  <a:lnTo>
                    <a:pt x="1656" y="6417"/>
                  </a:lnTo>
                  <a:lnTo>
                    <a:pt x="1640" y="6446"/>
                  </a:lnTo>
                  <a:lnTo>
                    <a:pt x="1663" y="6509"/>
                  </a:lnTo>
                  <a:lnTo>
                    <a:pt x="1707" y="6554"/>
                  </a:lnTo>
                  <a:lnTo>
                    <a:pt x="1714" y="6614"/>
                  </a:lnTo>
                  <a:lnTo>
                    <a:pt x="1721" y="6674"/>
                  </a:lnTo>
                  <a:lnTo>
                    <a:pt x="1707" y="6757"/>
                  </a:lnTo>
                  <a:lnTo>
                    <a:pt x="1702" y="6888"/>
                  </a:lnTo>
                  <a:lnTo>
                    <a:pt x="1664" y="6909"/>
                  </a:lnTo>
                  <a:lnTo>
                    <a:pt x="1633" y="6961"/>
                  </a:lnTo>
                  <a:lnTo>
                    <a:pt x="1672" y="7017"/>
                  </a:lnTo>
                  <a:lnTo>
                    <a:pt x="1732" y="7095"/>
                  </a:lnTo>
                  <a:lnTo>
                    <a:pt x="1679" y="7092"/>
                  </a:lnTo>
                  <a:lnTo>
                    <a:pt x="1652" y="7111"/>
                  </a:lnTo>
                  <a:lnTo>
                    <a:pt x="1652" y="7148"/>
                  </a:lnTo>
                  <a:lnTo>
                    <a:pt x="1652" y="7198"/>
                  </a:lnTo>
                  <a:lnTo>
                    <a:pt x="1631" y="7240"/>
                  </a:lnTo>
                  <a:lnTo>
                    <a:pt x="1602" y="7274"/>
                  </a:lnTo>
                  <a:lnTo>
                    <a:pt x="1592" y="7309"/>
                  </a:lnTo>
                  <a:lnTo>
                    <a:pt x="1544" y="7336"/>
                  </a:lnTo>
                  <a:lnTo>
                    <a:pt x="1473" y="7343"/>
                  </a:lnTo>
                  <a:lnTo>
                    <a:pt x="1395" y="7311"/>
                  </a:lnTo>
                  <a:lnTo>
                    <a:pt x="1381" y="7288"/>
                  </a:lnTo>
                  <a:lnTo>
                    <a:pt x="1309" y="7263"/>
                  </a:lnTo>
                  <a:lnTo>
                    <a:pt x="1245" y="7279"/>
                  </a:lnTo>
                  <a:lnTo>
                    <a:pt x="1192" y="7217"/>
                  </a:lnTo>
                  <a:lnTo>
                    <a:pt x="1169" y="7228"/>
                  </a:lnTo>
                  <a:lnTo>
                    <a:pt x="1142" y="7244"/>
                  </a:lnTo>
                  <a:lnTo>
                    <a:pt x="1107" y="7233"/>
                  </a:lnTo>
                  <a:lnTo>
                    <a:pt x="1085" y="7198"/>
                  </a:lnTo>
                  <a:lnTo>
                    <a:pt x="1039" y="7208"/>
                  </a:lnTo>
                  <a:lnTo>
                    <a:pt x="976" y="7162"/>
                  </a:lnTo>
                  <a:lnTo>
                    <a:pt x="981" y="7107"/>
                  </a:lnTo>
                  <a:lnTo>
                    <a:pt x="951" y="7122"/>
                  </a:lnTo>
                  <a:lnTo>
                    <a:pt x="947" y="7130"/>
                  </a:lnTo>
                  <a:lnTo>
                    <a:pt x="926" y="7129"/>
                  </a:lnTo>
                  <a:lnTo>
                    <a:pt x="924" y="7097"/>
                  </a:lnTo>
                  <a:lnTo>
                    <a:pt x="899" y="7079"/>
                  </a:lnTo>
                  <a:lnTo>
                    <a:pt x="859" y="7097"/>
                  </a:lnTo>
                  <a:lnTo>
                    <a:pt x="823" y="7102"/>
                  </a:lnTo>
                  <a:lnTo>
                    <a:pt x="800" y="7139"/>
                  </a:lnTo>
                  <a:lnTo>
                    <a:pt x="765" y="7152"/>
                  </a:lnTo>
                  <a:lnTo>
                    <a:pt x="687" y="7129"/>
                  </a:lnTo>
                  <a:lnTo>
                    <a:pt x="662" y="7150"/>
                  </a:lnTo>
                  <a:lnTo>
                    <a:pt x="650" y="7180"/>
                  </a:lnTo>
                  <a:lnTo>
                    <a:pt x="614" y="7191"/>
                  </a:lnTo>
                  <a:lnTo>
                    <a:pt x="542" y="7175"/>
                  </a:lnTo>
                  <a:lnTo>
                    <a:pt x="508" y="7161"/>
                  </a:lnTo>
                  <a:lnTo>
                    <a:pt x="469" y="7176"/>
                  </a:lnTo>
                  <a:lnTo>
                    <a:pt x="398" y="7097"/>
                  </a:lnTo>
                  <a:lnTo>
                    <a:pt x="366" y="7095"/>
                  </a:lnTo>
                  <a:lnTo>
                    <a:pt x="351" y="7051"/>
                  </a:lnTo>
                  <a:lnTo>
                    <a:pt x="319" y="7008"/>
                  </a:lnTo>
                  <a:lnTo>
                    <a:pt x="349" y="6941"/>
                  </a:lnTo>
                  <a:lnTo>
                    <a:pt x="347" y="6909"/>
                  </a:lnTo>
                  <a:lnTo>
                    <a:pt x="382" y="6860"/>
                  </a:lnTo>
                  <a:lnTo>
                    <a:pt x="421" y="6879"/>
                  </a:lnTo>
                  <a:lnTo>
                    <a:pt x="473" y="6865"/>
                  </a:lnTo>
                  <a:lnTo>
                    <a:pt x="487" y="6840"/>
                  </a:lnTo>
                  <a:lnTo>
                    <a:pt x="540" y="6805"/>
                  </a:lnTo>
                  <a:lnTo>
                    <a:pt x="572" y="6755"/>
                  </a:lnTo>
                  <a:lnTo>
                    <a:pt x="558" y="6617"/>
                  </a:lnTo>
                  <a:lnTo>
                    <a:pt x="554" y="6566"/>
                  </a:lnTo>
                  <a:lnTo>
                    <a:pt x="506" y="6484"/>
                  </a:lnTo>
                  <a:lnTo>
                    <a:pt x="480" y="6444"/>
                  </a:lnTo>
                  <a:lnTo>
                    <a:pt x="513" y="6415"/>
                  </a:lnTo>
                  <a:lnTo>
                    <a:pt x="501" y="6385"/>
                  </a:lnTo>
                  <a:lnTo>
                    <a:pt x="494" y="6348"/>
                  </a:lnTo>
                  <a:lnTo>
                    <a:pt x="464" y="6292"/>
                  </a:lnTo>
                  <a:lnTo>
                    <a:pt x="462" y="6242"/>
                  </a:lnTo>
                  <a:lnTo>
                    <a:pt x="402" y="6187"/>
                  </a:lnTo>
                  <a:lnTo>
                    <a:pt x="336" y="6131"/>
                  </a:lnTo>
                  <a:lnTo>
                    <a:pt x="251" y="6122"/>
                  </a:lnTo>
                  <a:lnTo>
                    <a:pt x="127" y="6155"/>
                  </a:lnTo>
                  <a:lnTo>
                    <a:pt x="99" y="6109"/>
                  </a:lnTo>
                  <a:lnTo>
                    <a:pt x="83" y="6058"/>
                  </a:lnTo>
                  <a:lnTo>
                    <a:pt x="119" y="5982"/>
                  </a:lnTo>
                  <a:lnTo>
                    <a:pt x="115" y="5950"/>
                  </a:lnTo>
                  <a:lnTo>
                    <a:pt x="81" y="5922"/>
                  </a:lnTo>
                  <a:lnTo>
                    <a:pt x="39" y="5931"/>
                  </a:lnTo>
                  <a:lnTo>
                    <a:pt x="0" y="5897"/>
                  </a:lnTo>
                  <a:lnTo>
                    <a:pt x="12" y="5846"/>
                  </a:lnTo>
                  <a:lnTo>
                    <a:pt x="41" y="5837"/>
                  </a:lnTo>
                  <a:lnTo>
                    <a:pt x="46" y="5816"/>
                  </a:lnTo>
                  <a:lnTo>
                    <a:pt x="81" y="5768"/>
                  </a:lnTo>
                  <a:lnTo>
                    <a:pt x="127" y="5731"/>
                  </a:lnTo>
                  <a:lnTo>
                    <a:pt x="165" y="5688"/>
                  </a:lnTo>
                  <a:lnTo>
                    <a:pt x="133" y="5635"/>
                  </a:lnTo>
                  <a:lnTo>
                    <a:pt x="122" y="5580"/>
                  </a:lnTo>
                  <a:lnTo>
                    <a:pt x="111" y="5536"/>
                  </a:lnTo>
                  <a:lnTo>
                    <a:pt x="51" y="5502"/>
                  </a:lnTo>
                  <a:lnTo>
                    <a:pt x="19" y="5456"/>
                  </a:lnTo>
                  <a:lnTo>
                    <a:pt x="67" y="5336"/>
                  </a:lnTo>
                  <a:lnTo>
                    <a:pt x="71" y="5285"/>
                  </a:lnTo>
                  <a:lnTo>
                    <a:pt x="83" y="5246"/>
                  </a:lnTo>
                  <a:lnTo>
                    <a:pt x="209" y="5200"/>
                  </a:lnTo>
                  <a:lnTo>
                    <a:pt x="294" y="5171"/>
                  </a:lnTo>
                  <a:lnTo>
                    <a:pt x="271" y="5097"/>
                  </a:lnTo>
                  <a:lnTo>
                    <a:pt x="271" y="5069"/>
                  </a:lnTo>
                  <a:lnTo>
                    <a:pt x="223" y="5035"/>
                  </a:lnTo>
                  <a:lnTo>
                    <a:pt x="230" y="4980"/>
                  </a:lnTo>
                  <a:lnTo>
                    <a:pt x="271" y="4929"/>
                  </a:lnTo>
                  <a:lnTo>
                    <a:pt x="228" y="4897"/>
                  </a:lnTo>
                  <a:lnTo>
                    <a:pt x="225" y="4872"/>
                  </a:lnTo>
                  <a:lnTo>
                    <a:pt x="243" y="4835"/>
                  </a:lnTo>
                  <a:lnTo>
                    <a:pt x="227" y="4807"/>
                  </a:lnTo>
                  <a:lnTo>
                    <a:pt x="260" y="4784"/>
                  </a:lnTo>
                  <a:lnTo>
                    <a:pt x="352" y="4817"/>
                  </a:lnTo>
                  <a:lnTo>
                    <a:pt x="411" y="4801"/>
                  </a:lnTo>
                  <a:lnTo>
                    <a:pt x="393" y="4755"/>
                  </a:lnTo>
                  <a:lnTo>
                    <a:pt x="398" y="4711"/>
                  </a:lnTo>
                  <a:lnTo>
                    <a:pt x="379" y="4686"/>
                  </a:lnTo>
                  <a:lnTo>
                    <a:pt x="416" y="4644"/>
                  </a:lnTo>
                  <a:lnTo>
                    <a:pt x="496" y="4706"/>
                  </a:lnTo>
                  <a:lnTo>
                    <a:pt x="490" y="4724"/>
                  </a:lnTo>
                  <a:lnTo>
                    <a:pt x="508" y="4739"/>
                  </a:lnTo>
                  <a:lnTo>
                    <a:pt x="556" y="4738"/>
                  </a:lnTo>
                  <a:lnTo>
                    <a:pt x="593" y="4738"/>
                  </a:lnTo>
                  <a:lnTo>
                    <a:pt x="614" y="4678"/>
                  </a:lnTo>
                  <a:lnTo>
                    <a:pt x="611" y="4633"/>
                  </a:lnTo>
                  <a:lnTo>
                    <a:pt x="620" y="4566"/>
                  </a:lnTo>
                  <a:lnTo>
                    <a:pt x="609" y="4534"/>
                  </a:lnTo>
                  <a:lnTo>
                    <a:pt x="613" y="4509"/>
                  </a:lnTo>
                  <a:lnTo>
                    <a:pt x="641" y="4509"/>
                  </a:lnTo>
                  <a:lnTo>
                    <a:pt x="650" y="4483"/>
                  </a:lnTo>
                  <a:lnTo>
                    <a:pt x="629" y="4451"/>
                  </a:lnTo>
                  <a:lnTo>
                    <a:pt x="593" y="4432"/>
                  </a:lnTo>
                  <a:lnTo>
                    <a:pt x="563" y="4396"/>
                  </a:lnTo>
                  <a:lnTo>
                    <a:pt x="533" y="4389"/>
                  </a:lnTo>
                  <a:lnTo>
                    <a:pt x="498" y="4368"/>
                  </a:lnTo>
                  <a:lnTo>
                    <a:pt x="515" y="4324"/>
                  </a:lnTo>
                  <a:lnTo>
                    <a:pt x="492" y="4295"/>
                  </a:lnTo>
                  <a:lnTo>
                    <a:pt x="487" y="4237"/>
                  </a:lnTo>
                  <a:lnTo>
                    <a:pt x="505" y="4217"/>
                  </a:lnTo>
                  <a:lnTo>
                    <a:pt x="492" y="4207"/>
                  </a:lnTo>
                  <a:lnTo>
                    <a:pt x="490" y="4180"/>
                  </a:lnTo>
                  <a:lnTo>
                    <a:pt x="529" y="4143"/>
                  </a:lnTo>
                  <a:lnTo>
                    <a:pt x="526" y="4129"/>
                  </a:lnTo>
                  <a:lnTo>
                    <a:pt x="501" y="4129"/>
                  </a:lnTo>
                  <a:lnTo>
                    <a:pt x="499" y="4113"/>
                  </a:lnTo>
                  <a:lnTo>
                    <a:pt x="508" y="4099"/>
                  </a:lnTo>
                  <a:lnTo>
                    <a:pt x="494" y="4067"/>
                  </a:lnTo>
                  <a:lnTo>
                    <a:pt x="579" y="4012"/>
                  </a:lnTo>
                  <a:lnTo>
                    <a:pt x="570" y="3993"/>
                  </a:lnTo>
                  <a:lnTo>
                    <a:pt x="478" y="4032"/>
                  </a:lnTo>
                  <a:lnTo>
                    <a:pt x="453" y="3984"/>
                  </a:lnTo>
                  <a:lnTo>
                    <a:pt x="462" y="3973"/>
                  </a:lnTo>
                  <a:lnTo>
                    <a:pt x="464" y="3938"/>
                  </a:lnTo>
                  <a:lnTo>
                    <a:pt x="455" y="3920"/>
                  </a:lnTo>
                  <a:lnTo>
                    <a:pt x="482" y="3881"/>
                  </a:lnTo>
                  <a:lnTo>
                    <a:pt x="528" y="3865"/>
                  </a:lnTo>
                  <a:lnTo>
                    <a:pt x="544" y="3846"/>
                  </a:lnTo>
                  <a:lnTo>
                    <a:pt x="544" y="3835"/>
                  </a:lnTo>
                  <a:lnTo>
                    <a:pt x="528" y="3833"/>
                  </a:lnTo>
                  <a:lnTo>
                    <a:pt x="485" y="3849"/>
                  </a:lnTo>
                  <a:lnTo>
                    <a:pt x="466" y="3844"/>
                  </a:lnTo>
                  <a:lnTo>
                    <a:pt x="467" y="3814"/>
                  </a:lnTo>
                  <a:lnTo>
                    <a:pt x="476" y="3800"/>
                  </a:lnTo>
                  <a:lnTo>
                    <a:pt x="471" y="3766"/>
                  </a:lnTo>
                  <a:lnTo>
                    <a:pt x="469" y="3748"/>
                  </a:lnTo>
                  <a:lnTo>
                    <a:pt x="467" y="3736"/>
                  </a:lnTo>
                  <a:lnTo>
                    <a:pt x="476" y="3720"/>
                  </a:lnTo>
                  <a:lnTo>
                    <a:pt x="466" y="3709"/>
                  </a:lnTo>
                  <a:lnTo>
                    <a:pt x="474" y="3679"/>
                  </a:lnTo>
                  <a:lnTo>
                    <a:pt x="494" y="3665"/>
                  </a:lnTo>
                  <a:lnTo>
                    <a:pt x="524" y="3658"/>
                  </a:lnTo>
                  <a:lnTo>
                    <a:pt x="521" y="3644"/>
                  </a:lnTo>
                  <a:lnTo>
                    <a:pt x="513" y="3640"/>
                  </a:lnTo>
                  <a:lnTo>
                    <a:pt x="489" y="3651"/>
                  </a:lnTo>
                  <a:lnTo>
                    <a:pt x="478" y="3646"/>
                  </a:lnTo>
                  <a:lnTo>
                    <a:pt x="473" y="3612"/>
                  </a:lnTo>
                  <a:lnTo>
                    <a:pt x="460" y="3614"/>
                  </a:lnTo>
                  <a:lnTo>
                    <a:pt x="460" y="3596"/>
                  </a:lnTo>
                  <a:lnTo>
                    <a:pt x="439" y="3582"/>
                  </a:lnTo>
                  <a:lnTo>
                    <a:pt x="423" y="3545"/>
                  </a:lnTo>
                  <a:lnTo>
                    <a:pt x="428" y="3527"/>
                  </a:lnTo>
                  <a:lnTo>
                    <a:pt x="416" y="3511"/>
                  </a:lnTo>
                  <a:lnTo>
                    <a:pt x="423" y="3479"/>
                  </a:lnTo>
                  <a:lnTo>
                    <a:pt x="413" y="3446"/>
                  </a:lnTo>
                  <a:lnTo>
                    <a:pt x="420" y="3428"/>
                  </a:lnTo>
                  <a:lnTo>
                    <a:pt x="441" y="3407"/>
                  </a:lnTo>
                  <a:lnTo>
                    <a:pt x="471" y="3402"/>
                  </a:lnTo>
                  <a:lnTo>
                    <a:pt x="498" y="3393"/>
                  </a:lnTo>
                  <a:lnTo>
                    <a:pt x="505" y="3384"/>
                  </a:lnTo>
                  <a:lnTo>
                    <a:pt x="503" y="3375"/>
                  </a:lnTo>
                  <a:lnTo>
                    <a:pt x="490" y="3380"/>
                  </a:lnTo>
                  <a:lnTo>
                    <a:pt x="473" y="3384"/>
                  </a:lnTo>
                  <a:lnTo>
                    <a:pt x="459" y="3379"/>
                  </a:lnTo>
                  <a:lnTo>
                    <a:pt x="441" y="3387"/>
                  </a:lnTo>
                  <a:lnTo>
                    <a:pt x="418" y="3375"/>
                  </a:lnTo>
                  <a:lnTo>
                    <a:pt x="418" y="3356"/>
                  </a:lnTo>
                  <a:lnTo>
                    <a:pt x="437" y="3334"/>
                  </a:lnTo>
                  <a:lnTo>
                    <a:pt x="425" y="3317"/>
                  </a:lnTo>
                  <a:lnTo>
                    <a:pt x="451" y="3292"/>
                  </a:lnTo>
                  <a:lnTo>
                    <a:pt x="436" y="3260"/>
                  </a:lnTo>
                  <a:lnTo>
                    <a:pt x="542" y="3258"/>
                  </a:lnTo>
                  <a:lnTo>
                    <a:pt x="478" y="3235"/>
                  </a:lnTo>
                  <a:lnTo>
                    <a:pt x="432" y="3221"/>
                  </a:lnTo>
                  <a:lnTo>
                    <a:pt x="361" y="3207"/>
                  </a:lnTo>
                  <a:lnTo>
                    <a:pt x="336" y="3168"/>
                  </a:lnTo>
                  <a:lnTo>
                    <a:pt x="294" y="3108"/>
                  </a:lnTo>
                  <a:lnTo>
                    <a:pt x="361" y="3039"/>
                  </a:lnTo>
                  <a:lnTo>
                    <a:pt x="343" y="3007"/>
                  </a:lnTo>
                  <a:lnTo>
                    <a:pt x="379" y="2963"/>
                  </a:lnTo>
                  <a:lnTo>
                    <a:pt x="436" y="2936"/>
                  </a:lnTo>
                  <a:lnTo>
                    <a:pt x="444" y="2895"/>
                  </a:lnTo>
                  <a:lnTo>
                    <a:pt x="460" y="2879"/>
                  </a:lnTo>
                  <a:lnTo>
                    <a:pt x="462" y="2851"/>
                  </a:lnTo>
                  <a:lnTo>
                    <a:pt x="483" y="2830"/>
                  </a:lnTo>
                  <a:lnTo>
                    <a:pt x="474" y="2805"/>
                  </a:lnTo>
                  <a:lnTo>
                    <a:pt x="521" y="2803"/>
                  </a:lnTo>
                  <a:lnTo>
                    <a:pt x="646" y="2708"/>
                  </a:lnTo>
                  <a:lnTo>
                    <a:pt x="655" y="2679"/>
                  </a:lnTo>
                  <a:lnTo>
                    <a:pt x="680" y="2676"/>
                  </a:lnTo>
                  <a:lnTo>
                    <a:pt x="696" y="2649"/>
                  </a:lnTo>
                  <a:lnTo>
                    <a:pt x="699" y="2639"/>
                  </a:lnTo>
                  <a:lnTo>
                    <a:pt x="703" y="2593"/>
                  </a:lnTo>
                  <a:lnTo>
                    <a:pt x="735" y="2573"/>
                  </a:lnTo>
                  <a:lnTo>
                    <a:pt x="758" y="2584"/>
                  </a:lnTo>
                  <a:lnTo>
                    <a:pt x="765" y="2609"/>
                  </a:lnTo>
                  <a:lnTo>
                    <a:pt x="786" y="2635"/>
                  </a:lnTo>
                  <a:lnTo>
                    <a:pt x="793" y="2662"/>
                  </a:lnTo>
                  <a:lnTo>
                    <a:pt x="823" y="2681"/>
                  </a:lnTo>
                  <a:lnTo>
                    <a:pt x="832" y="2713"/>
                  </a:lnTo>
                  <a:lnTo>
                    <a:pt x="837" y="2724"/>
                  </a:lnTo>
                  <a:lnTo>
                    <a:pt x="823" y="2747"/>
                  </a:lnTo>
                  <a:lnTo>
                    <a:pt x="830" y="2796"/>
                  </a:lnTo>
                  <a:lnTo>
                    <a:pt x="861" y="2842"/>
                  </a:lnTo>
                  <a:lnTo>
                    <a:pt x="914" y="2887"/>
                  </a:lnTo>
                  <a:lnTo>
                    <a:pt x="988" y="2901"/>
                  </a:lnTo>
                  <a:lnTo>
                    <a:pt x="1048" y="2934"/>
                  </a:lnTo>
                  <a:lnTo>
                    <a:pt x="1091" y="2911"/>
                  </a:lnTo>
                  <a:lnTo>
                    <a:pt x="1115" y="2869"/>
                  </a:lnTo>
                  <a:lnTo>
                    <a:pt x="1165" y="2844"/>
                  </a:lnTo>
                  <a:lnTo>
                    <a:pt x="1170" y="2812"/>
                  </a:lnTo>
                  <a:lnTo>
                    <a:pt x="1206" y="2791"/>
                  </a:lnTo>
                  <a:lnTo>
                    <a:pt x="1241" y="2802"/>
                  </a:lnTo>
                  <a:lnTo>
                    <a:pt x="1266" y="2782"/>
                  </a:lnTo>
                  <a:lnTo>
                    <a:pt x="1287" y="2779"/>
                  </a:lnTo>
                  <a:lnTo>
                    <a:pt x="1312" y="2756"/>
                  </a:lnTo>
                  <a:lnTo>
                    <a:pt x="1362" y="2793"/>
                  </a:lnTo>
                  <a:lnTo>
                    <a:pt x="1399" y="2791"/>
                  </a:lnTo>
                  <a:lnTo>
                    <a:pt x="1431" y="2763"/>
                  </a:lnTo>
                  <a:lnTo>
                    <a:pt x="1445" y="2736"/>
                  </a:lnTo>
                  <a:lnTo>
                    <a:pt x="1445" y="2695"/>
                  </a:lnTo>
                  <a:lnTo>
                    <a:pt x="1477" y="2687"/>
                  </a:lnTo>
                  <a:lnTo>
                    <a:pt x="1502" y="2695"/>
                  </a:lnTo>
                  <a:lnTo>
                    <a:pt x="1553" y="2593"/>
                  </a:lnTo>
                  <a:lnTo>
                    <a:pt x="1567" y="2545"/>
                  </a:lnTo>
                  <a:lnTo>
                    <a:pt x="1597" y="2534"/>
                  </a:lnTo>
                  <a:lnTo>
                    <a:pt x="1604" y="2508"/>
                  </a:lnTo>
                  <a:lnTo>
                    <a:pt x="1594" y="2485"/>
                  </a:lnTo>
                  <a:lnTo>
                    <a:pt x="1602" y="2432"/>
                  </a:lnTo>
                  <a:lnTo>
                    <a:pt x="1599" y="2423"/>
                  </a:lnTo>
                  <a:lnTo>
                    <a:pt x="1565" y="2403"/>
                  </a:lnTo>
                  <a:lnTo>
                    <a:pt x="1530" y="2320"/>
                  </a:lnTo>
                  <a:lnTo>
                    <a:pt x="1530" y="2295"/>
                  </a:lnTo>
                  <a:lnTo>
                    <a:pt x="1549" y="2260"/>
                  </a:lnTo>
                  <a:lnTo>
                    <a:pt x="1617" y="2237"/>
                  </a:lnTo>
                  <a:lnTo>
                    <a:pt x="1636" y="2195"/>
                  </a:lnTo>
                  <a:lnTo>
                    <a:pt x="1664" y="2193"/>
                  </a:lnTo>
                  <a:lnTo>
                    <a:pt x="1691" y="2179"/>
                  </a:lnTo>
                  <a:lnTo>
                    <a:pt x="1783" y="2237"/>
                  </a:lnTo>
                  <a:lnTo>
                    <a:pt x="1824" y="2232"/>
                  </a:lnTo>
                  <a:lnTo>
                    <a:pt x="1861" y="2235"/>
                  </a:lnTo>
                  <a:lnTo>
                    <a:pt x="1909" y="2255"/>
                  </a:lnTo>
                  <a:lnTo>
                    <a:pt x="1921" y="2285"/>
                  </a:lnTo>
                  <a:lnTo>
                    <a:pt x="1973" y="2308"/>
                  </a:lnTo>
                  <a:lnTo>
                    <a:pt x="1974" y="2326"/>
                  </a:lnTo>
                  <a:lnTo>
                    <a:pt x="2013" y="2327"/>
                  </a:lnTo>
                  <a:lnTo>
                    <a:pt x="2050" y="2299"/>
                  </a:lnTo>
                  <a:lnTo>
                    <a:pt x="2150" y="2265"/>
                  </a:lnTo>
                  <a:lnTo>
                    <a:pt x="2180" y="2237"/>
                  </a:lnTo>
                  <a:lnTo>
                    <a:pt x="2213" y="2205"/>
                  </a:lnTo>
                  <a:lnTo>
                    <a:pt x="2236" y="2193"/>
                  </a:lnTo>
                  <a:lnTo>
                    <a:pt x="2274" y="2186"/>
                  </a:lnTo>
                  <a:lnTo>
                    <a:pt x="2348" y="2166"/>
                  </a:lnTo>
                  <a:lnTo>
                    <a:pt x="2396" y="2175"/>
                  </a:lnTo>
                  <a:lnTo>
                    <a:pt x="2424" y="2159"/>
                  </a:lnTo>
                  <a:lnTo>
                    <a:pt x="2465" y="2069"/>
                  </a:lnTo>
                  <a:lnTo>
                    <a:pt x="2513" y="2041"/>
                  </a:lnTo>
                  <a:lnTo>
                    <a:pt x="2546" y="2034"/>
                  </a:lnTo>
                  <a:lnTo>
                    <a:pt x="2575" y="1979"/>
                  </a:lnTo>
                  <a:lnTo>
                    <a:pt x="2610" y="1965"/>
                  </a:lnTo>
                  <a:lnTo>
                    <a:pt x="2624" y="1922"/>
                  </a:lnTo>
                  <a:lnTo>
                    <a:pt x="2681" y="1901"/>
                  </a:lnTo>
                  <a:lnTo>
                    <a:pt x="2748" y="1837"/>
                  </a:lnTo>
                  <a:lnTo>
                    <a:pt x="2808" y="1782"/>
                  </a:lnTo>
                  <a:lnTo>
                    <a:pt x="2851" y="1784"/>
                  </a:lnTo>
                  <a:lnTo>
                    <a:pt x="2872" y="1757"/>
                  </a:lnTo>
                  <a:lnTo>
                    <a:pt x="2900" y="1733"/>
                  </a:lnTo>
                  <a:lnTo>
                    <a:pt x="2943" y="1688"/>
                  </a:lnTo>
                  <a:lnTo>
                    <a:pt x="2984" y="1662"/>
                  </a:lnTo>
                  <a:lnTo>
                    <a:pt x="2996" y="1637"/>
                  </a:lnTo>
                  <a:lnTo>
                    <a:pt x="3023" y="1616"/>
                  </a:lnTo>
                  <a:lnTo>
                    <a:pt x="3030" y="1575"/>
                  </a:lnTo>
                  <a:lnTo>
                    <a:pt x="3042" y="1538"/>
                  </a:lnTo>
                  <a:lnTo>
                    <a:pt x="3037" y="1497"/>
                  </a:lnTo>
                  <a:lnTo>
                    <a:pt x="3044" y="1481"/>
                  </a:lnTo>
                  <a:lnTo>
                    <a:pt x="3049" y="1471"/>
                  </a:lnTo>
                  <a:lnTo>
                    <a:pt x="3019" y="1462"/>
                  </a:lnTo>
                  <a:lnTo>
                    <a:pt x="2992" y="1450"/>
                  </a:lnTo>
                  <a:lnTo>
                    <a:pt x="2992" y="1409"/>
                  </a:lnTo>
                  <a:lnTo>
                    <a:pt x="2992" y="1382"/>
                  </a:lnTo>
                  <a:lnTo>
                    <a:pt x="2996" y="1333"/>
                  </a:lnTo>
                  <a:lnTo>
                    <a:pt x="3016" y="1306"/>
                  </a:lnTo>
                  <a:lnTo>
                    <a:pt x="3023" y="1297"/>
                  </a:lnTo>
                  <a:lnTo>
                    <a:pt x="3016" y="1292"/>
                  </a:lnTo>
                  <a:lnTo>
                    <a:pt x="3014" y="1265"/>
                  </a:lnTo>
                  <a:lnTo>
                    <a:pt x="3023" y="1216"/>
                  </a:lnTo>
                  <a:lnTo>
                    <a:pt x="3042" y="1179"/>
                  </a:lnTo>
                  <a:lnTo>
                    <a:pt x="3049" y="1156"/>
                  </a:lnTo>
                  <a:lnTo>
                    <a:pt x="3053" y="1101"/>
                  </a:lnTo>
                  <a:lnTo>
                    <a:pt x="3074" y="1085"/>
                  </a:lnTo>
                  <a:lnTo>
                    <a:pt x="3067" y="1074"/>
                  </a:lnTo>
                  <a:lnTo>
                    <a:pt x="3047" y="1074"/>
                  </a:lnTo>
                  <a:lnTo>
                    <a:pt x="3030" y="1044"/>
                  </a:lnTo>
                  <a:lnTo>
                    <a:pt x="3005" y="1044"/>
                  </a:lnTo>
                  <a:lnTo>
                    <a:pt x="2969" y="1032"/>
                  </a:lnTo>
                  <a:lnTo>
                    <a:pt x="2950" y="1021"/>
                  </a:lnTo>
                  <a:lnTo>
                    <a:pt x="2920" y="1018"/>
                  </a:lnTo>
                  <a:lnTo>
                    <a:pt x="2907" y="1002"/>
                  </a:lnTo>
                  <a:lnTo>
                    <a:pt x="2916" y="984"/>
                  </a:lnTo>
                  <a:lnTo>
                    <a:pt x="2883" y="943"/>
                  </a:lnTo>
                  <a:lnTo>
                    <a:pt x="2886" y="919"/>
                  </a:lnTo>
                  <a:lnTo>
                    <a:pt x="2881" y="888"/>
                  </a:lnTo>
                  <a:lnTo>
                    <a:pt x="2893" y="873"/>
                  </a:lnTo>
                  <a:lnTo>
                    <a:pt x="2883" y="846"/>
                  </a:lnTo>
                  <a:lnTo>
                    <a:pt x="2863" y="821"/>
                  </a:lnTo>
                  <a:lnTo>
                    <a:pt x="2863" y="789"/>
                  </a:lnTo>
                  <a:lnTo>
                    <a:pt x="2863" y="770"/>
                  </a:lnTo>
                  <a:lnTo>
                    <a:pt x="2895" y="754"/>
                  </a:lnTo>
                  <a:lnTo>
                    <a:pt x="2913" y="735"/>
                  </a:lnTo>
                  <a:lnTo>
                    <a:pt x="2899" y="704"/>
                  </a:lnTo>
                  <a:lnTo>
                    <a:pt x="2915" y="697"/>
                  </a:lnTo>
                  <a:lnTo>
                    <a:pt x="2913" y="690"/>
                  </a:lnTo>
                  <a:lnTo>
                    <a:pt x="2932" y="678"/>
                  </a:lnTo>
                  <a:lnTo>
                    <a:pt x="2932" y="657"/>
                  </a:lnTo>
                  <a:lnTo>
                    <a:pt x="2948" y="644"/>
                  </a:lnTo>
                  <a:lnTo>
                    <a:pt x="2964" y="653"/>
                  </a:lnTo>
                  <a:lnTo>
                    <a:pt x="2980" y="642"/>
                  </a:lnTo>
                  <a:lnTo>
                    <a:pt x="3012" y="635"/>
                  </a:lnTo>
                  <a:lnTo>
                    <a:pt x="3037" y="635"/>
                  </a:lnTo>
                  <a:lnTo>
                    <a:pt x="3063" y="605"/>
                  </a:lnTo>
                  <a:lnTo>
                    <a:pt x="3086" y="600"/>
                  </a:lnTo>
                  <a:lnTo>
                    <a:pt x="3111" y="605"/>
                  </a:lnTo>
                  <a:lnTo>
                    <a:pt x="3129" y="588"/>
                  </a:lnTo>
                  <a:lnTo>
                    <a:pt x="3136" y="565"/>
                  </a:lnTo>
                  <a:lnTo>
                    <a:pt x="3132" y="542"/>
                  </a:lnTo>
                  <a:lnTo>
                    <a:pt x="3152" y="517"/>
                  </a:lnTo>
                  <a:lnTo>
                    <a:pt x="3170" y="508"/>
                  </a:lnTo>
                  <a:lnTo>
                    <a:pt x="3187" y="494"/>
                  </a:lnTo>
                  <a:lnTo>
                    <a:pt x="3194" y="458"/>
                  </a:lnTo>
                  <a:lnTo>
                    <a:pt x="3216" y="425"/>
                  </a:lnTo>
                  <a:lnTo>
                    <a:pt x="3216" y="400"/>
                  </a:lnTo>
                  <a:lnTo>
                    <a:pt x="3207" y="384"/>
                  </a:lnTo>
                  <a:lnTo>
                    <a:pt x="3224" y="359"/>
                  </a:lnTo>
                  <a:lnTo>
                    <a:pt x="3214" y="342"/>
                  </a:lnTo>
                  <a:lnTo>
                    <a:pt x="3162" y="331"/>
                  </a:lnTo>
                  <a:lnTo>
                    <a:pt x="3170" y="308"/>
                  </a:lnTo>
                  <a:lnTo>
                    <a:pt x="3166" y="278"/>
                  </a:lnTo>
                  <a:lnTo>
                    <a:pt x="3178" y="276"/>
                  </a:lnTo>
                  <a:lnTo>
                    <a:pt x="3185" y="266"/>
                  </a:lnTo>
                  <a:lnTo>
                    <a:pt x="3175" y="251"/>
                  </a:lnTo>
                  <a:lnTo>
                    <a:pt x="3173" y="234"/>
                  </a:lnTo>
                  <a:lnTo>
                    <a:pt x="3193" y="202"/>
                  </a:lnTo>
                  <a:lnTo>
                    <a:pt x="3193" y="186"/>
                  </a:lnTo>
                  <a:lnTo>
                    <a:pt x="3185" y="170"/>
                  </a:lnTo>
                  <a:lnTo>
                    <a:pt x="3193" y="156"/>
                  </a:lnTo>
                  <a:lnTo>
                    <a:pt x="3224" y="145"/>
                  </a:lnTo>
                  <a:lnTo>
                    <a:pt x="3255" y="149"/>
                  </a:lnTo>
                  <a:lnTo>
                    <a:pt x="3272" y="138"/>
                  </a:lnTo>
                  <a:lnTo>
                    <a:pt x="3306" y="133"/>
                  </a:lnTo>
                  <a:lnTo>
                    <a:pt x="3324" y="120"/>
                  </a:lnTo>
                  <a:lnTo>
                    <a:pt x="3324" y="104"/>
                  </a:lnTo>
                  <a:lnTo>
                    <a:pt x="3325" y="90"/>
                  </a:lnTo>
                  <a:lnTo>
                    <a:pt x="3361" y="81"/>
                  </a:lnTo>
                  <a:lnTo>
                    <a:pt x="3387" y="57"/>
                  </a:lnTo>
                  <a:lnTo>
                    <a:pt x="3419" y="43"/>
                  </a:lnTo>
                  <a:lnTo>
                    <a:pt x="3416" y="32"/>
                  </a:lnTo>
                  <a:lnTo>
                    <a:pt x="3433" y="27"/>
                  </a:lnTo>
                  <a:lnTo>
                    <a:pt x="3440" y="39"/>
                  </a:lnTo>
                  <a:lnTo>
                    <a:pt x="3446" y="28"/>
                  </a:lnTo>
                  <a:lnTo>
                    <a:pt x="3462" y="28"/>
                  </a:lnTo>
                  <a:lnTo>
                    <a:pt x="3464" y="51"/>
                  </a:lnTo>
                  <a:lnTo>
                    <a:pt x="3479" y="67"/>
                  </a:lnTo>
                  <a:lnTo>
                    <a:pt x="3479" y="80"/>
                  </a:lnTo>
                  <a:lnTo>
                    <a:pt x="3492" y="94"/>
                  </a:lnTo>
                  <a:lnTo>
                    <a:pt x="3495" y="113"/>
                  </a:lnTo>
                  <a:lnTo>
                    <a:pt x="3504" y="126"/>
                  </a:lnTo>
                  <a:lnTo>
                    <a:pt x="3517" y="140"/>
                  </a:lnTo>
                  <a:lnTo>
                    <a:pt x="3540" y="140"/>
                  </a:lnTo>
                  <a:lnTo>
                    <a:pt x="3533" y="159"/>
                  </a:lnTo>
                  <a:lnTo>
                    <a:pt x="3534" y="182"/>
                  </a:lnTo>
                  <a:lnTo>
                    <a:pt x="3548" y="193"/>
                  </a:lnTo>
                  <a:lnTo>
                    <a:pt x="3557" y="216"/>
                  </a:lnTo>
                  <a:lnTo>
                    <a:pt x="3582" y="241"/>
                  </a:lnTo>
                  <a:lnTo>
                    <a:pt x="3600" y="244"/>
                  </a:lnTo>
                  <a:lnTo>
                    <a:pt x="3605" y="230"/>
                  </a:lnTo>
                  <a:lnTo>
                    <a:pt x="3626" y="221"/>
                  </a:lnTo>
                  <a:lnTo>
                    <a:pt x="3637" y="195"/>
                  </a:lnTo>
                  <a:lnTo>
                    <a:pt x="3655" y="188"/>
                  </a:lnTo>
                  <a:lnTo>
                    <a:pt x="3672" y="172"/>
                  </a:lnTo>
                  <a:lnTo>
                    <a:pt x="3694" y="172"/>
                  </a:lnTo>
                  <a:lnTo>
                    <a:pt x="3726" y="186"/>
                  </a:lnTo>
                  <a:lnTo>
                    <a:pt x="3752" y="198"/>
                  </a:lnTo>
                  <a:lnTo>
                    <a:pt x="3763" y="197"/>
                  </a:lnTo>
                  <a:lnTo>
                    <a:pt x="3775" y="205"/>
                  </a:lnTo>
                  <a:lnTo>
                    <a:pt x="3803" y="230"/>
                  </a:lnTo>
                  <a:lnTo>
                    <a:pt x="3821" y="239"/>
                  </a:lnTo>
                  <a:lnTo>
                    <a:pt x="3887" y="193"/>
                  </a:lnTo>
                  <a:lnTo>
                    <a:pt x="3919" y="186"/>
                  </a:lnTo>
                  <a:lnTo>
                    <a:pt x="3961" y="140"/>
                  </a:lnTo>
                  <a:lnTo>
                    <a:pt x="3981" y="120"/>
                  </a:lnTo>
                  <a:lnTo>
                    <a:pt x="3998" y="112"/>
                  </a:lnTo>
                  <a:lnTo>
                    <a:pt x="4014" y="103"/>
                  </a:lnTo>
                  <a:lnTo>
                    <a:pt x="4025" y="117"/>
                  </a:lnTo>
                  <a:lnTo>
                    <a:pt x="4053" y="106"/>
                  </a:lnTo>
                  <a:lnTo>
                    <a:pt x="4074" y="104"/>
                  </a:lnTo>
                  <a:lnTo>
                    <a:pt x="4094" y="117"/>
                  </a:lnTo>
                  <a:lnTo>
                    <a:pt x="4119" y="117"/>
                  </a:lnTo>
                  <a:lnTo>
                    <a:pt x="4136" y="115"/>
                  </a:lnTo>
                  <a:lnTo>
                    <a:pt x="4166" y="97"/>
                  </a:lnTo>
                  <a:lnTo>
                    <a:pt x="4172" y="74"/>
                  </a:lnTo>
                  <a:lnTo>
                    <a:pt x="4195" y="57"/>
                  </a:lnTo>
                  <a:lnTo>
                    <a:pt x="4190" y="39"/>
                  </a:lnTo>
                  <a:lnTo>
                    <a:pt x="4209" y="21"/>
                  </a:lnTo>
                  <a:lnTo>
                    <a:pt x="4228" y="0"/>
                  </a:lnTo>
                  <a:lnTo>
                    <a:pt x="4243" y="11"/>
                  </a:lnTo>
                  <a:lnTo>
                    <a:pt x="4236" y="37"/>
                  </a:lnTo>
                  <a:lnTo>
                    <a:pt x="4266" y="51"/>
                  </a:lnTo>
                  <a:lnTo>
                    <a:pt x="4280" y="78"/>
                  </a:lnTo>
                  <a:lnTo>
                    <a:pt x="4294" y="81"/>
                  </a:lnTo>
                  <a:lnTo>
                    <a:pt x="4287" y="112"/>
                  </a:lnTo>
                  <a:lnTo>
                    <a:pt x="4301" y="145"/>
                  </a:lnTo>
                  <a:lnTo>
                    <a:pt x="4328" y="147"/>
                  </a:lnTo>
                  <a:lnTo>
                    <a:pt x="4338" y="170"/>
                  </a:lnTo>
                  <a:lnTo>
                    <a:pt x="4322" y="175"/>
                  </a:lnTo>
                  <a:lnTo>
                    <a:pt x="4282" y="223"/>
                  </a:lnTo>
                  <a:lnTo>
                    <a:pt x="4239" y="251"/>
                  </a:lnTo>
                  <a:lnTo>
                    <a:pt x="4198" y="264"/>
                  </a:lnTo>
                  <a:lnTo>
                    <a:pt x="4154" y="299"/>
                  </a:lnTo>
                  <a:lnTo>
                    <a:pt x="4135" y="336"/>
                  </a:lnTo>
                  <a:lnTo>
                    <a:pt x="4140" y="363"/>
                  </a:lnTo>
                  <a:lnTo>
                    <a:pt x="4198" y="365"/>
                  </a:lnTo>
                  <a:lnTo>
                    <a:pt x="4228" y="336"/>
                  </a:lnTo>
                  <a:lnTo>
                    <a:pt x="4248" y="335"/>
                  </a:lnTo>
                  <a:lnTo>
                    <a:pt x="4276" y="347"/>
                  </a:lnTo>
                  <a:lnTo>
                    <a:pt x="4292" y="331"/>
                  </a:lnTo>
                  <a:lnTo>
                    <a:pt x="4329" y="312"/>
                  </a:lnTo>
                  <a:lnTo>
                    <a:pt x="4356" y="312"/>
                  </a:lnTo>
                  <a:lnTo>
                    <a:pt x="4359" y="308"/>
                  </a:lnTo>
                  <a:lnTo>
                    <a:pt x="4372" y="283"/>
                  </a:lnTo>
                  <a:lnTo>
                    <a:pt x="4404" y="273"/>
                  </a:lnTo>
                  <a:lnTo>
                    <a:pt x="4414" y="274"/>
                  </a:lnTo>
                  <a:lnTo>
                    <a:pt x="4407" y="289"/>
                  </a:lnTo>
                  <a:lnTo>
                    <a:pt x="4413" y="306"/>
                  </a:lnTo>
                  <a:lnTo>
                    <a:pt x="4427" y="308"/>
                  </a:lnTo>
                  <a:lnTo>
                    <a:pt x="4452" y="271"/>
                  </a:lnTo>
                  <a:lnTo>
                    <a:pt x="4464" y="251"/>
                  </a:lnTo>
                  <a:lnTo>
                    <a:pt x="4478" y="246"/>
                  </a:lnTo>
                  <a:lnTo>
                    <a:pt x="4492" y="227"/>
                  </a:lnTo>
                  <a:lnTo>
                    <a:pt x="4512" y="237"/>
                  </a:lnTo>
                  <a:lnTo>
                    <a:pt x="4538" y="237"/>
                  </a:lnTo>
                  <a:lnTo>
                    <a:pt x="4547" y="258"/>
                  </a:lnTo>
                  <a:lnTo>
                    <a:pt x="4588" y="280"/>
                  </a:lnTo>
                  <a:lnTo>
                    <a:pt x="4623" y="271"/>
                  </a:lnTo>
                  <a:lnTo>
                    <a:pt x="4652" y="285"/>
                  </a:lnTo>
                  <a:lnTo>
                    <a:pt x="4680" y="289"/>
                  </a:lnTo>
                  <a:lnTo>
                    <a:pt x="4714" y="301"/>
                  </a:lnTo>
                  <a:lnTo>
                    <a:pt x="4763" y="301"/>
                  </a:lnTo>
                  <a:lnTo>
                    <a:pt x="4799" y="303"/>
                  </a:lnTo>
                  <a:lnTo>
                    <a:pt x="4815" y="347"/>
                  </a:lnTo>
                  <a:lnTo>
                    <a:pt x="4806" y="389"/>
                  </a:lnTo>
                  <a:lnTo>
                    <a:pt x="4806" y="434"/>
                  </a:lnTo>
                  <a:lnTo>
                    <a:pt x="4822" y="462"/>
                  </a:lnTo>
                  <a:lnTo>
                    <a:pt x="4868" y="466"/>
                  </a:lnTo>
                  <a:lnTo>
                    <a:pt x="4894" y="474"/>
                  </a:lnTo>
                  <a:lnTo>
                    <a:pt x="4917" y="471"/>
                  </a:lnTo>
                  <a:lnTo>
                    <a:pt x="4924" y="474"/>
                  </a:lnTo>
                  <a:lnTo>
                    <a:pt x="4944" y="483"/>
                  </a:lnTo>
                  <a:lnTo>
                    <a:pt x="4947" y="508"/>
                  </a:lnTo>
                  <a:lnTo>
                    <a:pt x="4919" y="535"/>
                  </a:lnTo>
                  <a:lnTo>
                    <a:pt x="4903" y="563"/>
                  </a:lnTo>
                  <a:lnTo>
                    <a:pt x="4901" y="581"/>
                  </a:lnTo>
                  <a:lnTo>
                    <a:pt x="4889" y="607"/>
                  </a:lnTo>
                  <a:lnTo>
                    <a:pt x="4901" y="634"/>
                  </a:lnTo>
                  <a:lnTo>
                    <a:pt x="4903" y="648"/>
                  </a:lnTo>
                  <a:lnTo>
                    <a:pt x="4882" y="658"/>
                  </a:lnTo>
                  <a:lnTo>
                    <a:pt x="4875" y="671"/>
                  </a:lnTo>
                  <a:lnTo>
                    <a:pt x="4861" y="690"/>
                  </a:lnTo>
                  <a:lnTo>
                    <a:pt x="4862" y="712"/>
                  </a:lnTo>
                  <a:lnTo>
                    <a:pt x="4850" y="735"/>
                  </a:lnTo>
                  <a:lnTo>
                    <a:pt x="4862" y="756"/>
                  </a:lnTo>
                  <a:lnTo>
                    <a:pt x="4894" y="777"/>
                  </a:lnTo>
                  <a:lnTo>
                    <a:pt x="4905" y="796"/>
                  </a:lnTo>
                  <a:lnTo>
                    <a:pt x="4910" y="819"/>
                  </a:lnTo>
                  <a:lnTo>
                    <a:pt x="4894" y="851"/>
                  </a:lnTo>
                  <a:lnTo>
                    <a:pt x="4900" y="869"/>
                  </a:lnTo>
                  <a:lnTo>
                    <a:pt x="4892" y="892"/>
                  </a:lnTo>
                  <a:lnTo>
                    <a:pt x="4905" y="901"/>
                  </a:lnTo>
                  <a:lnTo>
                    <a:pt x="4924" y="922"/>
                  </a:lnTo>
                  <a:lnTo>
                    <a:pt x="4924" y="933"/>
                  </a:lnTo>
                  <a:lnTo>
                    <a:pt x="4908" y="956"/>
                  </a:lnTo>
                  <a:lnTo>
                    <a:pt x="4910" y="970"/>
                  </a:lnTo>
                  <a:lnTo>
                    <a:pt x="4905" y="986"/>
                  </a:lnTo>
                  <a:lnTo>
                    <a:pt x="4903" y="1014"/>
                  </a:lnTo>
                  <a:lnTo>
                    <a:pt x="4892" y="1025"/>
                  </a:lnTo>
                  <a:lnTo>
                    <a:pt x="4903" y="1046"/>
                  </a:lnTo>
                  <a:lnTo>
                    <a:pt x="4912" y="1076"/>
                  </a:lnTo>
                  <a:lnTo>
                    <a:pt x="4914" y="1094"/>
                  </a:lnTo>
                  <a:lnTo>
                    <a:pt x="4914" y="1108"/>
                  </a:lnTo>
                  <a:lnTo>
                    <a:pt x="4939" y="1117"/>
                  </a:lnTo>
                  <a:lnTo>
                    <a:pt x="4958" y="1142"/>
                  </a:lnTo>
                  <a:lnTo>
                    <a:pt x="4958" y="1165"/>
                  </a:lnTo>
                  <a:lnTo>
                    <a:pt x="4972" y="1179"/>
                  </a:lnTo>
                  <a:lnTo>
                    <a:pt x="4986" y="1196"/>
                  </a:lnTo>
                  <a:lnTo>
                    <a:pt x="5009" y="1195"/>
                  </a:lnTo>
                  <a:lnTo>
                    <a:pt x="5032" y="1211"/>
                  </a:lnTo>
                  <a:lnTo>
                    <a:pt x="5034" y="1221"/>
                  </a:lnTo>
                  <a:lnTo>
                    <a:pt x="5048" y="1248"/>
                  </a:lnTo>
                  <a:lnTo>
                    <a:pt x="5066" y="1251"/>
                  </a:lnTo>
                  <a:lnTo>
                    <a:pt x="5091" y="1244"/>
                  </a:lnTo>
                  <a:lnTo>
                    <a:pt x="5110" y="1251"/>
                  </a:lnTo>
                  <a:lnTo>
                    <a:pt x="5132" y="1260"/>
                  </a:lnTo>
                  <a:lnTo>
                    <a:pt x="5160" y="1244"/>
                  </a:lnTo>
                  <a:lnTo>
                    <a:pt x="5188" y="1239"/>
                  </a:lnTo>
                  <a:lnTo>
                    <a:pt x="5243" y="1207"/>
                  </a:lnTo>
                  <a:lnTo>
                    <a:pt x="5270" y="1202"/>
                  </a:lnTo>
                  <a:lnTo>
                    <a:pt x="5282" y="1177"/>
                  </a:lnTo>
                  <a:lnTo>
                    <a:pt x="5302" y="1177"/>
                  </a:lnTo>
                  <a:lnTo>
                    <a:pt x="5321" y="1177"/>
                  </a:lnTo>
                  <a:lnTo>
                    <a:pt x="5333" y="1159"/>
                  </a:lnTo>
                  <a:lnTo>
                    <a:pt x="5351" y="1170"/>
                  </a:lnTo>
                  <a:lnTo>
                    <a:pt x="5365" y="1184"/>
                  </a:lnTo>
                  <a:lnTo>
                    <a:pt x="5385" y="1177"/>
                  </a:lnTo>
                  <a:lnTo>
                    <a:pt x="5406" y="1193"/>
                  </a:lnTo>
                  <a:lnTo>
                    <a:pt x="5429" y="1177"/>
                  </a:lnTo>
                  <a:lnTo>
                    <a:pt x="5468" y="1156"/>
                  </a:lnTo>
                  <a:lnTo>
                    <a:pt x="5502" y="1147"/>
                  </a:lnTo>
                  <a:lnTo>
                    <a:pt x="5544" y="1163"/>
                  </a:lnTo>
                  <a:lnTo>
                    <a:pt x="5542" y="1198"/>
                  </a:lnTo>
                  <a:lnTo>
                    <a:pt x="5555" y="1241"/>
                  </a:lnTo>
                  <a:lnTo>
                    <a:pt x="5519" y="1269"/>
                  </a:lnTo>
                  <a:lnTo>
                    <a:pt x="5505" y="1262"/>
                  </a:lnTo>
                  <a:lnTo>
                    <a:pt x="5470" y="1269"/>
                  </a:lnTo>
                  <a:lnTo>
                    <a:pt x="5427" y="1276"/>
                  </a:lnTo>
                  <a:lnTo>
                    <a:pt x="5399" y="1304"/>
                  </a:lnTo>
                  <a:lnTo>
                    <a:pt x="5417" y="1329"/>
                  </a:lnTo>
                  <a:lnTo>
                    <a:pt x="5404" y="1345"/>
                  </a:lnTo>
                  <a:lnTo>
                    <a:pt x="5369" y="1356"/>
                  </a:lnTo>
                  <a:lnTo>
                    <a:pt x="5342" y="1350"/>
                  </a:lnTo>
                  <a:lnTo>
                    <a:pt x="5337" y="1352"/>
                  </a:lnTo>
                  <a:lnTo>
                    <a:pt x="5312" y="1365"/>
                  </a:lnTo>
                  <a:lnTo>
                    <a:pt x="5284" y="1382"/>
                  </a:lnTo>
                  <a:lnTo>
                    <a:pt x="5266" y="1380"/>
                  </a:lnTo>
                  <a:lnTo>
                    <a:pt x="5247" y="1407"/>
                  </a:lnTo>
                  <a:lnTo>
                    <a:pt x="5243" y="1435"/>
                  </a:lnTo>
                  <a:lnTo>
                    <a:pt x="5243" y="1460"/>
                  </a:lnTo>
                  <a:lnTo>
                    <a:pt x="5218" y="1465"/>
                  </a:lnTo>
                  <a:lnTo>
                    <a:pt x="5204" y="1460"/>
                  </a:lnTo>
                  <a:lnTo>
                    <a:pt x="5195" y="1478"/>
                  </a:lnTo>
                  <a:lnTo>
                    <a:pt x="5163" y="1488"/>
                  </a:lnTo>
                  <a:lnTo>
                    <a:pt x="5119" y="1506"/>
                  </a:lnTo>
                  <a:lnTo>
                    <a:pt x="5084" y="1508"/>
                  </a:lnTo>
                  <a:lnTo>
                    <a:pt x="5073" y="1529"/>
                  </a:lnTo>
                  <a:lnTo>
                    <a:pt x="5039" y="1526"/>
                  </a:lnTo>
                  <a:lnTo>
                    <a:pt x="5022" y="1536"/>
                  </a:lnTo>
                  <a:lnTo>
                    <a:pt x="4992" y="1540"/>
                  </a:lnTo>
                  <a:lnTo>
                    <a:pt x="4969" y="1524"/>
                  </a:lnTo>
                  <a:lnTo>
                    <a:pt x="4960" y="1538"/>
                  </a:lnTo>
                  <a:lnTo>
                    <a:pt x="4946" y="1534"/>
                  </a:lnTo>
                  <a:lnTo>
                    <a:pt x="4924" y="1524"/>
                  </a:lnTo>
                  <a:lnTo>
                    <a:pt x="4912" y="1536"/>
                  </a:lnTo>
                  <a:lnTo>
                    <a:pt x="4900" y="1543"/>
                  </a:lnTo>
                  <a:lnTo>
                    <a:pt x="4873" y="1534"/>
                  </a:lnTo>
                  <a:lnTo>
                    <a:pt x="4843" y="1534"/>
                  </a:lnTo>
                  <a:lnTo>
                    <a:pt x="4832" y="1550"/>
                  </a:lnTo>
                  <a:lnTo>
                    <a:pt x="4827" y="1579"/>
                  </a:lnTo>
                  <a:lnTo>
                    <a:pt x="4797" y="1582"/>
                  </a:lnTo>
                  <a:lnTo>
                    <a:pt x="4765" y="1582"/>
                  </a:lnTo>
                  <a:lnTo>
                    <a:pt x="4760" y="1596"/>
                  </a:lnTo>
                  <a:lnTo>
                    <a:pt x="4742" y="1630"/>
                  </a:lnTo>
                  <a:lnTo>
                    <a:pt x="4740" y="1665"/>
                  </a:lnTo>
                  <a:lnTo>
                    <a:pt x="4728" y="1674"/>
                  </a:lnTo>
                  <a:lnTo>
                    <a:pt x="4692" y="1701"/>
                  </a:lnTo>
                  <a:lnTo>
                    <a:pt x="4671" y="1703"/>
                  </a:lnTo>
                  <a:lnTo>
                    <a:pt x="4634" y="1722"/>
                  </a:lnTo>
                  <a:lnTo>
                    <a:pt x="4618" y="1733"/>
                  </a:lnTo>
                  <a:close/>
                </a:path>
              </a:pathLst>
            </a:custGeom>
            <a:solidFill>
              <a:srgbClr val="F5C4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172" name="Text Box 40"/>
          <p:cNvSpPr txBox="1">
            <a:spLocks noChangeArrowheads="1"/>
          </p:cNvSpPr>
          <p:nvPr/>
        </p:nvSpPr>
        <p:spPr bwMode="auto">
          <a:xfrm>
            <a:off x="195840" y="162737"/>
            <a:ext cx="7381440" cy="8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900" b="1" dirty="0"/>
              <a:t>BACIA HIDROGRÁFICA</a:t>
            </a:r>
          </a:p>
        </p:txBody>
      </p:sp>
      <p:sp>
        <p:nvSpPr>
          <p:cNvPr id="7173" name="Oval 41"/>
          <p:cNvSpPr>
            <a:spLocks noChangeArrowheads="1"/>
          </p:cNvSpPr>
          <p:nvPr/>
        </p:nvSpPr>
        <p:spPr bwMode="auto">
          <a:xfrm>
            <a:off x="195841" y="881373"/>
            <a:ext cx="5747040" cy="2808295"/>
          </a:xfrm>
          <a:prstGeom prst="ellipse">
            <a:avLst/>
          </a:prstGeom>
          <a:gradFill rotWithShape="1">
            <a:gsLst>
              <a:gs pos="0">
                <a:srgbClr val="99CCFF">
                  <a:alpha val="26999"/>
                </a:srgbClr>
              </a:gs>
              <a:gs pos="100000">
                <a:srgbClr val="475E76">
                  <a:alpha val="25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pPr algn="ctr"/>
            <a:endParaRPr lang="pt-BR" b="1" dirty="0"/>
          </a:p>
          <a:p>
            <a:pPr algn="ctr"/>
            <a:r>
              <a:rPr lang="pt-BR" sz="2900" b="1" dirty="0"/>
              <a:t>ÁREA </a:t>
            </a:r>
            <a:r>
              <a:rPr lang="pt-BR" sz="2900" b="1" dirty="0">
                <a:solidFill>
                  <a:srgbClr val="0000FF"/>
                </a:solidFill>
              </a:rPr>
              <a:t>634 mil km2</a:t>
            </a:r>
            <a:r>
              <a:rPr lang="pt-BR" sz="2900" b="1" dirty="0"/>
              <a:t> </a:t>
            </a:r>
          </a:p>
          <a:p>
            <a:pPr algn="ctr"/>
            <a:endParaRPr lang="pt-BR" sz="2900" b="1" dirty="0"/>
          </a:p>
          <a:p>
            <a:pPr algn="ctr"/>
            <a:r>
              <a:rPr lang="pt-BR" sz="2900" b="1" dirty="0"/>
              <a:t>VAZÃO NA FOZ </a:t>
            </a:r>
            <a:r>
              <a:rPr lang="pt-BR" sz="2900" b="1" dirty="0">
                <a:solidFill>
                  <a:srgbClr val="0000FF"/>
                </a:solidFill>
              </a:rPr>
              <a:t>2.700 m3/s</a:t>
            </a:r>
          </a:p>
          <a:p>
            <a:pPr algn="ctr"/>
            <a:endParaRPr lang="pt-BR" sz="2900" b="1" dirty="0"/>
          </a:p>
        </p:txBody>
      </p:sp>
      <p:sp>
        <p:nvSpPr>
          <p:cNvPr id="7174" name="Line 42"/>
          <p:cNvSpPr>
            <a:spLocks noChangeShapeType="1"/>
          </p:cNvSpPr>
          <p:nvPr/>
        </p:nvSpPr>
        <p:spPr bwMode="auto">
          <a:xfrm>
            <a:off x="2416320" y="5257993"/>
            <a:ext cx="2155680" cy="1241410"/>
          </a:xfrm>
          <a:prstGeom prst="line">
            <a:avLst/>
          </a:prstGeom>
          <a:noFill/>
          <a:ln w="38100">
            <a:solidFill>
              <a:srgbClr val="F91E07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7175" name="Line 43"/>
          <p:cNvSpPr>
            <a:spLocks noChangeShapeType="1"/>
          </p:cNvSpPr>
          <p:nvPr/>
        </p:nvSpPr>
        <p:spPr bwMode="auto">
          <a:xfrm flipV="1">
            <a:off x="2808001" y="423405"/>
            <a:ext cx="4180320" cy="3855285"/>
          </a:xfrm>
          <a:prstGeom prst="line">
            <a:avLst/>
          </a:prstGeom>
          <a:noFill/>
          <a:ln w="38100">
            <a:solidFill>
              <a:srgbClr val="F91E07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4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6387" name="Retângulo 2"/>
          <p:cNvSpPr>
            <a:spLocks noChangeArrowheads="1"/>
          </p:cNvSpPr>
          <p:nvPr/>
        </p:nvSpPr>
        <p:spPr bwMode="auto">
          <a:xfrm>
            <a:off x="0" y="227544"/>
            <a:ext cx="7421740" cy="8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4900" b="1" dirty="0"/>
              <a:t>OS DOIS EIXOS DO PROJETO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673</Words>
  <Application>Microsoft Office PowerPoint</Application>
  <PresentationFormat>Apresentação na tela (4:3)</PresentationFormat>
  <Paragraphs>81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Slide 1</vt:lpstr>
      <vt:lpstr>Slide 2</vt:lpstr>
      <vt:lpstr>Slide 3</vt:lpstr>
      <vt:lpstr>Slide 4</vt:lpstr>
      <vt:lpstr>Slide 5</vt:lpstr>
      <vt:lpstr>CAATINGA</vt:lpstr>
      <vt:lpstr>Slide 7</vt:lpstr>
      <vt:lpstr>Slide 8</vt:lpstr>
      <vt:lpstr>Slide 9</vt:lpstr>
      <vt:lpstr>Slide 10</vt:lpstr>
      <vt:lpstr>escassez de projetos que integrem crescimento econômico, inclusão social e proteção do meio ambiente</vt:lpstr>
      <vt:lpstr>Slide 12</vt:lpstr>
      <vt:lpstr>ANTROPIZAÇÃO</vt:lpstr>
      <vt:lpstr>Slide 14</vt:lpstr>
      <vt:lpstr>CRISE</vt:lpstr>
      <vt:lpstr>EXAUSTÃO DOS RECURSOS NATURAIS</vt:lpstr>
      <vt:lpstr>Slide 17</vt:lpstr>
      <vt:lpstr>Slide 18</vt:lpstr>
      <vt:lpstr>Slide 19</vt:lpstr>
      <vt:lpstr>Slide 20</vt:lpstr>
      <vt:lpstr>PERSPECTIVAS</vt:lpstr>
      <vt:lpstr>ESTIMULO À ATIVIDADES SUSTENTAVEIS</vt:lpstr>
      <vt:lpstr>CONSTRUÇÃO DE MARCO REGULATÓRIO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GTI20</dc:creator>
  <cp:lastModifiedBy>GTI20</cp:lastModifiedBy>
  <cp:revision>10</cp:revision>
  <dcterms:created xsi:type="dcterms:W3CDTF">2015-03-12T20:51:11Z</dcterms:created>
  <dcterms:modified xsi:type="dcterms:W3CDTF">2015-03-19T10:34:38Z</dcterms:modified>
</cp:coreProperties>
</file>