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30279975" cy="21386800"/>
  <p:notesSz cx="6858000" cy="9144000"/>
  <p:defaultTextStyle>
    <a:defPPr>
      <a:defRPr lang="pt-BR"/>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136" autoAdjust="0"/>
    <p:restoredTop sz="85981" autoAdjust="0"/>
  </p:normalViewPr>
  <p:slideViewPr>
    <p:cSldViewPr>
      <p:cViewPr>
        <p:scale>
          <a:sx n="50" d="100"/>
          <a:sy n="50" d="100"/>
        </p:scale>
        <p:origin x="-840" y="1506"/>
      </p:cViewPr>
      <p:guideLst>
        <p:guide orient="horz" pos="6736"/>
        <p:guide pos="95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270998" y="6643772"/>
            <a:ext cx="25737979" cy="4584300"/>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4541996" y="12119186"/>
            <a:ext cx="21195983" cy="5465516"/>
          </a:xfrm>
        </p:spPr>
        <p:txBody>
          <a:bodyPr/>
          <a:lstStyle>
            <a:lvl1pPr marL="0" indent="0" algn="ctr">
              <a:buNone/>
              <a:defRPr>
                <a:solidFill>
                  <a:schemeClr val="tx1">
                    <a:tint val="75000"/>
                  </a:schemeClr>
                </a:solidFill>
              </a:defRPr>
            </a:lvl1pPr>
            <a:lvl2pPr marL="1476162" indent="0" algn="ctr">
              <a:buNone/>
              <a:defRPr>
                <a:solidFill>
                  <a:schemeClr val="tx1">
                    <a:tint val="75000"/>
                  </a:schemeClr>
                </a:solidFill>
              </a:defRPr>
            </a:lvl2pPr>
            <a:lvl3pPr marL="2952323" indent="0" algn="ctr">
              <a:buNone/>
              <a:defRPr>
                <a:solidFill>
                  <a:schemeClr val="tx1">
                    <a:tint val="75000"/>
                  </a:schemeClr>
                </a:solidFill>
              </a:defRPr>
            </a:lvl3pPr>
            <a:lvl4pPr marL="4428485" indent="0" algn="ctr">
              <a:buNone/>
              <a:defRPr>
                <a:solidFill>
                  <a:schemeClr val="tx1">
                    <a:tint val="75000"/>
                  </a:schemeClr>
                </a:solidFill>
              </a:defRPr>
            </a:lvl4pPr>
            <a:lvl5pPr marL="5904647" indent="0" algn="ctr">
              <a:buNone/>
              <a:defRPr>
                <a:solidFill>
                  <a:schemeClr val="tx1">
                    <a:tint val="75000"/>
                  </a:schemeClr>
                </a:solidFill>
              </a:defRPr>
            </a:lvl5pPr>
            <a:lvl6pPr marL="7380808" indent="0" algn="ctr">
              <a:buNone/>
              <a:defRPr>
                <a:solidFill>
                  <a:schemeClr val="tx1">
                    <a:tint val="75000"/>
                  </a:schemeClr>
                </a:solidFill>
              </a:defRPr>
            </a:lvl6pPr>
            <a:lvl7pPr marL="8856970" indent="0" algn="ctr">
              <a:buNone/>
              <a:defRPr>
                <a:solidFill>
                  <a:schemeClr val="tx1">
                    <a:tint val="75000"/>
                  </a:schemeClr>
                </a:solidFill>
              </a:defRPr>
            </a:lvl7pPr>
            <a:lvl8pPr marL="10333131" indent="0" algn="ctr">
              <a:buNone/>
              <a:defRPr>
                <a:solidFill>
                  <a:schemeClr val="tx1">
                    <a:tint val="75000"/>
                  </a:schemeClr>
                </a:solidFill>
              </a:defRPr>
            </a:lvl8pPr>
            <a:lvl9pPr marL="11809293"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7F00763-2D0F-4A22-9BD7-FE0DE65E0623}" type="datetimeFigureOut">
              <a:rPr lang="pt-BR" smtClean="0"/>
              <a:t>12/01/2015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2E56841A-B084-4B6A-B736-66FC7649B63B}" type="slidenum">
              <a:rPr lang="pt-BR" smtClean="0"/>
              <a:t>‹nº›</a:t>
            </a:fld>
            <a:endParaRPr lang="pt-BR" dirty="0"/>
          </a:p>
        </p:txBody>
      </p:sp>
    </p:spTree>
    <p:extLst>
      <p:ext uri="{BB962C8B-B14F-4D97-AF65-F5344CB8AC3E}">
        <p14:creationId xmlns:p14="http://schemas.microsoft.com/office/powerpoint/2010/main" val="1273024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7F00763-2D0F-4A22-9BD7-FE0DE65E0623}" type="datetimeFigureOut">
              <a:rPr lang="pt-BR" smtClean="0"/>
              <a:t>12/01/2015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2E56841A-B084-4B6A-B736-66FC7649B63B}" type="slidenum">
              <a:rPr lang="pt-BR" smtClean="0"/>
              <a:t>‹nº›</a:t>
            </a:fld>
            <a:endParaRPr lang="pt-BR" dirty="0"/>
          </a:p>
        </p:txBody>
      </p:sp>
    </p:spTree>
    <p:extLst>
      <p:ext uri="{BB962C8B-B14F-4D97-AF65-F5344CB8AC3E}">
        <p14:creationId xmlns:p14="http://schemas.microsoft.com/office/powerpoint/2010/main" val="4134073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51344535" y="3782297"/>
            <a:ext cx="15933784" cy="80571800"/>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3543179" y="3782297"/>
            <a:ext cx="47296691" cy="8057180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7F00763-2D0F-4A22-9BD7-FE0DE65E0623}" type="datetimeFigureOut">
              <a:rPr lang="pt-BR" smtClean="0"/>
              <a:t>12/01/2015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2E56841A-B084-4B6A-B736-66FC7649B63B}" type="slidenum">
              <a:rPr lang="pt-BR" smtClean="0"/>
              <a:t>‹nº›</a:t>
            </a:fld>
            <a:endParaRPr lang="pt-BR" dirty="0"/>
          </a:p>
        </p:txBody>
      </p:sp>
    </p:spTree>
    <p:extLst>
      <p:ext uri="{BB962C8B-B14F-4D97-AF65-F5344CB8AC3E}">
        <p14:creationId xmlns:p14="http://schemas.microsoft.com/office/powerpoint/2010/main" val="3987839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7F00763-2D0F-4A22-9BD7-FE0DE65E0623}" type="datetimeFigureOut">
              <a:rPr lang="pt-BR" smtClean="0"/>
              <a:t>12/01/2015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2E56841A-B084-4B6A-B736-66FC7649B63B}" type="slidenum">
              <a:rPr lang="pt-BR" smtClean="0"/>
              <a:t>‹nº›</a:t>
            </a:fld>
            <a:endParaRPr lang="pt-BR" dirty="0"/>
          </a:p>
        </p:txBody>
      </p:sp>
    </p:spTree>
    <p:extLst>
      <p:ext uri="{BB962C8B-B14F-4D97-AF65-F5344CB8AC3E}">
        <p14:creationId xmlns:p14="http://schemas.microsoft.com/office/powerpoint/2010/main" val="2749160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2391909" y="13743001"/>
            <a:ext cx="25737979" cy="4247656"/>
          </a:xfrm>
        </p:spPr>
        <p:txBody>
          <a:bodyPr anchor="t"/>
          <a:lstStyle>
            <a:lvl1pPr algn="l">
              <a:defRPr sz="129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2391909" y="9064640"/>
            <a:ext cx="25737979" cy="4678361"/>
          </a:xfrm>
        </p:spPr>
        <p:txBody>
          <a:bodyPr anchor="b"/>
          <a:lstStyle>
            <a:lvl1pPr marL="0" indent="0">
              <a:buNone/>
              <a:defRPr sz="6500">
                <a:solidFill>
                  <a:schemeClr val="tx1">
                    <a:tint val="75000"/>
                  </a:schemeClr>
                </a:solidFill>
              </a:defRPr>
            </a:lvl1pPr>
            <a:lvl2pPr marL="1476162" indent="0">
              <a:buNone/>
              <a:defRPr sz="5800">
                <a:solidFill>
                  <a:schemeClr val="tx1">
                    <a:tint val="75000"/>
                  </a:schemeClr>
                </a:solidFill>
              </a:defRPr>
            </a:lvl2pPr>
            <a:lvl3pPr marL="2952323" indent="0">
              <a:buNone/>
              <a:defRPr sz="5200">
                <a:solidFill>
                  <a:schemeClr val="tx1">
                    <a:tint val="75000"/>
                  </a:schemeClr>
                </a:solidFill>
              </a:defRPr>
            </a:lvl3pPr>
            <a:lvl4pPr marL="4428485" indent="0">
              <a:buNone/>
              <a:defRPr sz="4500">
                <a:solidFill>
                  <a:schemeClr val="tx1">
                    <a:tint val="75000"/>
                  </a:schemeClr>
                </a:solidFill>
              </a:defRPr>
            </a:lvl4pPr>
            <a:lvl5pPr marL="5904647" indent="0">
              <a:buNone/>
              <a:defRPr sz="4500">
                <a:solidFill>
                  <a:schemeClr val="tx1">
                    <a:tint val="75000"/>
                  </a:schemeClr>
                </a:solidFill>
              </a:defRPr>
            </a:lvl5pPr>
            <a:lvl6pPr marL="7380808" indent="0">
              <a:buNone/>
              <a:defRPr sz="4500">
                <a:solidFill>
                  <a:schemeClr val="tx1">
                    <a:tint val="75000"/>
                  </a:schemeClr>
                </a:solidFill>
              </a:defRPr>
            </a:lvl6pPr>
            <a:lvl7pPr marL="8856970" indent="0">
              <a:buNone/>
              <a:defRPr sz="4500">
                <a:solidFill>
                  <a:schemeClr val="tx1">
                    <a:tint val="75000"/>
                  </a:schemeClr>
                </a:solidFill>
              </a:defRPr>
            </a:lvl7pPr>
            <a:lvl8pPr marL="10333131" indent="0">
              <a:buNone/>
              <a:defRPr sz="4500">
                <a:solidFill>
                  <a:schemeClr val="tx1">
                    <a:tint val="75000"/>
                  </a:schemeClr>
                </a:solidFill>
              </a:defRPr>
            </a:lvl8pPr>
            <a:lvl9pPr marL="11809293" indent="0">
              <a:buNone/>
              <a:defRPr sz="45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7F00763-2D0F-4A22-9BD7-FE0DE65E0623}" type="datetimeFigureOut">
              <a:rPr lang="pt-BR" smtClean="0"/>
              <a:t>12/01/2015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2E56841A-B084-4B6A-B736-66FC7649B63B}" type="slidenum">
              <a:rPr lang="pt-BR" smtClean="0"/>
              <a:t>‹nº›</a:t>
            </a:fld>
            <a:endParaRPr lang="pt-BR" dirty="0"/>
          </a:p>
        </p:txBody>
      </p:sp>
    </p:spTree>
    <p:extLst>
      <p:ext uri="{BB962C8B-B14F-4D97-AF65-F5344CB8AC3E}">
        <p14:creationId xmlns:p14="http://schemas.microsoft.com/office/powerpoint/2010/main" val="144884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3543180" y="22035337"/>
            <a:ext cx="31615237" cy="62318759"/>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35663083" y="22035337"/>
            <a:ext cx="31615237" cy="62318759"/>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7F00763-2D0F-4A22-9BD7-FE0DE65E0623}" type="datetimeFigureOut">
              <a:rPr lang="pt-BR" smtClean="0"/>
              <a:t>12/01/2015</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2E56841A-B084-4B6A-B736-66FC7649B63B}" type="slidenum">
              <a:rPr lang="pt-BR" smtClean="0"/>
              <a:t>‹nº›</a:t>
            </a:fld>
            <a:endParaRPr lang="pt-BR" dirty="0"/>
          </a:p>
        </p:txBody>
      </p:sp>
    </p:spTree>
    <p:extLst>
      <p:ext uri="{BB962C8B-B14F-4D97-AF65-F5344CB8AC3E}">
        <p14:creationId xmlns:p14="http://schemas.microsoft.com/office/powerpoint/2010/main" val="387123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1513999" y="856464"/>
            <a:ext cx="27251978" cy="3564467"/>
          </a:xfr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1514000" y="4787278"/>
            <a:ext cx="13378914" cy="1995110"/>
          </a:xfrm>
        </p:spPr>
        <p:txBody>
          <a:bodyPr anchor="b"/>
          <a:lstStyle>
            <a:lvl1pPr marL="0" indent="0">
              <a:buNone/>
              <a:defRPr sz="7700" b="1"/>
            </a:lvl1pPr>
            <a:lvl2pPr marL="1476162" indent="0">
              <a:buNone/>
              <a:defRPr sz="6500" b="1"/>
            </a:lvl2pPr>
            <a:lvl3pPr marL="2952323" indent="0">
              <a:buNone/>
              <a:defRPr sz="5800" b="1"/>
            </a:lvl3pPr>
            <a:lvl4pPr marL="4428485" indent="0">
              <a:buNone/>
              <a:defRPr sz="5200" b="1"/>
            </a:lvl4pPr>
            <a:lvl5pPr marL="5904647" indent="0">
              <a:buNone/>
              <a:defRPr sz="5200" b="1"/>
            </a:lvl5pPr>
            <a:lvl6pPr marL="7380808" indent="0">
              <a:buNone/>
              <a:defRPr sz="5200" b="1"/>
            </a:lvl6pPr>
            <a:lvl7pPr marL="8856970" indent="0">
              <a:buNone/>
              <a:defRPr sz="5200" b="1"/>
            </a:lvl7pPr>
            <a:lvl8pPr marL="10333131" indent="0">
              <a:buNone/>
              <a:defRPr sz="5200" b="1"/>
            </a:lvl8pPr>
            <a:lvl9pPr marL="11809293" indent="0">
              <a:buNone/>
              <a:defRPr sz="5200" b="1"/>
            </a:lvl9pPr>
          </a:lstStyle>
          <a:p>
            <a:pPr lvl="0"/>
            <a:r>
              <a:rPr lang="pt-BR" smtClean="0"/>
              <a:t>Clique para editar o texto mestre</a:t>
            </a:r>
          </a:p>
        </p:txBody>
      </p:sp>
      <p:sp>
        <p:nvSpPr>
          <p:cNvPr id="4" name="Espaço Reservado para Conteúdo 3"/>
          <p:cNvSpPr>
            <a:spLocks noGrp="1"/>
          </p:cNvSpPr>
          <p:nvPr>
            <p:ph sz="half" idx="2"/>
          </p:nvPr>
        </p:nvSpPr>
        <p:spPr>
          <a:xfrm>
            <a:off x="1514000" y="6782388"/>
            <a:ext cx="13378914" cy="12322165"/>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15381808" y="4787278"/>
            <a:ext cx="13384170" cy="1995110"/>
          </a:xfrm>
        </p:spPr>
        <p:txBody>
          <a:bodyPr anchor="b"/>
          <a:lstStyle>
            <a:lvl1pPr marL="0" indent="0">
              <a:buNone/>
              <a:defRPr sz="7700" b="1"/>
            </a:lvl1pPr>
            <a:lvl2pPr marL="1476162" indent="0">
              <a:buNone/>
              <a:defRPr sz="6500" b="1"/>
            </a:lvl2pPr>
            <a:lvl3pPr marL="2952323" indent="0">
              <a:buNone/>
              <a:defRPr sz="5800" b="1"/>
            </a:lvl3pPr>
            <a:lvl4pPr marL="4428485" indent="0">
              <a:buNone/>
              <a:defRPr sz="5200" b="1"/>
            </a:lvl4pPr>
            <a:lvl5pPr marL="5904647" indent="0">
              <a:buNone/>
              <a:defRPr sz="5200" b="1"/>
            </a:lvl5pPr>
            <a:lvl6pPr marL="7380808" indent="0">
              <a:buNone/>
              <a:defRPr sz="5200" b="1"/>
            </a:lvl6pPr>
            <a:lvl7pPr marL="8856970" indent="0">
              <a:buNone/>
              <a:defRPr sz="5200" b="1"/>
            </a:lvl7pPr>
            <a:lvl8pPr marL="10333131" indent="0">
              <a:buNone/>
              <a:defRPr sz="5200" b="1"/>
            </a:lvl8pPr>
            <a:lvl9pPr marL="11809293" indent="0">
              <a:buNone/>
              <a:defRPr sz="5200" b="1"/>
            </a:lvl9pPr>
          </a:lstStyle>
          <a:p>
            <a:pPr lvl="0"/>
            <a:r>
              <a:rPr lang="pt-BR" smtClean="0"/>
              <a:t>Clique para editar o texto mestre</a:t>
            </a:r>
          </a:p>
        </p:txBody>
      </p:sp>
      <p:sp>
        <p:nvSpPr>
          <p:cNvPr id="6" name="Espaço Reservado para Conteúdo 5"/>
          <p:cNvSpPr>
            <a:spLocks noGrp="1"/>
          </p:cNvSpPr>
          <p:nvPr>
            <p:ph sz="quarter" idx="4"/>
          </p:nvPr>
        </p:nvSpPr>
        <p:spPr>
          <a:xfrm>
            <a:off x="15381808" y="6782388"/>
            <a:ext cx="13384170" cy="12322165"/>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7F00763-2D0F-4A22-9BD7-FE0DE65E0623}" type="datetimeFigureOut">
              <a:rPr lang="pt-BR" smtClean="0"/>
              <a:t>12/01/2015</a:t>
            </a:fld>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2E56841A-B084-4B6A-B736-66FC7649B63B}" type="slidenum">
              <a:rPr lang="pt-BR" smtClean="0"/>
              <a:t>‹nº›</a:t>
            </a:fld>
            <a:endParaRPr lang="pt-BR" dirty="0"/>
          </a:p>
        </p:txBody>
      </p:sp>
    </p:spTree>
    <p:extLst>
      <p:ext uri="{BB962C8B-B14F-4D97-AF65-F5344CB8AC3E}">
        <p14:creationId xmlns:p14="http://schemas.microsoft.com/office/powerpoint/2010/main" val="2321135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7F00763-2D0F-4A22-9BD7-FE0DE65E0623}" type="datetimeFigureOut">
              <a:rPr lang="pt-BR" smtClean="0"/>
              <a:t>12/01/2015</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2E56841A-B084-4B6A-B736-66FC7649B63B}" type="slidenum">
              <a:rPr lang="pt-BR" smtClean="0"/>
              <a:t>‹nº›</a:t>
            </a:fld>
            <a:endParaRPr lang="pt-BR" dirty="0"/>
          </a:p>
        </p:txBody>
      </p:sp>
    </p:spTree>
    <p:extLst>
      <p:ext uri="{BB962C8B-B14F-4D97-AF65-F5344CB8AC3E}">
        <p14:creationId xmlns:p14="http://schemas.microsoft.com/office/powerpoint/2010/main" val="3629633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7F00763-2D0F-4A22-9BD7-FE0DE65E0623}" type="datetimeFigureOut">
              <a:rPr lang="pt-BR" smtClean="0"/>
              <a:t>12/01/2015</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2E56841A-B084-4B6A-B736-66FC7649B63B}" type="slidenum">
              <a:rPr lang="pt-BR" smtClean="0"/>
              <a:t>‹nº›</a:t>
            </a:fld>
            <a:endParaRPr lang="pt-BR" dirty="0"/>
          </a:p>
        </p:txBody>
      </p:sp>
    </p:spTree>
    <p:extLst>
      <p:ext uri="{BB962C8B-B14F-4D97-AF65-F5344CB8AC3E}">
        <p14:creationId xmlns:p14="http://schemas.microsoft.com/office/powerpoint/2010/main" val="2235643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514000" y="851511"/>
            <a:ext cx="9961903" cy="3623875"/>
          </a:xfrm>
        </p:spPr>
        <p:txBody>
          <a:bodyPr anchor="b"/>
          <a:lstStyle>
            <a:lvl1pPr algn="l">
              <a:defRPr sz="6500" b="1"/>
            </a:lvl1pPr>
          </a:lstStyle>
          <a:p>
            <a:r>
              <a:rPr lang="pt-BR" smtClean="0"/>
              <a:t>Clique para editar o título mestre</a:t>
            </a:r>
            <a:endParaRPr lang="pt-BR"/>
          </a:p>
        </p:txBody>
      </p:sp>
      <p:sp>
        <p:nvSpPr>
          <p:cNvPr id="3" name="Espaço Reservado para Conteúdo 2"/>
          <p:cNvSpPr>
            <a:spLocks noGrp="1"/>
          </p:cNvSpPr>
          <p:nvPr>
            <p:ph idx="1"/>
          </p:nvPr>
        </p:nvSpPr>
        <p:spPr>
          <a:xfrm>
            <a:off x="11838630" y="851513"/>
            <a:ext cx="16927347" cy="18253041"/>
          </a:xfrm>
        </p:spPr>
        <p:txBody>
          <a:bodyPr/>
          <a:lstStyle>
            <a:lvl1pPr>
              <a:defRPr sz="10300"/>
            </a:lvl1pPr>
            <a:lvl2pPr>
              <a:defRPr sz="9000"/>
            </a:lvl2pPr>
            <a:lvl3pPr>
              <a:defRPr sz="7700"/>
            </a:lvl3pPr>
            <a:lvl4pPr>
              <a:defRPr sz="6500"/>
            </a:lvl4pPr>
            <a:lvl5pPr>
              <a:defRPr sz="6500"/>
            </a:lvl5pPr>
            <a:lvl6pPr>
              <a:defRPr sz="6500"/>
            </a:lvl6pPr>
            <a:lvl7pPr>
              <a:defRPr sz="6500"/>
            </a:lvl7pPr>
            <a:lvl8pPr>
              <a:defRPr sz="6500"/>
            </a:lvl8pPr>
            <a:lvl9pPr>
              <a:defRPr sz="65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1514000" y="4475387"/>
            <a:ext cx="9961903" cy="14629167"/>
          </a:xfrm>
        </p:spPr>
        <p:txBody>
          <a:bodyPr/>
          <a:lstStyle>
            <a:lvl1pPr marL="0" indent="0">
              <a:buNone/>
              <a:defRPr sz="4500"/>
            </a:lvl1pPr>
            <a:lvl2pPr marL="1476162" indent="0">
              <a:buNone/>
              <a:defRPr sz="3900"/>
            </a:lvl2pPr>
            <a:lvl3pPr marL="2952323" indent="0">
              <a:buNone/>
              <a:defRPr sz="3200"/>
            </a:lvl3pPr>
            <a:lvl4pPr marL="4428485" indent="0">
              <a:buNone/>
              <a:defRPr sz="2900"/>
            </a:lvl4pPr>
            <a:lvl5pPr marL="5904647" indent="0">
              <a:buNone/>
              <a:defRPr sz="2900"/>
            </a:lvl5pPr>
            <a:lvl6pPr marL="7380808" indent="0">
              <a:buNone/>
              <a:defRPr sz="2900"/>
            </a:lvl6pPr>
            <a:lvl7pPr marL="8856970" indent="0">
              <a:buNone/>
              <a:defRPr sz="2900"/>
            </a:lvl7pPr>
            <a:lvl8pPr marL="10333131" indent="0">
              <a:buNone/>
              <a:defRPr sz="2900"/>
            </a:lvl8pPr>
            <a:lvl9pPr marL="11809293" indent="0">
              <a:buNone/>
              <a:defRPr sz="2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7F00763-2D0F-4A22-9BD7-FE0DE65E0623}" type="datetimeFigureOut">
              <a:rPr lang="pt-BR" smtClean="0"/>
              <a:t>12/01/2015</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2E56841A-B084-4B6A-B736-66FC7649B63B}" type="slidenum">
              <a:rPr lang="pt-BR" smtClean="0"/>
              <a:t>‹nº›</a:t>
            </a:fld>
            <a:endParaRPr lang="pt-BR" dirty="0"/>
          </a:p>
        </p:txBody>
      </p:sp>
    </p:spTree>
    <p:extLst>
      <p:ext uri="{BB962C8B-B14F-4D97-AF65-F5344CB8AC3E}">
        <p14:creationId xmlns:p14="http://schemas.microsoft.com/office/powerpoint/2010/main" val="1663381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935086" y="14970760"/>
            <a:ext cx="18167985" cy="1767383"/>
          </a:xfrm>
        </p:spPr>
        <p:txBody>
          <a:bodyPr anchor="b"/>
          <a:lstStyle>
            <a:lvl1pPr algn="l">
              <a:defRPr sz="65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5935086" y="1910951"/>
            <a:ext cx="18167985" cy="12832080"/>
          </a:xfrm>
        </p:spPr>
        <p:txBody>
          <a:bodyPr/>
          <a:lstStyle>
            <a:lvl1pPr marL="0" indent="0">
              <a:buNone/>
              <a:defRPr sz="10300"/>
            </a:lvl1pPr>
            <a:lvl2pPr marL="1476162" indent="0">
              <a:buNone/>
              <a:defRPr sz="9000"/>
            </a:lvl2pPr>
            <a:lvl3pPr marL="2952323" indent="0">
              <a:buNone/>
              <a:defRPr sz="7700"/>
            </a:lvl3pPr>
            <a:lvl4pPr marL="4428485" indent="0">
              <a:buNone/>
              <a:defRPr sz="6500"/>
            </a:lvl4pPr>
            <a:lvl5pPr marL="5904647" indent="0">
              <a:buNone/>
              <a:defRPr sz="6500"/>
            </a:lvl5pPr>
            <a:lvl6pPr marL="7380808" indent="0">
              <a:buNone/>
              <a:defRPr sz="6500"/>
            </a:lvl6pPr>
            <a:lvl7pPr marL="8856970" indent="0">
              <a:buNone/>
              <a:defRPr sz="6500"/>
            </a:lvl7pPr>
            <a:lvl8pPr marL="10333131" indent="0">
              <a:buNone/>
              <a:defRPr sz="6500"/>
            </a:lvl8pPr>
            <a:lvl9pPr marL="11809293" indent="0">
              <a:buNone/>
              <a:defRPr sz="6500"/>
            </a:lvl9pPr>
          </a:lstStyle>
          <a:p>
            <a:endParaRPr lang="pt-BR" dirty="0"/>
          </a:p>
        </p:txBody>
      </p:sp>
      <p:sp>
        <p:nvSpPr>
          <p:cNvPr id="4" name="Espaço Reservado para Texto 3"/>
          <p:cNvSpPr>
            <a:spLocks noGrp="1"/>
          </p:cNvSpPr>
          <p:nvPr>
            <p:ph type="body" sz="half" idx="2"/>
          </p:nvPr>
        </p:nvSpPr>
        <p:spPr>
          <a:xfrm>
            <a:off x="5935086" y="16738143"/>
            <a:ext cx="18167985" cy="2509977"/>
          </a:xfrm>
        </p:spPr>
        <p:txBody>
          <a:bodyPr/>
          <a:lstStyle>
            <a:lvl1pPr marL="0" indent="0">
              <a:buNone/>
              <a:defRPr sz="4500"/>
            </a:lvl1pPr>
            <a:lvl2pPr marL="1476162" indent="0">
              <a:buNone/>
              <a:defRPr sz="3900"/>
            </a:lvl2pPr>
            <a:lvl3pPr marL="2952323" indent="0">
              <a:buNone/>
              <a:defRPr sz="3200"/>
            </a:lvl3pPr>
            <a:lvl4pPr marL="4428485" indent="0">
              <a:buNone/>
              <a:defRPr sz="2900"/>
            </a:lvl4pPr>
            <a:lvl5pPr marL="5904647" indent="0">
              <a:buNone/>
              <a:defRPr sz="2900"/>
            </a:lvl5pPr>
            <a:lvl6pPr marL="7380808" indent="0">
              <a:buNone/>
              <a:defRPr sz="2900"/>
            </a:lvl6pPr>
            <a:lvl7pPr marL="8856970" indent="0">
              <a:buNone/>
              <a:defRPr sz="2900"/>
            </a:lvl7pPr>
            <a:lvl8pPr marL="10333131" indent="0">
              <a:buNone/>
              <a:defRPr sz="2900"/>
            </a:lvl8pPr>
            <a:lvl9pPr marL="11809293" indent="0">
              <a:buNone/>
              <a:defRPr sz="2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7F00763-2D0F-4A22-9BD7-FE0DE65E0623}" type="datetimeFigureOut">
              <a:rPr lang="pt-BR" smtClean="0"/>
              <a:t>12/01/2015</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2E56841A-B084-4B6A-B736-66FC7649B63B}" type="slidenum">
              <a:rPr lang="pt-BR" smtClean="0"/>
              <a:t>‹nº›</a:t>
            </a:fld>
            <a:endParaRPr lang="pt-BR" dirty="0"/>
          </a:p>
        </p:txBody>
      </p:sp>
    </p:spTree>
    <p:extLst>
      <p:ext uri="{BB962C8B-B14F-4D97-AF65-F5344CB8AC3E}">
        <p14:creationId xmlns:p14="http://schemas.microsoft.com/office/powerpoint/2010/main" val="417429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1513999" y="856464"/>
            <a:ext cx="27251978" cy="3564467"/>
          </a:xfrm>
          <a:prstGeom prst="rect">
            <a:avLst/>
          </a:prstGeom>
        </p:spPr>
        <p:txBody>
          <a:bodyPr vert="horz" lIns="295232" tIns="147616" rIns="295232" bIns="147616"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1513999" y="4990255"/>
            <a:ext cx="27251978" cy="14114300"/>
          </a:xfrm>
          <a:prstGeom prst="rect">
            <a:avLst/>
          </a:prstGeom>
        </p:spPr>
        <p:txBody>
          <a:bodyPr vert="horz" lIns="295232" tIns="147616" rIns="295232" bIns="147616"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1513999" y="19822397"/>
            <a:ext cx="7065327" cy="1138649"/>
          </a:xfrm>
          <a:prstGeom prst="rect">
            <a:avLst/>
          </a:prstGeom>
        </p:spPr>
        <p:txBody>
          <a:bodyPr vert="horz" lIns="295232" tIns="147616" rIns="295232" bIns="147616" rtlCol="0" anchor="ctr"/>
          <a:lstStyle>
            <a:lvl1pPr algn="l">
              <a:defRPr sz="3900">
                <a:solidFill>
                  <a:schemeClr val="tx1">
                    <a:tint val="75000"/>
                  </a:schemeClr>
                </a:solidFill>
              </a:defRPr>
            </a:lvl1pPr>
          </a:lstStyle>
          <a:p>
            <a:fld id="{27F00763-2D0F-4A22-9BD7-FE0DE65E0623}" type="datetimeFigureOut">
              <a:rPr lang="pt-BR" smtClean="0"/>
              <a:t>12/01/2015</a:t>
            </a:fld>
            <a:endParaRPr lang="pt-BR" dirty="0"/>
          </a:p>
        </p:txBody>
      </p:sp>
      <p:sp>
        <p:nvSpPr>
          <p:cNvPr id="5" name="Espaço Reservado para Rodapé 4"/>
          <p:cNvSpPr>
            <a:spLocks noGrp="1"/>
          </p:cNvSpPr>
          <p:nvPr>
            <p:ph type="ftr" sz="quarter" idx="3"/>
          </p:nvPr>
        </p:nvSpPr>
        <p:spPr>
          <a:xfrm>
            <a:off x="10345659" y="19822397"/>
            <a:ext cx="9588659" cy="1138649"/>
          </a:xfrm>
          <a:prstGeom prst="rect">
            <a:avLst/>
          </a:prstGeom>
        </p:spPr>
        <p:txBody>
          <a:bodyPr vert="horz" lIns="295232" tIns="147616" rIns="295232" bIns="147616" rtlCol="0" anchor="ctr"/>
          <a:lstStyle>
            <a:lvl1pPr algn="ctr">
              <a:defRPr sz="3900">
                <a:solidFill>
                  <a:schemeClr val="tx1">
                    <a:tint val="75000"/>
                  </a:schemeClr>
                </a:solidFill>
              </a:defRPr>
            </a:lvl1pPr>
          </a:lstStyle>
          <a:p>
            <a:endParaRPr lang="pt-BR" dirty="0"/>
          </a:p>
        </p:txBody>
      </p:sp>
      <p:sp>
        <p:nvSpPr>
          <p:cNvPr id="6" name="Espaço Reservado para Número de Slide 5"/>
          <p:cNvSpPr>
            <a:spLocks noGrp="1"/>
          </p:cNvSpPr>
          <p:nvPr>
            <p:ph type="sldNum" sz="quarter" idx="4"/>
          </p:nvPr>
        </p:nvSpPr>
        <p:spPr>
          <a:xfrm>
            <a:off x="21700650" y="19822397"/>
            <a:ext cx="7065327" cy="1138649"/>
          </a:xfrm>
          <a:prstGeom prst="rect">
            <a:avLst/>
          </a:prstGeom>
        </p:spPr>
        <p:txBody>
          <a:bodyPr vert="horz" lIns="295232" tIns="147616" rIns="295232" bIns="147616" rtlCol="0" anchor="ctr"/>
          <a:lstStyle>
            <a:lvl1pPr algn="r">
              <a:defRPr sz="3900">
                <a:solidFill>
                  <a:schemeClr val="tx1">
                    <a:tint val="75000"/>
                  </a:schemeClr>
                </a:solidFill>
              </a:defRPr>
            </a:lvl1pPr>
          </a:lstStyle>
          <a:p>
            <a:fld id="{2E56841A-B084-4B6A-B736-66FC7649B63B}" type="slidenum">
              <a:rPr lang="pt-BR" smtClean="0"/>
              <a:t>‹nº›</a:t>
            </a:fld>
            <a:endParaRPr lang="pt-BR" dirty="0"/>
          </a:p>
        </p:txBody>
      </p:sp>
    </p:spTree>
    <p:extLst>
      <p:ext uri="{BB962C8B-B14F-4D97-AF65-F5344CB8AC3E}">
        <p14:creationId xmlns:p14="http://schemas.microsoft.com/office/powerpoint/2010/main" val="4088339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52323" rtl="0" eaLnBrk="1" latinLnBrk="0" hangingPunct="1">
        <a:spcBef>
          <a:spcPct val="0"/>
        </a:spcBef>
        <a:buNone/>
        <a:defRPr sz="14200" kern="1200">
          <a:solidFill>
            <a:schemeClr val="tx1"/>
          </a:solidFill>
          <a:latin typeface="+mj-lt"/>
          <a:ea typeface="+mj-ea"/>
          <a:cs typeface="+mj-cs"/>
        </a:defRPr>
      </a:lvl1pPr>
    </p:titleStyle>
    <p:bodyStyle>
      <a:lvl1pPr marL="1107121" indent="-1107121" algn="l" defTabSz="2952323" rtl="0" eaLnBrk="1" latinLnBrk="0" hangingPunct="1">
        <a:spcBef>
          <a:spcPct val="20000"/>
        </a:spcBef>
        <a:buFont typeface="Arial" pitchFamily="34" charset="0"/>
        <a:buChar char="•"/>
        <a:defRPr sz="10300" kern="1200">
          <a:solidFill>
            <a:schemeClr val="tx1"/>
          </a:solidFill>
          <a:latin typeface="+mn-lt"/>
          <a:ea typeface="+mn-ea"/>
          <a:cs typeface="+mn-cs"/>
        </a:defRPr>
      </a:lvl1pPr>
      <a:lvl2pPr marL="2398763" indent="-922601" algn="l" defTabSz="2952323" rtl="0" eaLnBrk="1" latinLnBrk="0" hangingPunct="1">
        <a:spcBef>
          <a:spcPct val="20000"/>
        </a:spcBef>
        <a:buFont typeface="Arial" pitchFamily="34" charset="0"/>
        <a:buChar char="–"/>
        <a:defRPr sz="9000" kern="1200">
          <a:solidFill>
            <a:schemeClr val="tx1"/>
          </a:solidFill>
          <a:latin typeface="+mn-lt"/>
          <a:ea typeface="+mn-ea"/>
          <a:cs typeface="+mn-cs"/>
        </a:defRPr>
      </a:lvl2pPr>
      <a:lvl3pPr marL="3690404" indent="-738081" algn="l" defTabSz="2952323" rtl="0" eaLnBrk="1" latinLnBrk="0" hangingPunct="1">
        <a:spcBef>
          <a:spcPct val="20000"/>
        </a:spcBef>
        <a:buFont typeface="Arial" pitchFamily="34" charset="0"/>
        <a:buChar char="•"/>
        <a:defRPr sz="7700" kern="1200">
          <a:solidFill>
            <a:schemeClr val="tx1"/>
          </a:solidFill>
          <a:latin typeface="+mn-lt"/>
          <a:ea typeface="+mn-ea"/>
          <a:cs typeface="+mn-cs"/>
        </a:defRPr>
      </a:lvl3pPr>
      <a:lvl4pPr marL="5166566"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4pPr>
      <a:lvl5pPr marL="6642727"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5pPr>
      <a:lvl6pPr marL="8118889"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6pPr>
      <a:lvl7pPr marL="9595051"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7pPr>
      <a:lvl8pPr marL="11071212"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8pPr>
      <a:lvl9pPr marL="12547374"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9pPr>
    </p:bodyStyle>
    <p:otherStyle>
      <a:defPPr>
        <a:defRPr lang="pt-BR"/>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21975710" cy="21386799"/>
          </a:xfrm>
          <a:prstGeom prst="rect">
            <a:avLst/>
          </a:prstGeom>
          <a:noFill/>
          <a:ln>
            <a:noFill/>
          </a:ln>
          <a:extLst>
            <a:ext uri="{909E8E84-426E-40DD-AFC4-6F175D3DCCD1}">
              <a14:hiddenFill xmlns:a14="http://schemas.microsoft.com/office/drawing/2010/main">
                <a:solidFill>
                  <a:schemeClr val="accent1"/>
                </a:solidFill>
              </a14:hiddenFill>
            </a:ext>
          </a:extLst>
        </p:spPr>
      </p:pic>
      <p:sp>
        <p:nvSpPr>
          <p:cNvPr id="9" name="CaixaDeTexto 8"/>
          <p:cNvSpPr txBox="1"/>
          <p:nvPr/>
        </p:nvSpPr>
        <p:spPr>
          <a:xfrm>
            <a:off x="14276191" y="17761217"/>
            <a:ext cx="1872208" cy="707886"/>
          </a:xfrm>
          <a:prstGeom prst="rect">
            <a:avLst/>
          </a:prstGeom>
          <a:solidFill>
            <a:schemeClr val="bg2"/>
          </a:solidFill>
          <a:ln>
            <a:solidFill>
              <a:schemeClr val="bg2">
                <a:lumMod val="10000"/>
              </a:schemeClr>
            </a:solidFill>
          </a:ln>
        </p:spPr>
        <p:txBody>
          <a:bodyPr wrap="square" rtlCol="0">
            <a:spAutoFit/>
          </a:bodyPr>
          <a:lstStyle>
            <a:defPPr>
              <a:defRPr lang="pt-BR"/>
            </a:defPPr>
            <a:lvl1pPr algn="ctr">
              <a:defRPr sz="1000">
                <a:solidFill>
                  <a:schemeClr val="tx1">
                    <a:lumMod val="95000"/>
                    <a:lumOff val="5000"/>
                  </a:schemeClr>
                </a:solidFill>
                <a:latin typeface="Arial" panose="020B0604020202020204" pitchFamily="34" charset="0"/>
                <a:cs typeface="Arial" panose="020B0604020202020204" pitchFamily="34" charset="0"/>
              </a:defRPr>
            </a:lvl1pPr>
          </a:lstStyle>
          <a:p>
            <a:r>
              <a:rPr lang="pt-BR" b="1" dirty="0" err="1" smtClean="0"/>
              <a:t>TIs</a:t>
            </a:r>
            <a:r>
              <a:rPr lang="pt-BR" b="1" dirty="0" smtClean="0"/>
              <a:t>: </a:t>
            </a:r>
            <a:r>
              <a:rPr lang="pt-BR" dirty="0" smtClean="0"/>
              <a:t>Morro dos Cavalos e </a:t>
            </a:r>
            <a:r>
              <a:rPr lang="pt-BR" dirty="0" err="1" smtClean="0"/>
              <a:t>Massiambu</a:t>
            </a:r>
            <a:endParaRPr lang="pt-BR" b="1" dirty="0" smtClean="0"/>
          </a:p>
          <a:p>
            <a:r>
              <a:rPr lang="pt-BR" b="1" dirty="0" smtClean="0"/>
              <a:t>Trecho: </a:t>
            </a:r>
            <a:r>
              <a:rPr lang="pt-BR" dirty="0" smtClean="0"/>
              <a:t>BR-101/SC (2,5 km)</a:t>
            </a:r>
          </a:p>
          <a:p>
            <a:r>
              <a:rPr lang="pt-BR" b="1" dirty="0">
                <a:solidFill>
                  <a:srgbClr val="FF0000"/>
                </a:solidFill>
              </a:rPr>
              <a:t>Fase de </a:t>
            </a:r>
            <a:r>
              <a:rPr lang="pt-BR" b="1" dirty="0" smtClean="0">
                <a:solidFill>
                  <a:srgbClr val="FF0000"/>
                </a:solidFill>
              </a:rPr>
              <a:t>LP</a:t>
            </a:r>
            <a:endParaRPr lang="pt-BR" dirty="0"/>
          </a:p>
        </p:txBody>
      </p:sp>
      <p:cxnSp>
        <p:nvCxnSpPr>
          <p:cNvPr id="10" name="Conector de seta reta 9"/>
          <p:cNvCxnSpPr/>
          <p:nvPr/>
        </p:nvCxnSpPr>
        <p:spPr>
          <a:xfrm flipH="1">
            <a:off x="14039255" y="18038216"/>
            <a:ext cx="217072" cy="0"/>
          </a:xfrm>
          <a:prstGeom prst="straightConnector1">
            <a:avLst/>
          </a:prstGeom>
          <a:ln>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sp>
        <p:nvSpPr>
          <p:cNvPr id="14" name="Forma livre 13"/>
          <p:cNvSpPr/>
          <p:nvPr/>
        </p:nvSpPr>
        <p:spPr>
          <a:xfrm>
            <a:off x="20070805" y="8107332"/>
            <a:ext cx="887370" cy="660591"/>
          </a:xfrm>
          <a:custGeom>
            <a:avLst/>
            <a:gdLst>
              <a:gd name="connsiteX0" fmla="*/ 0 w 666750"/>
              <a:gd name="connsiteY0" fmla="*/ 714375 h 714375"/>
              <a:gd name="connsiteX1" fmla="*/ 64293 w 666750"/>
              <a:gd name="connsiteY1" fmla="*/ 664369 h 714375"/>
              <a:gd name="connsiteX2" fmla="*/ 95250 w 666750"/>
              <a:gd name="connsiteY2" fmla="*/ 652463 h 714375"/>
              <a:gd name="connsiteX3" fmla="*/ 135731 w 666750"/>
              <a:gd name="connsiteY3" fmla="*/ 604838 h 714375"/>
              <a:gd name="connsiteX4" fmla="*/ 195262 w 666750"/>
              <a:gd name="connsiteY4" fmla="*/ 576263 h 714375"/>
              <a:gd name="connsiteX5" fmla="*/ 285750 w 666750"/>
              <a:gd name="connsiteY5" fmla="*/ 559594 h 714375"/>
              <a:gd name="connsiteX6" fmla="*/ 342900 w 666750"/>
              <a:gd name="connsiteY6" fmla="*/ 554832 h 714375"/>
              <a:gd name="connsiteX7" fmla="*/ 383381 w 666750"/>
              <a:gd name="connsiteY7" fmla="*/ 531019 h 714375"/>
              <a:gd name="connsiteX8" fmla="*/ 416718 w 666750"/>
              <a:gd name="connsiteY8" fmla="*/ 483394 h 714375"/>
              <a:gd name="connsiteX9" fmla="*/ 442912 w 666750"/>
              <a:gd name="connsiteY9" fmla="*/ 457200 h 714375"/>
              <a:gd name="connsiteX10" fmla="*/ 450056 w 666750"/>
              <a:gd name="connsiteY10" fmla="*/ 416719 h 714375"/>
              <a:gd name="connsiteX11" fmla="*/ 476250 w 666750"/>
              <a:gd name="connsiteY11" fmla="*/ 381000 h 714375"/>
              <a:gd name="connsiteX12" fmla="*/ 511968 w 666750"/>
              <a:gd name="connsiteY12" fmla="*/ 342900 h 714375"/>
              <a:gd name="connsiteX13" fmla="*/ 550068 w 666750"/>
              <a:gd name="connsiteY13" fmla="*/ 307182 h 714375"/>
              <a:gd name="connsiteX14" fmla="*/ 557212 w 666750"/>
              <a:gd name="connsiteY14" fmla="*/ 264319 h 714375"/>
              <a:gd name="connsiteX15" fmla="*/ 583406 w 666750"/>
              <a:gd name="connsiteY15" fmla="*/ 204788 h 714375"/>
              <a:gd name="connsiteX16" fmla="*/ 590550 w 666750"/>
              <a:gd name="connsiteY16" fmla="*/ 159544 h 714375"/>
              <a:gd name="connsiteX17" fmla="*/ 602456 w 666750"/>
              <a:gd name="connsiteY17" fmla="*/ 119063 h 714375"/>
              <a:gd name="connsiteX18" fmla="*/ 652462 w 666750"/>
              <a:gd name="connsiteY18" fmla="*/ 59532 h 714375"/>
              <a:gd name="connsiteX19" fmla="*/ 666750 w 666750"/>
              <a:gd name="connsiteY19" fmla="*/ 0 h 714375"/>
              <a:gd name="connsiteX0" fmla="*/ 0 w 876300"/>
              <a:gd name="connsiteY0" fmla="*/ 720975 h 720975"/>
              <a:gd name="connsiteX1" fmla="*/ 64293 w 876300"/>
              <a:gd name="connsiteY1" fmla="*/ 670969 h 720975"/>
              <a:gd name="connsiteX2" fmla="*/ 95250 w 876300"/>
              <a:gd name="connsiteY2" fmla="*/ 659063 h 720975"/>
              <a:gd name="connsiteX3" fmla="*/ 135731 w 876300"/>
              <a:gd name="connsiteY3" fmla="*/ 611438 h 720975"/>
              <a:gd name="connsiteX4" fmla="*/ 195262 w 876300"/>
              <a:gd name="connsiteY4" fmla="*/ 582863 h 720975"/>
              <a:gd name="connsiteX5" fmla="*/ 285750 w 876300"/>
              <a:gd name="connsiteY5" fmla="*/ 566194 h 720975"/>
              <a:gd name="connsiteX6" fmla="*/ 342900 w 876300"/>
              <a:gd name="connsiteY6" fmla="*/ 561432 h 720975"/>
              <a:gd name="connsiteX7" fmla="*/ 383381 w 876300"/>
              <a:gd name="connsiteY7" fmla="*/ 537619 h 720975"/>
              <a:gd name="connsiteX8" fmla="*/ 416718 w 876300"/>
              <a:gd name="connsiteY8" fmla="*/ 489994 h 720975"/>
              <a:gd name="connsiteX9" fmla="*/ 442912 w 876300"/>
              <a:gd name="connsiteY9" fmla="*/ 463800 h 720975"/>
              <a:gd name="connsiteX10" fmla="*/ 450056 w 876300"/>
              <a:gd name="connsiteY10" fmla="*/ 423319 h 720975"/>
              <a:gd name="connsiteX11" fmla="*/ 476250 w 876300"/>
              <a:gd name="connsiteY11" fmla="*/ 387600 h 720975"/>
              <a:gd name="connsiteX12" fmla="*/ 511968 w 876300"/>
              <a:gd name="connsiteY12" fmla="*/ 349500 h 720975"/>
              <a:gd name="connsiteX13" fmla="*/ 550068 w 876300"/>
              <a:gd name="connsiteY13" fmla="*/ 313782 h 720975"/>
              <a:gd name="connsiteX14" fmla="*/ 557212 w 876300"/>
              <a:gd name="connsiteY14" fmla="*/ 270919 h 720975"/>
              <a:gd name="connsiteX15" fmla="*/ 583406 w 876300"/>
              <a:gd name="connsiteY15" fmla="*/ 211388 h 720975"/>
              <a:gd name="connsiteX16" fmla="*/ 590550 w 876300"/>
              <a:gd name="connsiteY16" fmla="*/ 166144 h 720975"/>
              <a:gd name="connsiteX17" fmla="*/ 602456 w 876300"/>
              <a:gd name="connsiteY17" fmla="*/ 125663 h 720975"/>
              <a:gd name="connsiteX18" fmla="*/ 652462 w 876300"/>
              <a:gd name="connsiteY18" fmla="*/ 66132 h 720975"/>
              <a:gd name="connsiteX19" fmla="*/ 876300 w 876300"/>
              <a:gd name="connsiteY19" fmla="*/ 0 h 720975"/>
              <a:gd name="connsiteX0" fmla="*/ 0 w 876300"/>
              <a:gd name="connsiteY0" fmla="*/ 720975 h 720975"/>
              <a:gd name="connsiteX1" fmla="*/ 64293 w 876300"/>
              <a:gd name="connsiteY1" fmla="*/ 670969 h 720975"/>
              <a:gd name="connsiteX2" fmla="*/ 95250 w 876300"/>
              <a:gd name="connsiteY2" fmla="*/ 659063 h 720975"/>
              <a:gd name="connsiteX3" fmla="*/ 135731 w 876300"/>
              <a:gd name="connsiteY3" fmla="*/ 611438 h 720975"/>
              <a:gd name="connsiteX4" fmla="*/ 195262 w 876300"/>
              <a:gd name="connsiteY4" fmla="*/ 582863 h 720975"/>
              <a:gd name="connsiteX5" fmla="*/ 285750 w 876300"/>
              <a:gd name="connsiteY5" fmla="*/ 566194 h 720975"/>
              <a:gd name="connsiteX6" fmla="*/ 342900 w 876300"/>
              <a:gd name="connsiteY6" fmla="*/ 561432 h 720975"/>
              <a:gd name="connsiteX7" fmla="*/ 383381 w 876300"/>
              <a:gd name="connsiteY7" fmla="*/ 537619 h 720975"/>
              <a:gd name="connsiteX8" fmla="*/ 416718 w 876300"/>
              <a:gd name="connsiteY8" fmla="*/ 489994 h 720975"/>
              <a:gd name="connsiteX9" fmla="*/ 442912 w 876300"/>
              <a:gd name="connsiteY9" fmla="*/ 463800 h 720975"/>
              <a:gd name="connsiteX10" fmla="*/ 450056 w 876300"/>
              <a:gd name="connsiteY10" fmla="*/ 423319 h 720975"/>
              <a:gd name="connsiteX11" fmla="*/ 476250 w 876300"/>
              <a:gd name="connsiteY11" fmla="*/ 387600 h 720975"/>
              <a:gd name="connsiteX12" fmla="*/ 511968 w 876300"/>
              <a:gd name="connsiteY12" fmla="*/ 349500 h 720975"/>
              <a:gd name="connsiteX13" fmla="*/ 550068 w 876300"/>
              <a:gd name="connsiteY13" fmla="*/ 313782 h 720975"/>
              <a:gd name="connsiteX14" fmla="*/ 557212 w 876300"/>
              <a:gd name="connsiteY14" fmla="*/ 270919 h 720975"/>
              <a:gd name="connsiteX15" fmla="*/ 583406 w 876300"/>
              <a:gd name="connsiteY15" fmla="*/ 211388 h 720975"/>
              <a:gd name="connsiteX16" fmla="*/ 590550 w 876300"/>
              <a:gd name="connsiteY16" fmla="*/ 166144 h 720975"/>
              <a:gd name="connsiteX17" fmla="*/ 602456 w 876300"/>
              <a:gd name="connsiteY17" fmla="*/ 125663 h 720975"/>
              <a:gd name="connsiteX18" fmla="*/ 823912 w 876300"/>
              <a:gd name="connsiteY18" fmla="*/ 145337 h 720975"/>
              <a:gd name="connsiteX19" fmla="*/ 876300 w 876300"/>
              <a:gd name="connsiteY19" fmla="*/ 0 h 720975"/>
              <a:gd name="connsiteX0" fmla="*/ 0 w 876300"/>
              <a:gd name="connsiteY0" fmla="*/ 720975 h 720975"/>
              <a:gd name="connsiteX1" fmla="*/ 64293 w 876300"/>
              <a:gd name="connsiteY1" fmla="*/ 670969 h 720975"/>
              <a:gd name="connsiteX2" fmla="*/ 95250 w 876300"/>
              <a:gd name="connsiteY2" fmla="*/ 659063 h 720975"/>
              <a:gd name="connsiteX3" fmla="*/ 135731 w 876300"/>
              <a:gd name="connsiteY3" fmla="*/ 611438 h 720975"/>
              <a:gd name="connsiteX4" fmla="*/ 195262 w 876300"/>
              <a:gd name="connsiteY4" fmla="*/ 582863 h 720975"/>
              <a:gd name="connsiteX5" fmla="*/ 285750 w 876300"/>
              <a:gd name="connsiteY5" fmla="*/ 566194 h 720975"/>
              <a:gd name="connsiteX6" fmla="*/ 342900 w 876300"/>
              <a:gd name="connsiteY6" fmla="*/ 561432 h 720975"/>
              <a:gd name="connsiteX7" fmla="*/ 383381 w 876300"/>
              <a:gd name="connsiteY7" fmla="*/ 537619 h 720975"/>
              <a:gd name="connsiteX8" fmla="*/ 416718 w 876300"/>
              <a:gd name="connsiteY8" fmla="*/ 489994 h 720975"/>
              <a:gd name="connsiteX9" fmla="*/ 442912 w 876300"/>
              <a:gd name="connsiteY9" fmla="*/ 463800 h 720975"/>
              <a:gd name="connsiteX10" fmla="*/ 450056 w 876300"/>
              <a:gd name="connsiteY10" fmla="*/ 423319 h 720975"/>
              <a:gd name="connsiteX11" fmla="*/ 476250 w 876300"/>
              <a:gd name="connsiteY11" fmla="*/ 387600 h 720975"/>
              <a:gd name="connsiteX12" fmla="*/ 511968 w 876300"/>
              <a:gd name="connsiteY12" fmla="*/ 349500 h 720975"/>
              <a:gd name="connsiteX13" fmla="*/ 550068 w 876300"/>
              <a:gd name="connsiteY13" fmla="*/ 313782 h 720975"/>
              <a:gd name="connsiteX14" fmla="*/ 557212 w 876300"/>
              <a:gd name="connsiteY14" fmla="*/ 270919 h 720975"/>
              <a:gd name="connsiteX15" fmla="*/ 583406 w 876300"/>
              <a:gd name="connsiteY15" fmla="*/ 211388 h 720975"/>
              <a:gd name="connsiteX16" fmla="*/ 590550 w 876300"/>
              <a:gd name="connsiteY16" fmla="*/ 166144 h 720975"/>
              <a:gd name="connsiteX17" fmla="*/ 748506 w 876300"/>
              <a:gd name="connsiteY17" fmla="*/ 178466 h 720975"/>
              <a:gd name="connsiteX18" fmla="*/ 823912 w 876300"/>
              <a:gd name="connsiteY18" fmla="*/ 145337 h 720975"/>
              <a:gd name="connsiteX19" fmla="*/ 876300 w 876300"/>
              <a:gd name="connsiteY19" fmla="*/ 0 h 720975"/>
              <a:gd name="connsiteX0" fmla="*/ 0 w 876300"/>
              <a:gd name="connsiteY0" fmla="*/ 720975 h 720975"/>
              <a:gd name="connsiteX1" fmla="*/ 64293 w 876300"/>
              <a:gd name="connsiteY1" fmla="*/ 670969 h 720975"/>
              <a:gd name="connsiteX2" fmla="*/ 95250 w 876300"/>
              <a:gd name="connsiteY2" fmla="*/ 659063 h 720975"/>
              <a:gd name="connsiteX3" fmla="*/ 135731 w 876300"/>
              <a:gd name="connsiteY3" fmla="*/ 611438 h 720975"/>
              <a:gd name="connsiteX4" fmla="*/ 195262 w 876300"/>
              <a:gd name="connsiteY4" fmla="*/ 582863 h 720975"/>
              <a:gd name="connsiteX5" fmla="*/ 285750 w 876300"/>
              <a:gd name="connsiteY5" fmla="*/ 566194 h 720975"/>
              <a:gd name="connsiteX6" fmla="*/ 342900 w 876300"/>
              <a:gd name="connsiteY6" fmla="*/ 561432 h 720975"/>
              <a:gd name="connsiteX7" fmla="*/ 383381 w 876300"/>
              <a:gd name="connsiteY7" fmla="*/ 537619 h 720975"/>
              <a:gd name="connsiteX8" fmla="*/ 416718 w 876300"/>
              <a:gd name="connsiteY8" fmla="*/ 489994 h 720975"/>
              <a:gd name="connsiteX9" fmla="*/ 442912 w 876300"/>
              <a:gd name="connsiteY9" fmla="*/ 463800 h 720975"/>
              <a:gd name="connsiteX10" fmla="*/ 450056 w 876300"/>
              <a:gd name="connsiteY10" fmla="*/ 423319 h 720975"/>
              <a:gd name="connsiteX11" fmla="*/ 476250 w 876300"/>
              <a:gd name="connsiteY11" fmla="*/ 387600 h 720975"/>
              <a:gd name="connsiteX12" fmla="*/ 511968 w 876300"/>
              <a:gd name="connsiteY12" fmla="*/ 349500 h 720975"/>
              <a:gd name="connsiteX13" fmla="*/ 550068 w 876300"/>
              <a:gd name="connsiteY13" fmla="*/ 313782 h 720975"/>
              <a:gd name="connsiteX14" fmla="*/ 557212 w 876300"/>
              <a:gd name="connsiteY14" fmla="*/ 270919 h 720975"/>
              <a:gd name="connsiteX15" fmla="*/ 583406 w 876300"/>
              <a:gd name="connsiteY15" fmla="*/ 211388 h 720975"/>
              <a:gd name="connsiteX16" fmla="*/ 673100 w 876300"/>
              <a:gd name="connsiteY16" fmla="*/ 251949 h 720975"/>
              <a:gd name="connsiteX17" fmla="*/ 748506 w 876300"/>
              <a:gd name="connsiteY17" fmla="*/ 178466 h 720975"/>
              <a:gd name="connsiteX18" fmla="*/ 823912 w 876300"/>
              <a:gd name="connsiteY18" fmla="*/ 145337 h 720975"/>
              <a:gd name="connsiteX19" fmla="*/ 876300 w 876300"/>
              <a:gd name="connsiteY19" fmla="*/ 0 h 720975"/>
              <a:gd name="connsiteX0" fmla="*/ 0 w 876300"/>
              <a:gd name="connsiteY0" fmla="*/ 720975 h 720975"/>
              <a:gd name="connsiteX1" fmla="*/ 64293 w 876300"/>
              <a:gd name="connsiteY1" fmla="*/ 670969 h 720975"/>
              <a:gd name="connsiteX2" fmla="*/ 95250 w 876300"/>
              <a:gd name="connsiteY2" fmla="*/ 659063 h 720975"/>
              <a:gd name="connsiteX3" fmla="*/ 135731 w 876300"/>
              <a:gd name="connsiteY3" fmla="*/ 611438 h 720975"/>
              <a:gd name="connsiteX4" fmla="*/ 195262 w 876300"/>
              <a:gd name="connsiteY4" fmla="*/ 582863 h 720975"/>
              <a:gd name="connsiteX5" fmla="*/ 285750 w 876300"/>
              <a:gd name="connsiteY5" fmla="*/ 566194 h 720975"/>
              <a:gd name="connsiteX6" fmla="*/ 342900 w 876300"/>
              <a:gd name="connsiteY6" fmla="*/ 561432 h 720975"/>
              <a:gd name="connsiteX7" fmla="*/ 383381 w 876300"/>
              <a:gd name="connsiteY7" fmla="*/ 537619 h 720975"/>
              <a:gd name="connsiteX8" fmla="*/ 416718 w 876300"/>
              <a:gd name="connsiteY8" fmla="*/ 489994 h 720975"/>
              <a:gd name="connsiteX9" fmla="*/ 442912 w 876300"/>
              <a:gd name="connsiteY9" fmla="*/ 463800 h 720975"/>
              <a:gd name="connsiteX10" fmla="*/ 450056 w 876300"/>
              <a:gd name="connsiteY10" fmla="*/ 423319 h 720975"/>
              <a:gd name="connsiteX11" fmla="*/ 476250 w 876300"/>
              <a:gd name="connsiteY11" fmla="*/ 387600 h 720975"/>
              <a:gd name="connsiteX12" fmla="*/ 511968 w 876300"/>
              <a:gd name="connsiteY12" fmla="*/ 349500 h 720975"/>
              <a:gd name="connsiteX13" fmla="*/ 550068 w 876300"/>
              <a:gd name="connsiteY13" fmla="*/ 313782 h 720975"/>
              <a:gd name="connsiteX14" fmla="*/ 557212 w 876300"/>
              <a:gd name="connsiteY14" fmla="*/ 270919 h 720975"/>
              <a:gd name="connsiteX15" fmla="*/ 665956 w 876300"/>
              <a:gd name="connsiteY15" fmla="*/ 303793 h 720975"/>
              <a:gd name="connsiteX16" fmla="*/ 673100 w 876300"/>
              <a:gd name="connsiteY16" fmla="*/ 251949 h 720975"/>
              <a:gd name="connsiteX17" fmla="*/ 748506 w 876300"/>
              <a:gd name="connsiteY17" fmla="*/ 178466 h 720975"/>
              <a:gd name="connsiteX18" fmla="*/ 823912 w 876300"/>
              <a:gd name="connsiteY18" fmla="*/ 145337 h 720975"/>
              <a:gd name="connsiteX19" fmla="*/ 876300 w 876300"/>
              <a:gd name="connsiteY19" fmla="*/ 0 h 720975"/>
              <a:gd name="connsiteX0" fmla="*/ 0 w 876300"/>
              <a:gd name="connsiteY0" fmla="*/ 720975 h 720975"/>
              <a:gd name="connsiteX1" fmla="*/ 64293 w 876300"/>
              <a:gd name="connsiteY1" fmla="*/ 670969 h 720975"/>
              <a:gd name="connsiteX2" fmla="*/ 95250 w 876300"/>
              <a:gd name="connsiteY2" fmla="*/ 659063 h 720975"/>
              <a:gd name="connsiteX3" fmla="*/ 135731 w 876300"/>
              <a:gd name="connsiteY3" fmla="*/ 611438 h 720975"/>
              <a:gd name="connsiteX4" fmla="*/ 195262 w 876300"/>
              <a:gd name="connsiteY4" fmla="*/ 582863 h 720975"/>
              <a:gd name="connsiteX5" fmla="*/ 285750 w 876300"/>
              <a:gd name="connsiteY5" fmla="*/ 566194 h 720975"/>
              <a:gd name="connsiteX6" fmla="*/ 342900 w 876300"/>
              <a:gd name="connsiteY6" fmla="*/ 561432 h 720975"/>
              <a:gd name="connsiteX7" fmla="*/ 383381 w 876300"/>
              <a:gd name="connsiteY7" fmla="*/ 537619 h 720975"/>
              <a:gd name="connsiteX8" fmla="*/ 416718 w 876300"/>
              <a:gd name="connsiteY8" fmla="*/ 489994 h 720975"/>
              <a:gd name="connsiteX9" fmla="*/ 442912 w 876300"/>
              <a:gd name="connsiteY9" fmla="*/ 463800 h 720975"/>
              <a:gd name="connsiteX10" fmla="*/ 450056 w 876300"/>
              <a:gd name="connsiteY10" fmla="*/ 423319 h 720975"/>
              <a:gd name="connsiteX11" fmla="*/ 476250 w 876300"/>
              <a:gd name="connsiteY11" fmla="*/ 387600 h 720975"/>
              <a:gd name="connsiteX12" fmla="*/ 511968 w 876300"/>
              <a:gd name="connsiteY12" fmla="*/ 349500 h 720975"/>
              <a:gd name="connsiteX13" fmla="*/ 550068 w 876300"/>
              <a:gd name="connsiteY13" fmla="*/ 313782 h 720975"/>
              <a:gd name="connsiteX14" fmla="*/ 614362 w 876300"/>
              <a:gd name="connsiteY14" fmla="*/ 376525 h 720975"/>
              <a:gd name="connsiteX15" fmla="*/ 665956 w 876300"/>
              <a:gd name="connsiteY15" fmla="*/ 303793 h 720975"/>
              <a:gd name="connsiteX16" fmla="*/ 673100 w 876300"/>
              <a:gd name="connsiteY16" fmla="*/ 251949 h 720975"/>
              <a:gd name="connsiteX17" fmla="*/ 748506 w 876300"/>
              <a:gd name="connsiteY17" fmla="*/ 178466 h 720975"/>
              <a:gd name="connsiteX18" fmla="*/ 823912 w 876300"/>
              <a:gd name="connsiteY18" fmla="*/ 145337 h 720975"/>
              <a:gd name="connsiteX19" fmla="*/ 876300 w 876300"/>
              <a:gd name="connsiteY19" fmla="*/ 0 h 720975"/>
              <a:gd name="connsiteX0" fmla="*/ 0 w 876300"/>
              <a:gd name="connsiteY0" fmla="*/ 720975 h 720975"/>
              <a:gd name="connsiteX1" fmla="*/ 64293 w 876300"/>
              <a:gd name="connsiteY1" fmla="*/ 670969 h 720975"/>
              <a:gd name="connsiteX2" fmla="*/ 95250 w 876300"/>
              <a:gd name="connsiteY2" fmla="*/ 659063 h 720975"/>
              <a:gd name="connsiteX3" fmla="*/ 135731 w 876300"/>
              <a:gd name="connsiteY3" fmla="*/ 611438 h 720975"/>
              <a:gd name="connsiteX4" fmla="*/ 195262 w 876300"/>
              <a:gd name="connsiteY4" fmla="*/ 582863 h 720975"/>
              <a:gd name="connsiteX5" fmla="*/ 285750 w 876300"/>
              <a:gd name="connsiteY5" fmla="*/ 566194 h 720975"/>
              <a:gd name="connsiteX6" fmla="*/ 342900 w 876300"/>
              <a:gd name="connsiteY6" fmla="*/ 561432 h 720975"/>
              <a:gd name="connsiteX7" fmla="*/ 383381 w 876300"/>
              <a:gd name="connsiteY7" fmla="*/ 537619 h 720975"/>
              <a:gd name="connsiteX8" fmla="*/ 416718 w 876300"/>
              <a:gd name="connsiteY8" fmla="*/ 489994 h 720975"/>
              <a:gd name="connsiteX9" fmla="*/ 442912 w 876300"/>
              <a:gd name="connsiteY9" fmla="*/ 463800 h 720975"/>
              <a:gd name="connsiteX10" fmla="*/ 450056 w 876300"/>
              <a:gd name="connsiteY10" fmla="*/ 423319 h 720975"/>
              <a:gd name="connsiteX11" fmla="*/ 476250 w 876300"/>
              <a:gd name="connsiteY11" fmla="*/ 387600 h 720975"/>
              <a:gd name="connsiteX12" fmla="*/ 511968 w 876300"/>
              <a:gd name="connsiteY12" fmla="*/ 349500 h 720975"/>
              <a:gd name="connsiteX13" fmla="*/ 575468 w 876300"/>
              <a:gd name="connsiteY13" fmla="*/ 425988 h 720975"/>
              <a:gd name="connsiteX14" fmla="*/ 614362 w 876300"/>
              <a:gd name="connsiteY14" fmla="*/ 376525 h 720975"/>
              <a:gd name="connsiteX15" fmla="*/ 665956 w 876300"/>
              <a:gd name="connsiteY15" fmla="*/ 303793 h 720975"/>
              <a:gd name="connsiteX16" fmla="*/ 673100 w 876300"/>
              <a:gd name="connsiteY16" fmla="*/ 251949 h 720975"/>
              <a:gd name="connsiteX17" fmla="*/ 748506 w 876300"/>
              <a:gd name="connsiteY17" fmla="*/ 178466 h 720975"/>
              <a:gd name="connsiteX18" fmla="*/ 823912 w 876300"/>
              <a:gd name="connsiteY18" fmla="*/ 145337 h 720975"/>
              <a:gd name="connsiteX19" fmla="*/ 876300 w 876300"/>
              <a:gd name="connsiteY19" fmla="*/ 0 h 720975"/>
              <a:gd name="connsiteX0" fmla="*/ 0 w 876300"/>
              <a:gd name="connsiteY0" fmla="*/ 720975 h 720975"/>
              <a:gd name="connsiteX1" fmla="*/ 64293 w 876300"/>
              <a:gd name="connsiteY1" fmla="*/ 670969 h 720975"/>
              <a:gd name="connsiteX2" fmla="*/ 95250 w 876300"/>
              <a:gd name="connsiteY2" fmla="*/ 659063 h 720975"/>
              <a:gd name="connsiteX3" fmla="*/ 135731 w 876300"/>
              <a:gd name="connsiteY3" fmla="*/ 611438 h 720975"/>
              <a:gd name="connsiteX4" fmla="*/ 195262 w 876300"/>
              <a:gd name="connsiteY4" fmla="*/ 582863 h 720975"/>
              <a:gd name="connsiteX5" fmla="*/ 285750 w 876300"/>
              <a:gd name="connsiteY5" fmla="*/ 566194 h 720975"/>
              <a:gd name="connsiteX6" fmla="*/ 342900 w 876300"/>
              <a:gd name="connsiteY6" fmla="*/ 561432 h 720975"/>
              <a:gd name="connsiteX7" fmla="*/ 383381 w 876300"/>
              <a:gd name="connsiteY7" fmla="*/ 537619 h 720975"/>
              <a:gd name="connsiteX8" fmla="*/ 416718 w 876300"/>
              <a:gd name="connsiteY8" fmla="*/ 489994 h 720975"/>
              <a:gd name="connsiteX9" fmla="*/ 442912 w 876300"/>
              <a:gd name="connsiteY9" fmla="*/ 463800 h 720975"/>
              <a:gd name="connsiteX10" fmla="*/ 450056 w 876300"/>
              <a:gd name="connsiteY10" fmla="*/ 423319 h 720975"/>
              <a:gd name="connsiteX11" fmla="*/ 476250 w 876300"/>
              <a:gd name="connsiteY11" fmla="*/ 387600 h 720975"/>
              <a:gd name="connsiteX12" fmla="*/ 518318 w 876300"/>
              <a:gd name="connsiteY12" fmla="*/ 408903 h 720975"/>
              <a:gd name="connsiteX13" fmla="*/ 575468 w 876300"/>
              <a:gd name="connsiteY13" fmla="*/ 425988 h 720975"/>
              <a:gd name="connsiteX14" fmla="*/ 614362 w 876300"/>
              <a:gd name="connsiteY14" fmla="*/ 376525 h 720975"/>
              <a:gd name="connsiteX15" fmla="*/ 665956 w 876300"/>
              <a:gd name="connsiteY15" fmla="*/ 303793 h 720975"/>
              <a:gd name="connsiteX16" fmla="*/ 673100 w 876300"/>
              <a:gd name="connsiteY16" fmla="*/ 251949 h 720975"/>
              <a:gd name="connsiteX17" fmla="*/ 748506 w 876300"/>
              <a:gd name="connsiteY17" fmla="*/ 178466 h 720975"/>
              <a:gd name="connsiteX18" fmla="*/ 823912 w 876300"/>
              <a:gd name="connsiteY18" fmla="*/ 145337 h 720975"/>
              <a:gd name="connsiteX19" fmla="*/ 876300 w 876300"/>
              <a:gd name="connsiteY19" fmla="*/ 0 h 720975"/>
              <a:gd name="connsiteX0" fmla="*/ 0 w 876300"/>
              <a:gd name="connsiteY0" fmla="*/ 720975 h 720975"/>
              <a:gd name="connsiteX1" fmla="*/ 64293 w 876300"/>
              <a:gd name="connsiteY1" fmla="*/ 670969 h 720975"/>
              <a:gd name="connsiteX2" fmla="*/ 95250 w 876300"/>
              <a:gd name="connsiteY2" fmla="*/ 659063 h 720975"/>
              <a:gd name="connsiteX3" fmla="*/ 135731 w 876300"/>
              <a:gd name="connsiteY3" fmla="*/ 611438 h 720975"/>
              <a:gd name="connsiteX4" fmla="*/ 195262 w 876300"/>
              <a:gd name="connsiteY4" fmla="*/ 582863 h 720975"/>
              <a:gd name="connsiteX5" fmla="*/ 285750 w 876300"/>
              <a:gd name="connsiteY5" fmla="*/ 566194 h 720975"/>
              <a:gd name="connsiteX6" fmla="*/ 342900 w 876300"/>
              <a:gd name="connsiteY6" fmla="*/ 561432 h 720975"/>
              <a:gd name="connsiteX7" fmla="*/ 383381 w 876300"/>
              <a:gd name="connsiteY7" fmla="*/ 537619 h 720975"/>
              <a:gd name="connsiteX8" fmla="*/ 416718 w 876300"/>
              <a:gd name="connsiteY8" fmla="*/ 489994 h 720975"/>
              <a:gd name="connsiteX9" fmla="*/ 442912 w 876300"/>
              <a:gd name="connsiteY9" fmla="*/ 463800 h 720975"/>
              <a:gd name="connsiteX10" fmla="*/ 450056 w 876300"/>
              <a:gd name="connsiteY10" fmla="*/ 423319 h 720975"/>
              <a:gd name="connsiteX11" fmla="*/ 469900 w 876300"/>
              <a:gd name="connsiteY11" fmla="*/ 433802 h 720975"/>
              <a:gd name="connsiteX12" fmla="*/ 518318 w 876300"/>
              <a:gd name="connsiteY12" fmla="*/ 408903 h 720975"/>
              <a:gd name="connsiteX13" fmla="*/ 575468 w 876300"/>
              <a:gd name="connsiteY13" fmla="*/ 425988 h 720975"/>
              <a:gd name="connsiteX14" fmla="*/ 614362 w 876300"/>
              <a:gd name="connsiteY14" fmla="*/ 376525 h 720975"/>
              <a:gd name="connsiteX15" fmla="*/ 665956 w 876300"/>
              <a:gd name="connsiteY15" fmla="*/ 303793 h 720975"/>
              <a:gd name="connsiteX16" fmla="*/ 673100 w 876300"/>
              <a:gd name="connsiteY16" fmla="*/ 251949 h 720975"/>
              <a:gd name="connsiteX17" fmla="*/ 748506 w 876300"/>
              <a:gd name="connsiteY17" fmla="*/ 178466 h 720975"/>
              <a:gd name="connsiteX18" fmla="*/ 823912 w 876300"/>
              <a:gd name="connsiteY18" fmla="*/ 145337 h 720975"/>
              <a:gd name="connsiteX19" fmla="*/ 876300 w 876300"/>
              <a:gd name="connsiteY19" fmla="*/ 0 h 720975"/>
              <a:gd name="connsiteX0" fmla="*/ 0 w 812007"/>
              <a:gd name="connsiteY0" fmla="*/ 670969 h 670969"/>
              <a:gd name="connsiteX1" fmla="*/ 30957 w 812007"/>
              <a:gd name="connsiteY1" fmla="*/ 659063 h 670969"/>
              <a:gd name="connsiteX2" fmla="*/ 71438 w 812007"/>
              <a:gd name="connsiteY2" fmla="*/ 611438 h 670969"/>
              <a:gd name="connsiteX3" fmla="*/ 130969 w 812007"/>
              <a:gd name="connsiteY3" fmla="*/ 582863 h 670969"/>
              <a:gd name="connsiteX4" fmla="*/ 221457 w 812007"/>
              <a:gd name="connsiteY4" fmla="*/ 566194 h 670969"/>
              <a:gd name="connsiteX5" fmla="*/ 278607 w 812007"/>
              <a:gd name="connsiteY5" fmla="*/ 561432 h 670969"/>
              <a:gd name="connsiteX6" fmla="*/ 319088 w 812007"/>
              <a:gd name="connsiteY6" fmla="*/ 537619 h 670969"/>
              <a:gd name="connsiteX7" fmla="*/ 352425 w 812007"/>
              <a:gd name="connsiteY7" fmla="*/ 489994 h 670969"/>
              <a:gd name="connsiteX8" fmla="*/ 378619 w 812007"/>
              <a:gd name="connsiteY8" fmla="*/ 463800 h 670969"/>
              <a:gd name="connsiteX9" fmla="*/ 385763 w 812007"/>
              <a:gd name="connsiteY9" fmla="*/ 423319 h 670969"/>
              <a:gd name="connsiteX10" fmla="*/ 405607 w 812007"/>
              <a:gd name="connsiteY10" fmla="*/ 433802 h 670969"/>
              <a:gd name="connsiteX11" fmla="*/ 454025 w 812007"/>
              <a:gd name="connsiteY11" fmla="*/ 408903 h 670969"/>
              <a:gd name="connsiteX12" fmla="*/ 511175 w 812007"/>
              <a:gd name="connsiteY12" fmla="*/ 425988 h 670969"/>
              <a:gd name="connsiteX13" fmla="*/ 550069 w 812007"/>
              <a:gd name="connsiteY13" fmla="*/ 376525 h 670969"/>
              <a:gd name="connsiteX14" fmla="*/ 601663 w 812007"/>
              <a:gd name="connsiteY14" fmla="*/ 303793 h 670969"/>
              <a:gd name="connsiteX15" fmla="*/ 608807 w 812007"/>
              <a:gd name="connsiteY15" fmla="*/ 251949 h 670969"/>
              <a:gd name="connsiteX16" fmla="*/ 684213 w 812007"/>
              <a:gd name="connsiteY16" fmla="*/ 178466 h 670969"/>
              <a:gd name="connsiteX17" fmla="*/ 759619 w 812007"/>
              <a:gd name="connsiteY17" fmla="*/ 145337 h 670969"/>
              <a:gd name="connsiteX18" fmla="*/ 812007 w 812007"/>
              <a:gd name="connsiteY18" fmla="*/ 0 h 670969"/>
              <a:gd name="connsiteX0" fmla="*/ 0 w 812007"/>
              <a:gd name="connsiteY0" fmla="*/ 670969 h 670969"/>
              <a:gd name="connsiteX1" fmla="*/ 15884 w 812007"/>
              <a:gd name="connsiteY1" fmla="*/ 648619 h 670969"/>
              <a:gd name="connsiteX2" fmla="*/ 71438 w 812007"/>
              <a:gd name="connsiteY2" fmla="*/ 611438 h 670969"/>
              <a:gd name="connsiteX3" fmla="*/ 130969 w 812007"/>
              <a:gd name="connsiteY3" fmla="*/ 582863 h 670969"/>
              <a:gd name="connsiteX4" fmla="*/ 221457 w 812007"/>
              <a:gd name="connsiteY4" fmla="*/ 566194 h 670969"/>
              <a:gd name="connsiteX5" fmla="*/ 278607 w 812007"/>
              <a:gd name="connsiteY5" fmla="*/ 561432 h 670969"/>
              <a:gd name="connsiteX6" fmla="*/ 319088 w 812007"/>
              <a:gd name="connsiteY6" fmla="*/ 537619 h 670969"/>
              <a:gd name="connsiteX7" fmla="*/ 352425 w 812007"/>
              <a:gd name="connsiteY7" fmla="*/ 489994 h 670969"/>
              <a:gd name="connsiteX8" fmla="*/ 378619 w 812007"/>
              <a:gd name="connsiteY8" fmla="*/ 463800 h 670969"/>
              <a:gd name="connsiteX9" fmla="*/ 385763 w 812007"/>
              <a:gd name="connsiteY9" fmla="*/ 423319 h 670969"/>
              <a:gd name="connsiteX10" fmla="*/ 405607 w 812007"/>
              <a:gd name="connsiteY10" fmla="*/ 433802 h 670969"/>
              <a:gd name="connsiteX11" fmla="*/ 454025 w 812007"/>
              <a:gd name="connsiteY11" fmla="*/ 408903 h 670969"/>
              <a:gd name="connsiteX12" fmla="*/ 511175 w 812007"/>
              <a:gd name="connsiteY12" fmla="*/ 425988 h 670969"/>
              <a:gd name="connsiteX13" fmla="*/ 550069 w 812007"/>
              <a:gd name="connsiteY13" fmla="*/ 376525 h 670969"/>
              <a:gd name="connsiteX14" fmla="*/ 601663 w 812007"/>
              <a:gd name="connsiteY14" fmla="*/ 303793 h 670969"/>
              <a:gd name="connsiteX15" fmla="*/ 608807 w 812007"/>
              <a:gd name="connsiteY15" fmla="*/ 251949 h 670969"/>
              <a:gd name="connsiteX16" fmla="*/ 684213 w 812007"/>
              <a:gd name="connsiteY16" fmla="*/ 178466 h 670969"/>
              <a:gd name="connsiteX17" fmla="*/ 759619 w 812007"/>
              <a:gd name="connsiteY17" fmla="*/ 145337 h 670969"/>
              <a:gd name="connsiteX18" fmla="*/ 812007 w 812007"/>
              <a:gd name="connsiteY18" fmla="*/ 0 h 670969"/>
              <a:gd name="connsiteX0" fmla="*/ 0 w 867273"/>
              <a:gd name="connsiteY0" fmla="*/ 691857 h 691857"/>
              <a:gd name="connsiteX1" fmla="*/ 71150 w 867273"/>
              <a:gd name="connsiteY1" fmla="*/ 648619 h 691857"/>
              <a:gd name="connsiteX2" fmla="*/ 126704 w 867273"/>
              <a:gd name="connsiteY2" fmla="*/ 611438 h 691857"/>
              <a:gd name="connsiteX3" fmla="*/ 186235 w 867273"/>
              <a:gd name="connsiteY3" fmla="*/ 582863 h 691857"/>
              <a:gd name="connsiteX4" fmla="*/ 276723 w 867273"/>
              <a:gd name="connsiteY4" fmla="*/ 566194 h 691857"/>
              <a:gd name="connsiteX5" fmla="*/ 333873 w 867273"/>
              <a:gd name="connsiteY5" fmla="*/ 561432 h 691857"/>
              <a:gd name="connsiteX6" fmla="*/ 374354 w 867273"/>
              <a:gd name="connsiteY6" fmla="*/ 537619 h 691857"/>
              <a:gd name="connsiteX7" fmla="*/ 407691 w 867273"/>
              <a:gd name="connsiteY7" fmla="*/ 489994 h 691857"/>
              <a:gd name="connsiteX8" fmla="*/ 433885 w 867273"/>
              <a:gd name="connsiteY8" fmla="*/ 463800 h 691857"/>
              <a:gd name="connsiteX9" fmla="*/ 441029 w 867273"/>
              <a:gd name="connsiteY9" fmla="*/ 423319 h 691857"/>
              <a:gd name="connsiteX10" fmla="*/ 460873 w 867273"/>
              <a:gd name="connsiteY10" fmla="*/ 433802 h 691857"/>
              <a:gd name="connsiteX11" fmla="*/ 509291 w 867273"/>
              <a:gd name="connsiteY11" fmla="*/ 408903 h 691857"/>
              <a:gd name="connsiteX12" fmla="*/ 566441 w 867273"/>
              <a:gd name="connsiteY12" fmla="*/ 425988 h 691857"/>
              <a:gd name="connsiteX13" fmla="*/ 605335 w 867273"/>
              <a:gd name="connsiteY13" fmla="*/ 376525 h 691857"/>
              <a:gd name="connsiteX14" fmla="*/ 656929 w 867273"/>
              <a:gd name="connsiteY14" fmla="*/ 303793 h 691857"/>
              <a:gd name="connsiteX15" fmla="*/ 664073 w 867273"/>
              <a:gd name="connsiteY15" fmla="*/ 251949 h 691857"/>
              <a:gd name="connsiteX16" fmla="*/ 739479 w 867273"/>
              <a:gd name="connsiteY16" fmla="*/ 178466 h 691857"/>
              <a:gd name="connsiteX17" fmla="*/ 814885 w 867273"/>
              <a:gd name="connsiteY17" fmla="*/ 145337 h 691857"/>
              <a:gd name="connsiteX18" fmla="*/ 867273 w 867273"/>
              <a:gd name="connsiteY18" fmla="*/ 0 h 691857"/>
              <a:gd name="connsiteX0" fmla="*/ 0 w 867273"/>
              <a:gd name="connsiteY0" fmla="*/ 691857 h 691857"/>
              <a:gd name="connsiteX1" fmla="*/ 56078 w 867273"/>
              <a:gd name="connsiteY1" fmla="*/ 638175 h 691857"/>
              <a:gd name="connsiteX2" fmla="*/ 126704 w 867273"/>
              <a:gd name="connsiteY2" fmla="*/ 611438 h 691857"/>
              <a:gd name="connsiteX3" fmla="*/ 186235 w 867273"/>
              <a:gd name="connsiteY3" fmla="*/ 582863 h 691857"/>
              <a:gd name="connsiteX4" fmla="*/ 276723 w 867273"/>
              <a:gd name="connsiteY4" fmla="*/ 566194 h 691857"/>
              <a:gd name="connsiteX5" fmla="*/ 333873 w 867273"/>
              <a:gd name="connsiteY5" fmla="*/ 561432 h 691857"/>
              <a:gd name="connsiteX6" fmla="*/ 374354 w 867273"/>
              <a:gd name="connsiteY6" fmla="*/ 537619 h 691857"/>
              <a:gd name="connsiteX7" fmla="*/ 407691 w 867273"/>
              <a:gd name="connsiteY7" fmla="*/ 489994 h 691857"/>
              <a:gd name="connsiteX8" fmla="*/ 433885 w 867273"/>
              <a:gd name="connsiteY8" fmla="*/ 463800 h 691857"/>
              <a:gd name="connsiteX9" fmla="*/ 441029 w 867273"/>
              <a:gd name="connsiteY9" fmla="*/ 423319 h 691857"/>
              <a:gd name="connsiteX10" fmla="*/ 460873 w 867273"/>
              <a:gd name="connsiteY10" fmla="*/ 433802 h 691857"/>
              <a:gd name="connsiteX11" fmla="*/ 509291 w 867273"/>
              <a:gd name="connsiteY11" fmla="*/ 408903 h 691857"/>
              <a:gd name="connsiteX12" fmla="*/ 566441 w 867273"/>
              <a:gd name="connsiteY12" fmla="*/ 425988 h 691857"/>
              <a:gd name="connsiteX13" fmla="*/ 605335 w 867273"/>
              <a:gd name="connsiteY13" fmla="*/ 376525 h 691857"/>
              <a:gd name="connsiteX14" fmla="*/ 656929 w 867273"/>
              <a:gd name="connsiteY14" fmla="*/ 303793 h 691857"/>
              <a:gd name="connsiteX15" fmla="*/ 664073 w 867273"/>
              <a:gd name="connsiteY15" fmla="*/ 251949 h 691857"/>
              <a:gd name="connsiteX16" fmla="*/ 739479 w 867273"/>
              <a:gd name="connsiteY16" fmla="*/ 178466 h 691857"/>
              <a:gd name="connsiteX17" fmla="*/ 814885 w 867273"/>
              <a:gd name="connsiteY17" fmla="*/ 145337 h 691857"/>
              <a:gd name="connsiteX18" fmla="*/ 867273 w 867273"/>
              <a:gd name="connsiteY18" fmla="*/ 0 h 691857"/>
              <a:gd name="connsiteX0" fmla="*/ 0 w 887370"/>
              <a:gd name="connsiteY0" fmla="*/ 686635 h 686635"/>
              <a:gd name="connsiteX1" fmla="*/ 76175 w 887370"/>
              <a:gd name="connsiteY1" fmla="*/ 638175 h 686635"/>
              <a:gd name="connsiteX2" fmla="*/ 146801 w 887370"/>
              <a:gd name="connsiteY2" fmla="*/ 611438 h 686635"/>
              <a:gd name="connsiteX3" fmla="*/ 206332 w 887370"/>
              <a:gd name="connsiteY3" fmla="*/ 582863 h 686635"/>
              <a:gd name="connsiteX4" fmla="*/ 296820 w 887370"/>
              <a:gd name="connsiteY4" fmla="*/ 566194 h 686635"/>
              <a:gd name="connsiteX5" fmla="*/ 353970 w 887370"/>
              <a:gd name="connsiteY5" fmla="*/ 561432 h 686635"/>
              <a:gd name="connsiteX6" fmla="*/ 394451 w 887370"/>
              <a:gd name="connsiteY6" fmla="*/ 537619 h 686635"/>
              <a:gd name="connsiteX7" fmla="*/ 427788 w 887370"/>
              <a:gd name="connsiteY7" fmla="*/ 489994 h 686635"/>
              <a:gd name="connsiteX8" fmla="*/ 453982 w 887370"/>
              <a:gd name="connsiteY8" fmla="*/ 463800 h 686635"/>
              <a:gd name="connsiteX9" fmla="*/ 461126 w 887370"/>
              <a:gd name="connsiteY9" fmla="*/ 423319 h 686635"/>
              <a:gd name="connsiteX10" fmla="*/ 480970 w 887370"/>
              <a:gd name="connsiteY10" fmla="*/ 433802 h 686635"/>
              <a:gd name="connsiteX11" fmla="*/ 529388 w 887370"/>
              <a:gd name="connsiteY11" fmla="*/ 408903 h 686635"/>
              <a:gd name="connsiteX12" fmla="*/ 586538 w 887370"/>
              <a:gd name="connsiteY12" fmla="*/ 425988 h 686635"/>
              <a:gd name="connsiteX13" fmla="*/ 625432 w 887370"/>
              <a:gd name="connsiteY13" fmla="*/ 376525 h 686635"/>
              <a:gd name="connsiteX14" fmla="*/ 677026 w 887370"/>
              <a:gd name="connsiteY14" fmla="*/ 303793 h 686635"/>
              <a:gd name="connsiteX15" fmla="*/ 684170 w 887370"/>
              <a:gd name="connsiteY15" fmla="*/ 251949 h 686635"/>
              <a:gd name="connsiteX16" fmla="*/ 759576 w 887370"/>
              <a:gd name="connsiteY16" fmla="*/ 178466 h 686635"/>
              <a:gd name="connsiteX17" fmla="*/ 834982 w 887370"/>
              <a:gd name="connsiteY17" fmla="*/ 145337 h 686635"/>
              <a:gd name="connsiteX18" fmla="*/ 887370 w 887370"/>
              <a:gd name="connsiteY18" fmla="*/ 0 h 686635"/>
              <a:gd name="connsiteX0" fmla="*/ 0 w 887370"/>
              <a:gd name="connsiteY0" fmla="*/ 686635 h 686635"/>
              <a:gd name="connsiteX1" fmla="*/ 76175 w 887370"/>
              <a:gd name="connsiteY1" fmla="*/ 638175 h 686635"/>
              <a:gd name="connsiteX2" fmla="*/ 146801 w 887370"/>
              <a:gd name="connsiteY2" fmla="*/ 611438 h 686635"/>
              <a:gd name="connsiteX3" fmla="*/ 201308 w 887370"/>
              <a:gd name="connsiteY3" fmla="*/ 572419 h 686635"/>
              <a:gd name="connsiteX4" fmla="*/ 296820 w 887370"/>
              <a:gd name="connsiteY4" fmla="*/ 566194 h 686635"/>
              <a:gd name="connsiteX5" fmla="*/ 353970 w 887370"/>
              <a:gd name="connsiteY5" fmla="*/ 561432 h 686635"/>
              <a:gd name="connsiteX6" fmla="*/ 394451 w 887370"/>
              <a:gd name="connsiteY6" fmla="*/ 537619 h 686635"/>
              <a:gd name="connsiteX7" fmla="*/ 427788 w 887370"/>
              <a:gd name="connsiteY7" fmla="*/ 489994 h 686635"/>
              <a:gd name="connsiteX8" fmla="*/ 453982 w 887370"/>
              <a:gd name="connsiteY8" fmla="*/ 463800 h 686635"/>
              <a:gd name="connsiteX9" fmla="*/ 461126 w 887370"/>
              <a:gd name="connsiteY9" fmla="*/ 423319 h 686635"/>
              <a:gd name="connsiteX10" fmla="*/ 480970 w 887370"/>
              <a:gd name="connsiteY10" fmla="*/ 433802 h 686635"/>
              <a:gd name="connsiteX11" fmla="*/ 529388 w 887370"/>
              <a:gd name="connsiteY11" fmla="*/ 408903 h 686635"/>
              <a:gd name="connsiteX12" fmla="*/ 586538 w 887370"/>
              <a:gd name="connsiteY12" fmla="*/ 425988 h 686635"/>
              <a:gd name="connsiteX13" fmla="*/ 625432 w 887370"/>
              <a:gd name="connsiteY13" fmla="*/ 376525 h 686635"/>
              <a:gd name="connsiteX14" fmla="*/ 677026 w 887370"/>
              <a:gd name="connsiteY14" fmla="*/ 303793 h 686635"/>
              <a:gd name="connsiteX15" fmla="*/ 684170 w 887370"/>
              <a:gd name="connsiteY15" fmla="*/ 251949 h 686635"/>
              <a:gd name="connsiteX16" fmla="*/ 759576 w 887370"/>
              <a:gd name="connsiteY16" fmla="*/ 178466 h 686635"/>
              <a:gd name="connsiteX17" fmla="*/ 834982 w 887370"/>
              <a:gd name="connsiteY17" fmla="*/ 145337 h 686635"/>
              <a:gd name="connsiteX18" fmla="*/ 887370 w 887370"/>
              <a:gd name="connsiteY18" fmla="*/ 0 h 68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7370" h="686635">
                <a:moveTo>
                  <a:pt x="0" y="686635"/>
                </a:moveTo>
                <a:cubicBezTo>
                  <a:pt x="15875" y="676316"/>
                  <a:pt x="51708" y="650708"/>
                  <a:pt x="76175" y="638175"/>
                </a:cubicBezTo>
                <a:cubicBezTo>
                  <a:pt x="100642" y="625642"/>
                  <a:pt x="125946" y="622397"/>
                  <a:pt x="146801" y="611438"/>
                </a:cubicBezTo>
                <a:cubicBezTo>
                  <a:pt x="167656" y="600479"/>
                  <a:pt x="176305" y="579960"/>
                  <a:pt x="201308" y="572419"/>
                </a:cubicBezTo>
                <a:cubicBezTo>
                  <a:pt x="226311" y="564878"/>
                  <a:pt x="271376" y="568025"/>
                  <a:pt x="296820" y="566194"/>
                </a:cubicBezTo>
                <a:cubicBezTo>
                  <a:pt x="322264" y="564363"/>
                  <a:pt x="337698" y="566194"/>
                  <a:pt x="353970" y="561432"/>
                </a:cubicBezTo>
                <a:cubicBezTo>
                  <a:pt x="370242" y="556670"/>
                  <a:pt x="382148" y="549525"/>
                  <a:pt x="394451" y="537619"/>
                </a:cubicBezTo>
                <a:cubicBezTo>
                  <a:pt x="406754" y="525713"/>
                  <a:pt x="417866" y="502297"/>
                  <a:pt x="427788" y="489994"/>
                </a:cubicBezTo>
                <a:cubicBezTo>
                  <a:pt x="437710" y="477691"/>
                  <a:pt x="448426" y="474912"/>
                  <a:pt x="453982" y="463800"/>
                </a:cubicBezTo>
                <a:cubicBezTo>
                  <a:pt x="459538" y="452687"/>
                  <a:pt x="456628" y="428319"/>
                  <a:pt x="461126" y="423319"/>
                </a:cubicBezTo>
                <a:cubicBezTo>
                  <a:pt x="465624" y="418319"/>
                  <a:pt x="469593" y="436205"/>
                  <a:pt x="480970" y="433802"/>
                </a:cubicBezTo>
                <a:cubicBezTo>
                  <a:pt x="492347" y="431399"/>
                  <a:pt x="511793" y="410205"/>
                  <a:pt x="529388" y="408903"/>
                </a:cubicBezTo>
                <a:cubicBezTo>
                  <a:pt x="546983" y="407601"/>
                  <a:pt x="570531" y="431384"/>
                  <a:pt x="586538" y="425988"/>
                </a:cubicBezTo>
                <a:cubicBezTo>
                  <a:pt x="602545" y="420592"/>
                  <a:pt x="610351" y="396891"/>
                  <a:pt x="625432" y="376525"/>
                </a:cubicBezTo>
                <a:cubicBezTo>
                  <a:pt x="640513" y="356159"/>
                  <a:pt x="667236" y="324556"/>
                  <a:pt x="677026" y="303793"/>
                </a:cubicBezTo>
                <a:cubicBezTo>
                  <a:pt x="686816" y="283030"/>
                  <a:pt x="670412" y="272837"/>
                  <a:pt x="684170" y="251949"/>
                </a:cubicBezTo>
                <a:cubicBezTo>
                  <a:pt x="697928" y="231061"/>
                  <a:pt x="734441" y="196235"/>
                  <a:pt x="759576" y="178466"/>
                </a:cubicBezTo>
                <a:cubicBezTo>
                  <a:pt x="784711" y="160697"/>
                  <a:pt x="824266" y="165181"/>
                  <a:pt x="834982" y="145337"/>
                </a:cubicBezTo>
                <a:cubicBezTo>
                  <a:pt x="845698" y="125493"/>
                  <a:pt x="885584" y="19844"/>
                  <a:pt x="887370"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noFill/>
            </a:endParaRPr>
          </a:p>
        </p:txBody>
      </p:sp>
      <p:sp>
        <p:nvSpPr>
          <p:cNvPr id="32" name="CaixaDeTexto 31"/>
          <p:cNvSpPr txBox="1"/>
          <p:nvPr/>
        </p:nvSpPr>
        <p:spPr>
          <a:xfrm rot="18811319">
            <a:off x="20775272" y="8168607"/>
            <a:ext cx="365806" cy="169277"/>
          </a:xfrm>
          <a:prstGeom prst="rect">
            <a:avLst/>
          </a:prstGeom>
          <a:noFill/>
        </p:spPr>
        <p:txBody>
          <a:bodyPr wrap="none" rtlCol="0">
            <a:spAutoFit/>
          </a:bodyPr>
          <a:lstStyle>
            <a:defPPr>
              <a:defRPr lang="pt-BR"/>
            </a:defPPr>
            <a:lvl1pPr algn="ctr">
              <a:defRPr sz="1200">
                <a:solidFill>
                  <a:srgbClr val="0070C0"/>
                </a:solidFill>
                <a:latin typeface="Tw Cen MT Condensed Extra Bold" panose="020B0803020202020204" pitchFamily="34" charset="0"/>
              </a:defRPr>
            </a:lvl1pPr>
          </a:lstStyle>
          <a:p>
            <a:r>
              <a:rPr lang="en-US" sz="500" dirty="0" smtClean="0">
                <a:solidFill>
                  <a:schemeClr val="tx1">
                    <a:lumMod val="95000"/>
                    <a:lumOff val="5000"/>
                  </a:schemeClr>
                </a:solidFill>
              </a:rPr>
              <a:t>BR-101</a:t>
            </a:r>
            <a:endParaRPr lang="pt-BR" sz="500" dirty="0">
              <a:solidFill>
                <a:schemeClr val="tx1">
                  <a:lumMod val="95000"/>
                  <a:lumOff val="5000"/>
                </a:schemeClr>
              </a:solidFill>
            </a:endParaRPr>
          </a:p>
        </p:txBody>
      </p:sp>
      <p:cxnSp>
        <p:nvCxnSpPr>
          <p:cNvPr id="35" name="Conector de seta reta 34"/>
          <p:cNvCxnSpPr>
            <a:stCxn id="34" idx="0"/>
            <a:endCxn id="14" idx="8"/>
          </p:cNvCxnSpPr>
          <p:nvPr/>
        </p:nvCxnSpPr>
        <p:spPr>
          <a:xfrm flipH="1" flipV="1">
            <a:off x="20524787" y="8553540"/>
            <a:ext cx="302360" cy="860934"/>
          </a:xfrm>
          <a:prstGeom prst="straightConnector1">
            <a:avLst/>
          </a:prstGeom>
          <a:ln>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sp>
        <p:nvSpPr>
          <p:cNvPr id="44" name="Elipse 43"/>
          <p:cNvSpPr/>
          <p:nvPr/>
        </p:nvSpPr>
        <p:spPr>
          <a:xfrm>
            <a:off x="13010189" y="18338124"/>
            <a:ext cx="45719" cy="45719"/>
          </a:xfrm>
          <a:prstGeom prst="ellipse">
            <a:avLst/>
          </a:prstGeom>
          <a:solidFill>
            <a:schemeClr val="tx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ndParaRPr>
          </a:p>
        </p:txBody>
      </p:sp>
      <p:sp>
        <p:nvSpPr>
          <p:cNvPr id="46" name="CaixaDeTexto 45"/>
          <p:cNvSpPr txBox="1"/>
          <p:nvPr/>
        </p:nvSpPr>
        <p:spPr>
          <a:xfrm rot="19657016">
            <a:off x="13454653" y="16963294"/>
            <a:ext cx="473206" cy="169277"/>
          </a:xfrm>
          <a:prstGeom prst="rect">
            <a:avLst/>
          </a:prstGeom>
          <a:noFill/>
        </p:spPr>
        <p:txBody>
          <a:bodyPr wrap="none" rtlCol="0">
            <a:spAutoFit/>
          </a:bodyPr>
          <a:lstStyle>
            <a:defPPr>
              <a:defRPr lang="pt-BR"/>
            </a:defPPr>
            <a:lvl1pPr algn="ctr">
              <a:defRPr sz="1200">
                <a:solidFill>
                  <a:srgbClr val="0070C0"/>
                </a:solidFill>
                <a:latin typeface="Tw Cen MT Condensed Extra Bold" panose="020B0803020202020204" pitchFamily="34" charset="0"/>
              </a:defRPr>
            </a:lvl1pPr>
          </a:lstStyle>
          <a:p>
            <a:r>
              <a:rPr lang="en-US" sz="500" dirty="0" smtClean="0">
                <a:solidFill>
                  <a:schemeClr val="tx1">
                    <a:lumMod val="95000"/>
                    <a:lumOff val="5000"/>
                  </a:schemeClr>
                </a:solidFill>
              </a:rPr>
              <a:t>S.Fco do Sul</a:t>
            </a:r>
            <a:endParaRPr lang="pt-BR" sz="500" dirty="0">
              <a:solidFill>
                <a:schemeClr val="tx1">
                  <a:lumMod val="95000"/>
                  <a:lumOff val="5000"/>
                </a:schemeClr>
              </a:solidFill>
            </a:endParaRPr>
          </a:p>
        </p:txBody>
      </p:sp>
      <p:sp>
        <p:nvSpPr>
          <p:cNvPr id="1024" name="Forma livre 1023"/>
          <p:cNvSpPr/>
          <p:nvPr/>
        </p:nvSpPr>
        <p:spPr>
          <a:xfrm>
            <a:off x="12475692" y="4926993"/>
            <a:ext cx="111287" cy="100087"/>
          </a:xfrm>
          <a:custGeom>
            <a:avLst/>
            <a:gdLst>
              <a:gd name="connsiteX0" fmla="*/ 248717 w 248717"/>
              <a:gd name="connsiteY0" fmla="*/ 146304 h 146304"/>
              <a:gd name="connsiteX1" fmla="*/ 0 w 248717"/>
              <a:gd name="connsiteY1" fmla="*/ 0 h 146304"/>
            </a:gdLst>
            <a:ahLst/>
            <a:cxnLst>
              <a:cxn ang="0">
                <a:pos x="connsiteX0" y="connsiteY0"/>
              </a:cxn>
              <a:cxn ang="0">
                <a:pos x="connsiteX1" y="connsiteY1"/>
              </a:cxn>
            </a:cxnLst>
            <a:rect l="l" t="t" r="r" b="b"/>
            <a:pathLst>
              <a:path w="248717" h="146304">
                <a:moveTo>
                  <a:pt x="248717" y="146304"/>
                </a:moveTo>
                <a:lnTo>
                  <a:pt x="0" y="0"/>
                </a:ln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25" name="Forma livre 1024"/>
          <p:cNvSpPr/>
          <p:nvPr/>
        </p:nvSpPr>
        <p:spPr>
          <a:xfrm>
            <a:off x="12372977" y="4852988"/>
            <a:ext cx="102716" cy="74005"/>
          </a:xfrm>
          <a:custGeom>
            <a:avLst/>
            <a:gdLst>
              <a:gd name="connsiteX0" fmla="*/ 168249 w 168249"/>
              <a:gd name="connsiteY0" fmla="*/ 124358 h 124358"/>
              <a:gd name="connsiteX1" fmla="*/ 0 w 168249"/>
              <a:gd name="connsiteY1" fmla="*/ 0 h 124358"/>
              <a:gd name="connsiteX0" fmla="*/ 163610 w 163610"/>
              <a:gd name="connsiteY0" fmla="*/ 141860 h 141860"/>
              <a:gd name="connsiteX1" fmla="*/ 0 w 163610"/>
              <a:gd name="connsiteY1" fmla="*/ 0 h 141860"/>
              <a:gd name="connsiteX0" fmla="*/ 184488 w 184488"/>
              <a:gd name="connsiteY0" fmla="*/ 109773 h 109773"/>
              <a:gd name="connsiteX1" fmla="*/ 0 w 184488"/>
              <a:gd name="connsiteY1" fmla="*/ 0 h 109773"/>
              <a:gd name="connsiteX0" fmla="*/ 156296 w 156296"/>
              <a:gd name="connsiteY0" fmla="*/ 109773 h 109773"/>
              <a:gd name="connsiteX1" fmla="*/ 0 w 156296"/>
              <a:gd name="connsiteY1" fmla="*/ 0 h 109773"/>
              <a:gd name="connsiteX0" fmla="*/ 156296 w 156296"/>
              <a:gd name="connsiteY0" fmla="*/ 109773 h 109773"/>
              <a:gd name="connsiteX1" fmla="*/ 50962 w 156296"/>
              <a:gd name="connsiteY1" fmla="*/ 31056 h 109773"/>
              <a:gd name="connsiteX2" fmla="*/ 0 w 156296"/>
              <a:gd name="connsiteY2" fmla="*/ 0 h 109773"/>
              <a:gd name="connsiteX0" fmla="*/ 156296 w 156296"/>
              <a:gd name="connsiteY0" fmla="*/ 109773 h 109773"/>
              <a:gd name="connsiteX1" fmla="*/ 79462 w 156296"/>
              <a:gd name="connsiteY1" fmla="*/ 45527 h 109773"/>
              <a:gd name="connsiteX2" fmla="*/ 0 w 156296"/>
              <a:gd name="connsiteY2" fmla="*/ 0 h 109773"/>
              <a:gd name="connsiteX0" fmla="*/ 156296 w 156296"/>
              <a:gd name="connsiteY0" fmla="*/ 109773 h 109773"/>
              <a:gd name="connsiteX1" fmla="*/ 79462 w 156296"/>
              <a:gd name="connsiteY1" fmla="*/ 45527 h 109773"/>
              <a:gd name="connsiteX2" fmla="*/ 33150 w 156296"/>
              <a:gd name="connsiteY2" fmla="*/ 16585 h 109773"/>
              <a:gd name="connsiteX3" fmla="*/ 0 w 156296"/>
              <a:gd name="connsiteY3" fmla="*/ 0 h 109773"/>
              <a:gd name="connsiteX0" fmla="*/ 156296 w 156296"/>
              <a:gd name="connsiteY0" fmla="*/ 116090 h 116090"/>
              <a:gd name="connsiteX1" fmla="*/ 79462 w 156296"/>
              <a:gd name="connsiteY1" fmla="*/ 51844 h 116090"/>
              <a:gd name="connsiteX2" fmla="*/ 33150 w 156296"/>
              <a:gd name="connsiteY2" fmla="*/ 2229 h 116090"/>
              <a:gd name="connsiteX3" fmla="*/ 0 w 156296"/>
              <a:gd name="connsiteY3" fmla="*/ 6317 h 116090"/>
              <a:gd name="connsiteX0" fmla="*/ 123146 w 123146"/>
              <a:gd name="connsiteY0" fmla="*/ 113861 h 113861"/>
              <a:gd name="connsiteX1" fmla="*/ 46312 w 123146"/>
              <a:gd name="connsiteY1" fmla="*/ 49615 h 113861"/>
              <a:gd name="connsiteX2" fmla="*/ 0 w 123146"/>
              <a:gd name="connsiteY2" fmla="*/ 0 h 113861"/>
              <a:gd name="connsiteX0" fmla="*/ 76834 w 76834"/>
              <a:gd name="connsiteY0" fmla="*/ 64246 h 64246"/>
              <a:gd name="connsiteX1" fmla="*/ 0 w 76834"/>
              <a:gd name="connsiteY1" fmla="*/ 0 h 64246"/>
            </a:gdLst>
            <a:ahLst/>
            <a:cxnLst>
              <a:cxn ang="0">
                <a:pos x="connsiteX0" y="connsiteY0"/>
              </a:cxn>
              <a:cxn ang="0">
                <a:pos x="connsiteX1" y="connsiteY1"/>
              </a:cxn>
            </a:cxnLst>
            <a:rect l="l" t="t" r="r" b="b"/>
            <a:pathLst>
              <a:path w="76834" h="64246">
                <a:moveTo>
                  <a:pt x="76834" y="64246"/>
                </a:moveTo>
                <a:lnTo>
                  <a:pt x="0"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27" name="Forma livre 1026"/>
          <p:cNvSpPr/>
          <p:nvPr/>
        </p:nvSpPr>
        <p:spPr>
          <a:xfrm>
            <a:off x="12186099" y="4782753"/>
            <a:ext cx="181680" cy="65023"/>
          </a:xfrm>
          <a:custGeom>
            <a:avLst/>
            <a:gdLst>
              <a:gd name="connsiteX0" fmla="*/ 131673 w 131673"/>
              <a:gd name="connsiteY0" fmla="*/ 48114 h 48114"/>
              <a:gd name="connsiteX1" fmla="*/ 65836 w 131673"/>
              <a:gd name="connsiteY1" fmla="*/ 4223 h 48114"/>
              <a:gd name="connsiteX2" fmla="*/ 0 w 131673"/>
              <a:gd name="connsiteY2" fmla="*/ 4223 h 48114"/>
              <a:gd name="connsiteX0" fmla="*/ 245973 w 245973"/>
              <a:gd name="connsiteY0" fmla="*/ 3949 h 30624"/>
              <a:gd name="connsiteX1" fmla="*/ 65836 w 245973"/>
              <a:gd name="connsiteY1" fmla="*/ 29908 h 30624"/>
              <a:gd name="connsiteX2" fmla="*/ 0 w 245973"/>
              <a:gd name="connsiteY2" fmla="*/ 29908 h 30624"/>
              <a:gd name="connsiteX0" fmla="*/ 245973 w 245973"/>
              <a:gd name="connsiteY0" fmla="*/ 3949 h 30624"/>
              <a:gd name="connsiteX1" fmla="*/ 97586 w 245973"/>
              <a:gd name="connsiteY1" fmla="*/ 29908 h 30624"/>
              <a:gd name="connsiteX2" fmla="*/ 0 w 245973"/>
              <a:gd name="connsiteY2" fmla="*/ 29908 h 30624"/>
              <a:gd name="connsiteX0" fmla="*/ 245973 w 245973"/>
              <a:gd name="connsiteY0" fmla="*/ 0 h 25959"/>
              <a:gd name="connsiteX1" fmla="*/ 160659 w 245973"/>
              <a:gd name="connsiteY1" fmla="*/ 13558 h 25959"/>
              <a:gd name="connsiteX2" fmla="*/ 97586 w 245973"/>
              <a:gd name="connsiteY2" fmla="*/ 25959 h 25959"/>
              <a:gd name="connsiteX3" fmla="*/ 0 w 245973"/>
              <a:gd name="connsiteY3" fmla="*/ 25959 h 25959"/>
              <a:gd name="connsiteX0" fmla="*/ 245973 w 245973"/>
              <a:gd name="connsiteY0" fmla="*/ 12636 h 38595"/>
              <a:gd name="connsiteX1" fmla="*/ 167803 w 245973"/>
              <a:gd name="connsiteY1" fmla="*/ 0 h 38595"/>
              <a:gd name="connsiteX2" fmla="*/ 97586 w 245973"/>
              <a:gd name="connsiteY2" fmla="*/ 38595 h 38595"/>
              <a:gd name="connsiteX3" fmla="*/ 0 w 245973"/>
              <a:gd name="connsiteY3" fmla="*/ 38595 h 38595"/>
              <a:gd name="connsiteX0" fmla="*/ 262642 w 262642"/>
              <a:gd name="connsiteY0" fmla="*/ 29304 h 38595"/>
              <a:gd name="connsiteX1" fmla="*/ 167803 w 262642"/>
              <a:gd name="connsiteY1" fmla="*/ 0 h 38595"/>
              <a:gd name="connsiteX2" fmla="*/ 97586 w 262642"/>
              <a:gd name="connsiteY2" fmla="*/ 38595 h 38595"/>
              <a:gd name="connsiteX3" fmla="*/ 0 w 262642"/>
              <a:gd name="connsiteY3" fmla="*/ 38595 h 38595"/>
              <a:gd name="connsiteX0" fmla="*/ 262642 w 262642"/>
              <a:gd name="connsiteY0" fmla="*/ 29304 h 38595"/>
              <a:gd name="connsiteX1" fmla="*/ 167803 w 262642"/>
              <a:gd name="connsiteY1" fmla="*/ 0 h 38595"/>
              <a:gd name="connsiteX2" fmla="*/ 119017 w 262642"/>
              <a:gd name="connsiteY2" fmla="*/ 33833 h 38595"/>
              <a:gd name="connsiteX3" fmla="*/ 0 w 262642"/>
              <a:gd name="connsiteY3" fmla="*/ 38595 h 38595"/>
              <a:gd name="connsiteX0" fmla="*/ 176917 w 176917"/>
              <a:gd name="connsiteY0" fmla="*/ 29304 h 43357"/>
              <a:gd name="connsiteX1" fmla="*/ 82078 w 176917"/>
              <a:gd name="connsiteY1" fmla="*/ 0 h 43357"/>
              <a:gd name="connsiteX2" fmla="*/ 33292 w 176917"/>
              <a:gd name="connsiteY2" fmla="*/ 33833 h 43357"/>
              <a:gd name="connsiteX3" fmla="*/ 0 w 176917"/>
              <a:gd name="connsiteY3" fmla="*/ 43357 h 43357"/>
              <a:gd name="connsiteX0" fmla="*/ 176917 w 176917"/>
              <a:gd name="connsiteY0" fmla="*/ 65023 h 79076"/>
              <a:gd name="connsiteX1" fmla="*/ 108271 w 176917"/>
              <a:gd name="connsiteY1" fmla="*/ 0 h 79076"/>
              <a:gd name="connsiteX2" fmla="*/ 33292 w 176917"/>
              <a:gd name="connsiteY2" fmla="*/ 69552 h 79076"/>
              <a:gd name="connsiteX3" fmla="*/ 0 w 176917"/>
              <a:gd name="connsiteY3" fmla="*/ 79076 h 79076"/>
              <a:gd name="connsiteX0" fmla="*/ 176917 w 176917"/>
              <a:gd name="connsiteY0" fmla="*/ 65023 h 79076"/>
              <a:gd name="connsiteX1" fmla="*/ 108271 w 176917"/>
              <a:gd name="connsiteY1" fmla="*/ 0 h 79076"/>
              <a:gd name="connsiteX2" fmla="*/ 52342 w 176917"/>
              <a:gd name="connsiteY2" fmla="*/ 17164 h 79076"/>
              <a:gd name="connsiteX3" fmla="*/ 0 w 176917"/>
              <a:gd name="connsiteY3" fmla="*/ 79076 h 79076"/>
              <a:gd name="connsiteX0" fmla="*/ 181680 w 181680"/>
              <a:gd name="connsiteY0" fmla="*/ 65023 h 65023"/>
              <a:gd name="connsiteX1" fmla="*/ 113034 w 181680"/>
              <a:gd name="connsiteY1" fmla="*/ 0 h 65023"/>
              <a:gd name="connsiteX2" fmla="*/ 57105 w 181680"/>
              <a:gd name="connsiteY2" fmla="*/ 17164 h 65023"/>
              <a:gd name="connsiteX3" fmla="*/ 0 w 181680"/>
              <a:gd name="connsiteY3" fmla="*/ 10020 h 65023"/>
            </a:gdLst>
            <a:ahLst/>
            <a:cxnLst>
              <a:cxn ang="0">
                <a:pos x="connsiteX0" y="connsiteY0"/>
              </a:cxn>
              <a:cxn ang="0">
                <a:pos x="connsiteX1" y="connsiteY1"/>
              </a:cxn>
              <a:cxn ang="0">
                <a:pos x="connsiteX2" y="connsiteY2"/>
              </a:cxn>
              <a:cxn ang="0">
                <a:pos x="connsiteX3" y="connsiteY3"/>
              </a:cxn>
            </a:cxnLst>
            <a:rect l="l" t="t" r="r" b="b"/>
            <a:pathLst>
              <a:path w="181680" h="65023">
                <a:moveTo>
                  <a:pt x="181680" y="65023"/>
                </a:moveTo>
                <a:lnTo>
                  <a:pt x="113034" y="0"/>
                </a:lnTo>
                <a:cubicBezTo>
                  <a:pt x="88303" y="4327"/>
                  <a:pt x="83881" y="15097"/>
                  <a:pt x="57105" y="17164"/>
                </a:cubicBezTo>
                <a:cubicBezTo>
                  <a:pt x="35160" y="9849"/>
                  <a:pt x="21945" y="6362"/>
                  <a:pt x="0" y="10020"/>
                </a:cubicBez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29" name="Forma livre 1028"/>
          <p:cNvSpPr/>
          <p:nvPr/>
        </p:nvSpPr>
        <p:spPr>
          <a:xfrm>
            <a:off x="12009565" y="4783931"/>
            <a:ext cx="202272" cy="42863"/>
          </a:xfrm>
          <a:custGeom>
            <a:avLst/>
            <a:gdLst>
              <a:gd name="connsiteX0" fmla="*/ 197510 w 197510"/>
              <a:gd name="connsiteY0" fmla="*/ 0 h 80467"/>
              <a:gd name="connsiteX1" fmla="*/ 0 w 197510"/>
              <a:gd name="connsiteY1" fmla="*/ 80467 h 80467"/>
              <a:gd name="connsiteX2" fmla="*/ 0 w 197510"/>
              <a:gd name="connsiteY2" fmla="*/ 80467 h 80467"/>
              <a:gd name="connsiteX0" fmla="*/ 197510 w 197510"/>
              <a:gd name="connsiteY0" fmla="*/ 0 h 80467"/>
              <a:gd name="connsiteX1" fmla="*/ 51467 w 197510"/>
              <a:gd name="connsiteY1" fmla="*/ 61417 h 80467"/>
              <a:gd name="connsiteX2" fmla="*/ 0 w 197510"/>
              <a:gd name="connsiteY2" fmla="*/ 80467 h 80467"/>
              <a:gd name="connsiteX3" fmla="*/ 0 w 197510"/>
              <a:gd name="connsiteY3" fmla="*/ 80467 h 80467"/>
              <a:gd name="connsiteX0" fmla="*/ 209416 w 209416"/>
              <a:gd name="connsiteY0" fmla="*/ 0 h 80467"/>
              <a:gd name="connsiteX1" fmla="*/ 63373 w 209416"/>
              <a:gd name="connsiteY1" fmla="*/ 61417 h 80467"/>
              <a:gd name="connsiteX2" fmla="*/ 11906 w 209416"/>
              <a:gd name="connsiteY2" fmla="*/ 80467 h 80467"/>
              <a:gd name="connsiteX3" fmla="*/ 0 w 209416"/>
              <a:gd name="connsiteY3" fmla="*/ 47129 h 80467"/>
              <a:gd name="connsiteX0" fmla="*/ 209416 w 209416"/>
              <a:gd name="connsiteY0" fmla="*/ 0 h 61417"/>
              <a:gd name="connsiteX1" fmla="*/ 63373 w 209416"/>
              <a:gd name="connsiteY1" fmla="*/ 61417 h 61417"/>
              <a:gd name="connsiteX2" fmla="*/ 30956 w 209416"/>
              <a:gd name="connsiteY2" fmla="*/ 47129 h 61417"/>
              <a:gd name="connsiteX3" fmla="*/ 0 w 209416"/>
              <a:gd name="connsiteY3" fmla="*/ 47129 h 61417"/>
              <a:gd name="connsiteX0" fmla="*/ 209416 w 209416"/>
              <a:gd name="connsiteY0" fmla="*/ 0 h 47129"/>
              <a:gd name="connsiteX1" fmla="*/ 82423 w 209416"/>
              <a:gd name="connsiteY1" fmla="*/ 1886 h 47129"/>
              <a:gd name="connsiteX2" fmla="*/ 30956 w 209416"/>
              <a:gd name="connsiteY2" fmla="*/ 47129 h 47129"/>
              <a:gd name="connsiteX3" fmla="*/ 0 w 209416"/>
              <a:gd name="connsiteY3" fmla="*/ 47129 h 47129"/>
              <a:gd name="connsiteX0" fmla="*/ 209416 w 209416"/>
              <a:gd name="connsiteY0" fmla="*/ 0 h 54273"/>
              <a:gd name="connsiteX1" fmla="*/ 77660 w 209416"/>
              <a:gd name="connsiteY1" fmla="*/ 54273 h 54273"/>
              <a:gd name="connsiteX2" fmla="*/ 30956 w 209416"/>
              <a:gd name="connsiteY2" fmla="*/ 47129 h 54273"/>
              <a:gd name="connsiteX3" fmla="*/ 0 w 209416"/>
              <a:gd name="connsiteY3" fmla="*/ 47129 h 54273"/>
              <a:gd name="connsiteX0" fmla="*/ 209416 w 209416"/>
              <a:gd name="connsiteY0" fmla="*/ 0 h 54273"/>
              <a:gd name="connsiteX1" fmla="*/ 141954 w 209416"/>
              <a:gd name="connsiteY1" fmla="*/ 28079 h 54273"/>
              <a:gd name="connsiteX2" fmla="*/ 77660 w 209416"/>
              <a:gd name="connsiteY2" fmla="*/ 54273 h 54273"/>
              <a:gd name="connsiteX3" fmla="*/ 30956 w 209416"/>
              <a:gd name="connsiteY3" fmla="*/ 47129 h 54273"/>
              <a:gd name="connsiteX4" fmla="*/ 0 w 209416"/>
              <a:gd name="connsiteY4" fmla="*/ 47129 h 54273"/>
              <a:gd name="connsiteX0" fmla="*/ 209416 w 209416"/>
              <a:gd name="connsiteY0" fmla="*/ 0 h 54273"/>
              <a:gd name="connsiteX1" fmla="*/ 146717 w 209416"/>
              <a:gd name="connsiteY1" fmla="*/ 11410 h 54273"/>
              <a:gd name="connsiteX2" fmla="*/ 77660 w 209416"/>
              <a:gd name="connsiteY2" fmla="*/ 54273 h 54273"/>
              <a:gd name="connsiteX3" fmla="*/ 30956 w 209416"/>
              <a:gd name="connsiteY3" fmla="*/ 47129 h 54273"/>
              <a:gd name="connsiteX4" fmla="*/ 0 w 209416"/>
              <a:gd name="connsiteY4" fmla="*/ 47129 h 54273"/>
              <a:gd name="connsiteX0" fmla="*/ 202272 w 202272"/>
              <a:gd name="connsiteY0" fmla="*/ 12403 h 42863"/>
              <a:gd name="connsiteX1" fmla="*/ 146717 w 202272"/>
              <a:gd name="connsiteY1" fmla="*/ 0 h 42863"/>
              <a:gd name="connsiteX2" fmla="*/ 77660 w 202272"/>
              <a:gd name="connsiteY2" fmla="*/ 42863 h 42863"/>
              <a:gd name="connsiteX3" fmla="*/ 30956 w 202272"/>
              <a:gd name="connsiteY3" fmla="*/ 35719 h 42863"/>
              <a:gd name="connsiteX4" fmla="*/ 0 w 202272"/>
              <a:gd name="connsiteY4" fmla="*/ 35719 h 42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272" h="42863">
                <a:moveTo>
                  <a:pt x="202272" y="12403"/>
                </a:moveTo>
                <a:lnTo>
                  <a:pt x="146717" y="0"/>
                </a:lnTo>
                <a:lnTo>
                  <a:pt x="77660" y="42863"/>
                </a:lnTo>
                <a:lnTo>
                  <a:pt x="30956" y="35719"/>
                </a:lnTo>
                <a:lnTo>
                  <a:pt x="0" y="35719"/>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31" name="Forma livre 1030"/>
          <p:cNvSpPr/>
          <p:nvPr/>
        </p:nvSpPr>
        <p:spPr>
          <a:xfrm>
            <a:off x="11674077" y="4826793"/>
            <a:ext cx="326009" cy="135955"/>
          </a:xfrm>
          <a:custGeom>
            <a:avLst/>
            <a:gdLst>
              <a:gd name="connsiteX0" fmla="*/ 343815 w 343815"/>
              <a:gd name="connsiteY0" fmla="*/ 0 h 146304"/>
              <a:gd name="connsiteX1" fmla="*/ 0 w 343815"/>
              <a:gd name="connsiteY1" fmla="*/ 146304 h 146304"/>
              <a:gd name="connsiteX0" fmla="*/ 343815 w 343815"/>
              <a:gd name="connsiteY0" fmla="*/ 43719 h 190023"/>
              <a:gd name="connsiteX1" fmla="*/ 316483 w 343815"/>
              <a:gd name="connsiteY1" fmla="*/ 26 h 190023"/>
              <a:gd name="connsiteX2" fmla="*/ 0 w 343815"/>
              <a:gd name="connsiteY2" fmla="*/ 190023 h 190023"/>
              <a:gd name="connsiteX0" fmla="*/ 310896 w 317930"/>
              <a:gd name="connsiteY0" fmla="*/ 0 h 197511"/>
              <a:gd name="connsiteX1" fmla="*/ 316483 w 317930"/>
              <a:gd name="connsiteY1" fmla="*/ 7514 h 197511"/>
              <a:gd name="connsiteX2" fmla="*/ 0 w 317930"/>
              <a:gd name="connsiteY2" fmla="*/ 197511 h 197511"/>
              <a:gd name="connsiteX0" fmla="*/ 307576 w 314610"/>
              <a:gd name="connsiteY0" fmla="*/ 0 h 148625"/>
              <a:gd name="connsiteX1" fmla="*/ 313163 w 314610"/>
              <a:gd name="connsiteY1" fmla="*/ 7514 h 148625"/>
              <a:gd name="connsiteX2" fmla="*/ 0 w 314610"/>
              <a:gd name="connsiteY2" fmla="*/ 148625 h 148625"/>
              <a:gd name="connsiteX0" fmla="*/ 317045 w 324079"/>
              <a:gd name="connsiteY0" fmla="*/ 0 h 134492"/>
              <a:gd name="connsiteX1" fmla="*/ 322632 w 324079"/>
              <a:gd name="connsiteY1" fmla="*/ 7514 h 134492"/>
              <a:gd name="connsiteX2" fmla="*/ 0 w 324079"/>
              <a:gd name="connsiteY2" fmla="*/ 134492 h 134492"/>
            </a:gdLst>
            <a:ahLst/>
            <a:cxnLst>
              <a:cxn ang="0">
                <a:pos x="connsiteX0" y="connsiteY0"/>
              </a:cxn>
              <a:cxn ang="0">
                <a:pos x="connsiteX1" y="connsiteY1"/>
              </a:cxn>
              <a:cxn ang="0">
                <a:pos x="connsiteX2" y="connsiteY2"/>
              </a:cxn>
            </a:cxnLst>
            <a:rect l="l" t="t" r="r" b="b"/>
            <a:pathLst>
              <a:path w="324079" h="134492">
                <a:moveTo>
                  <a:pt x="317045" y="0"/>
                </a:moveTo>
                <a:cubicBezTo>
                  <a:pt x="310373" y="1285"/>
                  <a:pt x="329304" y="6229"/>
                  <a:pt x="322632" y="7514"/>
                </a:cubicBezTo>
                <a:cubicBezTo>
                  <a:pt x="217138" y="70846"/>
                  <a:pt x="105494" y="71160"/>
                  <a:pt x="0" y="134492"/>
                </a:cubicBez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33" name="Forma livre 1032"/>
          <p:cNvSpPr/>
          <p:nvPr/>
        </p:nvSpPr>
        <p:spPr>
          <a:xfrm>
            <a:off x="10553430" y="5094521"/>
            <a:ext cx="705318" cy="234047"/>
          </a:xfrm>
          <a:custGeom>
            <a:avLst/>
            <a:gdLst>
              <a:gd name="connsiteX0" fmla="*/ 1111910 w 1111910"/>
              <a:gd name="connsiteY0" fmla="*/ 0 h 336499"/>
              <a:gd name="connsiteX1" fmla="*/ 994867 w 1111910"/>
              <a:gd name="connsiteY1" fmla="*/ 51206 h 336499"/>
              <a:gd name="connsiteX2" fmla="*/ 775411 w 1111910"/>
              <a:gd name="connsiteY2" fmla="*/ 80467 h 336499"/>
              <a:gd name="connsiteX3" fmla="*/ 563270 w 1111910"/>
              <a:gd name="connsiteY3" fmla="*/ 131674 h 336499"/>
              <a:gd name="connsiteX4" fmla="*/ 453542 w 1111910"/>
              <a:gd name="connsiteY4" fmla="*/ 197510 h 336499"/>
              <a:gd name="connsiteX5" fmla="*/ 124358 w 1111910"/>
              <a:gd name="connsiteY5" fmla="*/ 307238 h 336499"/>
              <a:gd name="connsiteX6" fmla="*/ 0 w 1111910"/>
              <a:gd name="connsiteY6" fmla="*/ 336499 h 336499"/>
              <a:gd name="connsiteX0" fmla="*/ 1126540 w 1126540"/>
              <a:gd name="connsiteY0" fmla="*/ 0 h 347472"/>
              <a:gd name="connsiteX1" fmla="*/ 1009497 w 1126540"/>
              <a:gd name="connsiteY1" fmla="*/ 51206 h 347472"/>
              <a:gd name="connsiteX2" fmla="*/ 790041 w 1126540"/>
              <a:gd name="connsiteY2" fmla="*/ 80467 h 347472"/>
              <a:gd name="connsiteX3" fmla="*/ 577900 w 1126540"/>
              <a:gd name="connsiteY3" fmla="*/ 131674 h 347472"/>
              <a:gd name="connsiteX4" fmla="*/ 468172 w 1126540"/>
              <a:gd name="connsiteY4" fmla="*/ 197510 h 347472"/>
              <a:gd name="connsiteX5" fmla="*/ 138988 w 1126540"/>
              <a:gd name="connsiteY5" fmla="*/ 307238 h 347472"/>
              <a:gd name="connsiteX6" fmla="*/ 0 w 1126540"/>
              <a:gd name="connsiteY6" fmla="*/ 347472 h 347472"/>
              <a:gd name="connsiteX0" fmla="*/ 1126540 w 1126540"/>
              <a:gd name="connsiteY0" fmla="*/ 0 h 352659"/>
              <a:gd name="connsiteX1" fmla="*/ 1009497 w 1126540"/>
              <a:gd name="connsiteY1" fmla="*/ 51206 h 352659"/>
              <a:gd name="connsiteX2" fmla="*/ 790041 w 1126540"/>
              <a:gd name="connsiteY2" fmla="*/ 80467 h 352659"/>
              <a:gd name="connsiteX3" fmla="*/ 577900 w 1126540"/>
              <a:gd name="connsiteY3" fmla="*/ 131674 h 352659"/>
              <a:gd name="connsiteX4" fmla="*/ 468172 w 1126540"/>
              <a:gd name="connsiteY4" fmla="*/ 197510 h 352659"/>
              <a:gd name="connsiteX5" fmla="*/ 149961 w 1126540"/>
              <a:gd name="connsiteY5" fmla="*/ 340156 h 352659"/>
              <a:gd name="connsiteX6" fmla="*/ 0 w 1126540"/>
              <a:gd name="connsiteY6" fmla="*/ 347472 h 352659"/>
              <a:gd name="connsiteX0" fmla="*/ 1126540 w 1126540"/>
              <a:gd name="connsiteY0" fmla="*/ 0 h 350807"/>
              <a:gd name="connsiteX1" fmla="*/ 1009497 w 1126540"/>
              <a:gd name="connsiteY1" fmla="*/ 51206 h 350807"/>
              <a:gd name="connsiteX2" fmla="*/ 790041 w 1126540"/>
              <a:gd name="connsiteY2" fmla="*/ 80467 h 350807"/>
              <a:gd name="connsiteX3" fmla="*/ 577900 w 1126540"/>
              <a:gd name="connsiteY3" fmla="*/ 131674 h 350807"/>
              <a:gd name="connsiteX4" fmla="*/ 497433 w 1126540"/>
              <a:gd name="connsiteY4" fmla="*/ 223113 h 350807"/>
              <a:gd name="connsiteX5" fmla="*/ 149961 w 1126540"/>
              <a:gd name="connsiteY5" fmla="*/ 340156 h 350807"/>
              <a:gd name="connsiteX6" fmla="*/ 0 w 1126540"/>
              <a:gd name="connsiteY6" fmla="*/ 347472 h 350807"/>
              <a:gd name="connsiteX0" fmla="*/ 1126540 w 1126540"/>
              <a:gd name="connsiteY0" fmla="*/ 0 h 350807"/>
              <a:gd name="connsiteX1" fmla="*/ 1009497 w 1126540"/>
              <a:gd name="connsiteY1" fmla="*/ 51206 h 350807"/>
              <a:gd name="connsiteX2" fmla="*/ 790041 w 1126540"/>
              <a:gd name="connsiteY2" fmla="*/ 80467 h 350807"/>
              <a:gd name="connsiteX3" fmla="*/ 632764 w 1126540"/>
              <a:gd name="connsiteY3" fmla="*/ 149962 h 350807"/>
              <a:gd name="connsiteX4" fmla="*/ 497433 w 1126540"/>
              <a:gd name="connsiteY4" fmla="*/ 223113 h 350807"/>
              <a:gd name="connsiteX5" fmla="*/ 149961 w 1126540"/>
              <a:gd name="connsiteY5" fmla="*/ 340156 h 350807"/>
              <a:gd name="connsiteX6" fmla="*/ 0 w 1126540"/>
              <a:gd name="connsiteY6" fmla="*/ 347472 h 350807"/>
              <a:gd name="connsiteX0" fmla="*/ 1126540 w 1126540"/>
              <a:gd name="connsiteY0" fmla="*/ 0 h 350807"/>
              <a:gd name="connsiteX1" fmla="*/ 1009497 w 1126540"/>
              <a:gd name="connsiteY1" fmla="*/ 51206 h 350807"/>
              <a:gd name="connsiteX2" fmla="*/ 804671 w 1126540"/>
              <a:gd name="connsiteY2" fmla="*/ 98755 h 350807"/>
              <a:gd name="connsiteX3" fmla="*/ 632764 w 1126540"/>
              <a:gd name="connsiteY3" fmla="*/ 149962 h 350807"/>
              <a:gd name="connsiteX4" fmla="*/ 497433 w 1126540"/>
              <a:gd name="connsiteY4" fmla="*/ 223113 h 350807"/>
              <a:gd name="connsiteX5" fmla="*/ 149961 w 1126540"/>
              <a:gd name="connsiteY5" fmla="*/ 340156 h 350807"/>
              <a:gd name="connsiteX6" fmla="*/ 0 w 1126540"/>
              <a:gd name="connsiteY6" fmla="*/ 347472 h 350807"/>
              <a:gd name="connsiteX0" fmla="*/ 1126540 w 1126540"/>
              <a:gd name="connsiteY0" fmla="*/ 0 h 350807"/>
              <a:gd name="connsiteX1" fmla="*/ 1009497 w 1126540"/>
              <a:gd name="connsiteY1" fmla="*/ 51206 h 350807"/>
              <a:gd name="connsiteX2" fmla="*/ 804671 w 1126540"/>
              <a:gd name="connsiteY2" fmla="*/ 98755 h 350807"/>
              <a:gd name="connsiteX3" fmla="*/ 632764 w 1126540"/>
              <a:gd name="connsiteY3" fmla="*/ 149962 h 350807"/>
              <a:gd name="connsiteX4" fmla="*/ 497433 w 1126540"/>
              <a:gd name="connsiteY4" fmla="*/ 223113 h 350807"/>
              <a:gd name="connsiteX5" fmla="*/ 149961 w 1126540"/>
              <a:gd name="connsiteY5" fmla="*/ 340156 h 350807"/>
              <a:gd name="connsiteX6" fmla="*/ 0 w 1126540"/>
              <a:gd name="connsiteY6" fmla="*/ 347472 h 350807"/>
              <a:gd name="connsiteX0" fmla="*/ 1126540 w 1126540"/>
              <a:gd name="connsiteY0" fmla="*/ 0 h 350807"/>
              <a:gd name="connsiteX1" fmla="*/ 1009497 w 1126540"/>
              <a:gd name="connsiteY1" fmla="*/ 51206 h 350807"/>
              <a:gd name="connsiteX2" fmla="*/ 804671 w 1126540"/>
              <a:gd name="connsiteY2" fmla="*/ 134381 h 350807"/>
              <a:gd name="connsiteX3" fmla="*/ 632764 w 1126540"/>
              <a:gd name="connsiteY3" fmla="*/ 149962 h 350807"/>
              <a:gd name="connsiteX4" fmla="*/ 497433 w 1126540"/>
              <a:gd name="connsiteY4" fmla="*/ 223113 h 350807"/>
              <a:gd name="connsiteX5" fmla="*/ 149961 w 1126540"/>
              <a:gd name="connsiteY5" fmla="*/ 340156 h 350807"/>
              <a:gd name="connsiteX6" fmla="*/ 0 w 1126540"/>
              <a:gd name="connsiteY6" fmla="*/ 347472 h 350807"/>
              <a:gd name="connsiteX0" fmla="*/ 1126540 w 1126540"/>
              <a:gd name="connsiteY0" fmla="*/ 0 h 350807"/>
              <a:gd name="connsiteX1" fmla="*/ 1009497 w 1126540"/>
              <a:gd name="connsiteY1" fmla="*/ 51206 h 350807"/>
              <a:gd name="connsiteX2" fmla="*/ 804671 w 1126540"/>
              <a:gd name="connsiteY2" fmla="*/ 134381 h 350807"/>
              <a:gd name="connsiteX3" fmla="*/ 632764 w 1126540"/>
              <a:gd name="connsiteY3" fmla="*/ 179650 h 350807"/>
              <a:gd name="connsiteX4" fmla="*/ 497433 w 1126540"/>
              <a:gd name="connsiteY4" fmla="*/ 223113 h 350807"/>
              <a:gd name="connsiteX5" fmla="*/ 149961 w 1126540"/>
              <a:gd name="connsiteY5" fmla="*/ 340156 h 350807"/>
              <a:gd name="connsiteX6" fmla="*/ 0 w 1126540"/>
              <a:gd name="connsiteY6" fmla="*/ 347472 h 350807"/>
              <a:gd name="connsiteX0" fmla="*/ 1126540 w 1126540"/>
              <a:gd name="connsiteY0" fmla="*/ 0 h 349535"/>
              <a:gd name="connsiteX1" fmla="*/ 1009497 w 1126540"/>
              <a:gd name="connsiteY1" fmla="*/ 51206 h 349535"/>
              <a:gd name="connsiteX2" fmla="*/ 804671 w 1126540"/>
              <a:gd name="connsiteY2" fmla="*/ 134381 h 349535"/>
              <a:gd name="connsiteX3" fmla="*/ 632764 w 1126540"/>
              <a:gd name="connsiteY3" fmla="*/ 179650 h 349535"/>
              <a:gd name="connsiteX4" fmla="*/ 503371 w 1126540"/>
              <a:gd name="connsiteY4" fmla="*/ 240926 h 349535"/>
              <a:gd name="connsiteX5" fmla="*/ 149961 w 1126540"/>
              <a:gd name="connsiteY5" fmla="*/ 340156 h 349535"/>
              <a:gd name="connsiteX6" fmla="*/ 0 w 1126540"/>
              <a:gd name="connsiteY6" fmla="*/ 347472 h 349535"/>
              <a:gd name="connsiteX0" fmla="*/ 1009497 w 1009497"/>
              <a:gd name="connsiteY0" fmla="*/ 0 h 298329"/>
              <a:gd name="connsiteX1" fmla="*/ 804671 w 1009497"/>
              <a:gd name="connsiteY1" fmla="*/ 83175 h 298329"/>
              <a:gd name="connsiteX2" fmla="*/ 632764 w 1009497"/>
              <a:gd name="connsiteY2" fmla="*/ 128444 h 298329"/>
              <a:gd name="connsiteX3" fmla="*/ 503371 w 1009497"/>
              <a:gd name="connsiteY3" fmla="*/ 189720 h 298329"/>
              <a:gd name="connsiteX4" fmla="*/ 149961 w 1009497"/>
              <a:gd name="connsiteY4" fmla="*/ 288950 h 298329"/>
              <a:gd name="connsiteX5" fmla="*/ 0 w 1009497"/>
              <a:gd name="connsiteY5" fmla="*/ 296266 h 298329"/>
              <a:gd name="connsiteX0" fmla="*/ 1001929 w 1001929"/>
              <a:gd name="connsiteY0" fmla="*/ 0 h 298329"/>
              <a:gd name="connsiteX1" fmla="*/ 804671 w 1001929"/>
              <a:gd name="connsiteY1" fmla="*/ 83175 h 298329"/>
              <a:gd name="connsiteX2" fmla="*/ 632764 w 1001929"/>
              <a:gd name="connsiteY2" fmla="*/ 128444 h 298329"/>
              <a:gd name="connsiteX3" fmla="*/ 503371 w 1001929"/>
              <a:gd name="connsiteY3" fmla="*/ 189720 h 298329"/>
              <a:gd name="connsiteX4" fmla="*/ 149961 w 1001929"/>
              <a:gd name="connsiteY4" fmla="*/ 288950 h 298329"/>
              <a:gd name="connsiteX5" fmla="*/ 0 w 1001929"/>
              <a:gd name="connsiteY5" fmla="*/ 296266 h 298329"/>
              <a:gd name="connsiteX0" fmla="*/ 1001929 w 1001929"/>
              <a:gd name="connsiteY0" fmla="*/ 0 h 298329"/>
              <a:gd name="connsiteX1" fmla="*/ 804671 w 1001929"/>
              <a:gd name="connsiteY1" fmla="*/ 83175 h 298329"/>
              <a:gd name="connsiteX2" fmla="*/ 632764 w 1001929"/>
              <a:gd name="connsiteY2" fmla="*/ 128444 h 298329"/>
              <a:gd name="connsiteX3" fmla="*/ 450394 w 1001929"/>
              <a:gd name="connsiteY3" fmla="*/ 158039 h 298329"/>
              <a:gd name="connsiteX4" fmla="*/ 149961 w 1001929"/>
              <a:gd name="connsiteY4" fmla="*/ 288950 h 298329"/>
              <a:gd name="connsiteX5" fmla="*/ 0 w 1001929"/>
              <a:gd name="connsiteY5" fmla="*/ 296266 h 298329"/>
              <a:gd name="connsiteX0" fmla="*/ 1041661 w 1041661"/>
              <a:gd name="connsiteY0" fmla="*/ 0 h 301299"/>
              <a:gd name="connsiteX1" fmla="*/ 804671 w 1041661"/>
              <a:gd name="connsiteY1" fmla="*/ 86145 h 301299"/>
              <a:gd name="connsiteX2" fmla="*/ 632764 w 1041661"/>
              <a:gd name="connsiteY2" fmla="*/ 131414 h 301299"/>
              <a:gd name="connsiteX3" fmla="*/ 450394 w 1041661"/>
              <a:gd name="connsiteY3" fmla="*/ 161009 h 301299"/>
              <a:gd name="connsiteX4" fmla="*/ 149961 w 1041661"/>
              <a:gd name="connsiteY4" fmla="*/ 291920 h 301299"/>
              <a:gd name="connsiteX5" fmla="*/ 0 w 1041661"/>
              <a:gd name="connsiteY5" fmla="*/ 299236 h 301299"/>
              <a:gd name="connsiteX0" fmla="*/ 891700 w 891700"/>
              <a:gd name="connsiteY0" fmla="*/ 0 h 291919"/>
              <a:gd name="connsiteX1" fmla="*/ 654710 w 891700"/>
              <a:gd name="connsiteY1" fmla="*/ 86145 h 291919"/>
              <a:gd name="connsiteX2" fmla="*/ 482803 w 891700"/>
              <a:gd name="connsiteY2" fmla="*/ 131414 h 291919"/>
              <a:gd name="connsiteX3" fmla="*/ 300433 w 891700"/>
              <a:gd name="connsiteY3" fmla="*/ 161009 h 291919"/>
              <a:gd name="connsiteX4" fmla="*/ 0 w 891700"/>
              <a:gd name="connsiteY4" fmla="*/ 291920 h 291919"/>
              <a:gd name="connsiteX0" fmla="*/ 891700 w 891700"/>
              <a:gd name="connsiteY0" fmla="*/ 0 h 291920"/>
              <a:gd name="connsiteX1" fmla="*/ 654710 w 891700"/>
              <a:gd name="connsiteY1" fmla="*/ 86145 h 291920"/>
              <a:gd name="connsiteX2" fmla="*/ 482803 w 891700"/>
              <a:gd name="connsiteY2" fmla="*/ 131414 h 291920"/>
              <a:gd name="connsiteX3" fmla="*/ 300433 w 891700"/>
              <a:gd name="connsiteY3" fmla="*/ 161009 h 291920"/>
              <a:gd name="connsiteX4" fmla="*/ 96814 w 891700"/>
              <a:gd name="connsiteY4" fmla="*/ 257115 h 291920"/>
              <a:gd name="connsiteX5" fmla="*/ 0 w 891700"/>
              <a:gd name="connsiteY5" fmla="*/ 291920 h 291920"/>
              <a:gd name="connsiteX0" fmla="*/ 840616 w 840616"/>
              <a:gd name="connsiteY0" fmla="*/ 0 h 291920"/>
              <a:gd name="connsiteX1" fmla="*/ 603626 w 840616"/>
              <a:gd name="connsiteY1" fmla="*/ 86145 h 291920"/>
              <a:gd name="connsiteX2" fmla="*/ 431719 w 840616"/>
              <a:gd name="connsiteY2" fmla="*/ 131414 h 291920"/>
              <a:gd name="connsiteX3" fmla="*/ 249349 w 840616"/>
              <a:gd name="connsiteY3" fmla="*/ 161009 h 291920"/>
              <a:gd name="connsiteX4" fmla="*/ 45730 w 840616"/>
              <a:gd name="connsiteY4" fmla="*/ 257115 h 291920"/>
              <a:gd name="connsiteX5" fmla="*/ 0 w 840616"/>
              <a:gd name="connsiteY5" fmla="*/ 291920 h 29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0616" h="291920">
                <a:moveTo>
                  <a:pt x="840616" y="0"/>
                </a:moveTo>
                <a:cubicBezTo>
                  <a:pt x="786971" y="22397"/>
                  <a:pt x="671775" y="64243"/>
                  <a:pt x="603626" y="86145"/>
                </a:cubicBezTo>
                <a:cubicBezTo>
                  <a:pt x="535477" y="108047"/>
                  <a:pt x="490765" y="118937"/>
                  <a:pt x="431719" y="131414"/>
                </a:cubicBezTo>
                <a:cubicBezTo>
                  <a:pt x="372673" y="143891"/>
                  <a:pt x="313681" y="140059"/>
                  <a:pt x="249349" y="161009"/>
                </a:cubicBezTo>
                <a:cubicBezTo>
                  <a:pt x="185018" y="181959"/>
                  <a:pt x="95802" y="235296"/>
                  <a:pt x="45730" y="257115"/>
                </a:cubicBezTo>
                <a:cubicBezTo>
                  <a:pt x="-4342" y="278934"/>
                  <a:pt x="1472" y="291564"/>
                  <a:pt x="0" y="29192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34" name="Forma livre 1033"/>
          <p:cNvSpPr/>
          <p:nvPr/>
        </p:nvSpPr>
        <p:spPr>
          <a:xfrm>
            <a:off x="9837014" y="5336087"/>
            <a:ext cx="508610" cy="182579"/>
          </a:xfrm>
          <a:custGeom>
            <a:avLst/>
            <a:gdLst>
              <a:gd name="connsiteX0" fmla="*/ 534010 w 534010"/>
              <a:gd name="connsiteY0" fmla="*/ 0 h 124419"/>
              <a:gd name="connsiteX1" fmla="*/ 358445 w 534010"/>
              <a:gd name="connsiteY1" fmla="*/ 87782 h 124419"/>
              <a:gd name="connsiteX2" fmla="*/ 73152 w 534010"/>
              <a:gd name="connsiteY2" fmla="*/ 124358 h 124419"/>
              <a:gd name="connsiteX3" fmla="*/ 0 w 534010"/>
              <a:gd name="connsiteY3" fmla="*/ 80467 h 124419"/>
              <a:gd name="connsiteX0" fmla="*/ 534010 w 534010"/>
              <a:gd name="connsiteY0" fmla="*/ 0 h 89992"/>
              <a:gd name="connsiteX1" fmla="*/ 358445 w 534010"/>
              <a:gd name="connsiteY1" fmla="*/ 87782 h 89992"/>
              <a:gd name="connsiteX2" fmla="*/ 67214 w 534010"/>
              <a:gd name="connsiteY2" fmla="*/ 64981 h 89992"/>
              <a:gd name="connsiteX3" fmla="*/ 0 w 534010"/>
              <a:gd name="connsiteY3" fmla="*/ 80467 h 89992"/>
              <a:gd name="connsiteX0" fmla="*/ 534010 w 534010"/>
              <a:gd name="connsiteY0" fmla="*/ 0 h 89673"/>
              <a:gd name="connsiteX1" fmla="*/ 358445 w 534010"/>
              <a:gd name="connsiteY1" fmla="*/ 87782 h 89673"/>
              <a:gd name="connsiteX2" fmla="*/ 67214 w 534010"/>
              <a:gd name="connsiteY2" fmla="*/ 64981 h 89673"/>
              <a:gd name="connsiteX3" fmla="*/ 0 w 534010"/>
              <a:gd name="connsiteY3" fmla="*/ 80467 h 89673"/>
              <a:gd name="connsiteX0" fmla="*/ 534010 w 534010"/>
              <a:gd name="connsiteY0" fmla="*/ 0 h 87329"/>
              <a:gd name="connsiteX1" fmla="*/ 364383 w 534010"/>
              <a:gd name="connsiteY1" fmla="*/ 69969 h 87329"/>
              <a:gd name="connsiteX2" fmla="*/ 67214 w 534010"/>
              <a:gd name="connsiteY2" fmla="*/ 64981 h 87329"/>
              <a:gd name="connsiteX3" fmla="*/ 0 w 534010"/>
              <a:gd name="connsiteY3" fmla="*/ 80467 h 87329"/>
              <a:gd name="connsiteX0" fmla="*/ 534010 w 534010"/>
              <a:gd name="connsiteY0" fmla="*/ 1634 h 88963"/>
              <a:gd name="connsiteX1" fmla="*/ 338983 w 534010"/>
              <a:gd name="connsiteY1" fmla="*/ 1753 h 88963"/>
              <a:gd name="connsiteX2" fmla="*/ 67214 w 534010"/>
              <a:gd name="connsiteY2" fmla="*/ 66615 h 88963"/>
              <a:gd name="connsiteX3" fmla="*/ 0 w 534010"/>
              <a:gd name="connsiteY3" fmla="*/ 82101 h 88963"/>
              <a:gd name="connsiteX0" fmla="*/ 483210 w 483210"/>
              <a:gd name="connsiteY0" fmla="*/ 0 h 176229"/>
              <a:gd name="connsiteX1" fmla="*/ 338983 w 483210"/>
              <a:gd name="connsiteY1" fmla="*/ 89019 h 176229"/>
              <a:gd name="connsiteX2" fmla="*/ 67214 w 483210"/>
              <a:gd name="connsiteY2" fmla="*/ 153881 h 176229"/>
              <a:gd name="connsiteX3" fmla="*/ 0 w 483210"/>
              <a:gd name="connsiteY3" fmla="*/ 169367 h 176229"/>
              <a:gd name="connsiteX0" fmla="*/ 483210 w 483210"/>
              <a:gd name="connsiteY0" fmla="*/ 0 h 176229"/>
              <a:gd name="connsiteX1" fmla="*/ 332633 w 483210"/>
              <a:gd name="connsiteY1" fmla="*/ 38219 h 176229"/>
              <a:gd name="connsiteX2" fmla="*/ 67214 w 483210"/>
              <a:gd name="connsiteY2" fmla="*/ 153881 h 176229"/>
              <a:gd name="connsiteX3" fmla="*/ 0 w 483210"/>
              <a:gd name="connsiteY3" fmla="*/ 169367 h 176229"/>
              <a:gd name="connsiteX0" fmla="*/ 508610 w 508610"/>
              <a:gd name="connsiteY0" fmla="*/ 0 h 182579"/>
              <a:gd name="connsiteX1" fmla="*/ 332633 w 508610"/>
              <a:gd name="connsiteY1" fmla="*/ 44569 h 182579"/>
              <a:gd name="connsiteX2" fmla="*/ 67214 w 508610"/>
              <a:gd name="connsiteY2" fmla="*/ 160231 h 182579"/>
              <a:gd name="connsiteX3" fmla="*/ 0 w 508610"/>
              <a:gd name="connsiteY3" fmla="*/ 175717 h 182579"/>
            </a:gdLst>
            <a:ahLst/>
            <a:cxnLst>
              <a:cxn ang="0">
                <a:pos x="connsiteX0" y="connsiteY0"/>
              </a:cxn>
              <a:cxn ang="0">
                <a:pos x="connsiteX1" y="connsiteY1"/>
              </a:cxn>
              <a:cxn ang="0">
                <a:pos x="connsiteX2" y="connsiteY2"/>
              </a:cxn>
              <a:cxn ang="0">
                <a:pos x="connsiteX3" y="connsiteY3"/>
              </a:cxn>
            </a:cxnLst>
            <a:rect l="l" t="t" r="r" b="b"/>
            <a:pathLst>
              <a:path w="508610" h="182579">
                <a:moveTo>
                  <a:pt x="508610" y="0"/>
                </a:moveTo>
                <a:cubicBezTo>
                  <a:pt x="459232" y="33528"/>
                  <a:pt x="406199" y="17864"/>
                  <a:pt x="332633" y="44569"/>
                </a:cubicBezTo>
                <a:cubicBezTo>
                  <a:pt x="259067" y="71274"/>
                  <a:pt x="127944" y="158481"/>
                  <a:pt x="67214" y="160231"/>
                </a:cubicBezTo>
                <a:cubicBezTo>
                  <a:pt x="6484" y="161981"/>
                  <a:pt x="6705" y="197053"/>
                  <a:pt x="0" y="175717"/>
                </a:cubicBez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9" name="CaixaDeTexto 78"/>
          <p:cNvSpPr txBox="1"/>
          <p:nvPr/>
        </p:nvSpPr>
        <p:spPr>
          <a:xfrm>
            <a:off x="15501672" y="1564087"/>
            <a:ext cx="2518635" cy="1785104"/>
          </a:xfrm>
          <a:prstGeom prst="rect">
            <a:avLst/>
          </a:prstGeom>
          <a:solidFill>
            <a:schemeClr val="bg2"/>
          </a:solidFill>
          <a:ln>
            <a:solidFill>
              <a:schemeClr val="bg2">
                <a:lumMod val="10000"/>
              </a:schemeClr>
            </a:solidFill>
          </a:ln>
        </p:spPr>
        <p:txBody>
          <a:bodyPr wrap="square" rtlCol="0">
            <a:spAutoFit/>
          </a:bodyPr>
          <a:lstStyle>
            <a:defPPr>
              <a:defRPr lang="pt-BR"/>
            </a:defPPr>
            <a:lvl1pPr algn="ctr">
              <a:defRPr sz="1000">
                <a:solidFill>
                  <a:schemeClr val="tx1">
                    <a:lumMod val="95000"/>
                    <a:lumOff val="5000"/>
                  </a:schemeClr>
                </a:solidFill>
                <a:latin typeface="Arial" panose="020B0604020202020204" pitchFamily="34" charset="0"/>
                <a:cs typeface="Arial" panose="020B0604020202020204" pitchFamily="34" charset="0"/>
              </a:defRPr>
            </a:lvl1pPr>
          </a:lstStyle>
          <a:p>
            <a:r>
              <a:rPr lang="pt-BR" b="1" dirty="0" err="1" smtClean="0"/>
              <a:t>TIs</a:t>
            </a:r>
            <a:r>
              <a:rPr lang="pt-BR" b="1" dirty="0" smtClean="0"/>
              <a:t>: </a:t>
            </a:r>
            <a:r>
              <a:rPr lang="pt-BR" dirty="0" err="1" smtClean="0"/>
              <a:t>Parakanã</a:t>
            </a:r>
            <a:r>
              <a:rPr lang="pt-BR" dirty="0" smtClean="0"/>
              <a:t>, Arara VGX, Apyterewa, Bragança/Marituba, Cachoeira Seca, Juruna KM 17, Kararaô, KM 43, Koatinemo, Kuruaya, Mae Maria, Maratuba, Nova Jacundá, Pimental, Praia do Índio, Praia do Mangue, São Luiz do Tapajós, Sororó, Takuara, Trincheira Bacajá, Trocará e Xipaya</a:t>
            </a:r>
            <a:endParaRPr lang="pt-BR" b="1" dirty="0" smtClean="0"/>
          </a:p>
          <a:p>
            <a:r>
              <a:rPr lang="pt-BR" b="1" dirty="0" smtClean="0"/>
              <a:t>Trecho: </a:t>
            </a:r>
            <a:r>
              <a:rPr lang="pt-BR" dirty="0" smtClean="0"/>
              <a:t>BR-230/PA (855 km)</a:t>
            </a:r>
          </a:p>
          <a:p>
            <a:r>
              <a:rPr lang="pt-BR" b="1" dirty="0" smtClean="0">
                <a:solidFill>
                  <a:srgbClr val="FF0000"/>
                </a:solidFill>
              </a:rPr>
              <a:t>Fase de LI</a:t>
            </a:r>
          </a:p>
          <a:p>
            <a:r>
              <a:rPr lang="pt-BR" b="1" dirty="0" smtClean="0">
                <a:solidFill>
                  <a:srgbClr val="FF0000"/>
                </a:solidFill>
              </a:rPr>
              <a:t>Pendência FUNAI</a:t>
            </a:r>
          </a:p>
        </p:txBody>
      </p:sp>
      <p:cxnSp>
        <p:nvCxnSpPr>
          <p:cNvPr id="80" name="Conector de seta reta 79"/>
          <p:cNvCxnSpPr/>
          <p:nvPr/>
        </p:nvCxnSpPr>
        <p:spPr>
          <a:xfrm flipH="1">
            <a:off x="13195771" y="2610528"/>
            <a:ext cx="2304258" cy="2753644"/>
          </a:xfrm>
          <a:prstGeom prst="straightConnector1">
            <a:avLst/>
          </a:prstGeom>
          <a:ln>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sp>
        <p:nvSpPr>
          <p:cNvPr id="83" name="CaixaDeTexto 82"/>
          <p:cNvSpPr txBox="1"/>
          <p:nvPr/>
        </p:nvSpPr>
        <p:spPr>
          <a:xfrm rot="2801424">
            <a:off x="13243895" y="5826838"/>
            <a:ext cx="365806" cy="169277"/>
          </a:xfrm>
          <a:prstGeom prst="rect">
            <a:avLst/>
          </a:prstGeom>
          <a:noFill/>
        </p:spPr>
        <p:txBody>
          <a:bodyPr wrap="none" rtlCol="0">
            <a:spAutoFit/>
          </a:bodyPr>
          <a:lstStyle>
            <a:defPPr>
              <a:defRPr lang="pt-BR"/>
            </a:defPPr>
            <a:lvl1pPr algn="ctr">
              <a:defRPr sz="1200">
                <a:solidFill>
                  <a:srgbClr val="0070C0"/>
                </a:solidFill>
                <a:latin typeface="Tw Cen MT Condensed Extra Bold" panose="020B0803020202020204" pitchFamily="34" charset="0"/>
              </a:defRPr>
            </a:lvl1pPr>
          </a:lstStyle>
          <a:p>
            <a:r>
              <a:rPr lang="en-US" sz="500" dirty="0" smtClean="0">
                <a:solidFill>
                  <a:schemeClr val="tx1">
                    <a:lumMod val="95000"/>
                    <a:lumOff val="5000"/>
                  </a:schemeClr>
                </a:solidFill>
              </a:rPr>
              <a:t>BR-230</a:t>
            </a:r>
            <a:endParaRPr lang="pt-BR" sz="500" dirty="0">
              <a:solidFill>
                <a:schemeClr val="tx1">
                  <a:lumMod val="95000"/>
                  <a:lumOff val="5000"/>
                </a:schemeClr>
              </a:solidFill>
            </a:endParaRPr>
          </a:p>
        </p:txBody>
      </p:sp>
      <p:sp>
        <p:nvSpPr>
          <p:cNvPr id="84" name="CaixaDeTexto 83"/>
          <p:cNvSpPr txBox="1"/>
          <p:nvPr/>
        </p:nvSpPr>
        <p:spPr>
          <a:xfrm rot="1457368">
            <a:off x="12612598" y="4809296"/>
            <a:ext cx="365806" cy="169277"/>
          </a:xfrm>
          <a:prstGeom prst="rect">
            <a:avLst/>
          </a:prstGeom>
          <a:noFill/>
        </p:spPr>
        <p:txBody>
          <a:bodyPr wrap="none" rtlCol="0">
            <a:spAutoFit/>
          </a:bodyPr>
          <a:lstStyle>
            <a:defPPr>
              <a:defRPr lang="pt-BR"/>
            </a:defPPr>
            <a:lvl1pPr algn="ctr">
              <a:defRPr sz="1200">
                <a:solidFill>
                  <a:srgbClr val="0070C0"/>
                </a:solidFill>
                <a:latin typeface="Tw Cen MT Condensed Extra Bold" panose="020B0803020202020204" pitchFamily="34" charset="0"/>
              </a:defRPr>
            </a:lvl1pPr>
          </a:lstStyle>
          <a:p>
            <a:r>
              <a:rPr lang="en-US" sz="500" dirty="0" smtClean="0">
                <a:solidFill>
                  <a:schemeClr val="tx1">
                    <a:lumMod val="95000"/>
                    <a:lumOff val="5000"/>
                  </a:schemeClr>
                </a:solidFill>
              </a:rPr>
              <a:t>BR-230</a:t>
            </a:r>
            <a:endParaRPr lang="pt-BR" sz="500" dirty="0">
              <a:solidFill>
                <a:schemeClr val="tx1">
                  <a:lumMod val="95000"/>
                  <a:lumOff val="5000"/>
                </a:schemeClr>
              </a:solidFill>
            </a:endParaRPr>
          </a:p>
        </p:txBody>
      </p:sp>
      <p:sp>
        <p:nvSpPr>
          <p:cNvPr id="85" name="CaixaDeTexto 84"/>
          <p:cNvSpPr txBox="1"/>
          <p:nvPr/>
        </p:nvSpPr>
        <p:spPr>
          <a:xfrm rot="20287456">
            <a:off x="10915592" y="4942442"/>
            <a:ext cx="365806" cy="169277"/>
          </a:xfrm>
          <a:prstGeom prst="rect">
            <a:avLst/>
          </a:prstGeom>
          <a:noFill/>
        </p:spPr>
        <p:txBody>
          <a:bodyPr wrap="none" rtlCol="0">
            <a:spAutoFit/>
          </a:bodyPr>
          <a:lstStyle>
            <a:defPPr>
              <a:defRPr lang="pt-BR"/>
            </a:defPPr>
            <a:lvl1pPr algn="ctr">
              <a:defRPr sz="1200">
                <a:solidFill>
                  <a:srgbClr val="0070C0"/>
                </a:solidFill>
                <a:latin typeface="Tw Cen MT Condensed Extra Bold" panose="020B0803020202020204" pitchFamily="34" charset="0"/>
              </a:defRPr>
            </a:lvl1pPr>
          </a:lstStyle>
          <a:p>
            <a:r>
              <a:rPr lang="en-US" sz="500" dirty="0" smtClean="0">
                <a:solidFill>
                  <a:schemeClr val="tx1">
                    <a:lumMod val="95000"/>
                    <a:lumOff val="5000"/>
                  </a:schemeClr>
                </a:solidFill>
              </a:rPr>
              <a:t>BR-230</a:t>
            </a:r>
            <a:endParaRPr lang="pt-BR" sz="500" dirty="0">
              <a:solidFill>
                <a:schemeClr val="tx1">
                  <a:lumMod val="95000"/>
                  <a:lumOff val="5000"/>
                </a:schemeClr>
              </a:solidFill>
            </a:endParaRPr>
          </a:p>
        </p:txBody>
      </p:sp>
      <p:sp>
        <p:nvSpPr>
          <p:cNvPr id="91" name="CaixaDeTexto 90"/>
          <p:cNvSpPr txBox="1"/>
          <p:nvPr/>
        </p:nvSpPr>
        <p:spPr>
          <a:xfrm rot="2701112">
            <a:off x="7270026" y="2476853"/>
            <a:ext cx="365806" cy="169277"/>
          </a:xfrm>
          <a:prstGeom prst="rect">
            <a:avLst/>
          </a:prstGeom>
          <a:noFill/>
        </p:spPr>
        <p:txBody>
          <a:bodyPr wrap="none" rtlCol="0">
            <a:spAutoFit/>
          </a:bodyPr>
          <a:lstStyle>
            <a:defPPr>
              <a:defRPr lang="pt-BR"/>
            </a:defPPr>
            <a:lvl1pPr algn="ctr">
              <a:defRPr sz="1200">
                <a:solidFill>
                  <a:srgbClr val="0070C0"/>
                </a:solidFill>
                <a:latin typeface="Tw Cen MT Condensed Extra Bold" panose="020B0803020202020204" pitchFamily="34" charset="0"/>
              </a:defRPr>
            </a:lvl1pPr>
          </a:lstStyle>
          <a:p>
            <a:r>
              <a:rPr lang="en-US" sz="500" dirty="0" smtClean="0">
                <a:solidFill>
                  <a:schemeClr val="tx1">
                    <a:lumMod val="95000"/>
                    <a:lumOff val="5000"/>
                  </a:schemeClr>
                </a:solidFill>
              </a:rPr>
              <a:t>BR-174</a:t>
            </a:r>
            <a:endParaRPr lang="pt-BR" sz="500" dirty="0">
              <a:solidFill>
                <a:schemeClr val="tx1">
                  <a:lumMod val="95000"/>
                  <a:lumOff val="5000"/>
                </a:schemeClr>
              </a:solidFill>
            </a:endParaRPr>
          </a:p>
        </p:txBody>
      </p:sp>
      <p:sp>
        <p:nvSpPr>
          <p:cNvPr id="92" name="CaixaDeTexto 91"/>
          <p:cNvSpPr txBox="1"/>
          <p:nvPr/>
        </p:nvSpPr>
        <p:spPr>
          <a:xfrm rot="5969941">
            <a:off x="7354589" y="3170277"/>
            <a:ext cx="365806" cy="169277"/>
          </a:xfrm>
          <a:prstGeom prst="rect">
            <a:avLst/>
          </a:prstGeom>
          <a:noFill/>
        </p:spPr>
        <p:txBody>
          <a:bodyPr wrap="none" rtlCol="0">
            <a:spAutoFit/>
          </a:bodyPr>
          <a:lstStyle>
            <a:defPPr>
              <a:defRPr lang="pt-BR"/>
            </a:defPPr>
            <a:lvl1pPr algn="ctr">
              <a:defRPr sz="1200">
                <a:solidFill>
                  <a:srgbClr val="0070C0"/>
                </a:solidFill>
                <a:latin typeface="Tw Cen MT Condensed Extra Bold" panose="020B0803020202020204" pitchFamily="34" charset="0"/>
              </a:defRPr>
            </a:lvl1pPr>
          </a:lstStyle>
          <a:p>
            <a:r>
              <a:rPr lang="en-US" sz="500" dirty="0" smtClean="0">
                <a:solidFill>
                  <a:schemeClr val="tx1">
                    <a:lumMod val="95000"/>
                    <a:lumOff val="5000"/>
                  </a:schemeClr>
                </a:solidFill>
              </a:rPr>
              <a:t>BR-174</a:t>
            </a:r>
            <a:endParaRPr lang="pt-BR" sz="500" dirty="0">
              <a:solidFill>
                <a:schemeClr val="tx1">
                  <a:lumMod val="95000"/>
                  <a:lumOff val="5000"/>
                </a:schemeClr>
              </a:solidFill>
            </a:endParaRPr>
          </a:p>
        </p:txBody>
      </p:sp>
      <p:sp>
        <p:nvSpPr>
          <p:cNvPr id="94" name="CaixaDeTexto 93"/>
          <p:cNvSpPr txBox="1"/>
          <p:nvPr/>
        </p:nvSpPr>
        <p:spPr>
          <a:xfrm rot="17388199">
            <a:off x="7183945" y="1891123"/>
            <a:ext cx="365806" cy="169277"/>
          </a:xfrm>
          <a:prstGeom prst="rect">
            <a:avLst/>
          </a:prstGeom>
          <a:noFill/>
        </p:spPr>
        <p:txBody>
          <a:bodyPr wrap="none" rtlCol="0">
            <a:spAutoFit/>
          </a:bodyPr>
          <a:lstStyle>
            <a:defPPr>
              <a:defRPr lang="pt-BR"/>
            </a:defPPr>
            <a:lvl1pPr algn="ctr">
              <a:defRPr sz="1200">
                <a:solidFill>
                  <a:srgbClr val="0070C0"/>
                </a:solidFill>
                <a:latin typeface="Tw Cen MT Condensed Extra Bold" panose="020B0803020202020204" pitchFamily="34" charset="0"/>
              </a:defRPr>
            </a:lvl1pPr>
          </a:lstStyle>
          <a:p>
            <a:r>
              <a:rPr lang="en-US" sz="500" dirty="0" smtClean="0">
                <a:solidFill>
                  <a:schemeClr val="tx1">
                    <a:lumMod val="95000"/>
                    <a:lumOff val="5000"/>
                  </a:schemeClr>
                </a:solidFill>
              </a:rPr>
              <a:t>BR-174</a:t>
            </a:r>
            <a:endParaRPr lang="pt-BR" sz="500" dirty="0">
              <a:solidFill>
                <a:schemeClr val="tx1">
                  <a:lumMod val="95000"/>
                  <a:lumOff val="5000"/>
                </a:schemeClr>
              </a:solidFill>
            </a:endParaRPr>
          </a:p>
        </p:txBody>
      </p:sp>
      <p:sp>
        <p:nvSpPr>
          <p:cNvPr id="95" name="CaixaDeTexto 94"/>
          <p:cNvSpPr txBox="1"/>
          <p:nvPr/>
        </p:nvSpPr>
        <p:spPr>
          <a:xfrm>
            <a:off x="8475114" y="291921"/>
            <a:ext cx="1573238" cy="1015663"/>
          </a:xfrm>
          <a:prstGeom prst="rect">
            <a:avLst/>
          </a:prstGeom>
          <a:solidFill>
            <a:schemeClr val="bg2"/>
          </a:solidFill>
          <a:ln>
            <a:solidFill>
              <a:schemeClr val="bg2">
                <a:lumMod val="10000"/>
              </a:schemeClr>
            </a:solidFill>
          </a:ln>
        </p:spPr>
        <p:txBody>
          <a:bodyPr wrap="square" rtlCol="0">
            <a:spAutoFit/>
          </a:bodyPr>
          <a:lstStyle>
            <a:defPPr>
              <a:defRPr lang="pt-BR"/>
            </a:defPPr>
            <a:lvl1pPr algn="ctr">
              <a:defRPr sz="1000">
                <a:solidFill>
                  <a:schemeClr val="tx1">
                    <a:lumMod val="95000"/>
                    <a:lumOff val="5000"/>
                  </a:schemeClr>
                </a:solidFill>
                <a:latin typeface="Arial" panose="020B0604020202020204" pitchFamily="34" charset="0"/>
                <a:cs typeface="Arial" panose="020B0604020202020204" pitchFamily="34" charset="0"/>
              </a:defRPr>
            </a:lvl1pPr>
          </a:lstStyle>
          <a:p>
            <a:r>
              <a:rPr lang="pt-BR" b="1" dirty="0" err="1" smtClean="0"/>
              <a:t>TIs</a:t>
            </a:r>
            <a:r>
              <a:rPr lang="pt-BR" b="1" dirty="0" smtClean="0"/>
              <a:t>: </a:t>
            </a:r>
            <a:r>
              <a:rPr lang="pt-BR" dirty="0" err="1" smtClean="0"/>
              <a:t>Waimiri-Atroari</a:t>
            </a:r>
            <a:r>
              <a:rPr lang="pt-BR" dirty="0" smtClean="0"/>
              <a:t>, São Marcos, Anaro, Ponta de Serra</a:t>
            </a:r>
          </a:p>
          <a:p>
            <a:r>
              <a:rPr lang="pt-BR" b="1" dirty="0" smtClean="0"/>
              <a:t>Trecho: </a:t>
            </a:r>
            <a:r>
              <a:rPr lang="pt-BR" dirty="0" smtClean="0"/>
              <a:t>BR-174/RR (120 km)</a:t>
            </a:r>
          </a:p>
          <a:p>
            <a:r>
              <a:rPr lang="pt-BR" b="1" dirty="0" smtClean="0">
                <a:solidFill>
                  <a:srgbClr val="FF0000"/>
                </a:solidFill>
              </a:rPr>
              <a:t>Fase de LO</a:t>
            </a:r>
            <a:endParaRPr lang="pt-BR" b="1" dirty="0">
              <a:solidFill>
                <a:srgbClr val="FF0000"/>
              </a:solidFill>
            </a:endParaRPr>
          </a:p>
        </p:txBody>
      </p:sp>
      <p:cxnSp>
        <p:nvCxnSpPr>
          <p:cNvPr id="96" name="Conector de seta reta 95"/>
          <p:cNvCxnSpPr>
            <a:endCxn id="11" idx="1"/>
          </p:cNvCxnSpPr>
          <p:nvPr/>
        </p:nvCxnSpPr>
        <p:spPr>
          <a:xfrm flipH="1">
            <a:off x="7385538" y="1161348"/>
            <a:ext cx="1089577" cy="290639"/>
          </a:xfrm>
          <a:prstGeom prst="straightConnector1">
            <a:avLst/>
          </a:prstGeom>
          <a:ln>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99" name="Conector de seta reta 98"/>
          <p:cNvCxnSpPr/>
          <p:nvPr/>
        </p:nvCxnSpPr>
        <p:spPr>
          <a:xfrm flipH="1">
            <a:off x="7537493" y="1166372"/>
            <a:ext cx="1488766" cy="2463579"/>
          </a:xfrm>
          <a:prstGeom prst="straightConnector1">
            <a:avLst/>
          </a:prstGeom>
          <a:ln>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sp>
        <p:nvSpPr>
          <p:cNvPr id="103" name="CaixaDeTexto 102"/>
          <p:cNvSpPr txBox="1"/>
          <p:nvPr/>
        </p:nvSpPr>
        <p:spPr>
          <a:xfrm>
            <a:off x="13114236" y="19506428"/>
            <a:ext cx="2460087" cy="707886"/>
          </a:xfrm>
          <a:prstGeom prst="rect">
            <a:avLst/>
          </a:prstGeom>
          <a:solidFill>
            <a:schemeClr val="bg2"/>
          </a:solidFill>
          <a:ln>
            <a:solidFill>
              <a:schemeClr val="bg2">
                <a:lumMod val="10000"/>
              </a:schemeClr>
            </a:solidFill>
          </a:ln>
        </p:spPr>
        <p:txBody>
          <a:bodyPr wrap="square" rtlCol="0">
            <a:spAutoFit/>
          </a:bodyPr>
          <a:lstStyle>
            <a:defPPr>
              <a:defRPr lang="pt-BR"/>
            </a:defPPr>
            <a:lvl1pPr algn="ctr">
              <a:defRPr sz="1000">
                <a:solidFill>
                  <a:schemeClr val="tx1">
                    <a:lumMod val="95000"/>
                    <a:lumOff val="5000"/>
                  </a:schemeClr>
                </a:solidFill>
                <a:latin typeface="Arial" panose="020B0604020202020204" pitchFamily="34" charset="0"/>
                <a:cs typeface="Arial" panose="020B0604020202020204" pitchFamily="34" charset="0"/>
              </a:defRPr>
            </a:lvl1pPr>
          </a:lstStyle>
          <a:p>
            <a:r>
              <a:rPr lang="pt-BR" b="1" dirty="0" err="1" smtClean="0"/>
              <a:t>TIs</a:t>
            </a:r>
            <a:r>
              <a:rPr lang="pt-BR" b="1" dirty="0" smtClean="0"/>
              <a:t>: </a:t>
            </a:r>
            <a:r>
              <a:rPr lang="pt-BR" dirty="0" smtClean="0"/>
              <a:t>Arroio do Conde, Divisa, </a:t>
            </a:r>
            <a:r>
              <a:rPr lang="pt-BR" dirty="0" err="1" smtClean="0"/>
              <a:t>Petim</a:t>
            </a:r>
            <a:r>
              <a:rPr lang="pt-BR" dirty="0" smtClean="0"/>
              <a:t> e Irapuã</a:t>
            </a:r>
          </a:p>
          <a:p>
            <a:r>
              <a:rPr lang="pt-BR" b="1" dirty="0" smtClean="0"/>
              <a:t>Trecho: </a:t>
            </a:r>
            <a:r>
              <a:rPr lang="pt-BR" dirty="0" smtClean="0"/>
              <a:t>BR-290/RS (115,7 km)</a:t>
            </a:r>
          </a:p>
          <a:p>
            <a:r>
              <a:rPr lang="pt-BR" b="1" dirty="0" smtClean="0">
                <a:solidFill>
                  <a:srgbClr val="FF0000"/>
                </a:solidFill>
              </a:rPr>
              <a:t>Obtenção </a:t>
            </a:r>
            <a:r>
              <a:rPr lang="pt-BR" b="1" dirty="0">
                <a:solidFill>
                  <a:srgbClr val="FF0000"/>
                </a:solidFill>
              </a:rPr>
              <a:t>de </a:t>
            </a:r>
            <a:r>
              <a:rPr lang="pt-BR" b="1" dirty="0" smtClean="0">
                <a:solidFill>
                  <a:srgbClr val="FF0000"/>
                </a:solidFill>
              </a:rPr>
              <a:t>LP</a:t>
            </a:r>
            <a:endParaRPr lang="pt-BR" dirty="0"/>
          </a:p>
        </p:txBody>
      </p:sp>
      <p:cxnSp>
        <p:nvCxnSpPr>
          <p:cNvPr id="104" name="Conector de seta reta 103"/>
          <p:cNvCxnSpPr/>
          <p:nvPr/>
        </p:nvCxnSpPr>
        <p:spPr>
          <a:xfrm flipH="1" flipV="1">
            <a:off x="12513176" y="19119558"/>
            <a:ext cx="597941" cy="480873"/>
          </a:xfrm>
          <a:prstGeom prst="straightConnector1">
            <a:avLst/>
          </a:prstGeom>
          <a:ln>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sp>
        <p:nvSpPr>
          <p:cNvPr id="110" name="CaixaDeTexto 109"/>
          <p:cNvSpPr txBox="1"/>
          <p:nvPr/>
        </p:nvSpPr>
        <p:spPr>
          <a:xfrm rot="1171373">
            <a:off x="10312072" y="19199774"/>
            <a:ext cx="365806" cy="169277"/>
          </a:xfrm>
          <a:prstGeom prst="rect">
            <a:avLst/>
          </a:prstGeom>
          <a:noFill/>
        </p:spPr>
        <p:txBody>
          <a:bodyPr wrap="none" rtlCol="0">
            <a:spAutoFit/>
          </a:bodyPr>
          <a:lstStyle>
            <a:defPPr>
              <a:defRPr lang="pt-BR"/>
            </a:defPPr>
            <a:lvl1pPr algn="ctr">
              <a:defRPr sz="1200">
                <a:solidFill>
                  <a:srgbClr val="0070C0"/>
                </a:solidFill>
                <a:latin typeface="Tw Cen MT Condensed Extra Bold" panose="020B0803020202020204" pitchFamily="34" charset="0"/>
              </a:defRPr>
            </a:lvl1pPr>
          </a:lstStyle>
          <a:p>
            <a:r>
              <a:rPr lang="en-US" sz="500" dirty="0" smtClean="0">
                <a:solidFill>
                  <a:schemeClr val="tx1">
                    <a:lumMod val="95000"/>
                    <a:lumOff val="5000"/>
                  </a:schemeClr>
                </a:solidFill>
              </a:rPr>
              <a:t>BR-290</a:t>
            </a:r>
            <a:endParaRPr lang="pt-BR" sz="500" dirty="0">
              <a:solidFill>
                <a:schemeClr val="tx1">
                  <a:lumMod val="95000"/>
                  <a:lumOff val="5000"/>
                </a:schemeClr>
              </a:solidFill>
            </a:endParaRPr>
          </a:p>
        </p:txBody>
      </p:sp>
      <p:sp>
        <p:nvSpPr>
          <p:cNvPr id="111" name="CaixaDeTexto 110"/>
          <p:cNvSpPr txBox="1"/>
          <p:nvPr/>
        </p:nvSpPr>
        <p:spPr>
          <a:xfrm rot="21325574">
            <a:off x="11445743" y="19111246"/>
            <a:ext cx="365806" cy="169277"/>
          </a:xfrm>
          <a:prstGeom prst="rect">
            <a:avLst/>
          </a:prstGeom>
          <a:noFill/>
        </p:spPr>
        <p:txBody>
          <a:bodyPr wrap="none" rtlCol="0">
            <a:spAutoFit/>
          </a:bodyPr>
          <a:lstStyle>
            <a:defPPr>
              <a:defRPr lang="pt-BR"/>
            </a:defPPr>
            <a:lvl1pPr algn="ctr">
              <a:defRPr sz="1200">
                <a:solidFill>
                  <a:srgbClr val="0070C0"/>
                </a:solidFill>
                <a:latin typeface="Tw Cen MT Condensed Extra Bold" panose="020B0803020202020204" pitchFamily="34" charset="0"/>
              </a:defRPr>
            </a:lvl1pPr>
          </a:lstStyle>
          <a:p>
            <a:r>
              <a:rPr lang="en-US" sz="500" dirty="0" smtClean="0">
                <a:solidFill>
                  <a:schemeClr val="tx1">
                    <a:lumMod val="95000"/>
                    <a:lumOff val="5000"/>
                  </a:schemeClr>
                </a:solidFill>
              </a:rPr>
              <a:t>BR-290</a:t>
            </a:r>
            <a:endParaRPr lang="pt-BR" sz="500" dirty="0">
              <a:solidFill>
                <a:schemeClr val="tx1">
                  <a:lumMod val="95000"/>
                  <a:lumOff val="5000"/>
                </a:schemeClr>
              </a:solidFill>
            </a:endParaRPr>
          </a:p>
        </p:txBody>
      </p:sp>
      <p:sp>
        <p:nvSpPr>
          <p:cNvPr id="1055" name="Forma livre 1054"/>
          <p:cNvSpPr/>
          <p:nvPr/>
        </p:nvSpPr>
        <p:spPr>
          <a:xfrm>
            <a:off x="12186583" y="10071617"/>
            <a:ext cx="702798" cy="45719"/>
          </a:xfrm>
          <a:custGeom>
            <a:avLst/>
            <a:gdLst>
              <a:gd name="connsiteX0" fmla="*/ 0 w 633909"/>
              <a:gd name="connsiteY0" fmla="*/ 0 h 112197"/>
              <a:gd name="connsiteX1" fmla="*/ 263661 w 633909"/>
              <a:gd name="connsiteY1" fmla="*/ 56099 h 112197"/>
              <a:gd name="connsiteX2" fmla="*/ 633909 w 633909"/>
              <a:gd name="connsiteY2" fmla="*/ 112197 h 112197"/>
            </a:gdLst>
            <a:ahLst/>
            <a:cxnLst>
              <a:cxn ang="0">
                <a:pos x="connsiteX0" y="connsiteY0"/>
              </a:cxn>
              <a:cxn ang="0">
                <a:pos x="connsiteX1" y="connsiteY1"/>
              </a:cxn>
              <a:cxn ang="0">
                <a:pos x="connsiteX2" y="connsiteY2"/>
              </a:cxn>
            </a:cxnLst>
            <a:rect l="l" t="t" r="r" b="b"/>
            <a:pathLst>
              <a:path w="633909" h="112197">
                <a:moveTo>
                  <a:pt x="0" y="0"/>
                </a:moveTo>
                <a:cubicBezTo>
                  <a:pt x="79005" y="18700"/>
                  <a:pt x="158010" y="37400"/>
                  <a:pt x="263661" y="56099"/>
                </a:cubicBezTo>
                <a:cubicBezTo>
                  <a:pt x="369312" y="74798"/>
                  <a:pt x="501610" y="93497"/>
                  <a:pt x="633909" y="112197"/>
                </a:cubicBez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4" name="Forma livre 63"/>
          <p:cNvSpPr/>
          <p:nvPr/>
        </p:nvSpPr>
        <p:spPr>
          <a:xfrm>
            <a:off x="12541250" y="8353016"/>
            <a:ext cx="42795" cy="208613"/>
          </a:xfrm>
          <a:custGeom>
            <a:avLst/>
            <a:gdLst>
              <a:gd name="connsiteX0" fmla="*/ 7443 w 7443"/>
              <a:gd name="connsiteY0" fmla="*/ 0 h 151465"/>
              <a:gd name="connsiteX1" fmla="*/ 1833 w 7443"/>
              <a:gd name="connsiteY1" fmla="*/ 151465 h 151465"/>
              <a:gd name="connsiteX0" fmla="*/ 14839 w 14839"/>
              <a:gd name="connsiteY0" fmla="*/ 0 h 10000"/>
              <a:gd name="connsiteX1" fmla="*/ 0 w 14839"/>
              <a:gd name="connsiteY1" fmla="*/ 5267 h 10000"/>
              <a:gd name="connsiteX2" fmla="*/ 7302 w 14839"/>
              <a:gd name="connsiteY2" fmla="*/ 10000 h 10000"/>
              <a:gd name="connsiteX0" fmla="*/ 57495 w 57495"/>
              <a:gd name="connsiteY0" fmla="*/ 0 h 10000"/>
              <a:gd name="connsiteX1" fmla="*/ 0 w 57495"/>
              <a:gd name="connsiteY1" fmla="*/ 5267 h 10000"/>
              <a:gd name="connsiteX2" fmla="*/ 49958 w 57495"/>
              <a:gd name="connsiteY2" fmla="*/ 10000 h 10000"/>
              <a:gd name="connsiteX0" fmla="*/ 57495 w 57495"/>
              <a:gd name="connsiteY0" fmla="*/ 0 h 13773"/>
              <a:gd name="connsiteX1" fmla="*/ 0 w 57495"/>
              <a:gd name="connsiteY1" fmla="*/ 5267 h 13773"/>
              <a:gd name="connsiteX2" fmla="*/ 32896 w 57495"/>
              <a:gd name="connsiteY2" fmla="*/ 13773 h 13773"/>
            </a:gdLst>
            <a:ahLst/>
            <a:cxnLst>
              <a:cxn ang="0">
                <a:pos x="connsiteX0" y="connsiteY0"/>
              </a:cxn>
              <a:cxn ang="0">
                <a:pos x="connsiteX1" y="connsiteY1"/>
              </a:cxn>
              <a:cxn ang="0">
                <a:pos x="connsiteX2" y="connsiteY2"/>
              </a:cxn>
            </a:cxnLst>
            <a:rect l="l" t="t" r="r" b="b"/>
            <a:pathLst>
              <a:path w="57495" h="13773">
                <a:moveTo>
                  <a:pt x="57495" y="0"/>
                </a:moveTo>
                <a:lnTo>
                  <a:pt x="0" y="5267"/>
                </a:lnTo>
                <a:cubicBezTo>
                  <a:pt x="7929" y="3056"/>
                  <a:pt x="26615" y="9884"/>
                  <a:pt x="32896" y="1377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5" name="Forma livre 64"/>
          <p:cNvSpPr/>
          <p:nvPr/>
        </p:nvSpPr>
        <p:spPr>
          <a:xfrm>
            <a:off x="11890774" y="9942660"/>
            <a:ext cx="296948" cy="1610849"/>
          </a:xfrm>
          <a:custGeom>
            <a:avLst/>
            <a:gdLst>
              <a:gd name="connsiteX0" fmla="*/ 7367 w 332737"/>
              <a:gd name="connsiteY0" fmla="*/ 1890508 h 1890508"/>
              <a:gd name="connsiteX1" fmla="*/ 85905 w 332737"/>
              <a:gd name="connsiteY1" fmla="*/ 1660505 h 1890508"/>
              <a:gd name="connsiteX2" fmla="*/ 18587 w 332737"/>
              <a:gd name="connsiteY2" fmla="*/ 1346356 h 1890508"/>
              <a:gd name="connsiteX3" fmla="*/ 1757 w 332737"/>
              <a:gd name="connsiteY3" fmla="*/ 1250989 h 1890508"/>
              <a:gd name="connsiteX4" fmla="*/ 52246 w 332737"/>
              <a:gd name="connsiteY4" fmla="*/ 1161232 h 1890508"/>
              <a:gd name="connsiteX5" fmla="*/ 91514 w 332737"/>
              <a:gd name="connsiteY5" fmla="*/ 942449 h 1890508"/>
              <a:gd name="connsiteX6" fmla="*/ 153222 w 332737"/>
              <a:gd name="connsiteY6" fmla="*/ 813423 h 1890508"/>
              <a:gd name="connsiteX7" fmla="*/ 209321 w 332737"/>
              <a:gd name="connsiteY7" fmla="*/ 583421 h 1890508"/>
              <a:gd name="connsiteX8" fmla="*/ 203711 w 332737"/>
              <a:gd name="connsiteY8" fmla="*/ 482444 h 1890508"/>
              <a:gd name="connsiteX9" fmla="*/ 265419 w 332737"/>
              <a:gd name="connsiteY9" fmla="*/ 392687 h 1890508"/>
              <a:gd name="connsiteX10" fmla="*/ 304687 w 332737"/>
              <a:gd name="connsiteY10" fmla="*/ 173904 h 1890508"/>
              <a:gd name="connsiteX11" fmla="*/ 332737 w 332737"/>
              <a:gd name="connsiteY11" fmla="*/ 0 h 1890508"/>
              <a:gd name="connsiteX0" fmla="*/ 50687 w 376057"/>
              <a:gd name="connsiteY0" fmla="*/ 1890508 h 1890508"/>
              <a:gd name="connsiteX1" fmla="*/ 129225 w 376057"/>
              <a:gd name="connsiteY1" fmla="*/ 1660505 h 1890508"/>
              <a:gd name="connsiteX2" fmla="*/ 2889 w 376057"/>
              <a:gd name="connsiteY2" fmla="*/ 1340080 h 1890508"/>
              <a:gd name="connsiteX3" fmla="*/ 45077 w 376057"/>
              <a:gd name="connsiteY3" fmla="*/ 1250989 h 1890508"/>
              <a:gd name="connsiteX4" fmla="*/ 95566 w 376057"/>
              <a:gd name="connsiteY4" fmla="*/ 1161232 h 1890508"/>
              <a:gd name="connsiteX5" fmla="*/ 134834 w 376057"/>
              <a:gd name="connsiteY5" fmla="*/ 942449 h 1890508"/>
              <a:gd name="connsiteX6" fmla="*/ 196542 w 376057"/>
              <a:gd name="connsiteY6" fmla="*/ 813423 h 1890508"/>
              <a:gd name="connsiteX7" fmla="*/ 252641 w 376057"/>
              <a:gd name="connsiteY7" fmla="*/ 583421 h 1890508"/>
              <a:gd name="connsiteX8" fmla="*/ 247031 w 376057"/>
              <a:gd name="connsiteY8" fmla="*/ 482444 h 1890508"/>
              <a:gd name="connsiteX9" fmla="*/ 308739 w 376057"/>
              <a:gd name="connsiteY9" fmla="*/ 392687 h 1890508"/>
              <a:gd name="connsiteX10" fmla="*/ 348007 w 376057"/>
              <a:gd name="connsiteY10" fmla="*/ 173904 h 1890508"/>
              <a:gd name="connsiteX11" fmla="*/ 376057 w 376057"/>
              <a:gd name="connsiteY11" fmla="*/ 0 h 1890508"/>
              <a:gd name="connsiteX0" fmla="*/ 48603 w 373973"/>
              <a:gd name="connsiteY0" fmla="*/ 1890508 h 1890508"/>
              <a:gd name="connsiteX1" fmla="*/ 81238 w 373973"/>
              <a:gd name="connsiteY1" fmla="*/ 1685607 h 1890508"/>
              <a:gd name="connsiteX2" fmla="*/ 805 w 373973"/>
              <a:gd name="connsiteY2" fmla="*/ 1340080 h 1890508"/>
              <a:gd name="connsiteX3" fmla="*/ 42993 w 373973"/>
              <a:gd name="connsiteY3" fmla="*/ 1250989 h 1890508"/>
              <a:gd name="connsiteX4" fmla="*/ 93482 w 373973"/>
              <a:gd name="connsiteY4" fmla="*/ 1161232 h 1890508"/>
              <a:gd name="connsiteX5" fmla="*/ 132750 w 373973"/>
              <a:gd name="connsiteY5" fmla="*/ 942449 h 1890508"/>
              <a:gd name="connsiteX6" fmla="*/ 194458 w 373973"/>
              <a:gd name="connsiteY6" fmla="*/ 813423 h 1890508"/>
              <a:gd name="connsiteX7" fmla="*/ 250557 w 373973"/>
              <a:gd name="connsiteY7" fmla="*/ 583421 h 1890508"/>
              <a:gd name="connsiteX8" fmla="*/ 244947 w 373973"/>
              <a:gd name="connsiteY8" fmla="*/ 482444 h 1890508"/>
              <a:gd name="connsiteX9" fmla="*/ 306655 w 373973"/>
              <a:gd name="connsiteY9" fmla="*/ 392687 h 1890508"/>
              <a:gd name="connsiteX10" fmla="*/ 345923 w 373973"/>
              <a:gd name="connsiteY10" fmla="*/ 173904 h 1890508"/>
              <a:gd name="connsiteX11" fmla="*/ 373973 w 373973"/>
              <a:gd name="connsiteY11" fmla="*/ 0 h 1890508"/>
              <a:gd name="connsiteX0" fmla="*/ 35487 w 373973"/>
              <a:gd name="connsiteY0" fmla="*/ 1984641 h 1984641"/>
              <a:gd name="connsiteX1" fmla="*/ 81238 w 373973"/>
              <a:gd name="connsiteY1" fmla="*/ 1685607 h 1984641"/>
              <a:gd name="connsiteX2" fmla="*/ 805 w 373973"/>
              <a:gd name="connsiteY2" fmla="*/ 1340080 h 1984641"/>
              <a:gd name="connsiteX3" fmla="*/ 42993 w 373973"/>
              <a:gd name="connsiteY3" fmla="*/ 1250989 h 1984641"/>
              <a:gd name="connsiteX4" fmla="*/ 93482 w 373973"/>
              <a:gd name="connsiteY4" fmla="*/ 1161232 h 1984641"/>
              <a:gd name="connsiteX5" fmla="*/ 132750 w 373973"/>
              <a:gd name="connsiteY5" fmla="*/ 942449 h 1984641"/>
              <a:gd name="connsiteX6" fmla="*/ 194458 w 373973"/>
              <a:gd name="connsiteY6" fmla="*/ 813423 h 1984641"/>
              <a:gd name="connsiteX7" fmla="*/ 250557 w 373973"/>
              <a:gd name="connsiteY7" fmla="*/ 583421 h 1984641"/>
              <a:gd name="connsiteX8" fmla="*/ 244947 w 373973"/>
              <a:gd name="connsiteY8" fmla="*/ 482444 h 1984641"/>
              <a:gd name="connsiteX9" fmla="*/ 306655 w 373973"/>
              <a:gd name="connsiteY9" fmla="*/ 392687 h 1984641"/>
              <a:gd name="connsiteX10" fmla="*/ 345923 w 373973"/>
              <a:gd name="connsiteY10" fmla="*/ 173904 h 1984641"/>
              <a:gd name="connsiteX11" fmla="*/ 373973 w 373973"/>
              <a:gd name="connsiteY11" fmla="*/ 0 h 1984641"/>
              <a:gd name="connsiteX0" fmla="*/ 35487 w 353219"/>
              <a:gd name="connsiteY0" fmla="*/ 2009467 h 2009467"/>
              <a:gd name="connsiteX1" fmla="*/ 81238 w 353219"/>
              <a:gd name="connsiteY1" fmla="*/ 1710433 h 2009467"/>
              <a:gd name="connsiteX2" fmla="*/ 805 w 353219"/>
              <a:gd name="connsiteY2" fmla="*/ 1364906 h 2009467"/>
              <a:gd name="connsiteX3" fmla="*/ 42993 w 353219"/>
              <a:gd name="connsiteY3" fmla="*/ 1275815 h 2009467"/>
              <a:gd name="connsiteX4" fmla="*/ 93482 w 353219"/>
              <a:gd name="connsiteY4" fmla="*/ 1186058 h 2009467"/>
              <a:gd name="connsiteX5" fmla="*/ 132750 w 353219"/>
              <a:gd name="connsiteY5" fmla="*/ 967275 h 2009467"/>
              <a:gd name="connsiteX6" fmla="*/ 194458 w 353219"/>
              <a:gd name="connsiteY6" fmla="*/ 838249 h 2009467"/>
              <a:gd name="connsiteX7" fmla="*/ 250557 w 353219"/>
              <a:gd name="connsiteY7" fmla="*/ 608247 h 2009467"/>
              <a:gd name="connsiteX8" fmla="*/ 244947 w 353219"/>
              <a:gd name="connsiteY8" fmla="*/ 507270 h 2009467"/>
              <a:gd name="connsiteX9" fmla="*/ 306655 w 353219"/>
              <a:gd name="connsiteY9" fmla="*/ 417513 h 2009467"/>
              <a:gd name="connsiteX10" fmla="*/ 345923 w 353219"/>
              <a:gd name="connsiteY10" fmla="*/ 198730 h 2009467"/>
              <a:gd name="connsiteX11" fmla="*/ 353219 w 353219"/>
              <a:gd name="connsiteY11" fmla="*/ 0 h 2009467"/>
              <a:gd name="connsiteX0" fmla="*/ 35487 w 353219"/>
              <a:gd name="connsiteY0" fmla="*/ 2009467 h 2009467"/>
              <a:gd name="connsiteX1" fmla="*/ 81238 w 353219"/>
              <a:gd name="connsiteY1" fmla="*/ 1710433 h 2009467"/>
              <a:gd name="connsiteX2" fmla="*/ 805 w 353219"/>
              <a:gd name="connsiteY2" fmla="*/ 1364906 h 2009467"/>
              <a:gd name="connsiteX3" fmla="*/ 42993 w 353219"/>
              <a:gd name="connsiteY3" fmla="*/ 1275815 h 2009467"/>
              <a:gd name="connsiteX4" fmla="*/ 93482 w 353219"/>
              <a:gd name="connsiteY4" fmla="*/ 1186058 h 2009467"/>
              <a:gd name="connsiteX5" fmla="*/ 132750 w 353219"/>
              <a:gd name="connsiteY5" fmla="*/ 967275 h 2009467"/>
              <a:gd name="connsiteX6" fmla="*/ 194458 w 353219"/>
              <a:gd name="connsiteY6" fmla="*/ 838249 h 2009467"/>
              <a:gd name="connsiteX7" fmla="*/ 250557 w 353219"/>
              <a:gd name="connsiteY7" fmla="*/ 608247 h 2009467"/>
              <a:gd name="connsiteX8" fmla="*/ 244947 w 353219"/>
              <a:gd name="connsiteY8" fmla="*/ 507270 h 2009467"/>
              <a:gd name="connsiteX9" fmla="*/ 306655 w 353219"/>
              <a:gd name="connsiteY9" fmla="*/ 417513 h 2009467"/>
              <a:gd name="connsiteX10" fmla="*/ 353219 w 353219"/>
              <a:gd name="connsiteY10" fmla="*/ 0 h 2009467"/>
              <a:gd name="connsiteX0" fmla="*/ 35487 w 306655"/>
              <a:gd name="connsiteY0" fmla="*/ 1591954 h 1591954"/>
              <a:gd name="connsiteX1" fmla="*/ 81238 w 306655"/>
              <a:gd name="connsiteY1" fmla="*/ 1292920 h 1591954"/>
              <a:gd name="connsiteX2" fmla="*/ 805 w 306655"/>
              <a:gd name="connsiteY2" fmla="*/ 947393 h 1591954"/>
              <a:gd name="connsiteX3" fmla="*/ 42993 w 306655"/>
              <a:gd name="connsiteY3" fmla="*/ 858302 h 1591954"/>
              <a:gd name="connsiteX4" fmla="*/ 93482 w 306655"/>
              <a:gd name="connsiteY4" fmla="*/ 768545 h 1591954"/>
              <a:gd name="connsiteX5" fmla="*/ 132750 w 306655"/>
              <a:gd name="connsiteY5" fmla="*/ 549762 h 1591954"/>
              <a:gd name="connsiteX6" fmla="*/ 194458 w 306655"/>
              <a:gd name="connsiteY6" fmla="*/ 420736 h 1591954"/>
              <a:gd name="connsiteX7" fmla="*/ 250557 w 306655"/>
              <a:gd name="connsiteY7" fmla="*/ 190734 h 1591954"/>
              <a:gd name="connsiteX8" fmla="*/ 244947 w 306655"/>
              <a:gd name="connsiteY8" fmla="*/ 89757 h 1591954"/>
              <a:gd name="connsiteX9" fmla="*/ 306655 w 306655"/>
              <a:gd name="connsiteY9" fmla="*/ 0 h 159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655" h="1591954">
                <a:moveTo>
                  <a:pt x="35487" y="1591954"/>
                </a:moveTo>
                <a:cubicBezTo>
                  <a:pt x="73821" y="1522298"/>
                  <a:pt x="87018" y="1400347"/>
                  <a:pt x="81238" y="1292920"/>
                </a:cubicBezTo>
                <a:cubicBezTo>
                  <a:pt x="75458" y="1185493"/>
                  <a:pt x="7179" y="1019829"/>
                  <a:pt x="805" y="947393"/>
                </a:cubicBezTo>
                <a:cubicBezTo>
                  <a:pt x="-5569" y="874957"/>
                  <a:pt x="27547" y="888110"/>
                  <a:pt x="42993" y="858302"/>
                </a:cubicBezTo>
                <a:cubicBezTo>
                  <a:pt x="58439" y="828494"/>
                  <a:pt x="78523" y="819968"/>
                  <a:pt x="93482" y="768545"/>
                </a:cubicBezTo>
                <a:cubicBezTo>
                  <a:pt x="108441" y="717122"/>
                  <a:pt x="115921" y="607730"/>
                  <a:pt x="132750" y="549762"/>
                </a:cubicBezTo>
                <a:cubicBezTo>
                  <a:pt x="149579" y="491794"/>
                  <a:pt x="174824" y="480574"/>
                  <a:pt x="194458" y="420736"/>
                </a:cubicBezTo>
                <a:cubicBezTo>
                  <a:pt x="214092" y="360898"/>
                  <a:pt x="242142" y="245897"/>
                  <a:pt x="250557" y="190734"/>
                </a:cubicBezTo>
                <a:cubicBezTo>
                  <a:pt x="258972" y="135571"/>
                  <a:pt x="235597" y="121546"/>
                  <a:pt x="244947" y="89757"/>
                </a:cubicBezTo>
                <a:cubicBezTo>
                  <a:pt x="254297" y="57968"/>
                  <a:pt x="288610" y="84545"/>
                  <a:pt x="306655"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6" name="Forma livre 65"/>
          <p:cNvSpPr/>
          <p:nvPr/>
        </p:nvSpPr>
        <p:spPr>
          <a:xfrm>
            <a:off x="12227328" y="8881468"/>
            <a:ext cx="55521" cy="686494"/>
          </a:xfrm>
          <a:custGeom>
            <a:avLst/>
            <a:gdLst>
              <a:gd name="connsiteX0" fmla="*/ 0 w 59877"/>
              <a:gd name="connsiteY0" fmla="*/ 656349 h 656349"/>
              <a:gd name="connsiteX1" fmla="*/ 44879 w 59877"/>
              <a:gd name="connsiteY1" fmla="*/ 510493 h 656349"/>
              <a:gd name="connsiteX2" fmla="*/ 28049 w 59877"/>
              <a:gd name="connsiteY2" fmla="*/ 353419 h 656349"/>
              <a:gd name="connsiteX3" fmla="*/ 16830 w 59877"/>
              <a:gd name="connsiteY3" fmla="*/ 196344 h 656349"/>
              <a:gd name="connsiteX4" fmla="*/ 56099 w 59877"/>
              <a:gd name="connsiteY4" fmla="*/ 89757 h 656349"/>
              <a:gd name="connsiteX5" fmla="*/ 56099 w 59877"/>
              <a:gd name="connsiteY5" fmla="*/ 0 h 656349"/>
              <a:gd name="connsiteX0" fmla="*/ 0 w 59877"/>
              <a:gd name="connsiteY0" fmla="*/ 656349 h 662010"/>
              <a:gd name="connsiteX1" fmla="*/ 5872 w 59877"/>
              <a:gd name="connsiteY1" fmla="*/ 649395 h 662010"/>
              <a:gd name="connsiteX2" fmla="*/ 44879 w 59877"/>
              <a:gd name="connsiteY2" fmla="*/ 510493 h 662010"/>
              <a:gd name="connsiteX3" fmla="*/ 28049 w 59877"/>
              <a:gd name="connsiteY3" fmla="*/ 353419 h 662010"/>
              <a:gd name="connsiteX4" fmla="*/ 16830 w 59877"/>
              <a:gd name="connsiteY4" fmla="*/ 196344 h 662010"/>
              <a:gd name="connsiteX5" fmla="*/ 56099 w 59877"/>
              <a:gd name="connsiteY5" fmla="*/ 89757 h 662010"/>
              <a:gd name="connsiteX6" fmla="*/ 56099 w 59877"/>
              <a:gd name="connsiteY6" fmla="*/ 0 h 662010"/>
              <a:gd name="connsiteX0" fmla="*/ 15740 w 55521"/>
              <a:gd name="connsiteY0" fmla="*/ 686494 h 686494"/>
              <a:gd name="connsiteX1" fmla="*/ 1516 w 55521"/>
              <a:gd name="connsiteY1" fmla="*/ 649395 h 686494"/>
              <a:gd name="connsiteX2" fmla="*/ 40523 w 55521"/>
              <a:gd name="connsiteY2" fmla="*/ 510493 h 686494"/>
              <a:gd name="connsiteX3" fmla="*/ 23693 w 55521"/>
              <a:gd name="connsiteY3" fmla="*/ 353419 h 686494"/>
              <a:gd name="connsiteX4" fmla="*/ 12474 w 55521"/>
              <a:gd name="connsiteY4" fmla="*/ 196344 h 686494"/>
              <a:gd name="connsiteX5" fmla="*/ 51743 w 55521"/>
              <a:gd name="connsiteY5" fmla="*/ 89757 h 686494"/>
              <a:gd name="connsiteX6" fmla="*/ 51743 w 55521"/>
              <a:gd name="connsiteY6" fmla="*/ 0 h 68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521" h="686494">
                <a:moveTo>
                  <a:pt x="15740" y="686494"/>
                </a:moveTo>
                <a:cubicBezTo>
                  <a:pt x="16719" y="685335"/>
                  <a:pt x="-5964" y="673704"/>
                  <a:pt x="1516" y="649395"/>
                </a:cubicBezTo>
                <a:cubicBezTo>
                  <a:pt x="8996" y="625086"/>
                  <a:pt x="36827" y="559822"/>
                  <a:pt x="40523" y="510493"/>
                </a:cubicBezTo>
                <a:cubicBezTo>
                  <a:pt x="44219" y="461164"/>
                  <a:pt x="28368" y="405777"/>
                  <a:pt x="23693" y="353419"/>
                </a:cubicBezTo>
                <a:cubicBezTo>
                  <a:pt x="19018" y="301061"/>
                  <a:pt x="7799" y="240288"/>
                  <a:pt x="12474" y="196344"/>
                </a:cubicBezTo>
                <a:cubicBezTo>
                  <a:pt x="17149" y="152400"/>
                  <a:pt x="45198" y="122481"/>
                  <a:pt x="51743" y="89757"/>
                </a:cubicBezTo>
                <a:cubicBezTo>
                  <a:pt x="58288" y="57033"/>
                  <a:pt x="55015" y="28516"/>
                  <a:pt x="51743" y="0"/>
                </a:cubicBez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7" name="Forma livre 66"/>
          <p:cNvSpPr/>
          <p:nvPr/>
        </p:nvSpPr>
        <p:spPr>
          <a:xfrm>
            <a:off x="12282849" y="8568572"/>
            <a:ext cx="290228" cy="365807"/>
          </a:xfrm>
          <a:custGeom>
            <a:avLst/>
            <a:gdLst>
              <a:gd name="connsiteX0" fmla="*/ 4023 w 267685"/>
              <a:gd name="connsiteY0" fmla="*/ 392687 h 392687"/>
              <a:gd name="connsiteX1" fmla="*/ 15243 w 267685"/>
              <a:gd name="connsiteY1" fmla="*/ 319759 h 392687"/>
              <a:gd name="connsiteX2" fmla="*/ 127439 w 267685"/>
              <a:gd name="connsiteY2" fmla="*/ 218782 h 392687"/>
              <a:gd name="connsiteX3" fmla="*/ 217196 w 267685"/>
              <a:gd name="connsiteY3" fmla="*/ 106586 h 392687"/>
              <a:gd name="connsiteX4" fmla="*/ 267685 w 267685"/>
              <a:gd name="connsiteY4" fmla="*/ 0 h 392687"/>
              <a:gd name="connsiteX0" fmla="*/ 4023 w 310780"/>
              <a:gd name="connsiteY0" fmla="*/ 343298 h 343298"/>
              <a:gd name="connsiteX1" fmla="*/ 15243 w 310780"/>
              <a:gd name="connsiteY1" fmla="*/ 270370 h 343298"/>
              <a:gd name="connsiteX2" fmla="*/ 127439 w 310780"/>
              <a:gd name="connsiteY2" fmla="*/ 169393 h 343298"/>
              <a:gd name="connsiteX3" fmla="*/ 217196 w 310780"/>
              <a:gd name="connsiteY3" fmla="*/ 57197 h 343298"/>
              <a:gd name="connsiteX4" fmla="*/ 310780 w 310780"/>
              <a:gd name="connsiteY4" fmla="*/ 0 h 343298"/>
              <a:gd name="connsiteX0" fmla="*/ 4354 w 311111"/>
              <a:gd name="connsiteY0" fmla="*/ 343298 h 343298"/>
              <a:gd name="connsiteX1" fmla="*/ 15574 w 311111"/>
              <a:gd name="connsiteY1" fmla="*/ 270370 h 343298"/>
              <a:gd name="connsiteX2" fmla="*/ 133927 w 311111"/>
              <a:gd name="connsiteY2" fmla="*/ 126178 h 343298"/>
              <a:gd name="connsiteX3" fmla="*/ 217527 w 311111"/>
              <a:gd name="connsiteY3" fmla="*/ 57197 h 343298"/>
              <a:gd name="connsiteX4" fmla="*/ 311111 w 311111"/>
              <a:gd name="connsiteY4" fmla="*/ 0 h 343298"/>
              <a:gd name="connsiteX0" fmla="*/ 717 w 307474"/>
              <a:gd name="connsiteY0" fmla="*/ 343298 h 343298"/>
              <a:gd name="connsiteX1" fmla="*/ 36563 w 307474"/>
              <a:gd name="connsiteY1" fmla="*/ 288891 h 343298"/>
              <a:gd name="connsiteX2" fmla="*/ 130290 w 307474"/>
              <a:gd name="connsiteY2" fmla="*/ 126178 h 343298"/>
              <a:gd name="connsiteX3" fmla="*/ 213890 w 307474"/>
              <a:gd name="connsiteY3" fmla="*/ 57197 h 343298"/>
              <a:gd name="connsiteX4" fmla="*/ 307474 w 307474"/>
              <a:gd name="connsiteY4" fmla="*/ 0 h 343298"/>
              <a:gd name="connsiteX0" fmla="*/ 5409 w 281383"/>
              <a:gd name="connsiteY0" fmla="*/ 355645 h 355645"/>
              <a:gd name="connsiteX1" fmla="*/ 10472 w 281383"/>
              <a:gd name="connsiteY1" fmla="*/ 288891 h 355645"/>
              <a:gd name="connsiteX2" fmla="*/ 104199 w 281383"/>
              <a:gd name="connsiteY2" fmla="*/ 126178 h 355645"/>
              <a:gd name="connsiteX3" fmla="*/ 187799 w 281383"/>
              <a:gd name="connsiteY3" fmla="*/ 57197 h 355645"/>
              <a:gd name="connsiteX4" fmla="*/ 281383 w 281383"/>
              <a:gd name="connsiteY4" fmla="*/ 0 h 355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83" h="355645">
                <a:moveTo>
                  <a:pt x="5409" y="355645"/>
                </a:moveTo>
                <a:cubicBezTo>
                  <a:pt x="734" y="333673"/>
                  <a:pt x="-5993" y="327135"/>
                  <a:pt x="10472" y="288891"/>
                </a:cubicBezTo>
                <a:cubicBezTo>
                  <a:pt x="26937" y="250647"/>
                  <a:pt x="74645" y="164794"/>
                  <a:pt x="104199" y="126178"/>
                </a:cubicBezTo>
                <a:cubicBezTo>
                  <a:pt x="133754" y="87562"/>
                  <a:pt x="164425" y="93661"/>
                  <a:pt x="187799" y="57197"/>
                </a:cubicBezTo>
                <a:cubicBezTo>
                  <a:pt x="211173" y="20733"/>
                  <a:pt x="267825" y="35061"/>
                  <a:pt x="281383"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2" name="CaixaDeTexto 121"/>
          <p:cNvSpPr txBox="1"/>
          <p:nvPr/>
        </p:nvSpPr>
        <p:spPr>
          <a:xfrm>
            <a:off x="5115017" y="10349290"/>
            <a:ext cx="2089027" cy="707886"/>
          </a:xfrm>
          <a:prstGeom prst="rect">
            <a:avLst/>
          </a:prstGeom>
          <a:solidFill>
            <a:schemeClr val="bg2"/>
          </a:solidFill>
          <a:ln>
            <a:solidFill>
              <a:schemeClr val="bg2">
                <a:lumMod val="10000"/>
              </a:schemeClr>
            </a:solidFill>
          </a:ln>
        </p:spPr>
        <p:txBody>
          <a:bodyPr wrap="square" rtlCol="0">
            <a:spAutoFit/>
          </a:bodyPr>
          <a:lstStyle>
            <a:defPPr>
              <a:defRPr lang="pt-BR"/>
            </a:defPPr>
            <a:lvl1pPr algn="ctr">
              <a:defRPr sz="1000">
                <a:solidFill>
                  <a:schemeClr val="tx1">
                    <a:lumMod val="95000"/>
                    <a:lumOff val="5000"/>
                  </a:schemeClr>
                </a:solidFill>
                <a:latin typeface="Arial" panose="020B0604020202020204" pitchFamily="34" charset="0"/>
                <a:cs typeface="Arial" panose="020B0604020202020204" pitchFamily="34" charset="0"/>
              </a:defRPr>
            </a:lvl1pPr>
          </a:lstStyle>
          <a:p>
            <a:r>
              <a:rPr lang="pt-BR" b="1" dirty="0" smtClean="0"/>
              <a:t>TIS: </a:t>
            </a:r>
            <a:r>
              <a:rPr lang="pt-BR" dirty="0" smtClean="0"/>
              <a:t>Contorno Maraiwarsede</a:t>
            </a:r>
          </a:p>
          <a:p>
            <a:r>
              <a:rPr lang="pt-BR" dirty="0" smtClean="0"/>
              <a:t>Trecho: BR-421/MT (178 km)</a:t>
            </a:r>
          </a:p>
          <a:p>
            <a:r>
              <a:rPr lang="pt-BR" b="1" dirty="0" smtClean="0">
                <a:solidFill>
                  <a:srgbClr val="FF0000"/>
                </a:solidFill>
              </a:rPr>
              <a:t>Fase de LP</a:t>
            </a:r>
          </a:p>
          <a:p>
            <a:r>
              <a:rPr lang="pt-BR" b="1" dirty="0">
                <a:solidFill>
                  <a:srgbClr val="FF0000"/>
                </a:solidFill>
              </a:rPr>
              <a:t>Pendência </a:t>
            </a:r>
            <a:r>
              <a:rPr lang="pt-BR" b="1" dirty="0" smtClean="0">
                <a:solidFill>
                  <a:srgbClr val="FF0000"/>
                </a:solidFill>
              </a:rPr>
              <a:t>FUNAI</a:t>
            </a:r>
            <a:endParaRPr lang="pt-BR" b="1" dirty="0">
              <a:solidFill>
                <a:srgbClr val="FF0000"/>
              </a:solidFill>
            </a:endParaRPr>
          </a:p>
        </p:txBody>
      </p:sp>
      <p:cxnSp>
        <p:nvCxnSpPr>
          <p:cNvPr id="123" name="Conector de seta reta 122"/>
          <p:cNvCxnSpPr/>
          <p:nvPr/>
        </p:nvCxnSpPr>
        <p:spPr>
          <a:xfrm flipH="1">
            <a:off x="11683603" y="2610528"/>
            <a:ext cx="3818069" cy="2486374"/>
          </a:xfrm>
          <a:prstGeom prst="straightConnector1">
            <a:avLst/>
          </a:prstGeom>
          <a:ln>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126" name="Conector de seta reta 125"/>
          <p:cNvCxnSpPr/>
          <p:nvPr/>
        </p:nvCxnSpPr>
        <p:spPr>
          <a:xfrm flipH="1">
            <a:off x="9843267" y="2610528"/>
            <a:ext cx="5654724" cy="2820809"/>
          </a:xfrm>
          <a:prstGeom prst="straightConnector1">
            <a:avLst/>
          </a:prstGeom>
          <a:ln>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128" name="Conector de seta reta 127"/>
          <p:cNvCxnSpPr>
            <a:stCxn id="122" idx="3"/>
          </p:cNvCxnSpPr>
          <p:nvPr/>
        </p:nvCxnSpPr>
        <p:spPr>
          <a:xfrm flipV="1">
            <a:off x="7204044" y="9437117"/>
            <a:ext cx="4897016" cy="1266116"/>
          </a:xfrm>
          <a:prstGeom prst="straightConnector1">
            <a:avLst/>
          </a:prstGeom>
          <a:ln>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sp>
        <p:nvSpPr>
          <p:cNvPr id="82" name="Forma livre 81"/>
          <p:cNvSpPr/>
          <p:nvPr/>
        </p:nvSpPr>
        <p:spPr>
          <a:xfrm>
            <a:off x="11987803" y="9912281"/>
            <a:ext cx="177313" cy="187697"/>
          </a:xfrm>
          <a:custGeom>
            <a:avLst/>
            <a:gdLst>
              <a:gd name="connsiteX0" fmla="*/ 259006 w 259006"/>
              <a:gd name="connsiteY0" fmla="*/ 114578 h 209468"/>
              <a:gd name="connsiteX1" fmla="*/ 8840 w 259006"/>
              <a:gd name="connsiteY1" fmla="*/ 2434 h 209468"/>
              <a:gd name="connsiteX2" fmla="*/ 51972 w 259006"/>
              <a:gd name="connsiteY2" fmla="*/ 209468 h 209468"/>
              <a:gd name="connsiteX3" fmla="*/ 51972 w 259006"/>
              <a:gd name="connsiteY3" fmla="*/ 209468 h 209468"/>
              <a:gd name="connsiteX4" fmla="*/ 51972 w 259006"/>
              <a:gd name="connsiteY4" fmla="*/ 209468 h 209468"/>
              <a:gd name="connsiteX0" fmla="*/ 257931 w 257931"/>
              <a:gd name="connsiteY0" fmla="*/ 132860 h 227750"/>
              <a:gd name="connsiteX1" fmla="*/ 26550 w 257931"/>
              <a:gd name="connsiteY1" fmla="*/ 19982 h 227750"/>
              <a:gd name="connsiteX2" fmla="*/ 7765 w 257931"/>
              <a:gd name="connsiteY2" fmla="*/ 20716 h 227750"/>
              <a:gd name="connsiteX3" fmla="*/ 50897 w 257931"/>
              <a:gd name="connsiteY3" fmla="*/ 227750 h 227750"/>
              <a:gd name="connsiteX4" fmla="*/ 50897 w 257931"/>
              <a:gd name="connsiteY4" fmla="*/ 227750 h 227750"/>
              <a:gd name="connsiteX5" fmla="*/ 50897 w 257931"/>
              <a:gd name="connsiteY5" fmla="*/ 227750 h 227750"/>
              <a:gd name="connsiteX0" fmla="*/ 252874 w 252874"/>
              <a:gd name="connsiteY0" fmla="*/ 137569 h 232459"/>
              <a:gd name="connsiteX1" fmla="*/ 32090 w 252874"/>
              <a:gd name="connsiteY1" fmla="*/ 15701 h 232459"/>
              <a:gd name="connsiteX2" fmla="*/ 2708 w 252874"/>
              <a:gd name="connsiteY2" fmla="*/ 25425 h 232459"/>
              <a:gd name="connsiteX3" fmla="*/ 45840 w 252874"/>
              <a:gd name="connsiteY3" fmla="*/ 232459 h 232459"/>
              <a:gd name="connsiteX4" fmla="*/ 45840 w 252874"/>
              <a:gd name="connsiteY4" fmla="*/ 232459 h 232459"/>
              <a:gd name="connsiteX5" fmla="*/ 45840 w 252874"/>
              <a:gd name="connsiteY5" fmla="*/ 232459 h 232459"/>
              <a:gd name="connsiteX0" fmla="*/ 211913 w 211913"/>
              <a:gd name="connsiteY0" fmla="*/ 117942 h 232459"/>
              <a:gd name="connsiteX1" fmla="*/ 32090 w 211913"/>
              <a:gd name="connsiteY1" fmla="*/ 15701 h 232459"/>
              <a:gd name="connsiteX2" fmla="*/ 2708 w 211913"/>
              <a:gd name="connsiteY2" fmla="*/ 25425 h 232459"/>
              <a:gd name="connsiteX3" fmla="*/ 45840 w 211913"/>
              <a:gd name="connsiteY3" fmla="*/ 232459 h 232459"/>
              <a:gd name="connsiteX4" fmla="*/ 45840 w 211913"/>
              <a:gd name="connsiteY4" fmla="*/ 232459 h 232459"/>
              <a:gd name="connsiteX5" fmla="*/ 45840 w 211913"/>
              <a:gd name="connsiteY5" fmla="*/ 232459 h 232459"/>
              <a:gd name="connsiteX0" fmla="*/ 233427 w 233427"/>
              <a:gd name="connsiteY0" fmla="*/ 81674 h 232459"/>
              <a:gd name="connsiteX1" fmla="*/ 32090 w 233427"/>
              <a:gd name="connsiteY1" fmla="*/ 15701 h 232459"/>
              <a:gd name="connsiteX2" fmla="*/ 2708 w 233427"/>
              <a:gd name="connsiteY2" fmla="*/ 25425 h 232459"/>
              <a:gd name="connsiteX3" fmla="*/ 45840 w 233427"/>
              <a:gd name="connsiteY3" fmla="*/ 232459 h 232459"/>
              <a:gd name="connsiteX4" fmla="*/ 45840 w 233427"/>
              <a:gd name="connsiteY4" fmla="*/ 232459 h 232459"/>
              <a:gd name="connsiteX5" fmla="*/ 45840 w 233427"/>
              <a:gd name="connsiteY5" fmla="*/ 232459 h 232459"/>
              <a:gd name="connsiteX0" fmla="*/ 230868 w 230868"/>
              <a:gd name="connsiteY0" fmla="*/ 81674 h 232459"/>
              <a:gd name="connsiteX1" fmla="*/ 61804 w 230868"/>
              <a:gd name="connsiteY1" fmla="*/ 15701 h 232459"/>
              <a:gd name="connsiteX2" fmla="*/ 149 w 230868"/>
              <a:gd name="connsiteY2" fmla="*/ 25425 h 232459"/>
              <a:gd name="connsiteX3" fmla="*/ 43281 w 230868"/>
              <a:gd name="connsiteY3" fmla="*/ 232459 h 232459"/>
              <a:gd name="connsiteX4" fmla="*/ 43281 w 230868"/>
              <a:gd name="connsiteY4" fmla="*/ 232459 h 232459"/>
              <a:gd name="connsiteX5" fmla="*/ 43281 w 230868"/>
              <a:gd name="connsiteY5" fmla="*/ 232459 h 232459"/>
              <a:gd name="connsiteX0" fmla="*/ 198894 w 198894"/>
              <a:gd name="connsiteY0" fmla="*/ 81674 h 232459"/>
              <a:gd name="connsiteX1" fmla="*/ 29830 w 198894"/>
              <a:gd name="connsiteY1" fmla="*/ 15701 h 232459"/>
              <a:gd name="connsiteX2" fmla="*/ 447 w 198894"/>
              <a:gd name="connsiteY2" fmla="*/ 25425 h 232459"/>
              <a:gd name="connsiteX3" fmla="*/ 11307 w 198894"/>
              <a:gd name="connsiteY3" fmla="*/ 232459 h 232459"/>
              <a:gd name="connsiteX4" fmla="*/ 11307 w 198894"/>
              <a:gd name="connsiteY4" fmla="*/ 232459 h 232459"/>
              <a:gd name="connsiteX5" fmla="*/ 11307 w 198894"/>
              <a:gd name="connsiteY5" fmla="*/ 232459 h 232459"/>
              <a:gd name="connsiteX0" fmla="*/ 200921 w 200921"/>
              <a:gd name="connsiteY0" fmla="*/ 81674 h 232459"/>
              <a:gd name="connsiteX1" fmla="*/ 69508 w 200921"/>
              <a:gd name="connsiteY1" fmla="*/ 15701 h 232459"/>
              <a:gd name="connsiteX2" fmla="*/ 2474 w 200921"/>
              <a:gd name="connsiteY2" fmla="*/ 25425 h 232459"/>
              <a:gd name="connsiteX3" fmla="*/ 13334 w 200921"/>
              <a:gd name="connsiteY3" fmla="*/ 232459 h 232459"/>
              <a:gd name="connsiteX4" fmla="*/ 13334 w 200921"/>
              <a:gd name="connsiteY4" fmla="*/ 232459 h 232459"/>
              <a:gd name="connsiteX5" fmla="*/ 13334 w 200921"/>
              <a:gd name="connsiteY5" fmla="*/ 232459 h 232459"/>
              <a:gd name="connsiteX0" fmla="*/ 187587 w 187587"/>
              <a:gd name="connsiteY0" fmla="*/ 78516 h 229301"/>
              <a:gd name="connsiteX1" fmla="*/ 56174 w 187587"/>
              <a:gd name="connsiteY1" fmla="*/ 12543 h 229301"/>
              <a:gd name="connsiteX2" fmla="*/ 16033 w 187587"/>
              <a:gd name="connsiteY2" fmla="*/ 29521 h 229301"/>
              <a:gd name="connsiteX3" fmla="*/ 0 w 187587"/>
              <a:gd name="connsiteY3" fmla="*/ 229301 h 229301"/>
              <a:gd name="connsiteX4" fmla="*/ 0 w 187587"/>
              <a:gd name="connsiteY4" fmla="*/ 229301 h 229301"/>
              <a:gd name="connsiteX5" fmla="*/ 0 w 187587"/>
              <a:gd name="connsiteY5" fmla="*/ 229301 h 22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587" h="229301">
                <a:moveTo>
                  <a:pt x="187587" y="78516"/>
                </a:moveTo>
                <a:cubicBezTo>
                  <a:pt x="113992" y="37893"/>
                  <a:pt x="129769" y="53166"/>
                  <a:pt x="56174" y="12543"/>
                </a:cubicBezTo>
                <a:cubicBezTo>
                  <a:pt x="14480" y="-6148"/>
                  <a:pt x="25395" y="-6605"/>
                  <a:pt x="16033" y="29521"/>
                </a:cubicBezTo>
                <a:cubicBezTo>
                  <a:pt x="6671" y="65647"/>
                  <a:pt x="0" y="229301"/>
                  <a:pt x="0" y="229301"/>
                </a:cubicBezTo>
                <a:lnTo>
                  <a:pt x="0" y="229301"/>
                </a:lnTo>
                <a:lnTo>
                  <a:pt x="0" y="229301"/>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7" name="Forma livre 86"/>
          <p:cNvSpPr/>
          <p:nvPr/>
        </p:nvSpPr>
        <p:spPr>
          <a:xfrm>
            <a:off x="10881500" y="10062593"/>
            <a:ext cx="1106303" cy="53233"/>
          </a:xfrm>
          <a:custGeom>
            <a:avLst/>
            <a:gdLst>
              <a:gd name="connsiteX0" fmla="*/ 957532 w 957532"/>
              <a:gd name="connsiteY0" fmla="*/ 51759 h 61773"/>
              <a:gd name="connsiteX1" fmla="*/ 405442 w 957532"/>
              <a:gd name="connsiteY1" fmla="*/ 43132 h 61773"/>
              <a:gd name="connsiteX2" fmla="*/ 215661 w 957532"/>
              <a:gd name="connsiteY2" fmla="*/ 60385 h 61773"/>
              <a:gd name="connsiteX3" fmla="*/ 0 w 957532"/>
              <a:gd name="connsiteY3" fmla="*/ 0 h 61773"/>
              <a:gd name="connsiteX0" fmla="*/ 957532 w 957532"/>
              <a:gd name="connsiteY0" fmla="*/ 29425 h 39439"/>
              <a:gd name="connsiteX1" fmla="*/ 405442 w 957532"/>
              <a:gd name="connsiteY1" fmla="*/ 20798 h 39439"/>
              <a:gd name="connsiteX2" fmla="*/ 215661 w 957532"/>
              <a:gd name="connsiteY2" fmla="*/ 38051 h 39439"/>
              <a:gd name="connsiteX3" fmla="*/ 0 w 957532"/>
              <a:gd name="connsiteY3" fmla="*/ 0 h 39439"/>
            </a:gdLst>
            <a:ahLst/>
            <a:cxnLst>
              <a:cxn ang="0">
                <a:pos x="connsiteX0" y="connsiteY0"/>
              </a:cxn>
              <a:cxn ang="0">
                <a:pos x="connsiteX1" y="connsiteY1"/>
              </a:cxn>
              <a:cxn ang="0">
                <a:pos x="connsiteX2" y="connsiteY2"/>
              </a:cxn>
              <a:cxn ang="0">
                <a:pos x="connsiteX3" y="connsiteY3"/>
              </a:cxn>
            </a:cxnLst>
            <a:rect l="l" t="t" r="r" b="b"/>
            <a:pathLst>
              <a:path w="957532" h="39439">
                <a:moveTo>
                  <a:pt x="957532" y="29425"/>
                </a:moveTo>
                <a:lnTo>
                  <a:pt x="405442" y="20798"/>
                </a:lnTo>
                <a:cubicBezTo>
                  <a:pt x="281797" y="22236"/>
                  <a:pt x="283235" y="45240"/>
                  <a:pt x="215661" y="38051"/>
                </a:cubicBezTo>
                <a:cubicBezTo>
                  <a:pt x="148087" y="30862"/>
                  <a:pt x="74043" y="26598"/>
                  <a:pt x="0" y="0"/>
                </a:cubicBez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8" name="Forma livre 87"/>
          <p:cNvSpPr/>
          <p:nvPr/>
        </p:nvSpPr>
        <p:spPr>
          <a:xfrm>
            <a:off x="10135424" y="9822264"/>
            <a:ext cx="749926" cy="311447"/>
          </a:xfrm>
          <a:custGeom>
            <a:avLst/>
            <a:gdLst>
              <a:gd name="connsiteX0" fmla="*/ 690114 w 690114"/>
              <a:gd name="connsiteY0" fmla="*/ 155275 h 224015"/>
              <a:gd name="connsiteX1" fmla="*/ 577970 w 690114"/>
              <a:gd name="connsiteY1" fmla="*/ 103517 h 224015"/>
              <a:gd name="connsiteX2" fmla="*/ 414068 w 690114"/>
              <a:gd name="connsiteY2" fmla="*/ 172528 h 224015"/>
              <a:gd name="connsiteX3" fmla="*/ 284672 w 690114"/>
              <a:gd name="connsiteY3" fmla="*/ 215660 h 224015"/>
              <a:gd name="connsiteX4" fmla="*/ 0 w 690114"/>
              <a:gd name="connsiteY4" fmla="*/ 0 h 224015"/>
              <a:gd name="connsiteX0" fmla="*/ 679356 w 679356"/>
              <a:gd name="connsiteY0" fmla="*/ 172358 h 224015"/>
              <a:gd name="connsiteX1" fmla="*/ 577970 w 679356"/>
              <a:gd name="connsiteY1" fmla="*/ 103517 h 224015"/>
              <a:gd name="connsiteX2" fmla="*/ 414068 w 679356"/>
              <a:gd name="connsiteY2" fmla="*/ 172528 h 224015"/>
              <a:gd name="connsiteX3" fmla="*/ 284672 w 679356"/>
              <a:gd name="connsiteY3" fmla="*/ 215660 h 224015"/>
              <a:gd name="connsiteX4" fmla="*/ 0 w 679356"/>
              <a:gd name="connsiteY4" fmla="*/ 0 h 224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356" h="224015">
                <a:moveTo>
                  <a:pt x="679356" y="172358"/>
                </a:moveTo>
                <a:cubicBezTo>
                  <a:pt x="646288" y="145041"/>
                  <a:pt x="622185" y="103489"/>
                  <a:pt x="577970" y="103517"/>
                </a:cubicBezTo>
                <a:cubicBezTo>
                  <a:pt x="533755" y="103545"/>
                  <a:pt x="462951" y="153838"/>
                  <a:pt x="414068" y="172528"/>
                </a:cubicBezTo>
                <a:cubicBezTo>
                  <a:pt x="365185" y="191218"/>
                  <a:pt x="353683" y="244415"/>
                  <a:pt x="284672" y="215660"/>
                </a:cubicBezTo>
                <a:cubicBezTo>
                  <a:pt x="215661" y="186905"/>
                  <a:pt x="107830" y="93452"/>
                  <a:pt x="0"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9" name="CaixaDeTexto 88"/>
          <p:cNvSpPr txBox="1"/>
          <p:nvPr/>
        </p:nvSpPr>
        <p:spPr>
          <a:xfrm>
            <a:off x="11543857" y="9751549"/>
            <a:ext cx="470000" cy="153888"/>
          </a:xfrm>
          <a:prstGeom prst="rect">
            <a:avLst/>
          </a:prstGeom>
          <a:noFill/>
        </p:spPr>
        <p:txBody>
          <a:bodyPr wrap="none" rtlCol="0">
            <a:spAutoFit/>
          </a:bodyPr>
          <a:lstStyle/>
          <a:p>
            <a:r>
              <a:rPr lang="pt-BR" sz="400" b="1" dirty="0" smtClean="0">
                <a:latin typeface="Arial Black" panose="020B0A04020102020204" pitchFamily="34" charset="0"/>
                <a:cs typeface="Times New Roman" panose="02020603050405020304" pitchFamily="18" charset="0"/>
              </a:rPr>
              <a:t>Querência</a:t>
            </a:r>
            <a:endParaRPr lang="pt-BR" sz="400" b="1" dirty="0">
              <a:latin typeface="Arial Black" panose="020B0A04020102020204" pitchFamily="34" charset="0"/>
              <a:cs typeface="Times New Roman" panose="02020603050405020304" pitchFamily="18" charset="0"/>
            </a:endParaRPr>
          </a:p>
        </p:txBody>
      </p:sp>
      <p:sp>
        <p:nvSpPr>
          <p:cNvPr id="141" name="CaixaDeTexto 140"/>
          <p:cNvSpPr txBox="1"/>
          <p:nvPr/>
        </p:nvSpPr>
        <p:spPr>
          <a:xfrm>
            <a:off x="10243443" y="10082901"/>
            <a:ext cx="391454" cy="215444"/>
          </a:xfrm>
          <a:prstGeom prst="rect">
            <a:avLst/>
          </a:prstGeom>
          <a:noFill/>
        </p:spPr>
        <p:txBody>
          <a:bodyPr wrap="none" rtlCol="0">
            <a:spAutoFit/>
          </a:bodyPr>
          <a:lstStyle/>
          <a:p>
            <a:pPr algn="ctr"/>
            <a:r>
              <a:rPr lang="pt-BR" sz="400" b="1" dirty="0" smtClean="0">
                <a:latin typeface="Arial Black" panose="020B0A04020102020204" pitchFamily="34" charset="0"/>
                <a:cs typeface="Times New Roman" panose="02020603050405020304" pitchFamily="18" charset="0"/>
              </a:rPr>
              <a:t>Nova </a:t>
            </a:r>
          </a:p>
          <a:p>
            <a:pPr algn="ctr"/>
            <a:r>
              <a:rPr lang="pt-BR" sz="400" b="1" dirty="0" smtClean="0">
                <a:latin typeface="Arial Black" panose="020B0A04020102020204" pitchFamily="34" charset="0"/>
                <a:cs typeface="Times New Roman" panose="02020603050405020304" pitchFamily="18" charset="0"/>
              </a:rPr>
              <a:t>Ubiratã</a:t>
            </a:r>
            <a:endParaRPr lang="pt-BR" sz="400" b="1" dirty="0">
              <a:latin typeface="Arial Black" panose="020B0A04020102020204" pitchFamily="34" charset="0"/>
              <a:cs typeface="Times New Roman" panose="02020603050405020304" pitchFamily="18" charset="0"/>
            </a:endParaRPr>
          </a:p>
        </p:txBody>
      </p:sp>
      <p:sp>
        <p:nvSpPr>
          <p:cNvPr id="142" name="CaixaDeTexto 141"/>
          <p:cNvSpPr txBox="1"/>
          <p:nvPr/>
        </p:nvSpPr>
        <p:spPr>
          <a:xfrm>
            <a:off x="5978769" y="13200340"/>
            <a:ext cx="2713153" cy="1015663"/>
          </a:xfrm>
          <a:prstGeom prst="rect">
            <a:avLst/>
          </a:prstGeom>
          <a:solidFill>
            <a:schemeClr val="bg2"/>
          </a:solidFill>
          <a:ln>
            <a:solidFill>
              <a:schemeClr val="bg2">
                <a:lumMod val="10000"/>
              </a:schemeClr>
            </a:solidFill>
          </a:ln>
        </p:spPr>
        <p:txBody>
          <a:bodyPr wrap="square" rtlCol="0">
            <a:spAutoFit/>
          </a:bodyPr>
          <a:lstStyle>
            <a:defPPr>
              <a:defRPr lang="pt-BR"/>
            </a:defPPr>
            <a:lvl1pPr algn="ctr">
              <a:defRPr sz="1000">
                <a:solidFill>
                  <a:schemeClr val="tx1">
                    <a:lumMod val="95000"/>
                    <a:lumOff val="5000"/>
                  </a:schemeClr>
                </a:solidFill>
                <a:latin typeface="Arial" panose="020B0604020202020204" pitchFamily="34" charset="0"/>
                <a:cs typeface="Arial" panose="020B0604020202020204" pitchFamily="34" charset="0"/>
              </a:defRPr>
            </a:lvl1pPr>
          </a:lstStyle>
          <a:p>
            <a:r>
              <a:rPr lang="pt-BR" b="1" dirty="0" err="1" smtClean="0"/>
              <a:t>TIs</a:t>
            </a:r>
            <a:r>
              <a:rPr lang="pt-BR" b="1" dirty="0" smtClean="0"/>
              <a:t>: </a:t>
            </a:r>
            <a:r>
              <a:rPr lang="pt-BR" dirty="0" smtClean="0"/>
              <a:t>Nova Ubiratã/MT a Querência/MT</a:t>
            </a:r>
          </a:p>
          <a:p>
            <a:r>
              <a:rPr lang="pt-BR" dirty="0" smtClean="0"/>
              <a:t>Parque do Xingu, Pequizal do Naruvôtu, Batovi</a:t>
            </a:r>
            <a:r>
              <a:rPr lang="pt-BR" dirty="0"/>
              <a:t> </a:t>
            </a:r>
            <a:r>
              <a:rPr lang="pt-BR" dirty="0" smtClean="0"/>
              <a:t>e Pimentel Barbosa</a:t>
            </a:r>
          </a:p>
          <a:p>
            <a:r>
              <a:rPr lang="pt-BR" b="1" dirty="0"/>
              <a:t>Trecho: </a:t>
            </a:r>
            <a:r>
              <a:rPr lang="pt-BR" dirty="0" smtClean="0"/>
              <a:t>BR-242/MT (454,75 km)</a:t>
            </a:r>
          </a:p>
          <a:p>
            <a:r>
              <a:rPr lang="pt-BR" b="1" dirty="0">
                <a:solidFill>
                  <a:srgbClr val="FF0000"/>
                </a:solidFill>
              </a:rPr>
              <a:t>Fase de LI</a:t>
            </a:r>
          </a:p>
          <a:p>
            <a:r>
              <a:rPr lang="pt-BR" b="1" dirty="0">
                <a:solidFill>
                  <a:srgbClr val="FF0000"/>
                </a:solidFill>
              </a:rPr>
              <a:t>Pendência </a:t>
            </a:r>
            <a:r>
              <a:rPr lang="pt-BR" b="1" dirty="0" smtClean="0">
                <a:solidFill>
                  <a:srgbClr val="FF0000"/>
                </a:solidFill>
              </a:rPr>
              <a:t>FUNAI</a:t>
            </a:r>
            <a:endParaRPr lang="pt-BR" dirty="0"/>
          </a:p>
        </p:txBody>
      </p:sp>
      <p:cxnSp>
        <p:nvCxnSpPr>
          <p:cNvPr id="143" name="Conector de seta reta 142"/>
          <p:cNvCxnSpPr>
            <a:stCxn id="142" idx="3"/>
          </p:cNvCxnSpPr>
          <p:nvPr/>
        </p:nvCxnSpPr>
        <p:spPr>
          <a:xfrm flipV="1">
            <a:off x="8691922" y="10325228"/>
            <a:ext cx="2653273" cy="3382944"/>
          </a:xfrm>
          <a:prstGeom prst="straightConnector1">
            <a:avLst/>
          </a:prstGeom>
          <a:ln>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sp>
        <p:nvSpPr>
          <p:cNvPr id="145" name="CaixaDeTexto 144"/>
          <p:cNvSpPr txBox="1"/>
          <p:nvPr/>
        </p:nvSpPr>
        <p:spPr>
          <a:xfrm rot="17173923">
            <a:off x="12003680" y="8996099"/>
            <a:ext cx="365806" cy="169277"/>
          </a:xfrm>
          <a:prstGeom prst="rect">
            <a:avLst/>
          </a:prstGeom>
          <a:noFill/>
        </p:spPr>
        <p:txBody>
          <a:bodyPr wrap="none" rtlCol="0">
            <a:spAutoFit/>
          </a:bodyPr>
          <a:lstStyle>
            <a:defPPr>
              <a:defRPr lang="pt-BR"/>
            </a:defPPr>
            <a:lvl1pPr algn="ctr">
              <a:defRPr sz="1200">
                <a:solidFill>
                  <a:srgbClr val="0070C0"/>
                </a:solidFill>
                <a:latin typeface="Tw Cen MT Condensed Extra Bold" panose="020B0803020202020204" pitchFamily="34" charset="0"/>
              </a:defRPr>
            </a:lvl1pPr>
          </a:lstStyle>
          <a:p>
            <a:r>
              <a:rPr lang="en-US" sz="500" dirty="0" smtClean="0">
                <a:solidFill>
                  <a:schemeClr val="tx1">
                    <a:lumMod val="95000"/>
                    <a:lumOff val="5000"/>
                  </a:schemeClr>
                </a:solidFill>
              </a:rPr>
              <a:t>BR-158</a:t>
            </a:r>
            <a:endParaRPr lang="pt-BR" sz="500" dirty="0">
              <a:solidFill>
                <a:schemeClr val="tx1">
                  <a:lumMod val="95000"/>
                  <a:lumOff val="5000"/>
                </a:schemeClr>
              </a:solidFill>
            </a:endParaRPr>
          </a:p>
        </p:txBody>
      </p:sp>
      <p:sp>
        <p:nvSpPr>
          <p:cNvPr id="147" name="CaixaDeTexto 146"/>
          <p:cNvSpPr txBox="1"/>
          <p:nvPr/>
        </p:nvSpPr>
        <p:spPr>
          <a:xfrm rot="17173923">
            <a:off x="11807277" y="10289548"/>
            <a:ext cx="365806" cy="169277"/>
          </a:xfrm>
          <a:prstGeom prst="rect">
            <a:avLst/>
          </a:prstGeom>
          <a:noFill/>
        </p:spPr>
        <p:txBody>
          <a:bodyPr wrap="none" rtlCol="0">
            <a:spAutoFit/>
          </a:bodyPr>
          <a:lstStyle>
            <a:defPPr>
              <a:defRPr lang="pt-BR"/>
            </a:defPPr>
            <a:lvl1pPr algn="ctr">
              <a:defRPr sz="1200">
                <a:solidFill>
                  <a:srgbClr val="0070C0"/>
                </a:solidFill>
                <a:latin typeface="Tw Cen MT Condensed Extra Bold" panose="020B0803020202020204" pitchFamily="34" charset="0"/>
              </a:defRPr>
            </a:lvl1pPr>
          </a:lstStyle>
          <a:p>
            <a:r>
              <a:rPr lang="en-US" sz="500" dirty="0" smtClean="0">
                <a:solidFill>
                  <a:schemeClr val="tx1">
                    <a:lumMod val="95000"/>
                    <a:lumOff val="5000"/>
                  </a:schemeClr>
                </a:solidFill>
              </a:rPr>
              <a:t>BR-158</a:t>
            </a:r>
            <a:endParaRPr lang="pt-BR" sz="500" dirty="0">
              <a:solidFill>
                <a:schemeClr val="tx1">
                  <a:lumMod val="95000"/>
                  <a:lumOff val="5000"/>
                </a:schemeClr>
              </a:solidFill>
            </a:endParaRPr>
          </a:p>
        </p:txBody>
      </p:sp>
      <p:sp>
        <p:nvSpPr>
          <p:cNvPr id="148" name="CaixaDeTexto 147"/>
          <p:cNvSpPr txBox="1"/>
          <p:nvPr/>
        </p:nvSpPr>
        <p:spPr>
          <a:xfrm rot="156973">
            <a:off x="12588817" y="10091621"/>
            <a:ext cx="365806" cy="169277"/>
          </a:xfrm>
          <a:prstGeom prst="rect">
            <a:avLst/>
          </a:prstGeom>
          <a:noFill/>
        </p:spPr>
        <p:txBody>
          <a:bodyPr wrap="none" rtlCol="0">
            <a:spAutoFit/>
          </a:bodyPr>
          <a:lstStyle>
            <a:defPPr>
              <a:defRPr lang="pt-BR"/>
            </a:defPPr>
            <a:lvl1pPr algn="ctr">
              <a:defRPr sz="1200">
                <a:solidFill>
                  <a:srgbClr val="0070C0"/>
                </a:solidFill>
                <a:latin typeface="Tw Cen MT Condensed Extra Bold" panose="020B0803020202020204" pitchFamily="34" charset="0"/>
              </a:defRPr>
            </a:lvl1pPr>
          </a:lstStyle>
          <a:p>
            <a:r>
              <a:rPr lang="en-US" sz="500" dirty="0" smtClean="0">
                <a:solidFill>
                  <a:schemeClr val="tx1">
                    <a:lumMod val="95000"/>
                    <a:lumOff val="5000"/>
                  </a:schemeClr>
                </a:solidFill>
              </a:rPr>
              <a:t>BR-080</a:t>
            </a:r>
            <a:endParaRPr lang="pt-BR" sz="500" dirty="0">
              <a:solidFill>
                <a:schemeClr val="tx1">
                  <a:lumMod val="95000"/>
                  <a:lumOff val="5000"/>
                </a:schemeClr>
              </a:solidFill>
            </a:endParaRPr>
          </a:p>
        </p:txBody>
      </p:sp>
      <p:sp>
        <p:nvSpPr>
          <p:cNvPr id="149" name="CaixaDeTexto 148"/>
          <p:cNvSpPr txBox="1"/>
          <p:nvPr/>
        </p:nvSpPr>
        <p:spPr>
          <a:xfrm rot="156973">
            <a:off x="11039205" y="9807724"/>
            <a:ext cx="365806" cy="169277"/>
          </a:xfrm>
          <a:prstGeom prst="rect">
            <a:avLst/>
          </a:prstGeom>
          <a:noFill/>
        </p:spPr>
        <p:txBody>
          <a:bodyPr wrap="none" rtlCol="0">
            <a:spAutoFit/>
          </a:bodyPr>
          <a:lstStyle>
            <a:defPPr>
              <a:defRPr lang="pt-BR"/>
            </a:defPPr>
            <a:lvl1pPr algn="ctr">
              <a:defRPr sz="1200">
                <a:solidFill>
                  <a:srgbClr val="0070C0"/>
                </a:solidFill>
                <a:latin typeface="Tw Cen MT Condensed Extra Bold" panose="020B0803020202020204" pitchFamily="34" charset="0"/>
              </a:defRPr>
            </a:lvl1pPr>
          </a:lstStyle>
          <a:p>
            <a:r>
              <a:rPr lang="en-US" sz="500" dirty="0" smtClean="0">
                <a:solidFill>
                  <a:schemeClr val="tx1">
                    <a:lumMod val="95000"/>
                    <a:lumOff val="5000"/>
                  </a:schemeClr>
                </a:solidFill>
              </a:rPr>
              <a:t>BR-242</a:t>
            </a:r>
            <a:endParaRPr lang="pt-BR" sz="500" dirty="0">
              <a:solidFill>
                <a:schemeClr val="tx1">
                  <a:lumMod val="95000"/>
                  <a:lumOff val="5000"/>
                </a:schemeClr>
              </a:solidFill>
            </a:endParaRPr>
          </a:p>
        </p:txBody>
      </p:sp>
      <p:sp>
        <p:nvSpPr>
          <p:cNvPr id="101" name="Forma livre 100"/>
          <p:cNvSpPr/>
          <p:nvPr/>
        </p:nvSpPr>
        <p:spPr>
          <a:xfrm>
            <a:off x="7837433" y="9929795"/>
            <a:ext cx="2842073" cy="1955328"/>
          </a:xfrm>
          <a:custGeom>
            <a:avLst/>
            <a:gdLst>
              <a:gd name="connsiteX0" fmla="*/ 3332344 w 3332344"/>
              <a:gd name="connsiteY0" fmla="*/ 2332924 h 2332924"/>
              <a:gd name="connsiteX1" fmla="*/ 3224948 w 3332344"/>
              <a:gd name="connsiteY1" fmla="*/ 2247008 h 2332924"/>
              <a:gd name="connsiteX2" fmla="*/ 3185058 w 3332344"/>
              <a:gd name="connsiteY2" fmla="*/ 2136543 h 2332924"/>
              <a:gd name="connsiteX3" fmla="*/ 3010156 w 3332344"/>
              <a:gd name="connsiteY3" fmla="*/ 2102790 h 2332924"/>
              <a:gd name="connsiteX4" fmla="*/ 2850596 w 3332344"/>
              <a:gd name="connsiteY4" fmla="*/ 2065969 h 2332924"/>
              <a:gd name="connsiteX5" fmla="*/ 2638873 w 3332344"/>
              <a:gd name="connsiteY5" fmla="*/ 1924820 h 2332924"/>
              <a:gd name="connsiteX6" fmla="*/ 2513066 w 3332344"/>
              <a:gd name="connsiteY6" fmla="*/ 1706959 h 2332924"/>
              <a:gd name="connsiteX7" fmla="*/ 2451697 w 3332344"/>
              <a:gd name="connsiteY7" fmla="*/ 1627179 h 2332924"/>
              <a:gd name="connsiteX8" fmla="*/ 2332027 w 3332344"/>
              <a:gd name="connsiteY8" fmla="*/ 1587290 h 2332924"/>
              <a:gd name="connsiteX9" fmla="*/ 2233836 w 3332344"/>
              <a:gd name="connsiteY9" fmla="*/ 1596495 h 2332924"/>
              <a:gd name="connsiteX10" fmla="*/ 2160194 w 3332344"/>
              <a:gd name="connsiteY10" fmla="*/ 1550468 h 2332924"/>
              <a:gd name="connsiteX11" fmla="*/ 2043592 w 3332344"/>
              <a:gd name="connsiteY11" fmla="*/ 1519784 h 2332924"/>
              <a:gd name="connsiteX12" fmla="*/ 1951538 w 3332344"/>
              <a:gd name="connsiteY12" fmla="*/ 1482962 h 2332924"/>
              <a:gd name="connsiteX13" fmla="*/ 1887101 w 3332344"/>
              <a:gd name="connsiteY13" fmla="*/ 1495236 h 2332924"/>
              <a:gd name="connsiteX14" fmla="*/ 1822663 w 3332344"/>
              <a:gd name="connsiteY14" fmla="*/ 1387840 h 2332924"/>
              <a:gd name="connsiteX15" fmla="*/ 1761294 w 3332344"/>
              <a:gd name="connsiteY15" fmla="*/ 1298855 h 2332924"/>
              <a:gd name="connsiteX16" fmla="*/ 1745952 w 3332344"/>
              <a:gd name="connsiteY16" fmla="*/ 1163843 h 2332924"/>
              <a:gd name="connsiteX17" fmla="*/ 1856416 w 3332344"/>
              <a:gd name="connsiteY17" fmla="*/ 1013488 h 2332924"/>
              <a:gd name="connsiteX18" fmla="*/ 1890169 w 3332344"/>
              <a:gd name="connsiteY18" fmla="*/ 942914 h 2332924"/>
              <a:gd name="connsiteX19" fmla="*/ 1663104 w 3332344"/>
              <a:gd name="connsiteY19" fmla="*/ 755738 h 2332924"/>
              <a:gd name="connsiteX20" fmla="*/ 1457517 w 3332344"/>
              <a:gd name="connsiteY20" fmla="*/ 764943 h 2332924"/>
              <a:gd name="connsiteX21" fmla="*/ 1221246 w 3332344"/>
              <a:gd name="connsiteY21" fmla="*/ 777217 h 2332924"/>
              <a:gd name="connsiteX22" fmla="*/ 1233520 w 3332344"/>
              <a:gd name="connsiteY22" fmla="*/ 801765 h 2332924"/>
              <a:gd name="connsiteX23" fmla="*/ 1009522 w 3332344"/>
              <a:gd name="connsiteY23" fmla="*/ 866202 h 2332924"/>
              <a:gd name="connsiteX24" fmla="*/ 1024865 w 3332344"/>
              <a:gd name="connsiteY24" fmla="*/ 688232 h 2332924"/>
              <a:gd name="connsiteX25" fmla="*/ 1067823 w 3332344"/>
              <a:gd name="connsiteY25" fmla="*/ 568562 h 2332924"/>
              <a:gd name="connsiteX26" fmla="*/ 1031002 w 3332344"/>
              <a:gd name="connsiteY26" fmla="*/ 445824 h 2332924"/>
              <a:gd name="connsiteX27" fmla="*/ 984975 w 3332344"/>
              <a:gd name="connsiteY27" fmla="*/ 289332 h 2332924"/>
              <a:gd name="connsiteX28" fmla="*/ 1024865 w 3332344"/>
              <a:gd name="connsiteY28" fmla="*/ 49993 h 2332924"/>
              <a:gd name="connsiteX29" fmla="*/ 810073 w 3332344"/>
              <a:gd name="connsiteY29" fmla="*/ 10103 h 2332924"/>
              <a:gd name="connsiteX30" fmla="*/ 668924 w 3332344"/>
              <a:gd name="connsiteY30" fmla="*/ 185005 h 2332924"/>
              <a:gd name="connsiteX31" fmla="*/ 659718 w 3332344"/>
              <a:gd name="connsiteY31" fmla="*/ 445824 h 2332924"/>
              <a:gd name="connsiteX32" fmla="*/ 408105 w 3332344"/>
              <a:gd name="connsiteY32" fmla="*/ 528672 h 2332924"/>
              <a:gd name="connsiteX33" fmla="*/ 414242 w 3332344"/>
              <a:gd name="connsiteY33" fmla="*/ 577767 h 2332924"/>
              <a:gd name="connsiteX34" fmla="*/ 285367 w 3332344"/>
              <a:gd name="connsiteY34" fmla="*/ 617657 h 2332924"/>
              <a:gd name="connsiteX35" fmla="*/ 131944 w 3332344"/>
              <a:gd name="connsiteY35" fmla="*/ 574699 h 2332924"/>
              <a:gd name="connsiteX36" fmla="*/ 98191 w 3332344"/>
              <a:gd name="connsiteY36" fmla="*/ 436618 h 2332924"/>
              <a:gd name="connsiteX37" fmla="*/ 98191 w 3332344"/>
              <a:gd name="connsiteY37" fmla="*/ 341496 h 2332924"/>
              <a:gd name="connsiteX38" fmla="*/ 73643 w 3332344"/>
              <a:gd name="connsiteY38" fmla="*/ 243306 h 2332924"/>
              <a:gd name="connsiteX39" fmla="*/ 36822 w 3332344"/>
              <a:gd name="connsiteY39" fmla="*/ 203416 h 2332924"/>
              <a:gd name="connsiteX40" fmla="*/ 24548 w 3332344"/>
              <a:gd name="connsiteY40" fmla="*/ 151252 h 2332924"/>
              <a:gd name="connsiteX41" fmla="*/ 0 w 3332344"/>
              <a:gd name="connsiteY41" fmla="*/ 142047 h 2332924"/>
              <a:gd name="connsiteX0" fmla="*/ 3332344 w 3332344"/>
              <a:gd name="connsiteY0" fmla="*/ 2338629 h 2338629"/>
              <a:gd name="connsiteX1" fmla="*/ 3224948 w 3332344"/>
              <a:gd name="connsiteY1" fmla="*/ 2252713 h 2338629"/>
              <a:gd name="connsiteX2" fmla="*/ 3185058 w 3332344"/>
              <a:gd name="connsiteY2" fmla="*/ 2142248 h 2338629"/>
              <a:gd name="connsiteX3" fmla="*/ 3010156 w 3332344"/>
              <a:gd name="connsiteY3" fmla="*/ 2108495 h 2338629"/>
              <a:gd name="connsiteX4" fmla="*/ 2850596 w 3332344"/>
              <a:gd name="connsiteY4" fmla="*/ 2071674 h 2338629"/>
              <a:gd name="connsiteX5" fmla="*/ 2638873 w 3332344"/>
              <a:gd name="connsiteY5" fmla="*/ 1930525 h 2338629"/>
              <a:gd name="connsiteX6" fmla="*/ 2513066 w 3332344"/>
              <a:gd name="connsiteY6" fmla="*/ 1712664 h 2338629"/>
              <a:gd name="connsiteX7" fmla="*/ 2451697 w 3332344"/>
              <a:gd name="connsiteY7" fmla="*/ 1632884 h 2338629"/>
              <a:gd name="connsiteX8" fmla="*/ 2332027 w 3332344"/>
              <a:gd name="connsiteY8" fmla="*/ 1592995 h 2338629"/>
              <a:gd name="connsiteX9" fmla="*/ 2233836 w 3332344"/>
              <a:gd name="connsiteY9" fmla="*/ 1602200 h 2338629"/>
              <a:gd name="connsiteX10" fmla="*/ 2160194 w 3332344"/>
              <a:gd name="connsiteY10" fmla="*/ 1556173 h 2338629"/>
              <a:gd name="connsiteX11" fmla="*/ 2043592 w 3332344"/>
              <a:gd name="connsiteY11" fmla="*/ 1525489 h 2338629"/>
              <a:gd name="connsiteX12" fmla="*/ 1951538 w 3332344"/>
              <a:gd name="connsiteY12" fmla="*/ 1488667 h 2338629"/>
              <a:gd name="connsiteX13" fmla="*/ 1887101 w 3332344"/>
              <a:gd name="connsiteY13" fmla="*/ 1500941 h 2338629"/>
              <a:gd name="connsiteX14" fmla="*/ 1822663 w 3332344"/>
              <a:gd name="connsiteY14" fmla="*/ 1393545 h 2338629"/>
              <a:gd name="connsiteX15" fmla="*/ 1761294 w 3332344"/>
              <a:gd name="connsiteY15" fmla="*/ 1304560 h 2338629"/>
              <a:gd name="connsiteX16" fmla="*/ 1745952 w 3332344"/>
              <a:gd name="connsiteY16" fmla="*/ 1169548 h 2338629"/>
              <a:gd name="connsiteX17" fmla="*/ 1856416 w 3332344"/>
              <a:gd name="connsiteY17" fmla="*/ 1019193 h 2338629"/>
              <a:gd name="connsiteX18" fmla="*/ 1890169 w 3332344"/>
              <a:gd name="connsiteY18" fmla="*/ 948619 h 2338629"/>
              <a:gd name="connsiteX19" fmla="*/ 1663104 w 3332344"/>
              <a:gd name="connsiteY19" fmla="*/ 761443 h 2338629"/>
              <a:gd name="connsiteX20" fmla="*/ 1457517 w 3332344"/>
              <a:gd name="connsiteY20" fmla="*/ 770648 h 2338629"/>
              <a:gd name="connsiteX21" fmla="*/ 1221246 w 3332344"/>
              <a:gd name="connsiteY21" fmla="*/ 782922 h 2338629"/>
              <a:gd name="connsiteX22" fmla="*/ 1233520 w 3332344"/>
              <a:gd name="connsiteY22" fmla="*/ 807470 h 2338629"/>
              <a:gd name="connsiteX23" fmla="*/ 1009522 w 3332344"/>
              <a:gd name="connsiteY23" fmla="*/ 871907 h 2338629"/>
              <a:gd name="connsiteX24" fmla="*/ 1024865 w 3332344"/>
              <a:gd name="connsiteY24" fmla="*/ 693937 h 2338629"/>
              <a:gd name="connsiteX25" fmla="*/ 1067823 w 3332344"/>
              <a:gd name="connsiteY25" fmla="*/ 574267 h 2338629"/>
              <a:gd name="connsiteX26" fmla="*/ 1031002 w 3332344"/>
              <a:gd name="connsiteY26" fmla="*/ 451529 h 2338629"/>
              <a:gd name="connsiteX27" fmla="*/ 984975 w 3332344"/>
              <a:gd name="connsiteY27" fmla="*/ 295037 h 2338629"/>
              <a:gd name="connsiteX28" fmla="*/ 1024865 w 3332344"/>
              <a:gd name="connsiteY28" fmla="*/ 55698 h 2338629"/>
              <a:gd name="connsiteX29" fmla="*/ 966564 w 3332344"/>
              <a:gd name="connsiteY29" fmla="*/ 12740 h 2338629"/>
              <a:gd name="connsiteX30" fmla="*/ 810073 w 3332344"/>
              <a:gd name="connsiteY30" fmla="*/ 15808 h 2338629"/>
              <a:gd name="connsiteX31" fmla="*/ 668924 w 3332344"/>
              <a:gd name="connsiteY31" fmla="*/ 190710 h 2338629"/>
              <a:gd name="connsiteX32" fmla="*/ 659718 w 3332344"/>
              <a:gd name="connsiteY32" fmla="*/ 451529 h 2338629"/>
              <a:gd name="connsiteX33" fmla="*/ 408105 w 3332344"/>
              <a:gd name="connsiteY33" fmla="*/ 534377 h 2338629"/>
              <a:gd name="connsiteX34" fmla="*/ 414242 w 3332344"/>
              <a:gd name="connsiteY34" fmla="*/ 583472 h 2338629"/>
              <a:gd name="connsiteX35" fmla="*/ 285367 w 3332344"/>
              <a:gd name="connsiteY35" fmla="*/ 623362 h 2338629"/>
              <a:gd name="connsiteX36" fmla="*/ 131944 w 3332344"/>
              <a:gd name="connsiteY36" fmla="*/ 580404 h 2338629"/>
              <a:gd name="connsiteX37" fmla="*/ 98191 w 3332344"/>
              <a:gd name="connsiteY37" fmla="*/ 442323 h 2338629"/>
              <a:gd name="connsiteX38" fmla="*/ 98191 w 3332344"/>
              <a:gd name="connsiteY38" fmla="*/ 347201 h 2338629"/>
              <a:gd name="connsiteX39" fmla="*/ 73643 w 3332344"/>
              <a:gd name="connsiteY39" fmla="*/ 249011 h 2338629"/>
              <a:gd name="connsiteX40" fmla="*/ 36822 w 3332344"/>
              <a:gd name="connsiteY40" fmla="*/ 209121 h 2338629"/>
              <a:gd name="connsiteX41" fmla="*/ 24548 w 3332344"/>
              <a:gd name="connsiteY41" fmla="*/ 156957 h 2338629"/>
              <a:gd name="connsiteX42" fmla="*/ 0 w 3332344"/>
              <a:gd name="connsiteY42" fmla="*/ 147752 h 2338629"/>
              <a:gd name="connsiteX0" fmla="*/ 3332344 w 3332344"/>
              <a:gd name="connsiteY0" fmla="*/ 2338629 h 2338629"/>
              <a:gd name="connsiteX1" fmla="*/ 3224948 w 3332344"/>
              <a:gd name="connsiteY1" fmla="*/ 2252713 h 2338629"/>
              <a:gd name="connsiteX2" fmla="*/ 3185058 w 3332344"/>
              <a:gd name="connsiteY2" fmla="*/ 2142248 h 2338629"/>
              <a:gd name="connsiteX3" fmla="*/ 3010156 w 3332344"/>
              <a:gd name="connsiteY3" fmla="*/ 2108495 h 2338629"/>
              <a:gd name="connsiteX4" fmla="*/ 2850596 w 3332344"/>
              <a:gd name="connsiteY4" fmla="*/ 2071674 h 2338629"/>
              <a:gd name="connsiteX5" fmla="*/ 2638873 w 3332344"/>
              <a:gd name="connsiteY5" fmla="*/ 1930525 h 2338629"/>
              <a:gd name="connsiteX6" fmla="*/ 2513066 w 3332344"/>
              <a:gd name="connsiteY6" fmla="*/ 1712664 h 2338629"/>
              <a:gd name="connsiteX7" fmla="*/ 2451697 w 3332344"/>
              <a:gd name="connsiteY7" fmla="*/ 1632884 h 2338629"/>
              <a:gd name="connsiteX8" fmla="*/ 2332027 w 3332344"/>
              <a:gd name="connsiteY8" fmla="*/ 1592995 h 2338629"/>
              <a:gd name="connsiteX9" fmla="*/ 2233836 w 3332344"/>
              <a:gd name="connsiteY9" fmla="*/ 1602200 h 2338629"/>
              <a:gd name="connsiteX10" fmla="*/ 2160194 w 3332344"/>
              <a:gd name="connsiteY10" fmla="*/ 1556173 h 2338629"/>
              <a:gd name="connsiteX11" fmla="*/ 2043592 w 3332344"/>
              <a:gd name="connsiteY11" fmla="*/ 1525489 h 2338629"/>
              <a:gd name="connsiteX12" fmla="*/ 1951538 w 3332344"/>
              <a:gd name="connsiteY12" fmla="*/ 1488667 h 2338629"/>
              <a:gd name="connsiteX13" fmla="*/ 1887101 w 3332344"/>
              <a:gd name="connsiteY13" fmla="*/ 1500941 h 2338629"/>
              <a:gd name="connsiteX14" fmla="*/ 1822663 w 3332344"/>
              <a:gd name="connsiteY14" fmla="*/ 1393545 h 2338629"/>
              <a:gd name="connsiteX15" fmla="*/ 1761294 w 3332344"/>
              <a:gd name="connsiteY15" fmla="*/ 1304560 h 2338629"/>
              <a:gd name="connsiteX16" fmla="*/ 1745952 w 3332344"/>
              <a:gd name="connsiteY16" fmla="*/ 1169548 h 2338629"/>
              <a:gd name="connsiteX17" fmla="*/ 1856416 w 3332344"/>
              <a:gd name="connsiteY17" fmla="*/ 1019193 h 2338629"/>
              <a:gd name="connsiteX18" fmla="*/ 1890169 w 3332344"/>
              <a:gd name="connsiteY18" fmla="*/ 948619 h 2338629"/>
              <a:gd name="connsiteX19" fmla="*/ 1663104 w 3332344"/>
              <a:gd name="connsiteY19" fmla="*/ 761443 h 2338629"/>
              <a:gd name="connsiteX20" fmla="*/ 1457517 w 3332344"/>
              <a:gd name="connsiteY20" fmla="*/ 770648 h 2338629"/>
              <a:gd name="connsiteX21" fmla="*/ 1221246 w 3332344"/>
              <a:gd name="connsiteY21" fmla="*/ 782922 h 2338629"/>
              <a:gd name="connsiteX22" fmla="*/ 1233520 w 3332344"/>
              <a:gd name="connsiteY22" fmla="*/ 807470 h 2338629"/>
              <a:gd name="connsiteX23" fmla="*/ 1009522 w 3332344"/>
              <a:gd name="connsiteY23" fmla="*/ 871907 h 2338629"/>
              <a:gd name="connsiteX24" fmla="*/ 1024865 w 3332344"/>
              <a:gd name="connsiteY24" fmla="*/ 693937 h 2338629"/>
              <a:gd name="connsiteX25" fmla="*/ 1067823 w 3332344"/>
              <a:gd name="connsiteY25" fmla="*/ 574267 h 2338629"/>
              <a:gd name="connsiteX26" fmla="*/ 1031002 w 3332344"/>
              <a:gd name="connsiteY26" fmla="*/ 451529 h 2338629"/>
              <a:gd name="connsiteX27" fmla="*/ 984975 w 3332344"/>
              <a:gd name="connsiteY27" fmla="*/ 295037 h 2338629"/>
              <a:gd name="connsiteX28" fmla="*/ 1024865 w 3332344"/>
              <a:gd name="connsiteY28" fmla="*/ 83314 h 2338629"/>
              <a:gd name="connsiteX29" fmla="*/ 966564 w 3332344"/>
              <a:gd name="connsiteY29" fmla="*/ 12740 h 2338629"/>
              <a:gd name="connsiteX30" fmla="*/ 810073 w 3332344"/>
              <a:gd name="connsiteY30" fmla="*/ 15808 h 2338629"/>
              <a:gd name="connsiteX31" fmla="*/ 668924 w 3332344"/>
              <a:gd name="connsiteY31" fmla="*/ 190710 h 2338629"/>
              <a:gd name="connsiteX32" fmla="*/ 659718 w 3332344"/>
              <a:gd name="connsiteY32" fmla="*/ 451529 h 2338629"/>
              <a:gd name="connsiteX33" fmla="*/ 408105 w 3332344"/>
              <a:gd name="connsiteY33" fmla="*/ 534377 h 2338629"/>
              <a:gd name="connsiteX34" fmla="*/ 414242 w 3332344"/>
              <a:gd name="connsiteY34" fmla="*/ 583472 h 2338629"/>
              <a:gd name="connsiteX35" fmla="*/ 285367 w 3332344"/>
              <a:gd name="connsiteY35" fmla="*/ 623362 h 2338629"/>
              <a:gd name="connsiteX36" fmla="*/ 131944 w 3332344"/>
              <a:gd name="connsiteY36" fmla="*/ 580404 h 2338629"/>
              <a:gd name="connsiteX37" fmla="*/ 98191 w 3332344"/>
              <a:gd name="connsiteY37" fmla="*/ 442323 h 2338629"/>
              <a:gd name="connsiteX38" fmla="*/ 98191 w 3332344"/>
              <a:gd name="connsiteY38" fmla="*/ 347201 h 2338629"/>
              <a:gd name="connsiteX39" fmla="*/ 73643 w 3332344"/>
              <a:gd name="connsiteY39" fmla="*/ 249011 h 2338629"/>
              <a:gd name="connsiteX40" fmla="*/ 36822 w 3332344"/>
              <a:gd name="connsiteY40" fmla="*/ 209121 h 2338629"/>
              <a:gd name="connsiteX41" fmla="*/ 24548 w 3332344"/>
              <a:gd name="connsiteY41" fmla="*/ 156957 h 2338629"/>
              <a:gd name="connsiteX42" fmla="*/ 0 w 3332344"/>
              <a:gd name="connsiteY42" fmla="*/ 147752 h 2338629"/>
              <a:gd name="connsiteX0" fmla="*/ 3332344 w 3332344"/>
              <a:gd name="connsiteY0" fmla="*/ 2331213 h 2331213"/>
              <a:gd name="connsiteX1" fmla="*/ 3224948 w 3332344"/>
              <a:gd name="connsiteY1" fmla="*/ 2245297 h 2331213"/>
              <a:gd name="connsiteX2" fmla="*/ 3185058 w 3332344"/>
              <a:gd name="connsiteY2" fmla="*/ 2134832 h 2331213"/>
              <a:gd name="connsiteX3" fmla="*/ 3010156 w 3332344"/>
              <a:gd name="connsiteY3" fmla="*/ 2101079 h 2331213"/>
              <a:gd name="connsiteX4" fmla="*/ 2850596 w 3332344"/>
              <a:gd name="connsiteY4" fmla="*/ 2064258 h 2331213"/>
              <a:gd name="connsiteX5" fmla="*/ 2638873 w 3332344"/>
              <a:gd name="connsiteY5" fmla="*/ 1923109 h 2331213"/>
              <a:gd name="connsiteX6" fmla="*/ 2513066 w 3332344"/>
              <a:gd name="connsiteY6" fmla="*/ 1705248 h 2331213"/>
              <a:gd name="connsiteX7" fmla="*/ 2451697 w 3332344"/>
              <a:gd name="connsiteY7" fmla="*/ 1625468 h 2331213"/>
              <a:gd name="connsiteX8" fmla="*/ 2332027 w 3332344"/>
              <a:gd name="connsiteY8" fmla="*/ 1585579 h 2331213"/>
              <a:gd name="connsiteX9" fmla="*/ 2233836 w 3332344"/>
              <a:gd name="connsiteY9" fmla="*/ 1594784 h 2331213"/>
              <a:gd name="connsiteX10" fmla="*/ 2160194 w 3332344"/>
              <a:gd name="connsiteY10" fmla="*/ 1548757 h 2331213"/>
              <a:gd name="connsiteX11" fmla="*/ 2043592 w 3332344"/>
              <a:gd name="connsiteY11" fmla="*/ 1518073 h 2331213"/>
              <a:gd name="connsiteX12" fmla="*/ 1951538 w 3332344"/>
              <a:gd name="connsiteY12" fmla="*/ 1481251 h 2331213"/>
              <a:gd name="connsiteX13" fmla="*/ 1887101 w 3332344"/>
              <a:gd name="connsiteY13" fmla="*/ 1493525 h 2331213"/>
              <a:gd name="connsiteX14" fmla="*/ 1822663 w 3332344"/>
              <a:gd name="connsiteY14" fmla="*/ 1386129 h 2331213"/>
              <a:gd name="connsiteX15" fmla="*/ 1761294 w 3332344"/>
              <a:gd name="connsiteY15" fmla="*/ 1297144 h 2331213"/>
              <a:gd name="connsiteX16" fmla="*/ 1745952 w 3332344"/>
              <a:gd name="connsiteY16" fmla="*/ 1162132 h 2331213"/>
              <a:gd name="connsiteX17" fmla="*/ 1856416 w 3332344"/>
              <a:gd name="connsiteY17" fmla="*/ 1011777 h 2331213"/>
              <a:gd name="connsiteX18" fmla="*/ 1890169 w 3332344"/>
              <a:gd name="connsiteY18" fmla="*/ 941203 h 2331213"/>
              <a:gd name="connsiteX19" fmla="*/ 1663104 w 3332344"/>
              <a:gd name="connsiteY19" fmla="*/ 754027 h 2331213"/>
              <a:gd name="connsiteX20" fmla="*/ 1457517 w 3332344"/>
              <a:gd name="connsiteY20" fmla="*/ 763232 h 2331213"/>
              <a:gd name="connsiteX21" fmla="*/ 1221246 w 3332344"/>
              <a:gd name="connsiteY21" fmla="*/ 775506 h 2331213"/>
              <a:gd name="connsiteX22" fmla="*/ 1233520 w 3332344"/>
              <a:gd name="connsiteY22" fmla="*/ 800054 h 2331213"/>
              <a:gd name="connsiteX23" fmla="*/ 1009522 w 3332344"/>
              <a:gd name="connsiteY23" fmla="*/ 864491 h 2331213"/>
              <a:gd name="connsiteX24" fmla="*/ 1024865 w 3332344"/>
              <a:gd name="connsiteY24" fmla="*/ 686521 h 2331213"/>
              <a:gd name="connsiteX25" fmla="*/ 1067823 w 3332344"/>
              <a:gd name="connsiteY25" fmla="*/ 566851 h 2331213"/>
              <a:gd name="connsiteX26" fmla="*/ 1031002 w 3332344"/>
              <a:gd name="connsiteY26" fmla="*/ 444113 h 2331213"/>
              <a:gd name="connsiteX27" fmla="*/ 984975 w 3332344"/>
              <a:gd name="connsiteY27" fmla="*/ 287621 h 2331213"/>
              <a:gd name="connsiteX28" fmla="*/ 1024865 w 3332344"/>
              <a:gd name="connsiteY28" fmla="*/ 75898 h 2331213"/>
              <a:gd name="connsiteX29" fmla="*/ 948154 w 3332344"/>
              <a:gd name="connsiteY29" fmla="*/ 29871 h 2331213"/>
              <a:gd name="connsiteX30" fmla="*/ 810073 w 3332344"/>
              <a:gd name="connsiteY30" fmla="*/ 8392 h 2331213"/>
              <a:gd name="connsiteX31" fmla="*/ 668924 w 3332344"/>
              <a:gd name="connsiteY31" fmla="*/ 183294 h 2331213"/>
              <a:gd name="connsiteX32" fmla="*/ 659718 w 3332344"/>
              <a:gd name="connsiteY32" fmla="*/ 444113 h 2331213"/>
              <a:gd name="connsiteX33" fmla="*/ 408105 w 3332344"/>
              <a:gd name="connsiteY33" fmla="*/ 526961 h 2331213"/>
              <a:gd name="connsiteX34" fmla="*/ 414242 w 3332344"/>
              <a:gd name="connsiteY34" fmla="*/ 576056 h 2331213"/>
              <a:gd name="connsiteX35" fmla="*/ 285367 w 3332344"/>
              <a:gd name="connsiteY35" fmla="*/ 615946 h 2331213"/>
              <a:gd name="connsiteX36" fmla="*/ 131944 w 3332344"/>
              <a:gd name="connsiteY36" fmla="*/ 572988 h 2331213"/>
              <a:gd name="connsiteX37" fmla="*/ 98191 w 3332344"/>
              <a:gd name="connsiteY37" fmla="*/ 434907 h 2331213"/>
              <a:gd name="connsiteX38" fmla="*/ 98191 w 3332344"/>
              <a:gd name="connsiteY38" fmla="*/ 339785 h 2331213"/>
              <a:gd name="connsiteX39" fmla="*/ 73643 w 3332344"/>
              <a:gd name="connsiteY39" fmla="*/ 241595 h 2331213"/>
              <a:gd name="connsiteX40" fmla="*/ 36822 w 3332344"/>
              <a:gd name="connsiteY40" fmla="*/ 201705 h 2331213"/>
              <a:gd name="connsiteX41" fmla="*/ 24548 w 3332344"/>
              <a:gd name="connsiteY41" fmla="*/ 149541 h 2331213"/>
              <a:gd name="connsiteX42" fmla="*/ 0 w 3332344"/>
              <a:gd name="connsiteY42" fmla="*/ 140336 h 2331213"/>
              <a:gd name="connsiteX0" fmla="*/ 3332344 w 3332344"/>
              <a:gd name="connsiteY0" fmla="*/ 2331213 h 2331213"/>
              <a:gd name="connsiteX1" fmla="*/ 3224948 w 3332344"/>
              <a:gd name="connsiteY1" fmla="*/ 2245297 h 2331213"/>
              <a:gd name="connsiteX2" fmla="*/ 3185058 w 3332344"/>
              <a:gd name="connsiteY2" fmla="*/ 2134832 h 2331213"/>
              <a:gd name="connsiteX3" fmla="*/ 3010156 w 3332344"/>
              <a:gd name="connsiteY3" fmla="*/ 2101079 h 2331213"/>
              <a:gd name="connsiteX4" fmla="*/ 2850596 w 3332344"/>
              <a:gd name="connsiteY4" fmla="*/ 2064258 h 2331213"/>
              <a:gd name="connsiteX5" fmla="*/ 2638873 w 3332344"/>
              <a:gd name="connsiteY5" fmla="*/ 1923109 h 2331213"/>
              <a:gd name="connsiteX6" fmla="*/ 2513066 w 3332344"/>
              <a:gd name="connsiteY6" fmla="*/ 1705248 h 2331213"/>
              <a:gd name="connsiteX7" fmla="*/ 2451697 w 3332344"/>
              <a:gd name="connsiteY7" fmla="*/ 1625468 h 2331213"/>
              <a:gd name="connsiteX8" fmla="*/ 2332027 w 3332344"/>
              <a:gd name="connsiteY8" fmla="*/ 1585579 h 2331213"/>
              <a:gd name="connsiteX9" fmla="*/ 2233836 w 3332344"/>
              <a:gd name="connsiteY9" fmla="*/ 1594784 h 2331213"/>
              <a:gd name="connsiteX10" fmla="*/ 2160194 w 3332344"/>
              <a:gd name="connsiteY10" fmla="*/ 1548757 h 2331213"/>
              <a:gd name="connsiteX11" fmla="*/ 2043592 w 3332344"/>
              <a:gd name="connsiteY11" fmla="*/ 1518073 h 2331213"/>
              <a:gd name="connsiteX12" fmla="*/ 1951538 w 3332344"/>
              <a:gd name="connsiteY12" fmla="*/ 1481251 h 2331213"/>
              <a:gd name="connsiteX13" fmla="*/ 1887101 w 3332344"/>
              <a:gd name="connsiteY13" fmla="*/ 1493525 h 2331213"/>
              <a:gd name="connsiteX14" fmla="*/ 1822663 w 3332344"/>
              <a:gd name="connsiteY14" fmla="*/ 1386129 h 2331213"/>
              <a:gd name="connsiteX15" fmla="*/ 1761294 w 3332344"/>
              <a:gd name="connsiteY15" fmla="*/ 1297144 h 2331213"/>
              <a:gd name="connsiteX16" fmla="*/ 1745952 w 3332344"/>
              <a:gd name="connsiteY16" fmla="*/ 1162132 h 2331213"/>
              <a:gd name="connsiteX17" fmla="*/ 1856416 w 3332344"/>
              <a:gd name="connsiteY17" fmla="*/ 1011777 h 2331213"/>
              <a:gd name="connsiteX18" fmla="*/ 1890169 w 3332344"/>
              <a:gd name="connsiteY18" fmla="*/ 941203 h 2331213"/>
              <a:gd name="connsiteX19" fmla="*/ 1663104 w 3332344"/>
              <a:gd name="connsiteY19" fmla="*/ 754027 h 2331213"/>
              <a:gd name="connsiteX20" fmla="*/ 1457517 w 3332344"/>
              <a:gd name="connsiteY20" fmla="*/ 763232 h 2331213"/>
              <a:gd name="connsiteX21" fmla="*/ 1248862 w 3332344"/>
              <a:gd name="connsiteY21" fmla="*/ 769369 h 2331213"/>
              <a:gd name="connsiteX22" fmla="*/ 1233520 w 3332344"/>
              <a:gd name="connsiteY22" fmla="*/ 800054 h 2331213"/>
              <a:gd name="connsiteX23" fmla="*/ 1009522 w 3332344"/>
              <a:gd name="connsiteY23" fmla="*/ 864491 h 2331213"/>
              <a:gd name="connsiteX24" fmla="*/ 1024865 w 3332344"/>
              <a:gd name="connsiteY24" fmla="*/ 686521 h 2331213"/>
              <a:gd name="connsiteX25" fmla="*/ 1067823 w 3332344"/>
              <a:gd name="connsiteY25" fmla="*/ 566851 h 2331213"/>
              <a:gd name="connsiteX26" fmla="*/ 1031002 w 3332344"/>
              <a:gd name="connsiteY26" fmla="*/ 444113 h 2331213"/>
              <a:gd name="connsiteX27" fmla="*/ 984975 w 3332344"/>
              <a:gd name="connsiteY27" fmla="*/ 287621 h 2331213"/>
              <a:gd name="connsiteX28" fmla="*/ 1024865 w 3332344"/>
              <a:gd name="connsiteY28" fmla="*/ 75898 h 2331213"/>
              <a:gd name="connsiteX29" fmla="*/ 948154 w 3332344"/>
              <a:gd name="connsiteY29" fmla="*/ 29871 h 2331213"/>
              <a:gd name="connsiteX30" fmla="*/ 810073 w 3332344"/>
              <a:gd name="connsiteY30" fmla="*/ 8392 h 2331213"/>
              <a:gd name="connsiteX31" fmla="*/ 668924 w 3332344"/>
              <a:gd name="connsiteY31" fmla="*/ 183294 h 2331213"/>
              <a:gd name="connsiteX32" fmla="*/ 659718 w 3332344"/>
              <a:gd name="connsiteY32" fmla="*/ 444113 h 2331213"/>
              <a:gd name="connsiteX33" fmla="*/ 408105 w 3332344"/>
              <a:gd name="connsiteY33" fmla="*/ 526961 h 2331213"/>
              <a:gd name="connsiteX34" fmla="*/ 414242 w 3332344"/>
              <a:gd name="connsiteY34" fmla="*/ 576056 h 2331213"/>
              <a:gd name="connsiteX35" fmla="*/ 285367 w 3332344"/>
              <a:gd name="connsiteY35" fmla="*/ 615946 h 2331213"/>
              <a:gd name="connsiteX36" fmla="*/ 131944 w 3332344"/>
              <a:gd name="connsiteY36" fmla="*/ 572988 h 2331213"/>
              <a:gd name="connsiteX37" fmla="*/ 98191 w 3332344"/>
              <a:gd name="connsiteY37" fmla="*/ 434907 h 2331213"/>
              <a:gd name="connsiteX38" fmla="*/ 98191 w 3332344"/>
              <a:gd name="connsiteY38" fmla="*/ 339785 h 2331213"/>
              <a:gd name="connsiteX39" fmla="*/ 73643 w 3332344"/>
              <a:gd name="connsiteY39" fmla="*/ 241595 h 2331213"/>
              <a:gd name="connsiteX40" fmla="*/ 36822 w 3332344"/>
              <a:gd name="connsiteY40" fmla="*/ 201705 h 2331213"/>
              <a:gd name="connsiteX41" fmla="*/ 24548 w 3332344"/>
              <a:gd name="connsiteY41" fmla="*/ 149541 h 2331213"/>
              <a:gd name="connsiteX42" fmla="*/ 0 w 3332344"/>
              <a:gd name="connsiteY42" fmla="*/ 140336 h 2331213"/>
              <a:gd name="connsiteX0" fmla="*/ 3332344 w 3332344"/>
              <a:gd name="connsiteY0" fmla="*/ 2326067 h 2326067"/>
              <a:gd name="connsiteX1" fmla="*/ 3224948 w 3332344"/>
              <a:gd name="connsiteY1" fmla="*/ 2240151 h 2326067"/>
              <a:gd name="connsiteX2" fmla="*/ 3185058 w 3332344"/>
              <a:gd name="connsiteY2" fmla="*/ 2129686 h 2326067"/>
              <a:gd name="connsiteX3" fmla="*/ 3010156 w 3332344"/>
              <a:gd name="connsiteY3" fmla="*/ 2095933 h 2326067"/>
              <a:gd name="connsiteX4" fmla="*/ 2850596 w 3332344"/>
              <a:gd name="connsiteY4" fmla="*/ 2059112 h 2326067"/>
              <a:gd name="connsiteX5" fmla="*/ 2638873 w 3332344"/>
              <a:gd name="connsiteY5" fmla="*/ 1917963 h 2326067"/>
              <a:gd name="connsiteX6" fmla="*/ 2513066 w 3332344"/>
              <a:gd name="connsiteY6" fmla="*/ 1700102 h 2326067"/>
              <a:gd name="connsiteX7" fmla="*/ 2451697 w 3332344"/>
              <a:gd name="connsiteY7" fmla="*/ 1620322 h 2326067"/>
              <a:gd name="connsiteX8" fmla="*/ 2332027 w 3332344"/>
              <a:gd name="connsiteY8" fmla="*/ 1580433 h 2326067"/>
              <a:gd name="connsiteX9" fmla="*/ 2233836 w 3332344"/>
              <a:gd name="connsiteY9" fmla="*/ 1589638 h 2326067"/>
              <a:gd name="connsiteX10" fmla="*/ 2160194 w 3332344"/>
              <a:gd name="connsiteY10" fmla="*/ 1543611 h 2326067"/>
              <a:gd name="connsiteX11" fmla="*/ 2043592 w 3332344"/>
              <a:gd name="connsiteY11" fmla="*/ 1512927 h 2326067"/>
              <a:gd name="connsiteX12" fmla="*/ 1951538 w 3332344"/>
              <a:gd name="connsiteY12" fmla="*/ 1476105 h 2326067"/>
              <a:gd name="connsiteX13" fmla="*/ 1887101 w 3332344"/>
              <a:gd name="connsiteY13" fmla="*/ 1488379 h 2326067"/>
              <a:gd name="connsiteX14" fmla="*/ 1822663 w 3332344"/>
              <a:gd name="connsiteY14" fmla="*/ 1380983 h 2326067"/>
              <a:gd name="connsiteX15" fmla="*/ 1761294 w 3332344"/>
              <a:gd name="connsiteY15" fmla="*/ 1291998 h 2326067"/>
              <a:gd name="connsiteX16" fmla="*/ 1745952 w 3332344"/>
              <a:gd name="connsiteY16" fmla="*/ 1156986 h 2326067"/>
              <a:gd name="connsiteX17" fmla="*/ 1856416 w 3332344"/>
              <a:gd name="connsiteY17" fmla="*/ 1006631 h 2326067"/>
              <a:gd name="connsiteX18" fmla="*/ 1890169 w 3332344"/>
              <a:gd name="connsiteY18" fmla="*/ 936057 h 2326067"/>
              <a:gd name="connsiteX19" fmla="*/ 1663104 w 3332344"/>
              <a:gd name="connsiteY19" fmla="*/ 748881 h 2326067"/>
              <a:gd name="connsiteX20" fmla="*/ 1457517 w 3332344"/>
              <a:gd name="connsiteY20" fmla="*/ 758086 h 2326067"/>
              <a:gd name="connsiteX21" fmla="*/ 1248862 w 3332344"/>
              <a:gd name="connsiteY21" fmla="*/ 764223 h 2326067"/>
              <a:gd name="connsiteX22" fmla="*/ 1233520 w 3332344"/>
              <a:gd name="connsiteY22" fmla="*/ 794908 h 2326067"/>
              <a:gd name="connsiteX23" fmla="*/ 1009522 w 3332344"/>
              <a:gd name="connsiteY23" fmla="*/ 859345 h 2326067"/>
              <a:gd name="connsiteX24" fmla="*/ 1024865 w 3332344"/>
              <a:gd name="connsiteY24" fmla="*/ 681375 h 2326067"/>
              <a:gd name="connsiteX25" fmla="*/ 1067823 w 3332344"/>
              <a:gd name="connsiteY25" fmla="*/ 561705 h 2326067"/>
              <a:gd name="connsiteX26" fmla="*/ 1031002 w 3332344"/>
              <a:gd name="connsiteY26" fmla="*/ 438967 h 2326067"/>
              <a:gd name="connsiteX27" fmla="*/ 984975 w 3332344"/>
              <a:gd name="connsiteY27" fmla="*/ 282475 h 2326067"/>
              <a:gd name="connsiteX28" fmla="*/ 1024865 w 3332344"/>
              <a:gd name="connsiteY28" fmla="*/ 70752 h 2326067"/>
              <a:gd name="connsiteX29" fmla="*/ 910054 w 3332344"/>
              <a:gd name="connsiteY29" fmla="*/ 62825 h 2326067"/>
              <a:gd name="connsiteX30" fmla="*/ 810073 w 3332344"/>
              <a:gd name="connsiteY30" fmla="*/ 3246 h 2326067"/>
              <a:gd name="connsiteX31" fmla="*/ 668924 w 3332344"/>
              <a:gd name="connsiteY31" fmla="*/ 178148 h 2326067"/>
              <a:gd name="connsiteX32" fmla="*/ 659718 w 3332344"/>
              <a:gd name="connsiteY32" fmla="*/ 438967 h 2326067"/>
              <a:gd name="connsiteX33" fmla="*/ 408105 w 3332344"/>
              <a:gd name="connsiteY33" fmla="*/ 521815 h 2326067"/>
              <a:gd name="connsiteX34" fmla="*/ 414242 w 3332344"/>
              <a:gd name="connsiteY34" fmla="*/ 570910 h 2326067"/>
              <a:gd name="connsiteX35" fmla="*/ 285367 w 3332344"/>
              <a:gd name="connsiteY35" fmla="*/ 610800 h 2326067"/>
              <a:gd name="connsiteX36" fmla="*/ 131944 w 3332344"/>
              <a:gd name="connsiteY36" fmla="*/ 567842 h 2326067"/>
              <a:gd name="connsiteX37" fmla="*/ 98191 w 3332344"/>
              <a:gd name="connsiteY37" fmla="*/ 429761 h 2326067"/>
              <a:gd name="connsiteX38" fmla="*/ 98191 w 3332344"/>
              <a:gd name="connsiteY38" fmla="*/ 334639 h 2326067"/>
              <a:gd name="connsiteX39" fmla="*/ 73643 w 3332344"/>
              <a:gd name="connsiteY39" fmla="*/ 236449 h 2326067"/>
              <a:gd name="connsiteX40" fmla="*/ 36822 w 3332344"/>
              <a:gd name="connsiteY40" fmla="*/ 196559 h 2326067"/>
              <a:gd name="connsiteX41" fmla="*/ 24548 w 3332344"/>
              <a:gd name="connsiteY41" fmla="*/ 144395 h 2326067"/>
              <a:gd name="connsiteX42" fmla="*/ 0 w 3332344"/>
              <a:gd name="connsiteY42" fmla="*/ 135190 h 2326067"/>
              <a:gd name="connsiteX0" fmla="*/ 3332344 w 3332344"/>
              <a:gd name="connsiteY0" fmla="*/ 2326067 h 2326067"/>
              <a:gd name="connsiteX1" fmla="*/ 3224948 w 3332344"/>
              <a:gd name="connsiteY1" fmla="*/ 2240151 h 2326067"/>
              <a:gd name="connsiteX2" fmla="*/ 3185058 w 3332344"/>
              <a:gd name="connsiteY2" fmla="*/ 2129686 h 2326067"/>
              <a:gd name="connsiteX3" fmla="*/ 3010156 w 3332344"/>
              <a:gd name="connsiteY3" fmla="*/ 2095933 h 2326067"/>
              <a:gd name="connsiteX4" fmla="*/ 2850596 w 3332344"/>
              <a:gd name="connsiteY4" fmla="*/ 2059112 h 2326067"/>
              <a:gd name="connsiteX5" fmla="*/ 2638873 w 3332344"/>
              <a:gd name="connsiteY5" fmla="*/ 1917963 h 2326067"/>
              <a:gd name="connsiteX6" fmla="*/ 2513066 w 3332344"/>
              <a:gd name="connsiteY6" fmla="*/ 1700102 h 2326067"/>
              <a:gd name="connsiteX7" fmla="*/ 2451697 w 3332344"/>
              <a:gd name="connsiteY7" fmla="*/ 1620322 h 2326067"/>
              <a:gd name="connsiteX8" fmla="*/ 2332027 w 3332344"/>
              <a:gd name="connsiteY8" fmla="*/ 1580433 h 2326067"/>
              <a:gd name="connsiteX9" fmla="*/ 2233836 w 3332344"/>
              <a:gd name="connsiteY9" fmla="*/ 1589638 h 2326067"/>
              <a:gd name="connsiteX10" fmla="*/ 2160194 w 3332344"/>
              <a:gd name="connsiteY10" fmla="*/ 1543611 h 2326067"/>
              <a:gd name="connsiteX11" fmla="*/ 2043592 w 3332344"/>
              <a:gd name="connsiteY11" fmla="*/ 1512927 h 2326067"/>
              <a:gd name="connsiteX12" fmla="*/ 1951538 w 3332344"/>
              <a:gd name="connsiteY12" fmla="*/ 1476105 h 2326067"/>
              <a:gd name="connsiteX13" fmla="*/ 1887101 w 3332344"/>
              <a:gd name="connsiteY13" fmla="*/ 1488379 h 2326067"/>
              <a:gd name="connsiteX14" fmla="*/ 1822663 w 3332344"/>
              <a:gd name="connsiteY14" fmla="*/ 1380983 h 2326067"/>
              <a:gd name="connsiteX15" fmla="*/ 1761294 w 3332344"/>
              <a:gd name="connsiteY15" fmla="*/ 1291998 h 2326067"/>
              <a:gd name="connsiteX16" fmla="*/ 1745952 w 3332344"/>
              <a:gd name="connsiteY16" fmla="*/ 1156986 h 2326067"/>
              <a:gd name="connsiteX17" fmla="*/ 1856416 w 3332344"/>
              <a:gd name="connsiteY17" fmla="*/ 1006631 h 2326067"/>
              <a:gd name="connsiteX18" fmla="*/ 1890169 w 3332344"/>
              <a:gd name="connsiteY18" fmla="*/ 936057 h 2326067"/>
              <a:gd name="connsiteX19" fmla="*/ 1663104 w 3332344"/>
              <a:gd name="connsiteY19" fmla="*/ 748881 h 2326067"/>
              <a:gd name="connsiteX20" fmla="*/ 1419417 w 3332344"/>
              <a:gd name="connsiteY20" fmla="*/ 710461 h 2326067"/>
              <a:gd name="connsiteX21" fmla="*/ 1248862 w 3332344"/>
              <a:gd name="connsiteY21" fmla="*/ 764223 h 2326067"/>
              <a:gd name="connsiteX22" fmla="*/ 1233520 w 3332344"/>
              <a:gd name="connsiteY22" fmla="*/ 794908 h 2326067"/>
              <a:gd name="connsiteX23" fmla="*/ 1009522 w 3332344"/>
              <a:gd name="connsiteY23" fmla="*/ 859345 h 2326067"/>
              <a:gd name="connsiteX24" fmla="*/ 1024865 w 3332344"/>
              <a:gd name="connsiteY24" fmla="*/ 681375 h 2326067"/>
              <a:gd name="connsiteX25" fmla="*/ 1067823 w 3332344"/>
              <a:gd name="connsiteY25" fmla="*/ 561705 h 2326067"/>
              <a:gd name="connsiteX26" fmla="*/ 1031002 w 3332344"/>
              <a:gd name="connsiteY26" fmla="*/ 438967 h 2326067"/>
              <a:gd name="connsiteX27" fmla="*/ 984975 w 3332344"/>
              <a:gd name="connsiteY27" fmla="*/ 282475 h 2326067"/>
              <a:gd name="connsiteX28" fmla="*/ 1024865 w 3332344"/>
              <a:gd name="connsiteY28" fmla="*/ 70752 h 2326067"/>
              <a:gd name="connsiteX29" fmla="*/ 910054 w 3332344"/>
              <a:gd name="connsiteY29" fmla="*/ 62825 h 2326067"/>
              <a:gd name="connsiteX30" fmla="*/ 810073 w 3332344"/>
              <a:gd name="connsiteY30" fmla="*/ 3246 h 2326067"/>
              <a:gd name="connsiteX31" fmla="*/ 668924 w 3332344"/>
              <a:gd name="connsiteY31" fmla="*/ 178148 h 2326067"/>
              <a:gd name="connsiteX32" fmla="*/ 659718 w 3332344"/>
              <a:gd name="connsiteY32" fmla="*/ 438967 h 2326067"/>
              <a:gd name="connsiteX33" fmla="*/ 408105 w 3332344"/>
              <a:gd name="connsiteY33" fmla="*/ 521815 h 2326067"/>
              <a:gd name="connsiteX34" fmla="*/ 414242 w 3332344"/>
              <a:gd name="connsiteY34" fmla="*/ 570910 h 2326067"/>
              <a:gd name="connsiteX35" fmla="*/ 285367 w 3332344"/>
              <a:gd name="connsiteY35" fmla="*/ 610800 h 2326067"/>
              <a:gd name="connsiteX36" fmla="*/ 131944 w 3332344"/>
              <a:gd name="connsiteY36" fmla="*/ 567842 h 2326067"/>
              <a:gd name="connsiteX37" fmla="*/ 98191 w 3332344"/>
              <a:gd name="connsiteY37" fmla="*/ 429761 h 2326067"/>
              <a:gd name="connsiteX38" fmla="*/ 98191 w 3332344"/>
              <a:gd name="connsiteY38" fmla="*/ 334639 h 2326067"/>
              <a:gd name="connsiteX39" fmla="*/ 73643 w 3332344"/>
              <a:gd name="connsiteY39" fmla="*/ 236449 h 2326067"/>
              <a:gd name="connsiteX40" fmla="*/ 36822 w 3332344"/>
              <a:gd name="connsiteY40" fmla="*/ 196559 h 2326067"/>
              <a:gd name="connsiteX41" fmla="*/ 24548 w 3332344"/>
              <a:gd name="connsiteY41" fmla="*/ 144395 h 2326067"/>
              <a:gd name="connsiteX42" fmla="*/ 0 w 3332344"/>
              <a:gd name="connsiteY42" fmla="*/ 135190 h 2326067"/>
              <a:gd name="connsiteX0" fmla="*/ 3332344 w 3332344"/>
              <a:gd name="connsiteY0" fmla="*/ 2326067 h 2326067"/>
              <a:gd name="connsiteX1" fmla="*/ 3224948 w 3332344"/>
              <a:gd name="connsiteY1" fmla="*/ 2240151 h 2326067"/>
              <a:gd name="connsiteX2" fmla="*/ 3185058 w 3332344"/>
              <a:gd name="connsiteY2" fmla="*/ 2129686 h 2326067"/>
              <a:gd name="connsiteX3" fmla="*/ 3010156 w 3332344"/>
              <a:gd name="connsiteY3" fmla="*/ 2095933 h 2326067"/>
              <a:gd name="connsiteX4" fmla="*/ 2850596 w 3332344"/>
              <a:gd name="connsiteY4" fmla="*/ 2059112 h 2326067"/>
              <a:gd name="connsiteX5" fmla="*/ 2638873 w 3332344"/>
              <a:gd name="connsiteY5" fmla="*/ 1917963 h 2326067"/>
              <a:gd name="connsiteX6" fmla="*/ 2513066 w 3332344"/>
              <a:gd name="connsiteY6" fmla="*/ 1700102 h 2326067"/>
              <a:gd name="connsiteX7" fmla="*/ 2451697 w 3332344"/>
              <a:gd name="connsiteY7" fmla="*/ 1620322 h 2326067"/>
              <a:gd name="connsiteX8" fmla="*/ 2332027 w 3332344"/>
              <a:gd name="connsiteY8" fmla="*/ 1580433 h 2326067"/>
              <a:gd name="connsiteX9" fmla="*/ 2233836 w 3332344"/>
              <a:gd name="connsiteY9" fmla="*/ 1589638 h 2326067"/>
              <a:gd name="connsiteX10" fmla="*/ 2160194 w 3332344"/>
              <a:gd name="connsiteY10" fmla="*/ 1543611 h 2326067"/>
              <a:gd name="connsiteX11" fmla="*/ 2043592 w 3332344"/>
              <a:gd name="connsiteY11" fmla="*/ 1512927 h 2326067"/>
              <a:gd name="connsiteX12" fmla="*/ 1951538 w 3332344"/>
              <a:gd name="connsiteY12" fmla="*/ 1476105 h 2326067"/>
              <a:gd name="connsiteX13" fmla="*/ 1887101 w 3332344"/>
              <a:gd name="connsiteY13" fmla="*/ 1488379 h 2326067"/>
              <a:gd name="connsiteX14" fmla="*/ 1822663 w 3332344"/>
              <a:gd name="connsiteY14" fmla="*/ 1380983 h 2326067"/>
              <a:gd name="connsiteX15" fmla="*/ 1761294 w 3332344"/>
              <a:gd name="connsiteY15" fmla="*/ 1291998 h 2326067"/>
              <a:gd name="connsiteX16" fmla="*/ 1745952 w 3332344"/>
              <a:gd name="connsiteY16" fmla="*/ 1156986 h 2326067"/>
              <a:gd name="connsiteX17" fmla="*/ 1856416 w 3332344"/>
              <a:gd name="connsiteY17" fmla="*/ 1006631 h 2326067"/>
              <a:gd name="connsiteX18" fmla="*/ 1890169 w 3332344"/>
              <a:gd name="connsiteY18" fmla="*/ 936057 h 2326067"/>
              <a:gd name="connsiteX19" fmla="*/ 1663104 w 3332344"/>
              <a:gd name="connsiteY19" fmla="*/ 748881 h 2326067"/>
              <a:gd name="connsiteX20" fmla="*/ 1527229 w 3332344"/>
              <a:gd name="connsiteY20" fmla="*/ 711953 h 2326067"/>
              <a:gd name="connsiteX21" fmla="*/ 1419417 w 3332344"/>
              <a:gd name="connsiteY21" fmla="*/ 710461 h 2326067"/>
              <a:gd name="connsiteX22" fmla="*/ 1248862 w 3332344"/>
              <a:gd name="connsiteY22" fmla="*/ 764223 h 2326067"/>
              <a:gd name="connsiteX23" fmla="*/ 1233520 w 3332344"/>
              <a:gd name="connsiteY23" fmla="*/ 794908 h 2326067"/>
              <a:gd name="connsiteX24" fmla="*/ 1009522 w 3332344"/>
              <a:gd name="connsiteY24" fmla="*/ 859345 h 2326067"/>
              <a:gd name="connsiteX25" fmla="*/ 1024865 w 3332344"/>
              <a:gd name="connsiteY25" fmla="*/ 681375 h 2326067"/>
              <a:gd name="connsiteX26" fmla="*/ 1067823 w 3332344"/>
              <a:gd name="connsiteY26" fmla="*/ 561705 h 2326067"/>
              <a:gd name="connsiteX27" fmla="*/ 1031002 w 3332344"/>
              <a:gd name="connsiteY27" fmla="*/ 438967 h 2326067"/>
              <a:gd name="connsiteX28" fmla="*/ 984975 w 3332344"/>
              <a:gd name="connsiteY28" fmla="*/ 282475 h 2326067"/>
              <a:gd name="connsiteX29" fmla="*/ 1024865 w 3332344"/>
              <a:gd name="connsiteY29" fmla="*/ 70752 h 2326067"/>
              <a:gd name="connsiteX30" fmla="*/ 910054 w 3332344"/>
              <a:gd name="connsiteY30" fmla="*/ 62825 h 2326067"/>
              <a:gd name="connsiteX31" fmla="*/ 810073 w 3332344"/>
              <a:gd name="connsiteY31" fmla="*/ 3246 h 2326067"/>
              <a:gd name="connsiteX32" fmla="*/ 668924 w 3332344"/>
              <a:gd name="connsiteY32" fmla="*/ 178148 h 2326067"/>
              <a:gd name="connsiteX33" fmla="*/ 659718 w 3332344"/>
              <a:gd name="connsiteY33" fmla="*/ 438967 h 2326067"/>
              <a:gd name="connsiteX34" fmla="*/ 408105 w 3332344"/>
              <a:gd name="connsiteY34" fmla="*/ 521815 h 2326067"/>
              <a:gd name="connsiteX35" fmla="*/ 414242 w 3332344"/>
              <a:gd name="connsiteY35" fmla="*/ 570910 h 2326067"/>
              <a:gd name="connsiteX36" fmla="*/ 285367 w 3332344"/>
              <a:gd name="connsiteY36" fmla="*/ 610800 h 2326067"/>
              <a:gd name="connsiteX37" fmla="*/ 131944 w 3332344"/>
              <a:gd name="connsiteY37" fmla="*/ 567842 h 2326067"/>
              <a:gd name="connsiteX38" fmla="*/ 98191 w 3332344"/>
              <a:gd name="connsiteY38" fmla="*/ 429761 h 2326067"/>
              <a:gd name="connsiteX39" fmla="*/ 98191 w 3332344"/>
              <a:gd name="connsiteY39" fmla="*/ 334639 h 2326067"/>
              <a:gd name="connsiteX40" fmla="*/ 73643 w 3332344"/>
              <a:gd name="connsiteY40" fmla="*/ 236449 h 2326067"/>
              <a:gd name="connsiteX41" fmla="*/ 36822 w 3332344"/>
              <a:gd name="connsiteY41" fmla="*/ 196559 h 2326067"/>
              <a:gd name="connsiteX42" fmla="*/ 24548 w 3332344"/>
              <a:gd name="connsiteY42" fmla="*/ 144395 h 2326067"/>
              <a:gd name="connsiteX43" fmla="*/ 0 w 3332344"/>
              <a:gd name="connsiteY43" fmla="*/ 135190 h 2326067"/>
              <a:gd name="connsiteX0" fmla="*/ 3332344 w 3332344"/>
              <a:gd name="connsiteY0" fmla="*/ 2326067 h 2326067"/>
              <a:gd name="connsiteX1" fmla="*/ 3224948 w 3332344"/>
              <a:gd name="connsiteY1" fmla="*/ 2240151 h 2326067"/>
              <a:gd name="connsiteX2" fmla="*/ 3185058 w 3332344"/>
              <a:gd name="connsiteY2" fmla="*/ 2129686 h 2326067"/>
              <a:gd name="connsiteX3" fmla="*/ 3010156 w 3332344"/>
              <a:gd name="connsiteY3" fmla="*/ 2095933 h 2326067"/>
              <a:gd name="connsiteX4" fmla="*/ 2850596 w 3332344"/>
              <a:gd name="connsiteY4" fmla="*/ 2059112 h 2326067"/>
              <a:gd name="connsiteX5" fmla="*/ 2638873 w 3332344"/>
              <a:gd name="connsiteY5" fmla="*/ 1917963 h 2326067"/>
              <a:gd name="connsiteX6" fmla="*/ 2513066 w 3332344"/>
              <a:gd name="connsiteY6" fmla="*/ 1700102 h 2326067"/>
              <a:gd name="connsiteX7" fmla="*/ 2451697 w 3332344"/>
              <a:gd name="connsiteY7" fmla="*/ 1620322 h 2326067"/>
              <a:gd name="connsiteX8" fmla="*/ 2332027 w 3332344"/>
              <a:gd name="connsiteY8" fmla="*/ 1580433 h 2326067"/>
              <a:gd name="connsiteX9" fmla="*/ 2233836 w 3332344"/>
              <a:gd name="connsiteY9" fmla="*/ 1589638 h 2326067"/>
              <a:gd name="connsiteX10" fmla="*/ 2160194 w 3332344"/>
              <a:gd name="connsiteY10" fmla="*/ 1543611 h 2326067"/>
              <a:gd name="connsiteX11" fmla="*/ 2043592 w 3332344"/>
              <a:gd name="connsiteY11" fmla="*/ 1512927 h 2326067"/>
              <a:gd name="connsiteX12" fmla="*/ 1951538 w 3332344"/>
              <a:gd name="connsiteY12" fmla="*/ 1476105 h 2326067"/>
              <a:gd name="connsiteX13" fmla="*/ 1887101 w 3332344"/>
              <a:gd name="connsiteY13" fmla="*/ 1488379 h 2326067"/>
              <a:gd name="connsiteX14" fmla="*/ 1822663 w 3332344"/>
              <a:gd name="connsiteY14" fmla="*/ 1380983 h 2326067"/>
              <a:gd name="connsiteX15" fmla="*/ 1761294 w 3332344"/>
              <a:gd name="connsiteY15" fmla="*/ 1291998 h 2326067"/>
              <a:gd name="connsiteX16" fmla="*/ 1745952 w 3332344"/>
              <a:gd name="connsiteY16" fmla="*/ 1156986 h 2326067"/>
              <a:gd name="connsiteX17" fmla="*/ 1856416 w 3332344"/>
              <a:gd name="connsiteY17" fmla="*/ 1006631 h 2326067"/>
              <a:gd name="connsiteX18" fmla="*/ 1890169 w 3332344"/>
              <a:gd name="connsiteY18" fmla="*/ 936057 h 2326067"/>
              <a:gd name="connsiteX19" fmla="*/ 1663104 w 3332344"/>
              <a:gd name="connsiteY19" fmla="*/ 748881 h 2326067"/>
              <a:gd name="connsiteX20" fmla="*/ 1508179 w 3332344"/>
              <a:gd name="connsiteY20" fmla="*/ 745290 h 2326067"/>
              <a:gd name="connsiteX21" fmla="*/ 1419417 w 3332344"/>
              <a:gd name="connsiteY21" fmla="*/ 710461 h 2326067"/>
              <a:gd name="connsiteX22" fmla="*/ 1248862 w 3332344"/>
              <a:gd name="connsiteY22" fmla="*/ 764223 h 2326067"/>
              <a:gd name="connsiteX23" fmla="*/ 1233520 w 3332344"/>
              <a:gd name="connsiteY23" fmla="*/ 794908 h 2326067"/>
              <a:gd name="connsiteX24" fmla="*/ 1009522 w 3332344"/>
              <a:gd name="connsiteY24" fmla="*/ 859345 h 2326067"/>
              <a:gd name="connsiteX25" fmla="*/ 1024865 w 3332344"/>
              <a:gd name="connsiteY25" fmla="*/ 681375 h 2326067"/>
              <a:gd name="connsiteX26" fmla="*/ 1067823 w 3332344"/>
              <a:gd name="connsiteY26" fmla="*/ 561705 h 2326067"/>
              <a:gd name="connsiteX27" fmla="*/ 1031002 w 3332344"/>
              <a:gd name="connsiteY27" fmla="*/ 438967 h 2326067"/>
              <a:gd name="connsiteX28" fmla="*/ 984975 w 3332344"/>
              <a:gd name="connsiteY28" fmla="*/ 282475 h 2326067"/>
              <a:gd name="connsiteX29" fmla="*/ 1024865 w 3332344"/>
              <a:gd name="connsiteY29" fmla="*/ 70752 h 2326067"/>
              <a:gd name="connsiteX30" fmla="*/ 910054 w 3332344"/>
              <a:gd name="connsiteY30" fmla="*/ 62825 h 2326067"/>
              <a:gd name="connsiteX31" fmla="*/ 810073 w 3332344"/>
              <a:gd name="connsiteY31" fmla="*/ 3246 h 2326067"/>
              <a:gd name="connsiteX32" fmla="*/ 668924 w 3332344"/>
              <a:gd name="connsiteY32" fmla="*/ 178148 h 2326067"/>
              <a:gd name="connsiteX33" fmla="*/ 659718 w 3332344"/>
              <a:gd name="connsiteY33" fmla="*/ 438967 h 2326067"/>
              <a:gd name="connsiteX34" fmla="*/ 408105 w 3332344"/>
              <a:gd name="connsiteY34" fmla="*/ 521815 h 2326067"/>
              <a:gd name="connsiteX35" fmla="*/ 414242 w 3332344"/>
              <a:gd name="connsiteY35" fmla="*/ 570910 h 2326067"/>
              <a:gd name="connsiteX36" fmla="*/ 285367 w 3332344"/>
              <a:gd name="connsiteY36" fmla="*/ 610800 h 2326067"/>
              <a:gd name="connsiteX37" fmla="*/ 131944 w 3332344"/>
              <a:gd name="connsiteY37" fmla="*/ 567842 h 2326067"/>
              <a:gd name="connsiteX38" fmla="*/ 98191 w 3332344"/>
              <a:gd name="connsiteY38" fmla="*/ 429761 h 2326067"/>
              <a:gd name="connsiteX39" fmla="*/ 98191 w 3332344"/>
              <a:gd name="connsiteY39" fmla="*/ 334639 h 2326067"/>
              <a:gd name="connsiteX40" fmla="*/ 73643 w 3332344"/>
              <a:gd name="connsiteY40" fmla="*/ 236449 h 2326067"/>
              <a:gd name="connsiteX41" fmla="*/ 36822 w 3332344"/>
              <a:gd name="connsiteY41" fmla="*/ 196559 h 2326067"/>
              <a:gd name="connsiteX42" fmla="*/ 24548 w 3332344"/>
              <a:gd name="connsiteY42" fmla="*/ 144395 h 2326067"/>
              <a:gd name="connsiteX43" fmla="*/ 0 w 3332344"/>
              <a:gd name="connsiteY43" fmla="*/ 135190 h 2326067"/>
              <a:gd name="connsiteX0" fmla="*/ 3332344 w 3332344"/>
              <a:gd name="connsiteY0" fmla="*/ 2326067 h 2326067"/>
              <a:gd name="connsiteX1" fmla="*/ 3224948 w 3332344"/>
              <a:gd name="connsiteY1" fmla="*/ 2240151 h 2326067"/>
              <a:gd name="connsiteX2" fmla="*/ 3185058 w 3332344"/>
              <a:gd name="connsiteY2" fmla="*/ 2129686 h 2326067"/>
              <a:gd name="connsiteX3" fmla="*/ 3010156 w 3332344"/>
              <a:gd name="connsiteY3" fmla="*/ 2095933 h 2326067"/>
              <a:gd name="connsiteX4" fmla="*/ 2850596 w 3332344"/>
              <a:gd name="connsiteY4" fmla="*/ 2059112 h 2326067"/>
              <a:gd name="connsiteX5" fmla="*/ 2638873 w 3332344"/>
              <a:gd name="connsiteY5" fmla="*/ 1917963 h 2326067"/>
              <a:gd name="connsiteX6" fmla="*/ 2513066 w 3332344"/>
              <a:gd name="connsiteY6" fmla="*/ 1700102 h 2326067"/>
              <a:gd name="connsiteX7" fmla="*/ 2451697 w 3332344"/>
              <a:gd name="connsiteY7" fmla="*/ 1620322 h 2326067"/>
              <a:gd name="connsiteX8" fmla="*/ 2332027 w 3332344"/>
              <a:gd name="connsiteY8" fmla="*/ 1580433 h 2326067"/>
              <a:gd name="connsiteX9" fmla="*/ 2233836 w 3332344"/>
              <a:gd name="connsiteY9" fmla="*/ 1589638 h 2326067"/>
              <a:gd name="connsiteX10" fmla="*/ 2160194 w 3332344"/>
              <a:gd name="connsiteY10" fmla="*/ 1543611 h 2326067"/>
              <a:gd name="connsiteX11" fmla="*/ 2043592 w 3332344"/>
              <a:gd name="connsiteY11" fmla="*/ 1512927 h 2326067"/>
              <a:gd name="connsiteX12" fmla="*/ 1951538 w 3332344"/>
              <a:gd name="connsiteY12" fmla="*/ 1476105 h 2326067"/>
              <a:gd name="connsiteX13" fmla="*/ 1887101 w 3332344"/>
              <a:gd name="connsiteY13" fmla="*/ 1488379 h 2326067"/>
              <a:gd name="connsiteX14" fmla="*/ 1822663 w 3332344"/>
              <a:gd name="connsiteY14" fmla="*/ 1380983 h 2326067"/>
              <a:gd name="connsiteX15" fmla="*/ 1761294 w 3332344"/>
              <a:gd name="connsiteY15" fmla="*/ 1291998 h 2326067"/>
              <a:gd name="connsiteX16" fmla="*/ 1745952 w 3332344"/>
              <a:gd name="connsiteY16" fmla="*/ 1156986 h 2326067"/>
              <a:gd name="connsiteX17" fmla="*/ 1856416 w 3332344"/>
              <a:gd name="connsiteY17" fmla="*/ 1006631 h 2326067"/>
              <a:gd name="connsiteX18" fmla="*/ 1890169 w 3332344"/>
              <a:gd name="connsiteY18" fmla="*/ 936057 h 2326067"/>
              <a:gd name="connsiteX19" fmla="*/ 1667866 w 3332344"/>
              <a:gd name="connsiteY19" fmla="*/ 763169 h 2326067"/>
              <a:gd name="connsiteX20" fmla="*/ 1508179 w 3332344"/>
              <a:gd name="connsiteY20" fmla="*/ 745290 h 2326067"/>
              <a:gd name="connsiteX21" fmla="*/ 1419417 w 3332344"/>
              <a:gd name="connsiteY21" fmla="*/ 710461 h 2326067"/>
              <a:gd name="connsiteX22" fmla="*/ 1248862 w 3332344"/>
              <a:gd name="connsiteY22" fmla="*/ 764223 h 2326067"/>
              <a:gd name="connsiteX23" fmla="*/ 1233520 w 3332344"/>
              <a:gd name="connsiteY23" fmla="*/ 794908 h 2326067"/>
              <a:gd name="connsiteX24" fmla="*/ 1009522 w 3332344"/>
              <a:gd name="connsiteY24" fmla="*/ 859345 h 2326067"/>
              <a:gd name="connsiteX25" fmla="*/ 1024865 w 3332344"/>
              <a:gd name="connsiteY25" fmla="*/ 681375 h 2326067"/>
              <a:gd name="connsiteX26" fmla="*/ 1067823 w 3332344"/>
              <a:gd name="connsiteY26" fmla="*/ 561705 h 2326067"/>
              <a:gd name="connsiteX27" fmla="*/ 1031002 w 3332344"/>
              <a:gd name="connsiteY27" fmla="*/ 438967 h 2326067"/>
              <a:gd name="connsiteX28" fmla="*/ 984975 w 3332344"/>
              <a:gd name="connsiteY28" fmla="*/ 282475 h 2326067"/>
              <a:gd name="connsiteX29" fmla="*/ 1024865 w 3332344"/>
              <a:gd name="connsiteY29" fmla="*/ 70752 h 2326067"/>
              <a:gd name="connsiteX30" fmla="*/ 910054 w 3332344"/>
              <a:gd name="connsiteY30" fmla="*/ 62825 h 2326067"/>
              <a:gd name="connsiteX31" fmla="*/ 810073 w 3332344"/>
              <a:gd name="connsiteY31" fmla="*/ 3246 h 2326067"/>
              <a:gd name="connsiteX32" fmla="*/ 668924 w 3332344"/>
              <a:gd name="connsiteY32" fmla="*/ 178148 h 2326067"/>
              <a:gd name="connsiteX33" fmla="*/ 659718 w 3332344"/>
              <a:gd name="connsiteY33" fmla="*/ 438967 h 2326067"/>
              <a:gd name="connsiteX34" fmla="*/ 408105 w 3332344"/>
              <a:gd name="connsiteY34" fmla="*/ 521815 h 2326067"/>
              <a:gd name="connsiteX35" fmla="*/ 414242 w 3332344"/>
              <a:gd name="connsiteY35" fmla="*/ 570910 h 2326067"/>
              <a:gd name="connsiteX36" fmla="*/ 285367 w 3332344"/>
              <a:gd name="connsiteY36" fmla="*/ 610800 h 2326067"/>
              <a:gd name="connsiteX37" fmla="*/ 131944 w 3332344"/>
              <a:gd name="connsiteY37" fmla="*/ 567842 h 2326067"/>
              <a:gd name="connsiteX38" fmla="*/ 98191 w 3332344"/>
              <a:gd name="connsiteY38" fmla="*/ 429761 h 2326067"/>
              <a:gd name="connsiteX39" fmla="*/ 98191 w 3332344"/>
              <a:gd name="connsiteY39" fmla="*/ 334639 h 2326067"/>
              <a:gd name="connsiteX40" fmla="*/ 73643 w 3332344"/>
              <a:gd name="connsiteY40" fmla="*/ 236449 h 2326067"/>
              <a:gd name="connsiteX41" fmla="*/ 36822 w 3332344"/>
              <a:gd name="connsiteY41" fmla="*/ 196559 h 2326067"/>
              <a:gd name="connsiteX42" fmla="*/ 24548 w 3332344"/>
              <a:gd name="connsiteY42" fmla="*/ 144395 h 2326067"/>
              <a:gd name="connsiteX43" fmla="*/ 0 w 3332344"/>
              <a:gd name="connsiteY43" fmla="*/ 135190 h 2326067"/>
              <a:gd name="connsiteX0" fmla="*/ 3332344 w 3332344"/>
              <a:gd name="connsiteY0" fmla="*/ 2326067 h 2326067"/>
              <a:gd name="connsiteX1" fmla="*/ 3224948 w 3332344"/>
              <a:gd name="connsiteY1" fmla="*/ 2240151 h 2326067"/>
              <a:gd name="connsiteX2" fmla="*/ 3185058 w 3332344"/>
              <a:gd name="connsiteY2" fmla="*/ 2129686 h 2326067"/>
              <a:gd name="connsiteX3" fmla="*/ 3010156 w 3332344"/>
              <a:gd name="connsiteY3" fmla="*/ 2095933 h 2326067"/>
              <a:gd name="connsiteX4" fmla="*/ 2850596 w 3332344"/>
              <a:gd name="connsiteY4" fmla="*/ 2059112 h 2326067"/>
              <a:gd name="connsiteX5" fmla="*/ 2638873 w 3332344"/>
              <a:gd name="connsiteY5" fmla="*/ 1917963 h 2326067"/>
              <a:gd name="connsiteX6" fmla="*/ 2513066 w 3332344"/>
              <a:gd name="connsiteY6" fmla="*/ 1700102 h 2326067"/>
              <a:gd name="connsiteX7" fmla="*/ 2451697 w 3332344"/>
              <a:gd name="connsiteY7" fmla="*/ 1620322 h 2326067"/>
              <a:gd name="connsiteX8" fmla="*/ 2332027 w 3332344"/>
              <a:gd name="connsiteY8" fmla="*/ 1580433 h 2326067"/>
              <a:gd name="connsiteX9" fmla="*/ 2233836 w 3332344"/>
              <a:gd name="connsiteY9" fmla="*/ 1589638 h 2326067"/>
              <a:gd name="connsiteX10" fmla="*/ 2160194 w 3332344"/>
              <a:gd name="connsiteY10" fmla="*/ 1543611 h 2326067"/>
              <a:gd name="connsiteX11" fmla="*/ 2043592 w 3332344"/>
              <a:gd name="connsiteY11" fmla="*/ 1512927 h 2326067"/>
              <a:gd name="connsiteX12" fmla="*/ 1951538 w 3332344"/>
              <a:gd name="connsiteY12" fmla="*/ 1476105 h 2326067"/>
              <a:gd name="connsiteX13" fmla="*/ 1887101 w 3332344"/>
              <a:gd name="connsiteY13" fmla="*/ 1488379 h 2326067"/>
              <a:gd name="connsiteX14" fmla="*/ 1822663 w 3332344"/>
              <a:gd name="connsiteY14" fmla="*/ 1380983 h 2326067"/>
              <a:gd name="connsiteX15" fmla="*/ 1761294 w 3332344"/>
              <a:gd name="connsiteY15" fmla="*/ 1291998 h 2326067"/>
              <a:gd name="connsiteX16" fmla="*/ 1745952 w 3332344"/>
              <a:gd name="connsiteY16" fmla="*/ 1156986 h 2326067"/>
              <a:gd name="connsiteX17" fmla="*/ 1856416 w 3332344"/>
              <a:gd name="connsiteY17" fmla="*/ 1006631 h 2326067"/>
              <a:gd name="connsiteX18" fmla="*/ 1890169 w 3332344"/>
              <a:gd name="connsiteY18" fmla="*/ 936057 h 2326067"/>
              <a:gd name="connsiteX19" fmla="*/ 1667866 w 3332344"/>
              <a:gd name="connsiteY19" fmla="*/ 763169 h 2326067"/>
              <a:gd name="connsiteX20" fmla="*/ 1493891 w 3332344"/>
              <a:gd name="connsiteY20" fmla="*/ 754815 h 2326067"/>
              <a:gd name="connsiteX21" fmla="*/ 1419417 w 3332344"/>
              <a:gd name="connsiteY21" fmla="*/ 710461 h 2326067"/>
              <a:gd name="connsiteX22" fmla="*/ 1248862 w 3332344"/>
              <a:gd name="connsiteY22" fmla="*/ 764223 h 2326067"/>
              <a:gd name="connsiteX23" fmla="*/ 1233520 w 3332344"/>
              <a:gd name="connsiteY23" fmla="*/ 794908 h 2326067"/>
              <a:gd name="connsiteX24" fmla="*/ 1009522 w 3332344"/>
              <a:gd name="connsiteY24" fmla="*/ 859345 h 2326067"/>
              <a:gd name="connsiteX25" fmla="*/ 1024865 w 3332344"/>
              <a:gd name="connsiteY25" fmla="*/ 681375 h 2326067"/>
              <a:gd name="connsiteX26" fmla="*/ 1067823 w 3332344"/>
              <a:gd name="connsiteY26" fmla="*/ 561705 h 2326067"/>
              <a:gd name="connsiteX27" fmla="*/ 1031002 w 3332344"/>
              <a:gd name="connsiteY27" fmla="*/ 438967 h 2326067"/>
              <a:gd name="connsiteX28" fmla="*/ 984975 w 3332344"/>
              <a:gd name="connsiteY28" fmla="*/ 282475 h 2326067"/>
              <a:gd name="connsiteX29" fmla="*/ 1024865 w 3332344"/>
              <a:gd name="connsiteY29" fmla="*/ 70752 h 2326067"/>
              <a:gd name="connsiteX30" fmla="*/ 910054 w 3332344"/>
              <a:gd name="connsiteY30" fmla="*/ 62825 h 2326067"/>
              <a:gd name="connsiteX31" fmla="*/ 810073 w 3332344"/>
              <a:gd name="connsiteY31" fmla="*/ 3246 h 2326067"/>
              <a:gd name="connsiteX32" fmla="*/ 668924 w 3332344"/>
              <a:gd name="connsiteY32" fmla="*/ 178148 h 2326067"/>
              <a:gd name="connsiteX33" fmla="*/ 659718 w 3332344"/>
              <a:gd name="connsiteY33" fmla="*/ 438967 h 2326067"/>
              <a:gd name="connsiteX34" fmla="*/ 408105 w 3332344"/>
              <a:gd name="connsiteY34" fmla="*/ 521815 h 2326067"/>
              <a:gd name="connsiteX35" fmla="*/ 414242 w 3332344"/>
              <a:gd name="connsiteY35" fmla="*/ 570910 h 2326067"/>
              <a:gd name="connsiteX36" fmla="*/ 285367 w 3332344"/>
              <a:gd name="connsiteY36" fmla="*/ 610800 h 2326067"/>
              <a:gd name="connsiteX37" fmla="*/ 131944 w 3332344"/>
              <a:gd name="connsiteY37" fmla="*/ 567842 h 2326067"/>
              <a:gd name="connsiteX38" fmla="*/ 98191 w 3332344"/>
              <a:gd name="connsiteY38" fmla="*/ 429761 h 2326067"/>
              <a:gd name="connsiteX39" fmla="*/ 98191 w 3332344"/>
              <a:gd name="connsiteY39" fmla="*/ 334639 h 2326067"/>
              <a:gd name="connsiteX40" fmla="*/ 73643 w 3332344"/>
              <a:gd name="connsiteY40" fmla="*/ 236449 h 2326067"/>
              <a:gd name="connsiteX41" fmla="*/ 36822 w 3332344"/>
              <a:gd name="connsiteY41" fmla="*/ 196559 h 2326067"/>
              <a:gd name="connsiteX42" fmla="*/ 24548 w 3332344"/>
              <a:gd name="connsiteY42" fmla="*/ 144395 h 2326067"/>
              <a:gd name="connsiteX43" fmla="*/ 0 w 3332344"/>
              <a:gd name="connsiteY43" fmla="*/ 135190 h 2326067"/>
              <a:gd name="connsiteX0" fmla="*/ 3497444 w 3497444"/>
              <a:gd name="connsiteY0" fmla="*/ 2330578 h 2330578"/>
              <a:gd name="connsiteX1" fmla="*/ 3390048 w 3497444"/>
              <a:gd name="connsiteY1" fmla="*/ 2244662 h 2330578"/>
              <a:gd name="connsiteX2" fmla="*/ 3350158 w 3497444"/>
              <a:gd name="connsiteY2" fmla="*/ 2134197 h 2330578"/>
              <a:gd name="connsiteX3" fmla="*/ 3175256 w 3497444"/>
              <a:gd name="connsiteY3" fmla="*/ 2100444 h 2330578"/>
              <a:gd name="connsiteX4" fmla="*/ 3015696 w 3497444"/>
              <a:gd name="connsiteY4" fmla="*/ 2063623 h 2330578"/>
              <a:gd name="connsiteX5" fmla="*/ 2803973 w 3497444"/>
              <a:gd name="connsiteY5" fmla="*/ 1922474 h 2330578"/>
              <a:gd name="connsiteX6" fmla="*/ 2678166 w 3497444"/>
              <a:gd name="connsiteY6" fmla="*/ 1704613 h 2330578"/>
              <a:gd name="connsiteX7" fmla="*/ 2616797 w 3497444"/>
              <a:gd name="connsiteY7" fmla="*/ 1624833 h 2330578"/>
              <a:gd name="connsiteX8" fmla="*/ 2497127 w 3497444"/>
              <a:gd name="connsiteY8" fmla="*/ 1584944 h 2330578"/>
              <a:gd name="connsiteX9" fmla="*/ 2398936 w 3497444"/>
              <a:gd name="connsiteY9" fmla="*/ 1594149 h 2330578"/>
              <a:gd name="connsiteX10" fmla="*/ 2325294 w 3497444"/>
              <a:gd name="connsiteY10" fmla="*/ 1548122 h 2330578"/>
              <a:gd name="connsiteX11" fmla="*/ 2208692 w 3497444"/>
              <a:gd name="connsiteY11" fmla="*/ 1517438 h 2330578"/>
              <a:gd name="connsiteX12" fmla="*/ 2116638 w 3497444"/>
              <a:gd name="connsiteY12" fmla="*/ 1480616 h 2330578"/>
              <a:gd name="connsiteX13" fmla="*/ 2052201 w 3497444"/>
              <a:gd name="connsiteY13" fmla="*/ 1492890 h 2330578"/>
              <a:gd name="connsiteX14" fmla="*/ 1987763 w 3497444"/>
              <a:gd name="connsiteY14" fmla="*/ 1385494 h 2330578"/>
              <a:gd name="connsiteX15" fmla="*/ 1926394 w 3497444"/>
              <a:gd name="connsiteY15" fmla="*/ 1296509 h 2330578"/>
              <a:gd name="connsiteX16" fmla="*/ 1911052 w 3497444"/>
              <a:gd name="connsiteY16" fmla="*/ 1161497 h 2330578"/>
              <a:gd name="connsiteX17" fmla="*/ 2021516 w 3497444"/>
              <a:gd name="connsiteY17" fmla="*/ 1011142 h 2330578"/>
              <a:gd name="connsiteX18" fmla="*/ 2055269 w 3497444"/>
              <a:gd name="connsiteY18" fmla="*/ 940568 h 2330578"/>
              <a:gd name="connsiteX19" fmla="*/ 1832966 w 3497444"/>
              <a:gd name="connsiteY19" fmla="*/ 767680 h 2330578"/>
              <a:gd name="connsiteX20" fmla="*/ 1658991 w 3497444"/>
              <a:gd name="connsiteY20" fmla="*/ 759326 h 2330578"/>
              <a:gd name="connsiteX21" fmla="*/ 1584517 w 3497444"/>
              <a:gd name="connsiteY21" fmla="*/ 714972 h 2330578"/>
              <a:gd name="connsiteX22" fmla="*/ 1413962 w 3497444"/>
              <a:gd name="connsiteY22" fmla="*/ 768734 h 2330578"/>
              <a:gd name="connsiteX23" fmla="*/ 1398620 w 3497444"/>
              <a:gd name="connsiteY23" fmla="*/ 799419 h 2330578"/>
              <a:gd name="connsiteX24" fmla="*/ 1174622 w 3497444"/>
              <a:gd name="connsiteY24" fmla="*/ 863856 h 2330578"/>
              <a:gd name="connsiteX25" fmla="*/ 1189965 w 3497444"/>
              <a:gd name="connsiteY25" fmla="*/ 685886 h 2330578"/>
              <a:gd name="connsiteX26" fmla="*/ 1232923 w 3497444"/>
              <a:gd name="connsiteY26" fmla="*/ 566216 h 2330578"/>
              <a:gd name="connsiteX27" fmla="*/ 1196102 w 3497444"/>
              <a:gd name="connsiteY27" fmla="*/ 443478 h 2330578"/>
              <a:gd name="connsiteX28" fmla="*/ 1150075 w 3497444"/>
              <a:gd name="connsiteY28" fmla="*/ 286986 h 2330578"/>
              <a:gd name="connsiteX29" fmla="*/ 1189965 w 3497444"/>
              <a:gd name="connsiteY29" fmla="*/ 75263 h 2330578"/>
              <a:gd name="connsiteX30" fmla="*/ 1075154 w 3497444"/>
              <a:gd name="connsiteY30" fmla="*/ 67336 h 2330578"/>
              <a:gd name="connsiteX31" fmla="*/ 975173 w 3497444"/>
              <a:gd name="connsiteY31" fmla="*/ 7757 h 2330578"/>
              <a:gd name="connsiteX32" fmla="*/ 834024 w 3497444"/>
              <a:gd name="connsiteY32" fmla="*/ 182659 h 2330578"/>
              <a:gd name="connsiteX33" fmla="*/ 824818 w 3497444"/>
              <a:gd name="connsiteY33" fmla="*/ 443478 h 2330578"/>
              <a:gd name="connsiteX34" fmla="*/ 573205 w 3497444"/>
              <a:gd name="connsiteY34" fmla="*/ 526326 h 2330578"/>
              <a:gd name="connsiteX35" fmla="*/ 579342 w 3497444"/>
              <a:gd name="connsiteY35" fmla="*/ 575421 h 2330578"/>
              <a:gd name="connsiteX36" fmla="*/ 450467 w 3497444"/>
              <a:gd name="connsiteY36" fmla="*/ 615311 h 2330578"/>
              <a:gd name="connsiteX37" fmla="*/ 297044 w 3497444"/>
              <a:gd name="connsiteY37" fmla="*/ 572353 h 2330578"/>
              <a:gd name="connsiteX38" fmla="*/ 263291 w 3497444"/>
              <a:gd name="connsiteY38" fmla="*/ 434272 h 2330578"/>
              <a:gd name="connsiteX39" fmla="*/ 263291 w 3497444"/>
              <a:gd name="connsiteY39" fmla="*/ 339150 h 2330578"/>
              <a:gd name="connsiteX40" fmla="*/ 238743 w 3497444"/>
              <a:gd name="connsiteY40" fmla="*/ 240960 h 2330578"/>
              <a:gd name="connsiteX41" fmla="*/ 201922 w 3497444"/>
              <a:gd name="connsiteY41" fmla="*/ 201070 h 2330578"/>
              <a:gd name="connsiteX42" fmla="*/ 189648 w 3497444"/>
              <a:gd name="connsiteY42" fmla="*/ 148906 h 2330578"/>
              <a:gd name="connsiteX43" fmla="*/ 0 w 3497444"/>
              <a:gd name="connsiteY43" fmla="*/ 1 h 2330578"/>
              <a:gd name="connsiteX0" fmla="*/ 3497444 w 3497444"/>
              <a:gd name="connsiteY0" fmla="*/ 2330578 h 2330578"/>
              <a:gd name="connsiteX1" fmla="*/ 3390048 w 3497444"/>
              <a:gd name="connsiteY1" fmla="*/ 2244662 h 2330578"/>
              <a:gd name="connsiteX2" fmla="*/ 3350158 w 3497444"/>
              <a:gd name="connsiteY2" fmla="*/ 2134197 h 2330578"/>
              <a:gd name="connsiteX3" fmla="*/ 3175256 w 3497444"/>
              <a:gd name="connsiteY3" fmla="*/ 2100444 h 2330578"/>
              <a:gd name="connsiteX4" fmla="*/ 3015696 w 3497444"/>
              <a:gd name="connsiteY4" fmla="*/ 2063623 h 2330578"/>
              <a:gd name="connsiteX5" fmla="*/ 2803973 w 3497444"/>
              <a:gd name="connsiteY5" fmla="*/ 1922474 h 2330578"/>
              <a:gd name="connsiteX6" fmla="*/ 2678166 w 3497444"/>
              <a:gd name="connsiteY6" fmla="*/ 1704613 h 2330578"/>
              <a:gd name="connsiteX7" fmla="*/ 2616797 w 3497444"/>
              <a:gd name="connsiteY7" fmla="*/ 1624833 h 2330578"/>
              <a:gd name="connsiteX8" fmla="*/ 2497127 w 3497444"/>
              <a:gd name="connsiteY8" fmla="*/ 1584944 h 2330578"/>
              <a:gd name="connsiteX9" fmla="*/ 2398936 w 3497444"/>
              <a:gd name="connsiteY9" fmla="*/ 1594149 h 2330578"/>
              <a:gd name="connsiteX10" fmla="*/ 2325294 w 3497444"/>
              <a:gd name="connsiteY10" fmla="*/ 1548122 h 2330578"/>
              <a:gd name="connsiteX11" fmla="*/ 2208692 w 3497444"/>
              <a:gd name="connsiteY11" fmla="*/ 1517438 h 2330578"/>
              <a:gd name="connsiteX12" fmla="*/ 2116638 w 3497444"/>
              <a:gd name="connsiteY12" fmla="*/ 1480616 h 2330578"/>
              <a:gd name="connsiteX13" fmla="*/ 2052201 w 3497444"/>
              <a:gd name="connsiteY13" fmla="*/ 1492890 h 2330578"/>
              <a:gd name="connsiteX14" fmla="*/ 1987763 w 3497444"/>
              <a:gd name="connsiteY14" fmla="*/ 1385494 h 2330578"/>
              <a:gd name="connsiteX15" fmla="*/ 1926394 w 3497444"/>
              <a:gd name="connsiteY15" fmla="*/ 1296509 h 2330578"/>
              <a:gd name="connsiteX16" fmla="*/ 1911052 w 3497444"/>
              <a:gd name="connsiteY16" fmla="*/ 1161497 h 2330578"/>
              <a:gd name="connsiteX17" fmla="*/ 2021516 w 3497444"/>
              <a:gd name="connsiteY17" fmla="*/ 1011142 h 2330578"/>
              <a:gd name="connsiteX18" fmla="*/ 2055269 w 3497444"/>
              <a:gd name="connsiteY18" fmla="*/ 940568 h 2330578"/>
              <a:gd name="connsiteX19" fmla="*/ 1832966 w 3497444"/>
              <a:gd name="connsiteY19" fmla="*/ 767680 h 2330578"/>
              <a:gd name="connsiteX20" fmla="*/ 1658991 w 3497444"/>
              <a:gd name="connsiteY20" fmla="*/ 759326 h 2330578"/>
              <a:gd name="connsiteX21" fmla="*/ 1584517 w 3497444"/>
              <a:gd name="connsiteY21" fmla="*/ 714972 h 2330578"/>
              <a:gd name="connsiteX22" fmla="*/ 1413962 w 3497444"/>
              <a:gd name="connsiteY22" fmla="*/ 768734 h 2330578"/>
              <a:gd name="connsiteX23" fmla="*/ 1398620 w 3497444"/>
              <a:gd name="connsiteY23" fmla="*/ 799419 h 2330578"/>
              <a:gd name="connsiteX24" fmla="*/ 1174622 w 3497444"/>
              <a:gd name="connsiteY24" fmla="*/ 863856 h 2330578"/>
              <a:gd name="connsiteX25" fmla="*/ 1189965 w 3497444"/>
              <a:gd name="connsiteY25" fmla="*/ 685886 h 2330578"/>
              <a:gd name="connsiteX26" fmla="*/ 1232923 w 3497444"/>
              <a:gd name="connsiteY26" fmla="*/ 566216 h 2330578"/>
              <a:gd name="connsiteX27" fmla="*/ 1196102 w 3497444"/>
              <a:gd name="connsiteY27" fmla="*/ 443478 h 2330578"/>
              <a:gd name="connsiteX28" fmla="*/ 1150075 w 3497444"/>
              <a:gd name="connsiteY28" fmla="*/ 286986 h 2330578"/>
              <a:gd name="connsiteX29" fmla="*/ 1189965 w 3497444"/>
              <a:gd name="connsiteY29" fmla="*/ 75263 h 2330578"/>
              <a:gd name="connsiteX30" fmla="*/ 1075154 w 3497444"/>
              <a:gd name="connsiteY30" fmla="*/ 67336 h 2330578"/>
              <a:gd name="connsiteX31" fmla="*/ 975173 w 3497444"/>
              <a:gd name="connsiteY31" fmla="*/ 7757 h 2330578"/>
              <a:gd name="connsiteX32" fmla="*/ 834024 w 3497444"/>
              <a:gd name="connsiteY32" fmla="*/ 182659 h 2330578"/>
              <a:gd name="connsiteX33" fmla="*/ 824818 w 3497444"/>
              <a:gd name="connsiteY33" fmla="*/ 443478 h 2330578"/>
              <a:gd name="connsiteX34" fmla="*/ 573205 w 3497444"/>
              <a:gd name="connsiteY34" fmla="*/ 526326 h 2330578"/>
              <a:gd name="connsiteX35" fmla="*/ 579342 w 3497444"/>
              <a:gd name="connsiteY35" fmla="*/ 575421 h 2330578"/>
              <a:gd name="connsiteX36" fmla="*/ 450467 w 3497444"/>
              <a:gd name="connsiteY36" fmla="*/ 615311 h 2330578"/>
              <a:gd name="connsiteX37" fmla="*/ 297044 w 3497444"/>
              <a:gd name="connsiteY37" fmla="*/ 572353 h 2330578"/>
              <a:gd name="connsiteX38" fmla="*/ 263291 w 3497444"/>
              <a:gd name="connsiteY38" fmla="*/ 434272 h 2330578"/>
              <a:gd name="connsiteX39" fmla="*/ 263291 w 3497444"/>
              <a:gd name="connsiteY39" fmla="*/ 339150 h 2330578"/>
              <a:gd name="connsiteX40" fmla="*/ 238743 w 3497444"/>
              <a:gd name="connsiteY40" fmla="*/ 240960 h 2330578"/>
              <a:gd name="connsiteX41" fmla="*/ 201922 w 3497444"/>
              <a:gd name="connsiteY41" fmla="*/ 201070 h 2330578"/>
              <a:gd name="connsiteX42" fmla="*/ 75348 w 3497444"/>
              <a:gd name="connsiteY42" fmla="*/ 142556 h 2330578"/>
              <a:gd name="connsiteX43" fmla="*/ 0 w 3497444"/>
              <a:gd name="connsiteY43" fmla="*/ 1 h 2330578"/>
              <a:gd name="connsiteX0" fmla="*/ 3497444 w 3497444"/>
              <a:gd name="connsiteY0" fmla="*/ 2330578 h 2330578"/>
              <a:gd name="connsiteX1" fmla="*/ 3390048 w 3497444"/>
              <a:gd name="connsiteY1" fmla="*/ 2244662 h 2330578"/>
              <a:gd name="connsiteX2" fmla="*/ 3350158 w 3497444"/>
              <a:gd name="connsiteY2" fmla="*/ 2134197 h 2330578"/>
              <a:gd name="connsiteX3" fmla="*/ 3175256 w 3497444"/>
              <a:gd name="connsiteY3" fmla="*/ 2100444 h 2330578"/>
              <a:gd name="connsiteX4" fmla="*/ 3015696 w 3497444"/>
              <a:gd name="connsiteY4" fmla="*/ 2063623 h 2330578"/>
              <a:gd name="connsiteX5" fmla="*/ 2803973 w 3497444"/>
              <a:gd name="connsiteY5" fmla="*/ 1922474 h 2330578"/>
              <a:gd name="connsiteX6" fmla="*/ 2678166 w 3497444"/>
              <a:gd name="connsiteY6" fmla="*/ 1704613 h 2330578"/>
              <a:gd name="connsiteX7" fmla="*/ 2616797 w 3497444"/>
              <a:gd name="connsiteY7" fmla="*/ 1624833 h 2330578"/>
              <a:gd name="connsiteX8" fmla="*/ 2497127 w 3497444"/>
              <a:gd name="connsiteY8" fmla="*/ 1584944 h 2330578"/>
              <a:gd name="connsiteX9" fmla="*/ 2398936 w 3497444"/>
              <a:gd name="connsiteY9" fmla="*/ 1594149 h 2330578"/>
              <a:gd name="connsiteX10" fmla="*/ 2325294 w 3497444"/>
              <a:gd name="connsiteY10" fmla="*/ 1548122 h 2330578"/>
              <a:gd name="connsiteX11" fmla="*/ 2208692 w 3497444"/>
              <a:gd name="connsiteY11" fmla="*/ 1517438 h 2330578"/>
              <a:gd name="connsiteX12" fmla="*/ 2116638 w 3497444"/>
              <a:gd name="connsiteY12" fmla="*/ 1480616 h 2330578"/>
              <a:gd name="connsiteX13" fmla="*/ 2052201 w 3497444"/>
              <a:gd name="connsiteY13" fmla="*/ 1492890 h 2330578"/>
              <a:gd name="connsiteX14" fmla="*/ 1987763 w 3497444"/>
              <a:gd name="connsiteY14" fmla="*/ 1385494 h 2330578"/>
              <a:gd name="connsiteX15" fmla="*/ 1926394 w 3497444"/>
              <a:gd name="connsiteY15" fmla="*/ 1296509 h 2330578"/>
              <a:gd name="connsiteX16" fmla="*/ 1911052 w 3497444"/>
              <a:gd name="connsiteY16" fmla="*/ 1161497 h 2330578"/>
              <a:gd name="connsiteX17" fmla="*/ 2021516 w 3497444"/>
              <a:gd name="connsiteY17" fmla="*/ 1011142 h 2330578"/>
              <a:gd name="connsiteX18" fmla="*/ 2055269 w 3497444"/>
              <a:gd name="connsiteY18" fmla="*/ 940568 h 2330578"/>
              <a:gd name="connsiteX19" fmla="*/ 1832966 w 3497444"/>
              <a:gd name="connsiteY19" fmla="*/ 767680 h 2330578"/>
              <a:gd name="connsiteX20" fmla="*/ 1658991 w 3497444"/>
              <a:gd name="connsiteY20" fmla="*/ 759326 h 2330578"/>
              <a:gd name="connsiteX21" fmla="*/ 1584517 w 3497444"/>
              <a:gd name="connsiteY21" fmla="*/ 714972 h 2330578"/>
              <a:gd name="connsiteX22" fmla="*/ 1413962 w 3497444"/>
              <a:gd name="connsiteY22" fmla="*/ 768734 h 2330578"/>
              <a:gd name="connsiteX23" fmla="*/ 1398620 w 3497444"/>
              <a:gd name="connsiteY23" fmla="*/ 799419 h 2330578"/>
              <a:gd name="connsiteX24" fmla="*/ 1174622 w 3497444"/>
              <a:gd name="connsiteY24" fmla="*/ 863856 h 2330578"/>
              <a:gd name="connsiteX25" fmla="*/ 1189965 w 3497444"/>
              <a:gd name="connsiteY25" fmla="*/ 685886 h 2330578"/>
              <a:gd name="connsiteX26" fmla="*/ 1232923 w 3497444"/>
              <a:gd name="connsiteY26" fmla="*/ 566216 h 2330578"/>
              <a:gd name="connsiteX27" fmla="*/ 1196102 w 3497444"/>
              <a:gd name="connsiteY27" fmla="*/ 443478 h 2330578"/>
              <a:gd name="connsiteX28" fmla="*/ 1150075 w 3497444"/>
              <a:gd name="connsiteY28" fmla="*/ 286986 h 2330578"/>
              <a:gd name="connsiteX29" fmla="*/ 1189965 w 3497444"/>
              <a:gd name="connsiteY29" fmla="*/ 75263 h 2330578"/>
              <a:gd name="connsiteX30" fmla="*/ 1075154 w 3497444"/>
              <a:gd name="connsiteY30" fmla="*/ 67336 h 2330578"/>
              <a:gd name="connsiteX31" fmla="*/ 975173 w 3497444"/>
              <a:gd name="connsiteY31" fmla="*/ 7757 h 2330578"/>
              <a:gd name="connsiteX32" fmla="*/ 834024 w 3497444"/>
              <a:gd name="connsiteY32" fmla="*/ 182659 h 2330578"/>
              <a:gd name="connsiteX33" fmla="*/ 824818 w 3497444"/>
              <a:gd name="connsiteY33" fmla="*/ 443478 h 2330578"/>
              <a:gd name="connsiteX34" fmla="*/ 573205 w 3497444"/>
              <a:gd name="connsiteY34" fmla="*/ 526326 h 2330578"/>
              <a:gd name="connsiteX35" fmla="*/ 579342 w 3497444"/>
              <a:gd name="connsiteY35" fmla="*/ 575421 h 2330578"/>
              <a:gd name="connsiteX36" fmla="*/ 450467 w 3497444"/>
              <a:gd name="connsiteY36" fmla="*/ 615311 h 2330578"/>
              <a:gd name="connsiteX37" fmla="*/ 297044 w 3497444"/>
              <a:gd name="connsiteY37" fmla="*/ 572353 h 2330578"/>
              <a:gd name="connsiteX38" fmla="*/ 263291 w 3497444"/>
              <a:gd name="connsiteY38" fmla="*/ 434272 h 2330578"/>
              <a:gd name="connsiteX39" fmla="*/ 263291 w 3497444"/>
              <a:gd name="connsiteY39" fmla="*/ 339150 h 2330578"/>
              <a:gd name="connsiteX40" fmla="*/ 238743 w 3497444"/>
              <a:gd name="connsiteY40" fmla="*/ 240960 h 2330578"/>
              <a:gd name="connsiteX41" fmla="*/ 157472 w 3497444"/>
              <a:gd name="connsiteY41" fmla="*/ 251870 h 2330578"/>
              <a:gd name="connsiteX42" fmla="*/ 75348 w 3497444"/>
              <a:gd name="connsiteY42" fmla="*/ 142556 h 2330578"/>
              <a:gd name="connsiteX43" fmla="*/ 0 w 3497444"/>
              <a:gd name="connsiteY43" fmla="*/ 1 h 2330578"/>
              <a:gd name="connsiteX0" fmla="*/ 3497444 w 3497444"/>
              <a:gd name="connsiteY0" fmla="*/ 2330578 h 2330578"/>
              <a:gd name="connsiteX1" fmla="*/ 3390048 w 3497444"/>
              <a:gd name="connsiteY1" fmla="*/ 2244662 h 2330578"/>
              <a:gd name="connsiteX2" fmla="*/ 3350158 w 3497444"/>
              <a:gd name="connsiteY2" fmla="*/ 2134197 h 2330578"/>
              <a:gd name="connsiteX3" fmla="*/ 3175256 w 3497444"/>
              <a:gd name="connsiteY3" fmla="*/ 2100444 h 2330578"/>
              <a:gd name="connsiteX4" fmla="*/ 3015696 w 3497444"/>
              <a:gd name="connsiteY4" fmla="*/ 2063623 h 2330578"/>
              <a:gd name="connsiteX5" fmla="*/ 2803973 w 3497444"/>
              <a:gd name="connsiteY5" fmla="*/ 1922474 h 2330578"/>
              <a:gd name="connsiteX6" fmla="*/ 2678166 w 3497444"/>
              <a:gd name="connsiteY6" fmla="*/ 1704613 h 2330578"/>
              <a:gd name="connsiteX7" fmla="*/ 2616797 w 3497444"/>
              <a:gd name="connsiteY7" fmla="*/ 1624833 h 2330578"/>
              <a:gd name="connsiteX8" fmla="*/ 2497127 w 3497444"/>
              <a:gd name="connsiteY8" fmla="*/ 1584944 h 2330578"/>
              <a:gd name="connsiteX9" fmla="*/ 2398936 w 3497444"/>
              <a:gd name="connsiteY9" fmla="*/ 1594149 h 2330578"/>
              <a:gd name="connsiteX10" fmla="*/ 2325294 w 3497444"/>
              <a:gd name="connsiteY10" fmla="*/ 1548122 h 2330578"/>
              <a:gd name="connsiteX11" fmla="*/ 2208692 w 3497444"/>
              <a:gd name="connsiteY11" fmla="*/ 1517438 h 2330578"/>
              <a:gd name="connsiteX12" fmla="*/ 2116638 w 3497444"/>
              <a:gd name="connsiteY12" fmla="*/ 1480616 h 2330578"/>
              <a:gd name="connsiteX13" fmla="*/ 2052201 w 3497444"/>
              <a:gd name="connsiteY13" fmla="*/ 1492890 h 2330578"/>
              <a:gd name="connsiteX14" fmla="*/ 1987763 w 3497444"/>
              <a:gd name="connsiteY14" fmla="*/ 1385494 h 2330578"/>
              <a:gd name="connsiteX15" fmla="*/ 1926394 w 3497444"/>
              <a:gd name="connsiteY15" fmla="*/ 1296509 h 2330578"/>
              <a:gd name="connsiteX16" fmla="*/ 1911052 w 3497444"/>
              <a:gd name="connsiteY16" fmla="*/ 1161497 h 2330578"/>
              <a:gd name="connsiteX17" fmla="*/ 2021516 w 3497444"/>
              <a:gd name="connsiteY17" fmla="*/ 1011142 h 2330578"/>
              <a:gd name="connsiteX18" fmla="*/ 2055269 w 3497444"/>
              <a:gd name="connsiteY18" fmla="*/ 940568 h 2330578"/>
              <a:gd name="connsiteX19" fmla="*/ 1832966 w 3497444"/>
              <a:gd name="connsiteY19" fmla="*/ 767680 h 2330578"/>
              <a:gd name="connsiteX20" fmla="*/ 1658991 w 3497444"/>
              <a:gd name="connsiteY20" fmla="*/ 759326 h 2330578"/>
              <a:gd name="connsiteX21" fmla="*/ 1584517 w 3497444"/>
              <a:gd name="connsiteY21" fmla="*/ 714972 h 2330578"/>
              <a:gd name="connsiteX22" fmla="*/ 1413962 w 3497444"/>
              <a:gd name="connsiteY22" fmla="*/ 768734 h 2330578"/>
              <a:gd name="connsiteX23" fmla="*/ 1398620 w 3497444"/>
              <a:gd name="connsiteY23" fmla="*/ 799419 h 2330578"/>
              <a:gd name="connsiteX24" fmla="*/ 1174622 w 3497444"/>
              <a:gd name="connsiteY24" fmla="*/ 863856 h 2330578"/>
              <a:gd name="connsiteX25" fmla="*/ 1189965 w 3497444"/>
              <a:gd name="connsiteY25" fmla="*/ 685886 h 2330578"/>
              <a:gd name="connsiteX26" fmla="*/ 1232923 w 3497444"/>
              <a:gd name="connsiteY26" fmla="*/ 566216 h 2330578"/>
              <a:gd name="connsiteX27" fmla="*/ 1196102 w 3497444"/>
              <a:gd name="connsiteY27" fmla="*/ 443478 h 2330578"/>
              <a:gd name="connsiteX28" fmla="*/ 1150075 w 3497444"/>
              <a:gd name="connsiteY28" fmla="*/ 286986 h 2330578"/>
              <a:gd name="connsiteX29" fmla="*/ 1189965 w 3497444"/>
              <a:gd name="connsiteY29" fmla="*/ 75263 h 2330578"/>
              <a:gd name="connsiteX30" fmla="*/ 1075154 w 3497444"/>
              <a:gd name="connsiteY30" fmla="*/ 67336 h 2330578"/>
              <a:gd name="connsiteX31" fmla="*/ 975173 w 3497444"/>
              <a:gd name="connsiteY31" fmla="*/ 7757 h 2330578"/>
              <a:gd name="connsiteX32" fmla="*/ 834024 w 3497444"/>
              <a:gd name="connsiteY32" fmla="*/ 182659 h 2330578"/>
              <a:gd name="connsiteX33" fmla="*/ 824818 w 3497444"/>
              <a:gd name="connsiteY33" fmla="*/ 443478 h 2330578"/>
              <a:gd name="connsiteX34" fmla="*/ 573205 w 3497444"/>
              <a:gd name="connsiteY34" fmla="*/ 526326 h 2330578"/>
              <a:gd name="connsiteX35" fmla="*/ 579342 w 3497444"/>
              <a:gd name="connsiteY35" fmla="*/ 575421 h 2330578"/>
              <a:gd name="connsiteX36" fmla="*/ 450467 w 3497444"/>
              <a:gd name="connsiteY36" fmla="*/ 615311 h 2330578"/>
              <a:gd name="connsiteX37" fmla="*/ 297044 w 3497444"/>
              <a:gd name="connsiteY37" fmla="*/ 572353 h 2330578"/>
              <a:gd name="connsiteX38" fmla="*/ 263291 w 3497444"/>
              <a:gd name="connsiteY38" fmla="*/ 434272 h 2330578"/>
              <a:gd name="connsiteX39" fmla="*/ 263291 w 3497444"/>
              <a:gd name="connsiteY39" fmla="*/ 339150 h 2330578"/>
              <a:gd name="connsiteX40" fmla="*/ 156193 w 3497444"/>
              <a:gd name="connsiteY40" fmla="*/ 348910 h 2330578"/>
              <a:gd name="connsiteX41" fmla="*/ 157472 w 3497444"/>
              <a:gd name="connsiteY41" fmla="*/ 251870 h 2330578"/>
              <a:gd name="connsiteX42" fmla="*/ 75348 w 3497444"/>
              <a:gd name="connsiteY42" fmla="*/ 142556 h 2330578"/>
              <a:gd name="connsiteX43" fmla="*/ 0 w 3497444"/>
              <a:gd name="connsiteY43" fmla="*/ 1 h 2330578"/>
              <a:gd name="connsiteX0" fmla="*/ 3497444 w 3497444"/>
              <a:gd name="connsiteY0" fmla="*/ 2330578 h 2330578"/>
              <a:gd name="connsiteX1" fmla="*/ 3390048 w 3497444"/>
              <a:gd name="connsiteY1" fmla="*/ 2244662 h 2330578"/>
              <a:gd name="connsiteX2" fmla="*/ 3350158 w 3497444"/>
              <a:gd name="connsiteY2" fmla="*/ 2134197 h 2330578"/>
              <a:gd name="connsiteX3" fmla="*/ 3175256 w 3497444"/>
              <a:gd name="connsiteY3" fmla="*/ 2100444 h 2330578"/>
              <a:gd name="connsiteX4" fmla="*/ 3015696 w 3497444"/>
              <a:gd name="connsiteY4" fmla="*/ 2063623 h 2330578"/>
              <a:gd name="connsiteX5" fmla="*/ 2803973 w 3497444"/>
              <a:gd name="connsiteY5" fmla="*/ 1922474 h 2330578"/>
              <a:gd name="connsiteX6" fmla="*/ 2678166 w 3497444"/>
              <a:gd name="connsiteY6" fmla="*/ 1704613 h 2330578"/>
              <a:gd name="connsiteX7" fmla="*/ 2616797 w 3497444"/>
              <a:gd name="connsiteY7" fmla="*/ 1624833 h 2330578"/>
              <a:gd name="connsiteX8" fmla="*/ 2497127 w 3497444"/>
              <a:gd name="connsiteY8" fmla="*/ 1584944 h 2330578"/>
              <a:gd name="connsiteX9" fmla="*/ 2398936 w 3497444"/>
              <a:gd name="connsiteY9" fmla="*/ 1594149 h 2330578"/>
              <a:gd name="connsiteX10" fmla="*/ 2325294 w 3497444"/>
              <a:gd name="connsiteY10" fmla="*/ 1548122 h 2330578"/>
              <a:gd name="connsiteX11" fmla="*/ 2208692 w 3497444"/>
              <a:gd name="connsiteY11" fmla="*/ 1517438 h 2330578"/>
              <a:gd name="connsiteX12" fmla="*/ 2116638 w 3497444"/>
              <a:gd name="connsiteY12" fmla="*/ 1480616 h 2330578"/>
              <a:gd name="connsiteX13" fmla="*/ 2052201 w 3497444"/>
              <a:gd name="connsiteY13" fmla="*/ 1492890 h 2330578"/>
              <a:gd name="connsiteX14" fmla="*/ 1987763 w 3497444"/>
              <a:gd name="connsiteY14" fmla="*/ 1385494 h 2330578"/>
              <a:gd name="connsiteX15" fmla="*/ 1926394 w 3497444"/>
              <a:gd name="connsiteY15" fmla="*/ 1296509 h 2330578"/>
              <a:gd name="connsiteX16" fmla="*/ 1911052 w 3497444"/>
              <a:gd name="connsiteY16" fmla="*/ 1161497 h 2330578"/>
              <a:gd name="connsiteX17" fmla="*/ 2021516 w 3497444"/>
              <a:gd name="connsiteY17" fmla="*/ 1011142 h 2330578"/>
              <a:gd name="connsiteX18" fmla="*/ 2055269 w 3497444"/>
              <a:gd name="connsiteY18" fmla="*/ 940568 h 2330578"/>
              <a:gd name="connsiteX19" fmla="*/ 1832966 w 3497444"/>
              <a:gd name="connsiteY19" fmla="*/ 767680 h 2330578"/>
              <a:gd name="connsiteX20" fmla="*/ 1658991 w 3497444"/>
              <a:gd name="connsiteY20" fmla="*/ 759326 h 2330578"/>
              <a:gd name="connsiteX21" fmla="*/ 1584517 w 3497444"/>
              <a:gd name="connsiteY21" fmla="*/ 714972 h 2330578"/>
              <a:gd name="connsiteX22" fmla="*/ 1413962 w 3497444"/>
              <a:gd name="connsiteY22" fmla="*/ 768734 h 2330578"/>
              <a:gd name="connsiteX23" fmla="*/ 1398620 w 3497444"/>
              <a:gd name="connsiteY23" fmla="*/ 799419 h 2330578"/>
              <a:gd name="connsiteX24" fmla="*/ 1174622 w 3497444"/>
              <a:gd name="connsiteY24" fmla="*/ 863856 h 2330578"/>
              <a:gd name="connsiteX25" fmla="*/ 1189965 w 3497444"/>
              <a:gd name="connsiteY25" fmla="*/ 685886 h 2330578"/>
              <a:gd name="connsiteX26" fmla="*/ 1232923 w 3497444"/>
              <a:gd name="connsiteY26" fmla="*/ 566216 h 2330578"/>
              <a:gd name="connsiteX27" fmla="*/ 1196102 w 3497444"/>
              <a:gd name="connsiteY27" fmla="*/ 443478 h 2330578"/>
              <a:gd name="connsiteX28" fmla="*/ 1150075 w 3497444"/>
              <a:gd name="connsiteY28" fmla="*/ 286986 h 2330578"/>
              <a:gd name="connsiteX29" fmla="*/ 1189965 w 3497444"/>
              <a:gd name="connsiteY29" fmla="*/ 75263 h 2330578"/>
              <a:gd name="connsiteX30" fmla="*/ 1075154 w 3497444"/>
              <a:gd name="connsiteY30" fmla="*/ 67336 h 2330578"/>
              <a:gd name="connsiteX31" fmla="*/ 975173 w 3497444"/>
              <a:gd name="connsiteY31" fmla="*/ 7757 h 2330578"/>
              <a:gd name="connsiteX32" fmla="*/ 834024 w 3497444"/>
              <a:gd name="connsiteY32" fmla="*/ 182659 h 2330578"/>
              <a:gd name="connsiteX33" fmla="*/ 824818 w 3497444"/>
              <a:gd name="connsiteY33" fmla="*/ 443478 h 2330578"/>
              <a:gd name="connsiteX34" fmla="*/ 573205 w 3497444"/>
              <a:gd name="connsiteY34" fmla="*/ 526326 h 2330578"/>
              <a:gd name="connsiteX35" fmla="*/ 579342 w 3497444"/>
              <a:gd name="connsiteY35" fmla="*/ 575421 h 2330578"/>
              <a:gd name="connsiteX36" fmla="*/ 450467 w 3497444"/>
              <a:gd name="connsiteY36" fmla="*/ 615311 h 2330578"/>
              <a:gd name="connsiteX37" fmla="*/ 297044 w 3497444"/>
              <a:gd name="connsiteY37" fmla="*/ 572353 h 2330578"/>
              <a:gd name="connsiteX38" fmla="*/ 263291 w 3497444"/>
              <a:gd name="connsiteY38" fmla="*/ 434272 h 2330578"/>
              <a:gd name="connsiteX39" fmla="*/ 206141 w 3497444"/>
              <a:gd name="connsiteY39" fmla="*/ 453450 h 2330578"/>
              <a:gd name="connsiteX40" fmla="*/ 156193 w 3497444"/>
              <a:gd name="connsiteY40" fmla="*/ 348910 h 2330578"/>
              <a:gd name="connsiteX41" fmla="*/ 157472 w 3497444"/>
              <a:gd name="connsiteY41" fmla="*/ 251870 h 2330578"/>
              <a:gd name="connsiteX42" fmla="*/ 75348 w 3497444"/>
              <a:gd name="connsiteY42" fmla="*/ 142556 h 2330578"/>
              <a:gd name="connsiteX43" fmla="*/ 0 w 3497444"/>
              <a:gd name="connsiteY43" fmla="*/ 1 h 2330578"/>
              <a:gd name="connsiteX0" fmla="*/ 3497444 w 3497444"/>
              <a:gd name="connsiteY0" fmla="*/ 2330578 h 2330578"/>
              <a:gd name="connsiteX1" fmla="*/ 3390048 w 3497444"/>
              <a:gd name="connsiteY1" fmla="*/ 2244662 h 2330578"/>
              <a:gd name="connsiteX2" fmla="*/ 3350158 w 3497444"/>
              <a:gd name="connsiteY2" fmla="*/ 2134197 h 2330578"/>
              <a:gd name="connsiteX3" fmla="*/ 3175256 w 3497444"/>
              <a:gd name="connsiteY3" fmla="*/ 2100444 h 2330578"/>
              <a:gd name="connsiteX4" fmla="*/ 3015696 w 3497444"/>
              <a:gd name="connsiteY4" fmla="*/ 2063623 h 2330578"/>
              <a:gd name="connsiteX5" fmla="*/ 2803973 w 3497444"/>
              <a:gd name="connsiteY5" fmla="*/ 1922474 h 2330578"/>
              <a:gd name="connsiteX6" fmla="*/ 2678166 w 3497444"/>
              <a:gd name="connsiteY6" fmla="*/ 1704613 h 2330578"/>
              <a:gd name="connsiteX7" fmla="*/ 2616797 w 3497444"/>
              <a:gd name="connsiteY7" fmla="*/ 1624833 h 2330578"/>
              <a:gd name="connsiteX8" fmla="*/ 2497127 w 3497444"/>
              <a:gd name="connsiteY8" fmla="*/ 1584944 h 2330578"/>
              <a:gd name="connsiteX9" fmla="*/ 2398936 w 3497444"/>
              <a:gd name="connsiteY9" fmla="*/ 1594149 h 2330578"/>
              <a:gd name="connsiteX10" fmla="*/ 2325294 w 3497444"/>
              <a:gd name="connsiteY10" fmla="*/ 1548122 h 2330578"/>
              <a:gd name="connsiteX11" fmla="*/ 2208692 w 3497444"/>
              <a:gd name="connsiteY11" fmla="*/ 1517438 h 2330578"/>
              <a:gd name="connsiteX12" fmla="*/ 2116638 w 3497444"/>
              <a:gd name="connsiteY12" fmla="*/ 1480616 h 2330578"/>
              <a:gd name="connsiteX13" fmla="*/ 2052201 w 3497444"/>
              <a:gd name="connsiteY13" fmla="*/ 1492890 h 2330578"/>
              <a:gd name="connsiteX14" fmla="*/ 1987763 w 3497444"/>
              <a:gd name="connsiteY14" fmla="*/ 1385494 h 2330578"/>
              <a:gd name="connsiteX15" fmla="*/ 1926394 w 3497444"/>
              <a:gd name="connsiteY15" fmla="*/ 1296509 h 2330578"/>
              <a:gd name="connsiteX16" fmla="*/ 1911052 w 3497444"/>
              <a:gd name="connsiteY16" fmla="*/ 1161497 h 2330578"/>
              <a:gd name="connsiteX17" fmla="*/ 2021516 w 3497444"/>
              <a:gd name="connsiteY17" fmla="*/ 1011142 h 2330578"/>
              <a:gd name="connsiteX18" fmla="*/ 2055269 w 3497444"/>
              <a:gd name="connsiteY18" fmla="*/ 940568 h 2330578"/>
              <a:gd name="connsiteX19" fmla="*/ 1832966 w 3497444"/>
              <a:gd name="connsiteY19" fmla="*/ 767680 h 2330578"/>
              <a:gd name="connsiteX20" fmla="*/ 1658991 w 3497444"/>
              <a:gd name="connsiteY20" fmla="*/ 759326 h 2330578"/>
              <a:gd name="connsiteX21" fmla="*/ 1584517 w 3497444"/>
              <a:gd name="connsiteY21" fmla="*/ 714972 h 2330578"/>
              <a:gd name="connsiteX22" fmla="*/ 1413962 w 3497444"/>
              <a:gd name="connsiteY22" fmla="*/ 768734 h 2330578"/>
              <a:gd name="connsiteX23" fmla="*/ 1398620 w 3497444"/>
              <a:gd name="connsiteY23" fmla="*/ 799419 h 2330578"/>
              <a:gd name="connsiteX24" fmla="*/ 1174622 w 3497444"/>
              <a:gd name="connsiteY24" fmla="*/ 863856 h 2330578"/>
              <a:gd name="connsiteX25" fmla="*/ 1189965 w 3497444"/>
              <a:gd name="connsiteY25" fmla="*/ 685886 h 2330578"/>
              <a:gd name="connsiteX26" fmla="*/ 1232923 w 3497444"/>
              <a:gd name="connsiteY26" fmla="*/ 566216 h 2330578"/>
              <a:gd name="connsiteX27" fmla="*/ 1196102 w 3497444"/>
              <a:gd name="connsiteY27" fmla="*/ 443478 h 2330578"/>
              <a:gd name="connsiteX28" fmla="*/ 1150075 w 3497444"/>
              <a:gd name="connsiteY28" fmla="*/ 286986 h 2330578"/>
              <a:gd name="connsiteX29" fmla="*/ 1189965 w 3497444"/>
              <a:gd name="connsiteY29" fmla="*/ 75263 h 2330578"/>
              <a:gd name="connsiteX30" fmla="*/ 1075154 w 3497444"/>
              <a:gd name="connsiteY30" fmla="*/ 67336 h 2330578"/>
              <a:gd name="connsiteX31" fmla="*/ 975173 w 3497444"/>
              <a:gd name="connsiteY31" fmla="*/ 7757 h 2330578"/>
              <a:gd name="connsiteX32" fmla="*/ 834024 w 3497444"/>
              <a:gd name="connsiteY32" fmla="*/ 182659 h 2330578"/>
              <a:gd name="connsiteX33" fmla="*/ 824818 w 3497444"/>
              <a:gd name="connsiteY33" fmla="*/ 443478 h 2330578"/>
              <a:gd name="connsiteX34" fmla="*/ 573205 w 3497444"/>
              <a:gd name="connsiteY34" fmla="*/ 526326 h 2330578"/>
              <a:gd name="connsiteX35" fmla="*/ 579342 w 3497444"/>
              <a:gd name="connsiteY35" fmla="*/ 575421 h 2330578"/>
              <a:gd name="connsiteX36" fmla="*/ 450467 w 3497444"/>
              <a:gd name="connsiteY36" fmla="*/ 615311 h 2330578"/>
              <a:gd name="connsiteX37" fmla="*/ 297044 w 3497444"/>
              <a:gd name="connsiteY37" fmla="*/ 572353 h 2330578"/>
              <a:gd name="connsiteX38" fmla="*/ 212491 w 3497444"/>
              <a:gd name="connsiteY38" fmla="*/ 586672 h 2330578"/>
              <a:gd name="connsiteX39" fmla="*/ 206141 w 3497444"/>
              <a:gd name="connsiteY39" fmla="*/ 453450 h 2330578"/>
              <a:gd name="connsiteX40" fmla="*/ 156193 w 3497444"/>
              <a:gd name="connsiteY40" fmla="*/ 348910 h 2330578"/>
              <a:gd name="connsiteX41" fmla="*/ 157472 w 3497444"/>
              <a:gd name="connsiteY41" fmla="*/ 251870 h 2330578"/>
              <a:gd name="connsiteX42" fmla="*/ 75348 w 3497444"/>
              <a:gd name="connsiteY42" fmla="*/ 142556 h 2330578"/>
              <a:gd name="connsiteX43" fmla="*/ 0 w 3497444"/>
              <a:gd name="connsiteY43" fmla="*/ 1 h 2330578"/>
              <a:gd name="connsiteX0" fmla="*/ 3497444 w 3497444"/>
              <a:gd name="connsiteY0" fmla="*/ 2330578 h 2330578"/>
              <a:gd name="connsiteX1" fmla="*/ 3390048 w 3497444"/>
              <a:gd name="connsiteY1" fmla="*/ 2244662 h 2330578"/>
              <a:gd name="connsiteX2" fmla="*/ 3350158 w 3497444"/>
              <a:gd name="connsiteY2" fmla="*/ 2134197 h 2330578"/>
              <a:gd name="connsiteX3" fmla="*/ 3175256 w 3497444"/>
              <a:gd name="connsiteY3" fmla="*/ 2100444 h 2330578"/>
              <a:gd name="connsiteX4" fmla="*/ 3015696 w 3497444"/>
              <a:gd name="connsiteY4" fmla="*/ 2063623 h 2330578"/>
              <a:gd name="connsiteX5" fmla="*/ 2803973 w 3497444"/>
              <a:gd name="connsiteY5" fmla="*/ 1922474 h 2330578"/>
              <a:gd name="connsiteX6" fmla="*/ 2678166 w 3497444"/>
              <a:gd name="connsiteY6" fmla="*/ 1704613 h 2330578"/>
              <a:gd name="connsiteX7" fmla="*/ 2616797 w 3497444"/>
              <a:gd name="connsiteY7" fmla="*/ 1624833 h 2330578"/>
              <a:gd name="connsiteX8" fmla="*/ 2497127 w 3497444"/>
              <a:gd name="connsiteY8" fmla="*/ 1584944 h 2330578"/>
              <a:gd name="connsiteX9" fmla="*/ 2398936 w 3497444"/>
              <a:gd name="connsiteY9" fmla="*/ 1594149 h 2330578"/>
              <a:gd name="connsiteX10" fmla="*/ 2325294 w 3497444"/>
              <a:gd name="connsiteY10" fmla="*/ 1548122 h 2330578"/>
              <a:gd name="connsiteX11" fmla="*/ 2208692 w 3497444"/>
              <a:gd name="connsiteY11" fmla="*/ 1517438 h 2330578"/>
              <a:gd name="connsiteX12" fmla="*/ 2116638 w 3497444"/>
              <a:gd name="connsiteY12" fmla="*/ 1480616 h 2330578"/>
              <a:gd name="connsiteX13" fmla="*/ 2052201 w 3497444"/>
              <a:gd name="connsiteY13" fmla="*/ 1492890 h 2330578"/>
              <a:gd name="connsiteX14" fmla="*/ 1987763 w 3497444"/>
              <a:gd name="connsiteY14" fmla="*/ 1385494 h 2330578"/>
              <a:gd name="connsiteX15" fmla="*/ 1926394 w 3497444"/>
              <a:gd name="connsiteY15" fmla="*/ 1296509 h 2330578"/>
              <a:gd name="connsiteX16" fmla="*/ 1911052 w 3497444"/>
              <a:gd name="connsiteY16" fmla="*/ 1161497 h 2330578"/>
              <a:gd name="connsiteX17" fmla="*/ 2021516 w 3497444"/>
              <a:gd name="connsiteY17" fmla="*/ 1011142 h 2330578"/>
              <a:gd name="connsiteX18" fmla="*/ 2055269 w 3497444"/>
              <a:gd name="connsiteY18" fmla="*/ 940568 h 2330578"/>
              <a:gd name="connsiteX19" fmla="*/ 1832966 w 3497444"/>
              <a:gd name="connsiteY19" fmla="*/ 767680 h 2330578"/>
              <a:gd name="connsiteX20" fmla="*/ 1658991 w 3497444"/>
              <a:gd name="connsiteY20" fmla="*/ 759326 h 2330578"/>
              <a:gd name="connsiteX21" fmla="*/ 1584517 w 3497444"/>
              <a:gd name="connsiteY21" fmla="*/ 714972 h 2330578"/>
              <a:gd name="connsiteX22" fmla="*/ 1413962 w 3497444"/>
              <a:gd name="connsiteY22" fmla="*/ 768734 h 2330578"/>
              <a:gd name="connsiteX23" fmla="*/ 1398620 w 3497444"/>
              <a:gd name="connsiteY23" fmla="*/ 799419 h 2330578"/>
              <a:gd name="connsiteX24" fmla="*/ 1174622 w 3497444"/>
              <a:gd name="connsiteY24" fmla="*/ 863856 h 2330578"/>
              <a:gd name="connsiteX25" fmla="*/ 1189965 w 3497444"/>
              <a:gd name="connsiteY25" fmla="*/ 685886 h 2330578"/>
              <a:gd name="connsiteX26" fmla="*/ 1232923 w 3497444"/>
              <a:gd name="connsiteY26" fmla="*/ 566216 h 2330578"/>
              <a:gd name="connsiteX27" fmla="*/ 1196102 w 3497444"/>
              <a:gd name="connsiteY27" fmla="*/ 443478 h 2330578"/>
              <a:gd name="connsiteX28" fmla="*/ 1150075 w 3497444"/>
              <a:gd name="connsiteY28" fmla="*/ 286986 h 2330578"/>
              <a:gd name="connsiteX29" fmla="*/ 1189965 w 3497444"/>
              <a:gd name="connsiteY29" fmla="*/ 75263 h 2330578"/>
              <a:gd name="connsiteX30" fmla="*/ 1075154 w 3497444"/>
              <a:gd name="connsiteY30" fmla="*/ 67336 h 2330578"/>
              <a:gd name="connsiteX31" fmla="*/ 975173 w 3497444"/>
              <a:gd name="connsiteY31" fmla="*/ 7757 h 2330578"/>
              <a:gd name="connsiteX32" fmla="*/ 834024 w 3497444"/>
              <a:gd name="connsiteY32" fmla="*/ 182659 h 2330578"/>
              <a:gd name="connsiteX33" fmla="*/ 824818 w 3497444"/>
              <a:gd name="connsiteY33" fmla="*/ 443478 h 2330578"/>
              <a:gd name="connsiteX34" fmla="*/ 573205 w 3497444"/>
              <a:gd name="connsiteY34" fmla="*/ 526326 h 2330578"/>
              <a:gd name="connsiteX35" fmla="*/ 579342 w 3497444"/>
              <a:gd name="connsiteY35" fmla="*/ 575421 h 2330578"/>
              <a:gd name="connsiteX36" fmla="*/ 450467 w 3497444"/>
              <a:gd name="connsiteY36" fmla="*/ 615311 h 2330578"/>
              <a:gd name="connsiteX37" fmla="*/ 297044 w 3497444"/>
              <a:gd name="connsiteY37" fmla="*/ 616803 h 2330578"/>
              <a:gd name="connsiteX38" fmla="*/ 212491 w 3497444"/>
              <a:gd name="connsiteY38" fmla="*/ 586672 h 2330578"/>
              <a:gd name="connsiteX39" fmla="*/ 206141 w 3497444"/>
              <a:gd name="connsiteY39" fmla="*/ 453450 h 2330578"/>
              <a:gd name="connsiteX40" fmla="*/ 156193 w 3497444"/>
              <a:gd name="connsiteY40" fmla="*/ 348910 h 2330578"/>
              <a:gd name="connsiteX41" fmla="*/ 157472 w 3497444"/>
              <a:gd name="connsiteY41" fmla="*/ 251870 h 2330578"/>
              <a:gd name="connsiteX42" fmla="*/ 75348 w 3497444"/>
              <a:gd name="connsiteY42" fmla="*/ 142556 h 2330578"/>
              <a:gd name="connsiteX43" fmla="*/ 0 w 3497444"/>
              <a:gd name="connsiteY43" fmla="*/ 1 h 2330578"/>
              <a:gd name="connsiteX0" fmla="*/ 3497444 w 3497444"/>
              <a:gd name="connsiteY0" fmla="*/ 2330578 h 2330578"/>
              <a:gd name="connsiteX1" fmla="*/ 3390048 w 3497444"/>
              <a:gd name="connsiteY1" fmla="*/ 2244662 h 2330578"/>
              <a:gd name="connsiteX2" fmla="*/ 3350158 w 3497444"/>
              <a:gd name="connsiteY2" fmla="*/ 2134197 h 2330578"/>
              <a:gd name="connsiteX3" fmla="*/ 3175256 w 3497444"/>
              <a:gd name="connsiteY3" fmla="*/ 2100444 h 2330578"/>
              <a:gd name="connsiteX4" fmla="*/ 3015696 w 3497444"/>
              <a:gd name="connsiteY4" fmla="*/ 2063623 h 2330578"/>
              <a:gd name="connsiteX5" fmla="*/ 2803973 w 3497444"/>
              <a:gd name="connsiteY5" fmla="*/ 1922474 h 2330578"/>
              <a:gd name="connsiteX6" fmla="*/ 2678166 w 3497444"/>
              <a:gd name="connsiteY6" fmla="*/ 1704613 h 2330578"/>
              <a:gd name="connsiteX7" fmla="*/ 2616797 w 3497444"/>
              <a:gd name="connsiteY7" fmla="*/ 1624833 h 2330578"/>
              <a:gd name="connsiteX8" fmla="*/ 2497127 w 3497444"/>
              <a:gd name="connsiteY8" fmla="*/ 1584944 h 2330578"/>
              <a:gd name="connsiteX9" fmla="*/ 2398936 w 3497444"/>
              <a:gd name="connsiteY9" fmla="*/ 1594149 h 2330578"/>
              <a:gd name="connsiteX10" fmla="*/ 2325294 w 3497444"/>
              <a:gd name="connsiteY10" fmla="*/ 1548122 h 2330578"/>
              <a:gd name="connsiteX11" fmla="*/ 2208692 w 3497444"/>
              <a:gd name="connsiteY11" fmla="*/ 1517438 h 2330578"/>
              <a:gd name="connsiteX12" fmla="*/ 2116638 w 3497444"/>
              <a:gd name="connsiteY12" fmla="*/ 1480616 h 2330578"/>
              <a:gd name="connsiteX13" fmla="*/ 2052201 w 3497444"/>
              <a:gd name="connsiteY13" fmla="*/ 1492890 h 2330578"/>
              <a:gd name="connsiteX14" fmla="*/ 1987763 w 3497444"/>
              <a:gd name="connsiteY14" fmla="*/ 1385494 h 2330578"/>
              <a:gd name="connsiteX15" fmla="*/ 1926394 w 3497444"/>
              <a:gd name="connsiteY15" fmla="*/ 1296509 h 2330578"/>
              <a:gd name="connsiteX16" fmla="*/ 1911052 w 3497444"/>
              <a:gd name="connsiteY16" fmla="*/ 1161497 h 2330578"/>
              <a:gd name="connsiteX17" fmla="*/ 2021516 w 3497444"/>
              <a:gd name="connsiteY17" fmla="*/ 1011142 h 2330578"/>
              <a:gd name="connsiteX18" fmla="*/ 2055269 w 3497444"/>
              <a:gd name="connsiteY18" fmla="*/ 940568 h 2330578"/>
              <a:gd name="connsiteX19" fmla="*/ 1832966 w 3497444"/>
              <a:gd name="connsiteY19" fmla="*/ 735930 h 2330578"/>
              <a:gd name="connsiteX20" fmla="*/ 1658991 w 3497444"/>
              <a:gd name="connsiteY20" fmla="*/ 759326 h 2330578"/>
              <a:gd name="connsiteX21" fmla="*/ 1584517 w 3497444"/>
              <a:gd name="connsiteY21" fmla="*/ 714972 h 2330578"/>
              <a:gd name="connsiteX22" fmla="*/ 1413962 w 3497444"/>
              <a:gd name="connsiteY22" fmla="*/ 768734 h 2330578"/>
              <a:gd name="connsiteX23" fmla="*/ 1398620 w 3497444"/>
              <a:gd name="connsiteY23" fmla="*/ 799419 h 2330578"/>
              <a:gd name="connsiteX24" fmla="*/ 1174622 w 3497444"/>
              <a:gd name="connsiteY24" fmla="*/ 863856 h 2330578"/>
              <a:gd name="connsiteX25" fmla="*/ 1189965 w 3497444"/>
              <a:gd name="connsiteY25" fmla="*/ 685886 h 2330578"/>
              <a:gd name="connsiteX26" fmla="*/ 1232923 w 3497444"/>
              <a:gd name="connsiteY26" fmla="*/ 566216 h 2330578"/>
              <a:gd name="connsiteX27" fmla="*/ 1196102 w 3497444"/>
              <a:gd name="connsiteY27" fmla="*/ 443478 h 2330578"/>
              <a:gd name="connsiteX28" fmla="*/ 1150075 w 3497444"/>
              <a:gd name="connsiteY28" fmla="*/ 286986 h 2330578"/>
              <a:gd name="connsiteX29" fmla="*/ 1189965 w 3497444"/>
              <a:gd name="connsiteY29" fmla="*/ 75263 h 2330578"/>
              <a:gd name="connsiteX30" fmla="*/ 1075154 w 3497444"/>
              <a:gd name="connsiteY30" fmla="*/ 67336 h 2330578"/>
              <a:gd name="connsiteX31" fmla="*/ 975173 w 3497444"/>
              <a:gd name="connsiteY31" fmla="*/ 7757 h 2330578"/>
              <a:gd name="connsiteX32" fmla="*/ 834024 w 3497444"/>
              <a:gd name="connsiteY32" fmla="*/ 182659 h 2330578"/>
              <a:gd name="connsiteX33" fmla="*/ 824818 w 3497444"/>
              <a:gd name="connsiteY33" fmla="*/ 443478 h 2330578"/>
              <a:gd name="connsiteX34" fmla="*/ 573205 w 3497444"/>
              <a:gd name="connsiteY34" fmla="*/ 526326 h 2330578"/>
              <a:gd name="connsiteX35" fmla="*/ 579342 w 3497444"/>
              <a:gd name="connsiteY35" fmla="*/ 575421 h 2330578"/>
              <a:gd name="connsiteX36" fmla="*/ 450467 w 3497444"/>
              <a:gd name="connsiteY36" fmla="*/ 615311 h 2330578"/>
              <a:gd name="connsiteX37" fmla="*/ 297044 w 3497444"/>
              <a:gd name="connsiteY37" fmla="*/ 616803 h 2330578"/>
              <a:gd name="connsiteX38" fmla="*/ 212491 w 3497444"/>
              <a:gd name="connsiteY38" fmla="*/ 586672 h 2330578"/>
              <a:gd name="connsiteX39" fmla="*/ 206141 w 3497444"/>
              <a:gd name="connsiteY39" fmla="*/ 453450 h 2330578"/>
              <a:gd name="connsiteX40" fmla="*/ 156193 w 3497444"/>
              <a:gd name="connsiteY40" fmla="*/ 348910 h 2330578"/>
              <a:gd name="connsiteX41" fmla="*/ 157472 w 3497444"/>
              <a:gd name="connsiteY41" fmla="*/ 251870 h 2330578"/>
              <a:gd name="connsiteX42" fmla="*/ 75348 w 3497444"/>
              <a:gd name="connsiteY42" fmla="*/ 142556 h 2330578"/>
              <a:gd name="connsiteX43" fmla="*/ 0 w 3497444"/>
              <a:gd name="connsiteY43" fmla="*/ 1 h 2330578"/>
              <a:gd name="connsiteX0" fmla="*/ 3497444 w 3497444"/>
              <a:gd name="connsiteY0" fmla="*/ 2330578 h 2330578"/>
              <a:gd name="connsiteX1" fmla="*/ 3390048 w 3497444"/>
              <a:gd name="connsiteY1" fmla="*/ 2244662 h 2330578"/>
              <a:gd name="connsiteX2" fmla="*/ 3350158 w 3497444"/>
              <a:gd name="connsiteY2" fmla="*/ 2134197 h 2330578"/>
              <a:gd name="connsiteX3" fmla="*/ 3175256 w 3497444"/>
              <a:gd name="connsiteY3" fmla="*/ 2100444 h 2330578"/>
              <a:gd name="connsiteX4" fmla="*/ 3015696 w 3497444"/>
              <a:gd name="connsiteY4" fmla="*/ 2063623 h 2330578"/>
              <a:gd name="connsiteX5" fmla="*/ 2803973 w 3497444"/>
              <a:gd name="connsiteY5" fmla="*/ 1922474 h 2330578"/>
              <a:gd name="connsiteX6" fmla="*/ 2678166 w 3497444"/>
              <a:gd name="connsiteY6" fmla="*/ 1704613 h 2330578"/>
              <a:gd name="connsiteX7" fmla="*/ 2616797 w 3497444"/>
              <a:gd name="connsiteY7" fmla="*/ 1624833 h 2330578"/>
              <a:gd name="connsiteX8" fmla="*/ 2497127 w 3497444"/>
              <a:gd name="connsiteY8" fmla="*/ 1584944 h 2330578"/>
              <a:gd name="connsiteX9" fmla="*/ 2398936 w 3497444"/>
              <a:gd name="connsiteY9" fmla="*/ 1594149 h 2330578"/>
              <a:gd name="connsiteX10" fmla="*/ 2325294 w 3497444"/>
              <a:gd name="connsiteY10" fmla="*/ 1548122 h 2330578"/>
              <a:gd name="connsiteX11" fmla="*/ 2208692 w 3497444"/>
              <a:gd name="connsiteY11" fmla="*/ 1517438 h 2330578"/>
              <a:gd name="connsiteX12" fmla="*/ 2116638 w 3497444"/>
              <a:gd name="connsiteY12" fmla="*/ 1480616 h 2330578"/>
              <a:gd name="connsiteX13" fmla="*/ 2052201 w 3497444"/>
              <a:gd name="connsiteY13" fmla="*/ 1492890 h 2330578"/>
              <a:gd name="connsiteX14" fmla="*/ 1987763 w 3497444"/>
              <a:gd name="connsiteY14" fmla="*/ 1385494 h 2330578"/>
              <a:gd name="connsiteX15" fmla="*/ 1926394 w 3497444"/>
              <a:gd name="connsiteY15" fmla="*/ 1296509 h 2330578"/>
              <a:gd name="connsiteX16" fmla="*/ 1911052 w 3497444"/>
              <a:gd name="connsiteY16" fmla="*/ 1161497 h 2330578"/>
              <a:gd name="connsiteX17" fmla="*/ 2021516 w 3497444"/>
              <a:gd name="connsiteY17" fmla="*/ 1011142 h 2330578"/>
              <a:gd name="connsiteX18" fmla="*/ 2055269 w 3497444"/>
              <a:gd name="connsiteY18" fmla="*/ 940568 h 2330578"/>
              <a:gd name="connsiteX19" fmla="*/ 1832966 w 3497444"/>
              <a:gd name="connsiteY19" fmla="*/ 735930 h 2330578"/>
              <a:gd name="connsiteX20" fmla="*/ 1684391 w 3497444"/>
              <a:gd name="connsiteY20" fmla="*/ 721226 h 2330578"/>
              <a:gd name="connsiteX21" fmla="*/ 1584517 w 3497444"/>
              <a:gd name="connsiteY21" fmla="*/ 714972 h 2330578"/>
              <a:gd name="connsiteX22" fmla="*/ 1413962 w 3497444"/>
              <a:gd name="connsiteY22" fmla="*/ 768734 h 2330578"/>
              <a:gd name="connsiteX23" fmla="*/ 1398620 w 3497444"/>
              <a:gd name="connsiteY23" fmla="*/ 799419 h 2330578"/>
              <a:gd name="connsiteX24" fmla="*/ 1174622 w 3497444"/>
              <a:gd name="connsiteY24" fmla="*/ 863856 h 2330578"/>
              <a:gd name="connsiteX25" fmla="*/ 1189965 w 3497444"/>
              <a:gd name="connsiteY25" fmla="*/ 685886 h 2330578"/>
              <a:gd name="connsiteX26" fmla="*/ 1232923 w 3497444"/>
              <a:gd name="connsiteY26" fmla="*/ 566216 h 2330578"/>
              <a:gd name="connsiteX27" fmla="*/ 1196102 w 3497444"/>
              <a:gd name="connsiteY27" fmla="*/ 443478 h 2330578"/>
              <a:gd name="connsiteX28" fmla="*/ 1150075 w 3497444"/>
              <a:gd name="connsiteY28" fmla="*/ 286986 h 2330578"/>
              <a:gd name="connsiteX29" fmla="*/ 1189965 w 3497444"/>
              <a:gd name="connsiteY29" fmla="*/ 75263 h 2330578"/>
              <a:gd name="connsiteX30" fmla="*/ 1075154 w 3497444"/>
              <a:gd name="connsiteY30" fmla="*/ 67336 h 2330578"/>
              <a:gd name="connsiteX31" fmla="*/ 975173 w 3497444"/>
              <a:gd name="connsiteY31" fmla="*/ 7757 h 2330578"/>
              <a:gd name="connsiteX32" fmla="*/ 834024 w 3497444"/>
              <a:gd name="connsiteY32" fmla="*/ 182659 h 2330578"/>
              <a:gd name="connsiteX33" fmla="*/ 824818 w 3497444"/>
              <a:gd name="connsiteY33" fmla="*/ 443478 h 2330578"/>
              <a:gd name="connsiteX34" fmla="*/ 573205 w 3497444"/>
              <a:gd name="connsiteY34" fmla="*/ 526326 h 2330578"/>
              <a:gd name="connsiteX35" fmla="*/ 579342 w 3497444"/>
              <a:gd name="connsiteY35" fmla="*/ 575421 h 2330578"/>
              <a:gd name="connsiteX36" fmla="*/ 450467 w 3497444"/>
              <a:gd name="connsiteY36" fmla="*/ 615311 h 2330578"/>
              <a:gd name="connsiteX37" fmla="*/ 297044 w 3497444"/>
              <a:gd name="connsiteY37" fmla="*/ 616803 h 2330578"/>
              <a:gd name="connsiteX38" fmla="*/ 212491 w 3497444"/>
              <a:gd name="connsiteY38" fmla="*/ 586672 h 2330578"/>
              <a:gd name="connsiteX39" fmla="*/ 206141 w 3497444"/>
              <a:gd name="connsiteY39" fmla="*/ 453450 h 2330578"/>
              <a:gd name="connsiteX40" fmla="*/ 156193 w 3497444"/>
              <a:gd name="connsiteY40" fmla="*/ 348910 h 2330578"/>
              <a:gd name="connsiteX41" fmla="*/ 157472 w 3497444"/>
              <a:gd name="connsiteY41" fmla="*/ 251870 h 2330578"/>
              <a:gd name="connsiteX42" fmla="*/ 75348 w 3497444"/>
              <a:gd name="connsiteY42" fmla="*/ 142556 h 2330578"/>
              <a:gd name="connsiteX43" fmla="*/ 0 w 3497444"/>
              <a:gd name="connsiteY43" fmla="*/ 1 h 2330578"/>
              <a:gd name="connsiteX0" fmla="*/ 3497444 w 3497444"/>
              <a:gd name="connsiteY0" fmla="*/ 2330578 h 2330578"/>
              <a:gd name="connsiteX1" fmla="*/ 3390048 w 3497444"/>
              <a:gd name="connsiteY1" fmla="*/ 2244662 h 2330578"/>
              <a:gd name="connsiteX2" fmla="*/ 3350158 w 3497444"/>
              <a:gd name="connsiteY2" fmla="*/ 2134197 h 2330578"/>
              <a:gd name="connsiteX3" fmla="*/ 3175256 w 3497444"/>
              <a:gd name="connsiteY3" fmla="*/ 2100444 h 2330578"/>
              <a:gd name="connsiteX4" fmla="*/ 3015696 w 3497444"/>
              <a:gd name="connsiteY4" fmla="*/ 2063623 h 2330578"/>
              <a:gd name="connsiteX5" fmla="*/ 2803973 w 3497444"/>
              <a:gd name="connsiteY5" fmla="*/ 1922474 h 2330578"/>
              <a:gd name="connsiteX6" fmla="*/ 2678166 w 3497444"/>
              <a:gd name="connsiteY6" fmla="*/ 1704613 h 2330578"/>
              <a:gd name="connsiteX7" fmla="*/ 2616797 w 3497444"/>
              <a:gd name="connsiteY7" fmla="*/ 1624833 h 2330578"/>
              <a:gd name="connsiteX8" fmla="*/ 2497127 w 3497444"/>
              <a:gd name="connsiteY8" fmla="*/ 1584944 h 2330578"/>
              <a:gd name="connsiteX9" fmla="*/ 2398936 w 3497444"/>
              <a:gd name="connsiteY9" fmla="*/ 1594149 h 2330578"/>
              <a:gd name="connsiteX10" fmla="*/ 2325294 w 3497444"/>
              <a:gd name="connsiteY10" fmla="*/ 1548122 h 2330578"/>
              <a:gd name="connsiteX11" fmla="*/ 2208692 w 3497444"/>
              <a:gd name="connsiteY11" fmla="*/ 1517438 h 2330578"/>
              <a:gd name="connsiteX12" fmla="*/ 2116638 w 3497444"/>
              <a:gd name="connsiteY12" fmla="*/ 1480616 h 2330578"/>
              <a:gd name="connsiteX13" fmla="*/ 2052201 w 3497444"/>
              <a:gd name="connsiteY13" fmla="*/ 1492890 h 2330578"/>
              <a:gd name="connsiteX14" fmla="*/ 1987763 w 3497444"/>
              <a:gd name="connsiteY14" fmla="*/ 1385494 h 2330578"/>
              <a:gd name="connsiteX15" fmla="*/ 1926394 w 3497444"/>
              <a:gd name="connsiteY15" fmla="*/ 1296509 h 2330578"/>
              <a:gd name="connsiteX16" fmla="*/ 1911052 w 3497444"/>
              <a:gd name="connsiteY16" fmla="*/ 1161497 h 2330578"/>
              <a:gd name="connsiteX17" fmla="*/ 2021516 w 3497444"/>
              <a:gd name="connsiteY17" fmla="*/ 1011142 h 2330578"/>
              <a:gd name="connsiteX18" fmla="*/ 2055269 w 3497444"/>
              <a:gd name="connsiteY18" fmla="*/ 940568 h 2330578"/>
              <a:gd name="connsiteX19" fmla="*/ 1832966 w 3497444"/>
              <a:gd name="connsiteY19" fmla="*/ 799430 h 2330578"/>
              <a:gd name="connsiteX20" fmla="*/ 1684391 w 3497444"/>
              <a:gd name="connsiteY20" fmla="*/ 721226 h 2330578"/>
              <a:gd name="connsiteX21" fmla="*/ 1584517 w 3497444"/>
              <a:gd name="connsiteY21" fmla="*/ 714972 h 2330578"/>
              <a:gd name="connsiteX22" fmla="*/ 1413962 w 3497444"/>
              <a:gd name="connsiteY22" fmla="*/ 768734 h 2330578"/>
              <a:gd name="connsiteX23" fmla="*/ 1398620 w 3497444"/>
              <a:gd name="connsiteY23" fmla="*/ 799419 h 2330578"/>
              <a:gd name="connsiteX24" fmla="*/ 1174622 w 3497444"/>
              <a:gd name="connsiteY24" fmla="*/ 863856 h 2330578"/>
              <a:gd name="connsiteX25" fmla="*/ 1189965 w 3497444"/>
              <a:gd name="connsiteY25" fmla="*/ 685886 h 2330578"/>
              <a:gd name="connsiteX26" fmla="*/ 1232923 w 3497444"/>
              <a:gd name="connsiteY26" fmla="*/ 566216 h 2330578"/>
              <a:gd name="connsiteX27" fmla="*/ 1196102 w 3497444"/>
              <a:gd name="connsiteY27" fmla="*/ 443478 h 2330578"/>
              <a:gd name="connsiteX28" fmla="*/ 1150075 w 3497444"/>
              <a:gd name="connsiteY28" fmla="*/ 286986 h 2330578"/>
              <a:gd name="connsiteX29" fmla="*/ 1189965 w 3497444"/>
              <a:gd name="connsiteY29" fmla="*/ 75263 h 2330578"/>
              <a:gd name="connsiteX30" fmla="*/ 1075154 w 3497444"/>
              <a:gd name="connsiteY30" fmla="*/ 67336 h 2330578"/>
              <a:gd name="connsiteX31" fmla="*/ 975173 w 3497444"/>
              <a:gd name="connsiteY31" fmla="*/ 7757 h 2330578"/>
              <a:gd name="connsiteX32" fmla="*/ 834024 w 3497444"/>
              <a:gd name="connsiteY32" fmla="*/ 182659 h 2330578"/>
              <a:gd name="connsiteX33" fmla="*/ 824818 w 3497444"/>
              <a:gd name="connsiteY33" fmla="*/ 443478 h 2330578"/>
              <a:gd name="connsiteX34" fmla="*/ 573205 w 3497444"/>
              <a:gd name="connsiteY34" fmla="*/ 526326 h 2330578"/>
              <a:gd name="connsiteX35" fmla="*/ 579342 w 3497444"/>
              <a:gd name="connsiteY35" fmla="*/ 575421 h 2330578"/>
              <a:gd name="connsiteX36" fmla="*/ 450467 w 3497444"/>
              <a:gd name="connsiteY36" fmla="*/ 615311 h 2330578"/>
              <a:gd name="connsiteX37" fmla="*/ 297044 w 3497444"/>
              <a:gd name="connsiteY37" fmla="*/ 616803 h 2330578"/>
              <a:gd name="connsiteX38" fmla="*/ 212491 w 3497444"/>
              <a:gd name="connsiteY38" fmla="*/ 586672 h 2330578"/>
              <a:gd name="connsiteX39" fmla="*/ 206141 w 3497444"/>
              <a:gd name="connsiteY39" fmla="*/ 453450 h 2330578"/>
              <a:gd name="connsiteX40" fmla="*/ 156193 w 3497444"/>
              <a:gd name="connsiteY40" fmla="*/ 348910 h 2330578"/>
              <a:gd name="connsiteX41" fmla="*/ 157472 w 3497444"/>
              <a:gd name="connsiteY41" fmla="*/ 251870 h 2330578"/>
              <a:gd name="connsiteX42" fmla="*/ 75348 w 3497444"/>
              <a:gd name="connsiteY42" fmla="*/ 142556 h 2330578"/>
              <a:gd name="connsiteX43" fmla="*/ 0 w 3497444"/>
              <a:gd name="connsiteY43" fmla="*/ 1 h 2330578"/>
              <a:gd name="connsiteX0" fmla="*/ 3497444 w 3497444"/>
              <a:gd name="connsiteY0" fmla="*/ 2330578 h 2330578"/>
              <a:gd name="connsiteX1" fmla="*/ 3390048 w 3497444"/>
              <a:gd name="connsiteY1" fmla="*/ 2244662 h 2330578"/>
              <a:gd name="connsiteX2" fmla="*/ 3350158 w 3497444"/>
              <a:gd name="connsiteY2" fmla="*/ 2134197 h 2330578"/>
              <a:gd name="connsiteX3" fmla="*/ 3175256 w 3497444"/>
              <a:gd name="connsiteY3" fmla="*/ 2100444 h 2330578"/>
              <a:gd name="connsiteX4" fmla="*/ 3015696 w 3497444"/>
              <a:gd name="connsiteY4" fmla="*/ 2063623 h 2330578"/>
              <a:gd name="connsiteX5" fmla="*/ 2803973 w 3497444"/>
              <a:gd name="connsiteY5" fmla="*/ 1922474 h 2330578"/>
              <a:gd name="connsiteX6" fmla="*/ 2678166 w 3497444"/>
              <a:gd name="connsiteY6" fmla="*/ 1704613 h 2330578"/>
              <a:gd name="connsiteX7" fmla="*/ 2616797 w 3497444"/>
              <a:gd name="connsiteY7" fmla="*/ 1624833 h 2330578"/>
              <a:gd name="connsiteX8" fmla="*/ 2497127 w 3497444"/>
              <a:gd name="connsiteY8" fmla="*/ 1584944 h 2330578"/>
              <a:gd name="connsiteX9" fmla="*/ 2398936 w 3497444"/>
              <a:gd name="connsiteY9" fmla="*/ 1594149 h 2330578"/>
              <a:gd name="connsiteX10" fmla="*/ 2325294 w 3497444"/>
              <a:gd name="connsiteY10" fmla="*/ 1548122 h 2330578"/>
              <a:gd name="connsiteX11" fmla="*/ 2208692 w 3497444"/>
              <a:gd name="connsiteY11" fmla="*/ 1517438 h 2330578"/>
              <a:gd name="connsiteX12" fmla="*/ 2116638 w 3497444"/>
              <a:gd name="connsiteY12" fmla="*/ 1480616 h 2330578"/>
              <a:gd name="connsiteX13" fmla="*/ 2052201 w 3497444"/>
              <a:gd name="connsiteY13" fmla="*/ 1492890 h 2330578"/>
              <a:gd name="connsiteX14" fmla="*/ 1987763 w 3497444"/>
              <a:gd name="connsiteY14" fmla="*/ 1385494 h 2330578"/>
              <a:gd name="connsiteX15" fmla="*/ 1926394 w 3497444"/>
              <a:gd name="connsiteY15" fmla="*/ 1296509 h 2330578"/>
              <a:gd name="connsiteX16" fmla="*/ 1911052 w 3497444"/>
              <a:gd name="connsiteY16" fmla="*/ 1161497 h 2330578"/>
              <a:gd name="connsiteX17" fmla="*/ 2021516 w 3497444"/>
              <a:gd name="connsiteY17" fmla="*/ 1011142 h 2330578"/>
              <a:gd name="connsiteX18" fmla="*/ 2055269 w 3497444"/>
              <a:gd name="connsiteY18" fmla="*/ 940568 h 2330578"/>
              <a:gd name="connsiteX19" fmla="*/ 1832966 w 3497444"/>
              <a:gd name="connsiteY19" fmla="*/ 799430 h 2330578"/>
              <a:gd name="connsiteX20" fmla="*/ 1684391 w 3497444"/>
              <a:gd name="connsiteY20" fmla="*/ 721226 h 2330578"/>
              <a:gd name="connsiteX21" fmla="*/ 1584517 w 3497444"/>
              <a:gd name="connsiteY21" fmla="*/ 714972 h 2330578"/>
              <a:gd name="connsiteX22" fmla="*/ 1413962 w 3497444"/>
              <a:gd name="connsiteY22" fmla="*/ 768734 h 2330578"/>
              <a:gd name="connsiteX23" fmla="*/ 1398620 w 3497444"/>
              <a:gd name="connsiteY23" fmla="*/ 799419 h 2330578"/>
              <a:gd name="connsiteX24" fmla="*/ 1174622 w 3497444"/>
              <a:gd name="connsiteY24" fmla="*/ 863856 h 2330578"/>
              <a:gd name="connsiteX25" fmla="*/ 1189965 w 3497444"/>
              <a:gd name="connsiteY25" fmla="*/ 685886 h 2330578"/>
              <a:gd name="connsiteX26" fmla="*/ 1232923 w 3497444"/>
              <a:gd name="connsiteY26" fmla="*/ 566216 h 2330578"/>
              <a:gd name="connsiteX27" fmla="*/ 1196102 w 3497444"/>
              <a:gd name="connsiteY27" fmla="*/ 443478 h 2330578"/>
              <a:gd name="connsiteX28" fmla="*/ 1150075 w 3497444"/>
              <a:gd name="connsiteY28" fmla="*/ 286986 h 2330578"/>
              <a:gd name="connsiteX29" fmla="*/ 1189965 w 3497444"/>
              <a:gd name="connsiteY29" fmla="*/ 75263 h 2330578"/>
              <a:gd name="connsiteX30" fmla="*/ 1075154 w 3497444"/>
              <a:gd name="connsiteY30" fmla="*/ 67336 h 2330578"/>
              <a:gd name="connsiteX31" fmla="*/ 975173 w 3497444"/>
              <a:gd name="connsiteY31" fmla="*/ 7757 h 2330578"/>
              <a:gd name="connsiteX32" fmla="*/ 834024 w 3497444"/>
              <a:gd name="connsiteY32" fmla="*/ 182659 h 2330578"/>
              <a:gd name="connsiteX33" fmla="*/ 824818 w 3497444"/>
              <a:gd name="connsiteY33" fmla="*/ 443478 h 2330578"/>
              <a:gd name="connsiteX34" fmla="*/ 573205 w 3497444"/>
              <a:gd name="connsiteY34" fmla="*/ 526326 h 2330578"/>
              <a:gd name="connsiteX35" fmla="*/ 579342 w 3497444"/>
              <a:gd name="connsiteY35" fmla="*/ 575421 h 2330578"/>
              <a:gd name="connsiteX36" fmla="*/ 450467 w 3497444"/>
              <a:gd name="connsiteY36" fmla="*/ 615311 h 2330578"/>
              <a:gd name="connsiteX37" fmla="*/ 297044 w 3497444"/>
              <a:gd name="connsiteY37" fmla="*/ 616803 h 2330578"/>
              <a:gd name="connsiteX38" fmla="*/ 212491 w 3497444"/>
              <a:gd name="connsiteY38" fmla="*/ 586672 h 2330578"/>
              <a:gd name="connsiteX39" fmla="*/ 206141 w 3497444"/>
              <a:gd name="connsiteY39" fmla="*/ 453450 h 2330578"/>
              <a:gd name="connsiteX40" fmla="*/ 156193 w 3497444"/>
              <a:gd name="connsiteY40" fmla="*/ 348910 h 2330578"/>
              <a:gd name="connsiteX41" fmla="*/ 157472 w 3497444"/>
              <a:gd name="connsiteY41" fmla="*/ 251870 h 2330578"/>
              <a:gd name="connsiteX42" fmla="*/ 75348 w 3497444"/>
              <a:gd name="connsiteY42" fmla="*/ 142556 h 2330578"/>
              <a:gd name="connsiteX43" fmla="*/ 0 w 3497444"/>
              <a:gd name="connsiteY43" fmla="*/ 1 h 2330578"/>
              <a:gd name="connsiteX0" fmla="*/ 3497444 w 3497444"/>
              <a:gd name="connsiteY0" fmla="*/ 2330578 h 2330578"/>
              <a:gd name="connsiteX1" fmla="*/ 3390048 w 3497444"/>
              <a:gd name="connsiteY1" fmla="*/ 2244662 h 2330578"/>
              <a:gd name="connsiteX2" fmla="*/ 3350158 w 3497444"/>
              <a:gd name="connsiteY2" fmla="*/ 2134197 h 2330578"/>
              <a:gd name="connsiteX3" fmla="*/ 3175256 w 3497444"/>
              <a:gd name="connsiteY3" fmla="*/ 2100444 h 2330578"/>
              <a:gd name="connsiteX4" fmla="*/ 3015696 w 3497444"/>
              <a:gd name="connsiteY4" fmla="*/ 2063623 h 2330578"/>
              <a:gd name="connsiteX5" fmla="*/ 2803973 w 3497444"/>
              <a:gd name="connsiteY5" fmla="*/ 1922474 h 2330578"/>
              <a:gd name="connsiteX6" fmla="*/ 2678166 w 3497444"/>
              <a:gd name="connsiteY6" fmla="*/ 1704613 h 2330578"/>
              <a:gd name="connsiteX7" fmla="*/ 2616797 w 3497444"/>
              <a:gd name="connsiteY7" fmla="*/ 1624833 h 2330578"/>
              <a:gd name="connsiteX8" fmla="*/ 2497127 w 3497444"/>
              <a:gd name="connsiteY8" fmla="*/ 1584944 h 2330578"/>
              <a:gd name="connsiteX9" fmla="*/ 2398936 w 3497444"/>
              <a:gd name="connsiteY9" fmla="*/ 1594149 h 2330578"/>
              <a:gd name="connsiteX10" fmla="*/ 2325294 w 3497444"/>
              <a:gd name="connsiteY10" fmla="*/ 1548122 h 2330578"/>
              <a:gd name="connsiteX11" fmla="*/ 2208692 w 3497444"/>
              <a:gd name="connsiteY11" fmla="*/ 1517438 h 2330578"/>
              <a:gd name="connsiteX12" fmla="*/ 2116638 w 3497444"/>
              <a:gd name="connsiteY12" fmla="*/ 1480616 h 2330578"/>
              <a:gd name="connsiteX13" fmla="*/ 2052201 w 3497444"/>
              <a:gd name="connsiteY13" fmla="*/ 1492890 h 2330578"/>
              <a:gd name="connsiteX14" fmla="*/ 1987763 w 3497444"/>
              <a:gd name="connsiteY14" fmla="*/ 1385494 h 2330578"/>
              <a:gd name="connsiteX15" fmla="*/ 1926394 w 3497444"/>
              <a:gd name="connsiteY15" fmla="*/ 1296509 h 2330578"/>
              <a:gd name="connsiteX16" fmla="*/ 1911052 w 3497444"/>
              <a:gd name="connsiteY16" fmla="*/ 1161497 h 2330578"/>
              <a:gd name="connsiteX17" fmla="*/ 2021516 w 3497444"/>
              <a:gd name="connsiteY17" fmla="*/ 1011142 h 2330578"/>
              <a:gd name="connsiteX18" fmla="*/ 2055269 w 3497444"/>
              <a:gd name="connsiteY18" fmla="*/ 940568 h 2330578"/>
              <a:gd name="connsiteX19" fmla="*/ 1878066 w 3497444"/>
              <a:gd name="connsiteY19" fmla="*/ 775201 h 2330578"/>
              <a:gd name="connsiteX20" fmla="*/ 1832966 w 3497444"/>
              <a:gd name="connsiteY20" fmla="*/ 799430 h 2330578"/>
              <a:gd name="connsiteX21" fmla="*/ 1684391 w 3497444"/>
              <a:gd name="connsiteY21" fmla="*/ 721226 h 2330578"/>
              <a:gd name="connsiteX22" fmla="*/ 1584517 w 3497444"/>
              <a:gd name="connsiteY22" fmla="*/ 714972 h 2330578"/>
              <a:gd name="connsiteX23" fmla="*/ 1413962 w 3497444"/>
              <a:gd name="connsiteY23" fmla="*/ 768734 h 2330578"/>
              <a:gd name="connsiteX24" fmla="*/ 1398620 w 3497444"/>
              <a:gd name="connsiteY24" fmla="*/ 799419 h 2330578"/>
              <a:gd name="connsiteX25" fmla="*/ 1174622 w 3497444"/>
              <a:gd name="connsiteY25" fmla="*/ 863856 h 2330578"/>
              <a:gd name="connsiteX26" fmla="*/ 1189965 w 3497444"/>
              <a:gd name="connsiteY26" fmla="*/ 685886 h 2330578"/>
              <a:gd name="connsiteX27" fmla="*/ 1232923 w 3497444"/>
              <a:gd name="connsiteY27" fmla="*/ 566216 h 2330578"/>
              <a:gd name="connsiteX28" fmla="*/ 1196102 w 3497444"/>
              <a:gd name="connsiteY28" fmla="*/ 443478 h 2330578"/>
              <a:gd name="connsiteX29" fmla="*/ 1150075 w 3497444"/>
              <a:gd name="connsiteY29" fmla="*/ 286986 h 2330578"/>
              <a:gd name="connsiteX30" fmla="*/ 1189965 w 3497444"/>
              <a:gd name="connsiteY30" fmla="*/ 75263 h 2330578"/>
              <a:gd name="connsiteX31" fmla="*/ 1075154 w 3497444"/>
              <a:gd name="connsiteY31" fmla="*/ 67336 h 2330578"/>
              <a:gd name="connsiteX32" fmla="*/ 975173 w 3497444"/>
              <a:gd name="connsiteY32" fmla="*/ 7757 h 2330578"/>
              <a:gd name="connsiteX33" fmla="*/ 834024 w 3497444"/>
              <a:gd name="connsiteY33" fmla="*/ 182659 h 2330578"/>
              <a:gd name="connsiteX34" fmla="*/ 824818 w 3497444"/>
              <a:gd name="connsiteY34" fmla="*/ 443478 h 2330578"/>
              <a:gd name="connsiteX35" fmla="*/ 573205 w 3497444"/>
              <a:gd name="connsiteY35" fmla="*/ 526326 h 2330578"/>
              <a:gd name="connsiteX36" fmla="*/ 579342 w 3497444"/>
              <a:gd name="connsiteY36" fmla="*/ 575421 h 2330578"/>
              <a:gd name="connsiteX37" fmla="*/ 450467 w 3497444"/>
              <a:gd name="connsiteY37" fmla="*/ 615311 h 2330578"/>
              <a:gd name="connsiteX38" fmla="*/ 297044 w 3497444"/>
              <a:gd name="connsiteY38" fmla="*/ 616803 h 2330578"/>
              <a:gd name="connsiteX39" fmla="*/ 212491 w 3497444"/>
              <a:gd name="connsiteY39" fmla="*/ 586672 h 2330578"/>
              <a:gd name="connsiteX40" fmla="*/ 206141 w 3497444"/>
              <a:gd name="connsiteY40" fmla="*/ 453450 h 2330578"/>
              <a:gd name="connsiteX41" fmla="*/ 156193 w 3497444"/>
              <a:gd name="connsiteY41" fmla="*/ 348910 h 2330578"/>
              <a:gd name="connsiteX42" fmla="*/ 157472 w 3497444"/>
              <a:gd name="connsiteY42" fmla="*/ 251870 h 2330578"/>
              <a:gd name="connsiteX43" fmla="*/ 75348 w 3497444"/>
              <a:gd name="connsiteY43" fmla="*/ 142556 h 2330578"/>
              <a:gd name="connsiteX44" fmla="*/ 0 w 3497444"/>
              <a:gd name="connsiteY44" fmla="*/ 1 h 2330578"/>
              <a:gd name="connsiteX0" fmla="*/ 3497444 w 3497444"/>
              <a:gd name="connsiteY0" fmla="*/ 2330578 h 2330578"/>
              <a:gd name="connsiteX1" fmla="*/ 3390048 w 3497444"/>
              <a:gd name="connsiteY1" fmla="*/ 2244662 h 2330578"/>
              <a:gd name="connsiteX2" fmla="*/ 3350158 w 3497444"/>
              <a:gd name="connsiteY2" fmla="*/ 2134197 h 2330578"/>
              <a:gd name="connsiteX3" fmla="*/ 3175256 w 3497444"/>
              <a:gd name="connsiteY3" fmla="*/ 2100444 h 2330578"/>
              <a:gd name="connsiteX4" fmla="*/ 3015696 w 3497444"/>
              <a:gd name="connsiteY4" fmla="*/ 2063623 h 2330578"/>
              <a:gd name="connsiteX5" fmla="*/ 2803973 w 3497444"/>
              <a:gd name="connsiteY5" fmla="*/ 1922474 h 2330578"/>
              <a:gd name="connsiteX6" fmla="*/ 2678166 w 3497444"/>
              <a:gd name="connsiteY6" fmla="*/ 1704613 h 2330578"/>
              <a:gd name="connsiteX7" fmla="*/ 2616797 w 3497444"/>
              <a:gd name="connsiteY7" fmla="*/ 1624833 h 2330578"/>
              <a:gd name="connsiteX8" fmla="*/ 2497127 w 3497444"/>
              <a:gd name="connsiteY8" fmla="*/ 1584944 h 2330578"/>
              <a:gd name="connsiteX9" fmla="*/ 2398936 w 3497444"/>
              <a:gd name="connsiteY9" fmla="*/ 1594149 h 2330578"/>
              <a:gd name="connsiteX10" fmla="*/ 2325294 w 3497444"/>
              <a:gd name="connsiteY10" fmla="*/ 1548122 h 2330578"/>
              <a:gd name="connsiteX11" fmla="*/ 2208692 w 3497444"/>
              <a:gd name="connsiteY11" fmla="*/ 1517438 h 2330578"/>
              <a:gd name="connsiteX12" fmla="*/ 2116638 w 3497444"/>
              <a:gd name="connsiteY12" fmla="*/ 1480616 h 2330578"/>
              <a:gd name="connsiteX13" fmla="*/ 2052201 w 3497444"/>
              <a:gd name="connsiteY13" fmla="*/ 1492890 h 2330578"/>
              <a:gd name="connsiteX14" fmla="*/ 1987763 w 3497444"/>
              <a:gd name="connsiteY14" fmla="*/ 1385494 h 2330578"/>
              <a:gd name="connsiteX15" fmla="*/ 1926394 w 3497444"/>
              <a:gd name="connsiteY15" fmla="*/ 1296509 h 2330578"/>
              <a:gd name="connsiteX16" fmla="*/ 1911052 w 3497444"/>
              <a:gd name="connsiteY16" fmla="*/ 1161497 h 2330578"/>
              <a:gd name="connsiteX17" fmla="*/ 2021516 w 3497444"/>
              <a:gd name="connsiteY17" fmla="*/ 1011142 h 2330578"/>
              <a:gd name="connsiteX18" fmla="*/ 2055269 w 3497444"/>
              <a:gd name="connsiteY18" fmla="*/ 940568 h 2330578"/>
              <a:gd name="connsiteX19" fmla="*/ 1878066 w 3497444"/>
              <a:gd name="connsiteY19" fmla="*/ 775201 h 2330578"/>
              <a:gd name="connsiteX20" fmla="*/ 1820266 w 3497444"/>
              <a:gd name="connsiteY20" fmla="*/ 780380 h 2330578"/>
              <a:gd name="connsiteX21" fmla="*/ 1684391 w 3497444"/>
              <a:gd name="connsiteY21" fmla="*/ 721226 h 2330578"/>
              <a:gd name="connsiteX22" fmla="*/ 1584517 w 3497444"/>
              <a:gd name="connsiteY22" fmla="*/ 714972 h 2330578"/>
              <a:gd name="connsiteX23" fmla="*/ 1413962 w 3497444"/>
              <a:gd name="connsiteY23" fmla="*/ 768734 h 2330578"/>
              <a:gd name="connsiteX24" fmla="*/ 1398620 w 3497444"/>
              <a:gd name="connsiteY24" fmla="*/ 799419 h 2330578"/>
              <a:gd name="connsiteX25" fmla="*/ 1174622 w 3497444"/>
              <a:gd name="connsiteY25" fmla="*/ 863856 h 2330578"/>
              <a:gd name="connsiteX26" fmla="*/ 1189965 w 3497444"/>
              <a:gd name="connsiteY26" fmla="*/ 685886 h 2330578"/>
              <a:gd name="connsiteX27" fmla="*/ 1232923 w 3497444"/>
              <a:gd name="connsiteY27" fmla="*/ 566216 h 2330578"/>
              <a:gd name="connsiteX28" fmla="*/ 1196102 w 3497444"/>
              <a:gd name="connsiteY28" fmla="*/ 443478 h 2330578"/>
              <a:gd name="connsiteX29" fmla="*/ 1150075 w 3497444"/>
              <a:gd name="connsiteY29" fmla="*/ 286986 h 2330578"/>
              <a:gd name="connsiteX30" fmla="*/ 1189965 w 3497444"/>
              <a:gd name="connsiteY30" fmla="*/ 75263 h 2330578"/>
              <a:gd name="connsiteX31" fmla="*/ 1075154 w 3497444"/>
              <a:gd name="connsiteY31" fmla="*/ 67336 h 2330578"/>
              <a:gd name="connsiteX32" fmla="*/ 975173 w 3497444"/>
              <a:gd name="connsiteY32" fmla="*/ 7757 h 2330578"/>
              <a:gd name="connsiteX33" fmla="*/ 834024 w 3497444"/>
              <a:gd name="connsiteY33" fmla="*/ 182659 h 2330578"/>
              <a:gd name="connsiteX34" fmla="*/ 824818 w 3497444"/>
              <a:gd name="connsiteY34" fmla="*/ 443478 h 2330578"/>
              <a:gd name="connsiteX35" fmla="*/ 573205 w 3497444"/>
              <a:gd name="connsiteY35" fmla="*/ 526326 h 2330578"/>
              <a:gd name="connsiteX36" fmla="*/ 579342 w 3497444"/>
              <a:gd name="connsiteY36" fmla="*/ 575421 h 2330578"/>
              <a:gd name="connsiteX37" fmla="*/ 450467 w 3497444"/>
              <a:gd name="connsiteY37" fmla="*/ 615311 h 2330578"/>
              <a:gd name="connsiteX38" fmla="*/ 297044 w 3497444"/>
              <a:gd name="connsiteY38" fmla="*/ 616803 h 2330578"/>
              <a:gd name="connsiteX39" fmla="*/ 212491 w 3497444"/>
              <a:gd name="connsiteY39" fmla="*/ 586672 h 2330578"/>
              <a:gd name="connsiteX40" fmla="*/ 206141 w 3497444"/>
              <a:gd name="connsiteY40" fmla="*/ 453450 h 2330578"/>
              <a:gd name="connsiteX41" fmla="*/ 156193 w 3497444"/>
              <a:gd name="connsiteY41" fmla="*/ 348910 h 2330578"/>
              <a:gd name="connsiteX42" fmla="*/ 157472 w 3497444"/>
              <a:gd name="connsiteY42" fmla="*/ 251870 h 2330578"/>
              <a:gd name="connsiteX43" fmla="*/ 75348 w 3497444"/>
              <a:gd name="connsiteY43" fmla="*/ 142556 h 2330578"/>
              <a:gd name="connsiteX44" fmla="*/ 0 w 3497444"/>
              <a:gd name="connsiteY44" fmla="*/ 1 h 2330578"/>
              <a:gd name="connsiteX0" fmla="*/ 3497444 w 3497444"/>
              <a:gd name="connsiteY0" fmla="*/ 2330578 h 2330578"/>
              <a:gd name="connsiteX1" fmla="*/ 3390048 w 3497444"/>
              <a:gd name="connsiteY1" fmla="*/ 2244662 h 2330578"/>
              <a:gd name="connsiteX2" fmla="*/ 3350158 w 3497444"/>
              <a:gd name="connsiteY2" fmla="*/ 2134197 h 2330578"/>
              <a:gd name="connsiteX3" fmla="*/ 3175256 w 3497444"/>
              <a:gd name="connsiteY3" fmla="*/ 2100444 h 2330578"/>
              <a:gd name="connsiteX4" fmla="*/ 3015696 w 3497444"/>
              <a:gd name="connsiteY4" fmla="*/ 2063623 h 2330578"/>
              <a:gd name="connsiteX5" fmla="*/ 2803973 w 3497444"/>
              <a:gd name="connsiteY5" fmla="*/ 1922474 h 2330578"/>
              <a:gd name="connsiteX6" fmla="*/ 2678166 w 3497444"/>
              <a:gd name="connsiteY6" fmla="*/ 1704613 h 2330578"/>
              <a:gd name="connsiteX7" fmla="*/ 2616797 w 3497444"/>
              <a:gd name="connsiteY7" fmla="*/ 1624833 h 2330578"/>
              <a:gd name="connsiteX8" fmla="*/ 2497127 w 3497444"/>
              <a:gd name="connsiteY8" fmla="*/ 1584944 h 2330578"/>
              <a:gd name="connsiteX9" fmla="*/ 2398936 w 3497444"/>
              <a:gd name="connsiteY9" fmla="*/ 1594149 h 2330578"/>
              <a:gd name="connsiteX10" fmla="*/ 2325294 w 3497444"/>
              <a:gd name="connsiteY10" fmla="*/ 1548122 h 2330578"/>
              <a:gd name="connsiteX11" fmla="*/ 2208692 w 3497444"/>
              <a:gd name="connsiteY11" fmla="*/ 1517438 h 2330578"/>
              <a:gd name="connsiteX12" fmla="*/ 2116638 w 3497444"/>
              <a:gd name="connsiteY12" fmla="*/ 1480616 h 2330578"/>
              <a:gd name="connsiteX13" fmla="*/ 2052201 w 3497444"/>
              <a:gd name="connsiteY13" fmla="*/ 1492890 h 2330578"/>
              <a:gd name="connsiteX14" fmla="*/ 1987763 w 3497444"/>
              <a:gd name="connsiteY14" fmla="*/ 1385494 h 2330578"/>
              <a:gd name="connsiteX15" fmla="*/ 1926394 w 3497444"/>
              <a:gd name="connsiteY15" fmla="*/ 1296509 h 2330578"/>
              <a:gd name="connsiteX16" fmla="*/ 1911052 w 3497444"/>
              <a:gd name="connsiteY16" fmla="*/ 1161497 h 2330578"/>
              <a:gd name="connsiteX17" fmla="*/ 2021516 w 3497444"/>
              <a:gd name="connsiteY17" fmla="*/ 1011142 h 2330578"/>
              <a:gd name="connsiteX18" fmla="*/ 2055269 w 3497444"/>
              <a:gd name="connsiteY18" fmla="*/ 940568 h 2330578"/>
              <a:gd name="connsiteX19" fmla="*/ 1878066 w 3497444"/>
              <a:gd name="connsiteY19" fmla="*/ 775201 h 2330578"/>
              <a:gd name="connsiteX20" fmla="*/ 1820266 w 3497444"/>
              <a:gd name="connsiteY20" fmla="*/ 780380 h 2330578"/>
              <a:gd name="connsiteX21" fmla="*/ 1684391 w 3497444"/>
              <a:gd name="connsiteY21" fmla="*/ 721226 h 2330578"/>
              <a:gd name="connsiteX22" fmla="*/ 1584517 w 3497444"/>
              <a:gd name="connsiteY22" fmla="*/ 714972 h 2330578"/>
              <a:gd name="connsiteX23" fmla="*/ 1413962 w 3497444"/>
              <a:gd name="connsiteY23" fmla="*/ 768734 h 2330578"/>
              <a:gd name="connsiteX24" fmla="*/ 1398620 w 3497444"/>
              <a:gd name="connsiteY24" fmla="*/ 799419 h 2330578"/>
              <a:gd name="connsiteX25" fmla="*/ 1174622 w 3497444"/>
              <a:gd name="connsiteY25" fmla="*/ 863856 h 2330578"/>
              <a:gd name="connsiteX26" fmla="*/ 1189965 w 3497444"/>
              <a:gd name="connsiteY26" fmla="*/ 685886 h 2330578"/>
              <a:gd name="connsiteX27" fmla="*/ 1232923 w 3497444"/>
              <a:gd name="connsiteY27" fmla="*/ 566216 h 2330578"/>
              <a:gd name="connsiteX28" fmla="*/ 1196102 w 3497444"/>
              <a:gd name="connsiteY28" fmla="*/ 443478 h 2330578"/>
              <a:gd name="connsiteX29" fmla="*/ 1150075 w 3497444"/>
              <a:gd name="connsiteY29" fmla="*/ 286986 h 2330578"/>
              <a:gd name="connsiteX30" fmla="*/ 1189965 w 3497444"/>
              <a:gd name="connsiteY30" fmla="*/ 75263 h 2330578"/>
              <a:gd name="connsiteX31" fmla="*/ 1075154 w 3497444"/>
              <a:gd name="connsiteY31" fmla="*/ 67336 h 2330578"/>
              <a:gd name="connsiteX32" fmla="*/ 975173 w 3497444"/>
              <a:gd name="connsiteY32" fmla="*/ 7757 h 2330578"/>
              <a:gd name="connsiteX33" fmla="*/ 834024 w 3497444"/>
              <a:gd name="connsiteY33" fmla="*/ 182659 h 2330578"/>
              <a:gd name="connsiteX34" fmla="*/ 824818 w 3497444"/>
              <a:gd name="connsiteY34" fmla="*/ 443478 h 2330578"/>
              <a:gd name="connsiteX35" fmla="*/ 573205 w 3497444"/>
              <a:gd name="connsiteY35" fmla="*/ 526326 h 2330578"/>
              <a:gd name="connsiteX36" fmla="*/ 579342 w 3497444"/>
              <a:gd name="connsiteY36" fmla="*/ 575421 h 2330578"/>
              <a:gd name="connsiteX37" fmla="*/ 450467 w 3497444"/>
              <a:gd name="connsiteY37" fmla="*/ 615311 h 2330578"/>
              <a:gd name="connsiteX38" fmla="*/ 297044 w 3497444"/>
              <a:gd name="connsiteY38" fmla="*/ 616803 h 2330578"/>
              <a:gd name="connsiteX39" fmla="*/ 212491 w 3497444"/>
              <a:gd name="connsiteY39" fmla="*/ 586672 h 2330578"/>
              <a:gd name="connsiteX40" fmla="*/ 206141 w 3497444"/>
              <a:gd name="connsiteY40" fmla="*/ 453450 h 2330578"/>
              <a:gd name="connsiteX41" fmla="*/ 156193 w 3497444"/>
              <a:gd name="connsiteY41" fmla="*/ 348910 h 2330578"/>
              <a:gd name="connsiteX42" fmla="*/ 157472 w 3497444"/>
              <a:gd name="connsiteY42" fmla="*/ 251870 h 2330578"/>
              <a:gd name="connsiteX43" fmla="*/ 75348 w 3497444"/>
              <a:gd name="connsiteY43" fmla="*/ 142556 h 2330578"/>
              <a:gd name="connsiteX44" fmla="*/ 0 w 3497444"/>
              <a:gd name="connsiteY44" fmla="*/ 1 h 2330578"/>
              <a:gd name="connsiteX0" fmla="*/ 3497444 w 3497444"/>
              <a:gd name="connsiteY0" fmla="*/ 2330578 h 2330578"/>
              <a:gd name="connsiteX1" fmla="*/ 3390048 w 3497444"/>
              <a:gd name="connsiteY1" fmla="*/ 2244662 h 2330578"/>
              <a:gd name="connsiteX2" fmla="*/ 3350158 w 3497444"/>
              <a:gd name="connsiteY2" fmla="*/ 2134197 h 2330578"/>
              <a:gd name="connsiteX3" fmla="*/ 3175256 w 3497444"/>
              <a:gd name="connsiteY3" fmla="*/ 2100444 h 2330578"/>
              <a:gd name="connsiteX4" fmla="*/ 3015696 w 3497444"/>
              <a:gd name="connsiteY4" fmla="*/ 2063623 h 2330578"/>
              <a:gd name="connsiteX5" fmla="*/ 2803973 w 3497444"/>
              <a:gd name="connsiteY5" fmla="*/ 1922474 h 2330578"/>
              <a:gd name="connsiteX6" fmla="*/ 2728966 w 3497444"/>
              <a:gd name="connsiteY6" fmla="*/ 1691913 h 2330578"/>
              <a:gd name="connsiteX7" fmla="*/ 2616797 w 3497444"/>
              <a:gd name="connsiteY7" fmla="*/ 1624833 h 2330578"/>
              <a:gd name="connsiteX8" fmla="*/ 2497127 w 3497444"/>
              <a:gd name="connsiteY8" fmla="*/ 1584944 h 2330578"/>
              <a:gd name="connsiteX9" fmla="*/ 2398936 w 3497444"/>
              <a:gd name="connsiteY9" fmla="*/ 1594149 h 2330578"/>
              <a:gd name="connsiteX10" fmla="*/ 2325294 w 3497444"/>
              <a:gd name="connsiteY10" fmla="*/ 1548122 h 2330578"/>
              <a:gd name="connsiteX11" fmla="*/ 2208692 w 3497444"/>
              <a:gd name="connsiteY11" fmla="*/ 1517438 h 2330578"/>
              <a:gd name="connsiteX12" fmla="*/ 2116638 w 3497444"/>
              <a:gd name="connsiteY12" fmla="*/ 1480616 h 2330578"/>
              <a:gd name="connsiteX13" fmla="*/ 2052201 w 3497444"/>
              <a:gd name="connsiteY13" fmla="*/ 1492890 h 2330578"/>
              <a:gd name="connsiteX14" fmla="*/ 1987763 w 3497444"/>
              <a:gd name="connsiteY14" fmla="*/ 1385494 h 2330578"/>
              <a:gd name="connsiteX15" fmla="*/ 1926394 w 3497444"/>
              <a:gd name="connsiteY15" fmla="*/ 1296509 h 2330578"/>
              <a:gd name="connsiteX16" fmla="*/ 1911052 w 3497444"/>
              <a:gd name="connsiteY16" fmla="*/ 1161497 h 2330578"/>
              <a:gd name="connsiteX17" fmla="*/ 2021516 w 3497444"/>
              <a:gd name="connsiteY17" fmla="*/ 1011142 h 2330578"/>
              <a:gd name="connsiteX18" fmla="*/ 2055269 w 3497444"/>
              <a:gd name="connsiteY18" fmla="*/ 940568 h 2330578"/>
              <a:gd name="connsiteX19" fmla="*/ 1878066 w 3497444"/>
              <a:gd name="connsiteY19" fmla="*/ 775201 h 2330578"/>
              <a:gd name="connsiteX20" fmla="*/ 1820266 w 3497444"/>
              <a:gd name="connsiteY20" fmla="*/ 780380 h 2330578"/>
              <a:gd name="connsiteX21" fmla="*/ 1684391 w 3497444"/>
              <a:gd name="connsiteY21" fmla="*/ 721226 h 2330578"/>
              <a:gd name="connsiteX22" fmla="*/ 1584517 w 3497444"/>
              <a:gd name="connsiteY22" fmla="*/ 714972 h 2330578"/>
              <a:gd name="connsiteX23" fmla="*/ 1413962 w 3497444"/>
              <a:gd name="connsiteY23" fmla="*/ 768734 h 2330578"/>
              <a:gd name="connsiteX24" fmla="*/ 1398620 w 3497444"/>
              <a:gd name="connsiteY24" fmla="*/ 799419 h 2330578"/>
              <a:gd name="connsiteX25" fmla="*/ 1174622 w 3497444"/>
              <a:gd name="connsiteY25" fmla="*/ 863856 h 2330578"/>
              <a:gd name="connsiteX26" fmla="*/ 1189965 w 3497444"/>
              <a:gd name="connsiteY26" fmla="*/ 685886 h 2330578"/>
              <a:gd name="connsiteX27" fmla="*/ 1232923 w 3497444"/>
              <a:gd name="connsiteY27" fmla="*/ 566216 h 2330578"/>
              <a:gd name="connsiteX28" fmla="*/ 1196102 w 3497444"/>
              <a:gd name="connsiteY28" fmla="*/ 443478 h 2330578"/>
              <a:gd name="connsiteX29" fmla="*/ 1150075 w 3497444"/>
              <a:gd name="connsiteY29" fmla="*/ 286986 h 2330578"/>
              <a:gd name="connsiteX30" fmla="*/ 1189965 w 3497444"/>
              <a:gd name="connsiteY30" fmla="*/ 75263 h 2330578"/>
              <a:gd name="connsiteX31" fmla="*/ 1075154 w 3497444"/>
              <a:gd name="connsiteY31" fmla="*/ 67336 h 2330578"/>
              <a:gd name="connsiteX32" fmla="*/ 975173 w 3497444"/>
              <a:gd name="connsiteY32" fmla="*/ 7757 h 2330578"/>
              <a:gd name="connsiteX33" fmla="*/ 834024 w 3497444"/>
              <a:gd name="connsiteY33" fmla="*/ 182659 h 2330578"/>
              <a:gd name="connsiteX34" fmla="*/ 824818 w 3497444"/>
              <a:gd name="connsiteY34" fmla="*/ 443478 h 2330578"/>
              <a:gd name="connsiteX35" fmla="*/ 573205 w 3497444"/>
              <a:gd name="connsiteY35" fmla="*/ 526326 h 2330578"/>
              <a:gd name="connsiteX36" fmla="*/ 579342 w 3497444"/>
              <a:gd name="connsiteY36" fmla="*/ 575421 h 2330578"/>
              <a:gd name="connsiteX37" fmla="*/ 450467 w 3497444"/>
              <a:gd name="connsiteY37" fmla="*/ 615311 h 2330578"/>
              <a:gd name="connsiteX38" fmla="*/ 297044 w 3497444"/>
              <a:gd name="connsiteY38" fmla="*/ 616803 h 2330578"/>
              <a:gd name="connsiteX39" fmla="*/ 212491 w 3497444"/>
              <a:gd name="connsiteY39" fmla="*/ 586672 h 2330578"/>
              <a:gd name="connsiteX40" fmla="*/ 206141 w 3497444"/>
              <a:gd name="connsiteY40" fmla="*/ 453450 h 2330578"/>
              <a:gd name="connsiteX41" fmla="*/ 156193 w 3497444"/>
              <a:gd name="connsiteY41" fmla="*/ 348910 h 2330578"/>
              <a:gd name="connsiteX42" fmla="*/ 157472 w 3497444"/>
              <a:gd name="connsiteY42" fmla="*/ 251870 h 2330578"/>
              <a:gd name="connsiteX43" fmla="*/ 75348 w 3497444"/>
              <a:gd name="connsiteY43" fmla="*/ 142556 h 2330578"/>
              <a:gd name="connsiteX44" fmla="*/ 0 w 3497444"/>
              <a:gd name="connsiteY44" fmla="*/ 1 h 2330578"/>
              <a:gd name="connsiteX0" fmla="*/ 3497444 w 3497444"/>
              <a:gd name="connsiteY0" fmla="*/ 2330578 h 2330578"/>
              <a:gd name="connsiteX1" fmla="*/ 3390048 w 3497444"/>
              <a:gd name="connsiteY1" fmla="*/ 2244662 h 2330578"/>
              <a:gd name="connsiteX2" fmla="*/ 3350158 w 3497444"/>
              <a:gd name="connsiteY2" fmla="*/ 2134197 h 2330578"/>
              <a:gd name="connsiteX3" fmla="*/ 3175256 w 3497444"/>
              <a:gd name="connsiteY3" fmla="*/ 2100444 h 2330578"/>
              <a:gd name="connsiteX4" fmla="*/ 3015696 w 3497444"/>
              <a:gd name="connsiteY4" fmla="*/ 2063623 h 2330578"/>
              <a:gd name="connsiteX5" fmla="*/ 2842073 w 3497444"/>
              <a:gd name="connsiteY5" fmla="*/ 1928824 h 2330578"/>
              <a:gd name="connsiteX6" fmla="*/ 2728966 w 3497444"/>
              <a:gd name="connsiteY6" fmla="*/ 1691913 h 2330578"/>
              <a:gd name="connsiteX7" fmla="*/ 2616797 w 3497444"/>
              <a:gd name="connsiteY7" fmla="*/ 1624833 h 2330578"/>
              <a:gd name="connsiteX8" fmla="*/ 2497127 w 3497444"/>
              <a:gd name="connsiteY8" fmla="*/ 1584944 h 2330578"/>
              <a:gd name="connsiteX9" fmla="*/ 2398936 w 3497444"/>
              <a:gd name="connsiteY9" fmla="*/ 1594149 h 2330578"/>
              <a:gd name="connsiteX10" fmla="*/ 2325294 w 3497444"/>
              <a:gd name="connsiteY10" fmla="*/ 1548122 h 2330578"/>
              <a:gd name="connsiteX11" fmla="*/ 2208692 w 3497444"/>
              <a:gd name="connsiteY11" fmla="*/ 1517438 h 2330578"/>
              <a:gd name="connsiteX12" fmla="*/ 2116638 w 3497444"/>
              <a:gd name="connsiteY12" fmla="*/ 1480616 h 2330578"/>
              <a:gd name="connsiteX13" fmla="*/ 2052201 w 3497444"/>
              <a:gd name="connsiteY13" fmla="*/ 1492890 h 2330578"/>
              <a:gd name="connsiteX14" fmla="*/ 1987763 w 3497444"/>
              <a:gd name="connsiteY14" fmla="*/ 1385494 h 2330578"/>
              <a:gd name="connsiteX15" fmla="*/ 1926394 w 3497444"/>
              <a:gd name="connsiteY15" fmla="*/ 1296509 h 2330578"/>
              <a:gd name="connsiteX16" fmla="*/ 1911052 w 3497444"/>
              <a:gd name="connsiteY16" fmla="*/ 1161497 h 2330578"/>
              <a:gd name="connsiteX17" fmla="*/ 2021516 w 3497444"/>
              <a:gd name="connsiteY17" fmla="*/ 1011142 h 2330578"/>
              <a:gd name="connsiteX18" fmla="*/ 2055269 w 3497444"/>
              <a:gd name="connsiteY18" fmla="*/ 940568 h 2330578"/>
              <a:gd name="connsiteX19" fmla="*/ 1878066 w 3497444"/>
              <a:gd name="connsiteY19" fmla="*/ 775201 h 2330578"/>
              <a:gd name="connsiteX20" fmla="*/ 1820266 w 3497444"/>
              <a:gd name="connsiteY20" fmla="*/ 780380 h 2330578"/>
              <a:gd name="connsiteX21" fmla="*/ 1684391 w 3497444"/>
              <a:gd name="connsiteY21" fmla="*/ 721226 h 2330578"/>
              <a:gd name="connsiteX22" fmla="*/ 1584517 w 3497444"/>
              <a:gd name="connsiteY22" fmla="*/ 714972 h 2330578"/>
              <a:gd name="connsiteX23" fmla="*/ 1413962 w 3497444"/>
              <a:gd name="connsiteY23" fmla="*/ 768734 h 2330578"/>
              <a:gd name="connsiteX24" fmla="*/ 1398620 w 3497444"/>
              <a:gd name="connsiteY24" fmla="*/ 799419 h 2330578"/>
              <a:gd name="connsiteX25" fmla="*/ 1174622 w 3497444"/>
              <a:gd name="connsiteY25" fmla="*/ 863856 h 2330578"/>
              <a:gd name="connsiteX26" fmla="*/ 1189965 w 3497444"/>
              <a:gd name="connsiteY26" fmla="*/ 685886 h 2330578"/>
              <a:gd name="connsiteX27" fmla="*/ 1232923 w 3497444"/>
              <a:gd name="connsiteY27" fmla="*/ 566216 h 2330578"/>
              <a:gd name="connsiteX28" fmla="*/ 1196102 w 3497444"/>
              <a:gd name="connsiteY28" fmla="*/ 443478 h 2330578"/>
              <a:gd name="connsiteX29" fmla="*/ 1150075 w 3497444"/>
              <a:gd name="connsiteY29" fmla="*/ 286986 h 2330578"/>
              <a:gd name="connsiteX30" fmla="*/ 1189965 w 3497444"/>
              <a:gd name="connsiteY30" fmla="*/ 75263 h 2330578"/>
              <a:gd name="connsiteX31" fmla="*/ 1075154 w 3497444"/>
              <a:gd name="connsiteY31" fmla="*/ 67336 h 2330578"/>
              <a:gd name="connsiteX32" fmla="*/ 975173 w 3497444"/>
              <a:gd name="connsiteY32" fmla="*/ 7757 h 2330578"/>
              <a:gd name="connsiteX33" fmla="*/ 834024 w 3497444"/>
              <a:gd name="connsiteY33" fmla="*/ 182659 h 2330578"/>
              <a:gd name="connsiteX34" fmla="*/ 824818 w 3497444"/>
              <a:gd name="connsiteY34" fmla="*/ 443478 h 2330578"/>
              <a:gd name="connsiteX35" fmla="*/ 573205 w 3497444"/>
              <a:gd name="connsiteY35" fmla="*/ 526326 h 2330578"/>
              <a:gd name="connsiteX36" fmla="*/ 579342 w 3497444"/>
              <a:gd name="connsiteY36" fmla="*/ 575421 h 2330578"/>
              <a:gd name="connsiteX37" fmla="*/ 450467 w 3497444"/>
              <a:gd name="connsiteY37" fmla="*/ 615311 h 2330578"/>
              <a:gd name="connsiteX38" fmla="*/ 297044 w 3497444"/>
              <a:gd name="connsiteY38" fmla="*/ 616803 h 2330578"/>
              <a:gd name="connsiteX39" fmla="*/ 212491 w 3497444"/>
              <a:gd name="connsiteY39" fmla="*/ 586672 h 2330578"/>
              <a:gd name="connsiteX40" fmla="*/ 206141 w 3497444"/>
              <a:gd name="connsiteY40" fmla="*/ 453450 h 2330578"/>
              <a:gd name="connsiteX41" fmla="*/ 156193 w 3497444"/>
              <a:gd name="connsiteY41" fmla="*/ 348910 h 2330578"/>
              <a:gd name="connsiteX42" fmla="*/ 157472 w 3497444"/>
              <a:gd name="connsiteY42" fmla="*/ 251870 h 2330578"/>
              <a:gd name="connsiteX43" fmla="*/ 75348 w 3497444"/>
              <a:gd name="connsiteY43" fmla="*/ 142556 h 2330578"/>
              <a:gd name="connsiteX44" fmla="*/ 0 w 3497444"/>
              <a:gd name="connsiteY44" fmla="*/ 1 h 2330578"/>
              <a:gd name="connsiteX0" fmla="*/ 3497444 w 3497444"/>
              <a:gd name="connsiteY0" fmla="*/ 2330578 h 2330578"/>
              <a:gd name="connsiteX1" fmla="*/ 3390048 w 3497444"/>
              <a:gd name="connsiteY1" fmla="*/ 2244662 h 2330578"/>
              <a:gd name="connsiteX2" fmla="*/ 3350158 w 3497444"/>
              <a:gd name="connsiteY2" fmla="*/ 2134197 h 2330578"/>
              <a:gd name="connsiteX3" fmla="*/ 3198866 w 3497444"/>
              <a:gd name="connsiteY3" fmla="*/ 2127751 h 2330578"/>
              <a:gd name="connsiteX4" fmla="*/ 3175256 w 3497444"/>
              <a:gd name="connsiteY4" fmla="*/ 2100444 h 2330578"/>
              <a:gd name="connsiteX5" fmla="*/ 3015696 w 3497444"/>
              <a:gd name="connsiteY5" fmla="*/ 2063623 h 2330578"/>
              <a:gd name="connsiteX6" fmla="*/ 2842073 w 3497444"/>
              <a:gd name="connsiteY6" fmla="*/ 1928824 h 2330578"/>
              <a:gd name="connsiteX7" fmla="*/ 2728966 w 3497444"/>
              <a:gd name="connsiteY7" fmla="*/ 1691913 h 2330578"/>
              <a:gd name="connsiteX8" fmla="*/ 2616797 w 3497444"/>
              <a:gd name="connsiteY8" fmla="*/ 1624833 h 2330578"/>
              <a:gd name="connsiteX9" fmla="*/ 2497127 w 3497444"/>
              <a:gd name="connsiteY9" fmla="*/ 1584944 h 2330578"/>
              <a:gd name="connsiteX10" fmla="*/ 2398936 w 3497444"/>
              <a:gd name="connsiteY10" fmla="*/ 1594149 h 2330578"/>
              <a:gd name="connsiteX11" fmla="*/ 2325294 w 3497444"/>
              <a:gd name="connsiteY11" fmla="*/ 1548122 h 2330578"/>
              <a:gd name="connsiteX12" fmla="*/ 2208692 w 3497444"/>
              <a:gd name="connsiteY12" fmla="*/ 1517438 h 2330578"/>
              <a:gd name="connsiteX13" fmla="*/ 2116638 w 3497444"/>
              <a:gd name="connsiteY13" fmla="*/ 1480616 h 2330578"/>
              <a:gd name="connsiteX14" fmla="*/ 2052201 w 3497444"/>
              <a:gd name="connsiteY14" fmla="*/ 1492890 h 2330578"/>
              <a:gd name="connsiteX15" fmla="*/ 1987763 w 3497444"/>
              <a:gd name="connsiteY15" fmla="*/ 1385494 h 2330578"/>
              <a:gd name="connsiteX16" fmla="*/ 1926394 w 3497444"/>
              <a:gd name="connsiteY16" fmla="*/ 1296509 h 2330578"/>
              <a:gd name="connsiteX17" fmla="*/ 1911052 w 3497444"/>
              <a:gd name="connsiteY17" fmla="*/ 1161497 h 2330578"/>
              <a:gd name="connsiteX18" fmla="*/ 2021516 w 3497444"/>
              <a:gd name="connsiteY18" fmla="*/ 1011142 h 2330578"/>
              <a:gd name="connsiteX19" fmla="*/ 2055269 w 3497444"/>
              <a:gd name="connsiteY19" fmla="*/ 940568 h 2330578"/>
              <a:gd name="connsiteX20" fmla="*/ 1878066 w 3497444"/>
              <a:gd name="connsiteY20" fmla="*/ 775201 h 2330578"/>
              <a:gd name="connsiteX21" fmla="*/ 1820266 w 3497444"/>
              <a:gd name="connsiteY21" fmla="*/ 780380 h 2330578"/>
              <a:gd name="connsiteX22" fmla="*/ 1684391 w 3497444"/>
              <a:gd name="connsiteY22" fmla="*/ 721226 h 2330578"/>
              <a:gd name="connsiteX23" fmla="*/ 1584517 w 3497444"/>
              <a:gd name="connsiteY23" fmla="*/ 714972 h 2330578"/>
              <a:gd name="connsiteX24" fmla="*/ 1413962 w 3497444"/>
              <a:gd name="connsiteY24" fmla="*/ 768734 h 2330578"/>
              <a:gd name="connsiteX25" fmla="*/ 1398620 w 3497444"/>
              <a:gd name="connsiteY25" fmla="*/ 799419 h 2330578"/>
              <a:gd name="connsiteX26" fmla="*/ 1174622 w 3497444"/>
              <a:gd name="connsiteY26" fmla="*/ 863856 h 2330578"/>
              <a:gd name="connsiteX27" fmla="*/ 1189965 w 3497444"/>
              <a:gd name="connsiteY27" fmla="*/ 685886 h 2330578"/>
              <a:gd name="connsiteX28" fmla="*/ 1232923 w 3497444"/>
              <a:gd name="connsiteY28" fmla="*/ 566216 h 2330578"/>
              <a:gd name="connsiteX29" fmla="*/ 1196102 w 3497444"/>
              <a:gd name="connsiteY29" fmla="*/ 443478 h 2330578"/>
              <a:gd name="connsiteX30" fmla="*/ 1150075 w 3497444"/>
              <a:gd name="connsiteY30" fmla="*/ 286986 h 2330578"/>
              <a:gd name="connsiteX31" fmla="*/ 1189965 w 3497444"/>
              <a:gd name="connsiteY31" fmla="*/ 75263 h 2330578"/>
              <a:gd name="connsiteX32" fmla="*/ 1075154 w 3497444"/>
              <a:gd name="connsiteY32" fmla="*/ 67336 h 2330578"/>
              <a:gd name="connsiteX33" fmla="*/ 975173 w 3497444"/>
              <a:gd name="connsiteY33" fmla="*/ 7757 h 2330578"/>
              <a:gd name="connsiteX34" fmla="*/ 834024 w 3497444"/>
              <a:gd name="connsiteY34" fmla="*/ 182659 h 2330578"/>
              <a:gd name="connsiteX35" fmla="*/ 824818 w 3497444"/>
              <a:gd name="connsiteY35" fmla="*/ 443478 h 2330578"/>
              <a:gd name="connsiteX36" fmla="*/ 573205 w 3497444"/>
              <a:gd name="connsiteY36" fmla="*/ 526326 h 2330578"/>
              <a:gd name="connsiteX37" fmla="*/ 579342 w 3497444"/>
              <a:gd name="connsiteY37" fmla="*/ 575421 h 2330578"/>
              <a:gd name="connsiteX38" fmla="*/ 450467 w 3497444"/>
              <a:gd name="connsiteY38" fmla="*/ 615311 h 2330578"/>
              <a:gd name="connsiteX39" fmla="*/ 297044 w 3497444"/>
              <a:gd name="connsiteY39" fmla="*/ 616803 h 2330578"/>
              <a:gd name="connsiteX40" fmla="*/ 212491 w 3497444"/>
              <a:gd name="connsiteY40" fmla="*/ 586672 h 2330578"/>
              <a:gd name="connsiteX41" fmla="*/ 206141 w 3497444"/>
              <a:gd name="connsiteY41" fmla="*/ 453450 h 2330578"/>
              <a:gd name="connsiteX42" fmla="*/ 156193 w 3497444"/>
              <a:gd name="connsiteY42" fmla="*/ 348910 h 2330578"/>
              <a:gd name="connsiteX43" fmla="*/ 157472 w 3497444"/>
              <a:gd name="connsiteY43" fmla="*/ 251870 h 2330578"/>
              <a:gd name="connsiteX44" fmla="*/ 75348 w 3497444"/>
              <a:gd name="connsiteY44" fmla="*/ 142556 h 2330578"/>
              <a:gd name="connsiteX45" fmla="*/ 0 w 3497444"/>
              <a:gd name="connsiteY45" fmla="*/ 1 h 2330578"/>
              <a:gd name="connsiteX0" fmla="*/ 3497444 w 3497444"/>
              <a:gd name="connsiteY0" fmla="*/ 2330578 h 2330578"/>
              <a:gd name="connsiteX1" fmla="*/ 3390048 w 3497444"/>
              <a:gd name="connsiteY1" fmla="*/ 2244662 h 2330578"/>
              <a:gd name="connsiteX2" fmla="*/ 3350158 w 3497444"/>
              <a:gd name="connsiteY2" fmla="*/ 2178647 h 2330578"/>
              <a:gd name="connsiteX3" fmla="*/ 3198866 w 3497444"/>
              <a:gd name="connsiteY3" fmla="*/ 2127751 h 2330578"/>
              <a:gd name="connsiteX4" fmla="*/ 3175256 w 3497444"/>
              <a:gd name="connsiteY4" fmla="*/ 2100444 h 2330578"/>
              <a:gd name="connsiteX5" fmla="*/ 3015696 w 3497444"/>
              <a:gd name="connsiteY5" fmla="*/ 2063623 h 2330578"/>
              <a:gd name="connsiteX6" fmla="*/ 2842073 w 3497444"/>
              <a:gd name="connsiteY6" fmla="*/ 1928824 h 2330578"/>
              <a:gd name="connsiteX7" fmla="*/ 2728966 w 3497444"/>
              <a:gd name="connsiteY7" fmla="*/ 1691913 h 2330578"/>
              <a:gd name="connsiteX8" fmla="*/ 2616797 w 3497444"/>
              <a:gd name="connsiteY8" fmla="*/ 1624833 h 2330578"/>
              <a:gd name="connsiteX9" fmla="*/ 2497127 w 3497444"/>
              <a:gd name="connsiteY9" fmla="*/ 1584944 h 2330578"/>
              <a:gd name="connsiteX10" fmla="*/ 2398936 w 3497444"/>
              <a:gd name="connsiteY10" fmla="*/ 1594149 h 2330578"/>
              <a:gd name="connsiteX11" fmla="*/ 2325294 w 3497444"/>
              <a:gd name="connsiteY11" fmla="*/ 1548122 h 2330578"/>
              <a:gd name="connsiteX12" fmla="*/ 2208692 w 3497444"/>
              <a:gd name="connsiteY12" fmla="*/ 1517438 h 2330578"/>
              <a:gd name="connsiteX13" fmla="*/ 2116638 w 3497444"/>
              <a:gd name="connsiteY13" fmla="*/ 1480616 h 2330578"/>
              <a:gd name="connsiteX14" fmla="*/ 2052201 w 3497444"/>
              <a:gd name="connsiteY14" fmla="*/ 1492890 h 2330578"/>
              <a:gd name="connsiteX15" fmla="*/ 1987763 w 3497444"/>
              <a:gd name="connsiteY15" fmla="*/ 1385494 h 2330578"/>
              <a:gd name="connsiteX16" fmla="*/ 1926394 w 3497444"/>
              <a:gd name="connsiteY16" fmla="*/ 1296509 h 2330578"/>
              <a:gd name="connsiteX17" fmla="*/ 1911052 w 3497444"/>
              <a:gd name="connsiteY17" fmla="*/ 1161497 h 2330578"/>
              <a:gd name="connsiteX18" fmla="*/ 2021516 w 3497444"/>
              <a:gd name="connsiteY18" fmla="*/ 1011142 h 2330578"/>
              <a:gd name="connsiteX19" fmla="*/ 2055269 w 3497444"/>
              <a:gd name="connsiteY19" fmla="*/ 940568 h 2330578"/>
              <a:gd name="connsiteX20" fmla="*/ 1878066 w 3497444"/>
              <a:gd name="connsiteY20" fmla="*/ 775201 h 2330578"/>
              <a:gd name="connsiteX21" fmla="*/ 1820266 w 3497444"/>
              <a:gd name="connsiteY21" fmla="*/ 780380 h 2330578"/>
              <a:gd name="connsiteX22" fmla="*/ 1684391 w 3497444"/>
              <a:gd name="connsiteY22" fmla="*/ 721226 h 2330578"/>
              <a:gd name="connsiteX23" fmla="*/ 1584517 w 3497444"/>
              <a:gd name="connsiteY23" fmla="*/ 714972 h 2330578"/>
              <a:gd name="connsiteX24" fmla="*/ 1413962 w 3497444"/>
              <a:gd name="connsiteY24" fmla="*/ 768734 h 2330578"/>
              <a:gd name="connsiteX25" fmla="*/ 1398620 w 3497444"/>
              <a:gd name="connsiteY25" fmla="*/ 799419 h 2330578"/>
              <a:gd name="connsiteX26" fmla="*/ 1174622 w 3497444"/>
              <a:gd name="connsiteY26" fmla="*/ 863856 h 2330578"/>
              <a:gd name="connsiteX27" fmla="*/ 1189965 w 3497444"/>
              <a:gd name="connsiteY27" fmla="*/ 685886 h 2330578"/>
              <a:gd name="connsiteX28" fmla="*/ 1232923 w 3497444"/>
              <a:gd name="connsiteY28" fmla="*/ 566216 h 2330578"/>
              <a:gd name="connsiteX29" fmla="*/ 1196102 w 3497444"/>
              <a:gd name="connsiteY29" fmla="*/ 443478 h 2330578"/>
              <a:gd name="connsiteX30" fmla="*/ 1150075 w 3497444"/>
              <a:gd name="connsiteY30" fmla="*/ 286986 h 2330578"/>
              <a:gd name="connsiteX31" fmla="*/ 1189965 w 3497444"/>
              <a:gd name="connsiteY31" fmla="*/ 75263 h 2330578"/>
              <a:gd name="connsiteX32" fmla="*/ 1075154 w 3497444"/>
              <a:gd name="connsiteY32" fmla="*/ 67336 h 2330578"/>
              <a:gd name="connsiteX33" fmla="*/ 975173 w 3497444"/>
              <a:gd name="connsiteY33" fmla="*/ 7757 h 2330578"/>
              <a:gd name="connsiteX34" fmla="*/ 834024 w 3497444"/>
              <a:gd name="connsiteY34" fmla="*/ 182659 h 2330578"/>
              <a:gd name="connsiteX35" fmla="*/ 824818 w 3497444"/>
              <a:gd name="connsiteY35" fmla="*/ 443478 h 2330578"/>
              <a:gd name="connsiteX36" fmla="*/ 573205 w 3497444"/>
              <a:gd name="connsiteY36" fmla="*/ 526326 h 2330578"/>
              <a:gd name="connsiteX37" fmla="*/ 579342 w 3497444"/>
              <a:gd name="connsiteY37" fmla="*/ 575421 h 2330578"/>
              <a:gd name="connsiteX38" fmla="*/ 450467 w 3497444"/>
              <a:gd name="connsiteY38" fmla="*/ 615311 h 2330578"/>
              <a:gd name="connsiteX39" fmla="*/ 297044 w 3497444"/>
              <a:gd name="connsiteY39" fmla="*/ 616803 h 2330578"/>
              <a:gd name="connsiteX40" fmla="*/ 212491 w 3497444"/>
              <a:gd name="connsiteY40" fmla="*/ 586672 h 2330578"/>
              <a:gd name="connsiteX41" fmla="*/ 206141 w 3497444"/>
              <a:gd name="connsiteY41" fmla="*/ 453450 h 2330578"/>
              <a:gd name="connsiteX42" fmla="*/ 156193 w 3497444"/>
              <a:gd name="connsiteY42" fmla="*/ 348910 h 2330578"/>
              <a:gd name="connsiteX43" fmla="*/ 157472 w 3497444"/>
              <a:gd name="connsiteY43" fmla="*/ 251870 h 2330578"/>
              <a:gd name="connsiteX44" fmla="*/ 75348 w 3497444"/>
              <a:gd name="connsiteY44" fmla="*/ 142556 h 2330578"/>
              <a:gd name="connsiteX45" fmla="*/ 0 w 3497444"/>
              <a:gd name="connsiteY45" fmla="*/ 1 h 2330578"/>
              <a:gd name="connsiteX0" fmla="*/ 3497444 w 3497444"/>
              <a:gd name="connsiteY0" fmla="*/ 2330578 h 2330578"/>
              <a:gd name="connsiteX1" fmla="*/ 3453548 w 3497444"/>
              <a:gd name="connsiteY1" fmla="*/ 2212912 h 2330578"/>
              <a:gd name="connsiteX2" fmla="*/ 3350158 w 3497444"/>
              <a:gd name="connsiteY2" fmla="*/ 2178647 h 2330578"/>
              <a:gd name="connsiteX3" fmla="*/ 3198866 w 3497444"/>
              <a:gd name="connsiteY3" fmla="*/ 2127751 h 2330578"/>
              <a:gd name="connsiteX4" fmla="*/ 3175256 w 3497444"/>
              <a:gd name="connsiteY4" fmla="*/ 2100444 h 2330578"/>
              <a:gd name="connsiteX5" fmla="*/ 3015696 w 3497444"/>
              <a:gd name="connsiteY5" fmla="*/ 2063623 h 2330578"/>
              <a:gd name="connsiteX6" fmla="*/ 2842073 w 3497444"/>
              <a:gd name="connsiteY6" fmla="*/ 1928824 h 2330578"/>
              <a:gd name="connsiteX7" fmla="*/ 2728966 w 3497444"/>
              <a:gd name="connsiteY7" fmla="*/ 1691913 h 2330578"/>
              <a:gd name="connsiteX8" fmla="*/ 2616797 w 3497444"/>
              <a:gd name="connsiteY8" fmla="*/ 1624833 h 2330578"/>
              <a:gd name="connsiteX9" fmla="*/ 2497127 w 3497444"/>
              <a:gd name="connsiteY9" fmla="*/ 1584944 h 2330578"/>
              <a:gd name="connsiteX10" fmla="*/ 2398936 w 3497444"/>
              <a:gd name="connsiteY10" fmla="*/ 1594149 h 2330578"/>
              <a:gd name="connsiteX11" fmla="*/ 2325294 w 3497444"/>
              <a:gd name="connsiteY11" fmla="*/ 1548122 h 2330578"/>
              <a:gd name="connsiteX12" fmla="*/ 2208692 w 3497444"/>
              <a:gd name="connsiteY12" fmla="*/ 1517438 h 2330578"/>
              <a:gd name="connsiteX13" fmla="*/ 2116638 w 3497444"/>
              <a:gd name="connsiteY13" fmla="*/ 1480616 h 2330578"/>
              <a:gd name="connsiteX14" fmla="*/ 2052201 w 3497444"/>
              <a:gd name="connsiteY14" fmla="*/ 1492890 h 2330578"/>
              <a:gd name="connsiteX15" fmla="*/ 1987763 w 3497444"/>
              <a:gd name="connsiteY15" fmla="*/ 1385494 h 2330578"/>
              <a:gd name="connsiteX16" fmla="*/ 1926394 w 3497444"/>
              <a:gd name="connsiteY16" fmla="*/ 1296509 h 2330578"/>
              <a:gd name="connsiteX17" fmla="*/ 1911052 w 3497444"/>
              <a:gd name="connsiteY17" fmla="*/ 1161497 h 2330578"/>
              <a:gd name="connsiteX18" fmla="*/ 2021516 w 3497444"/>
              <a:gd name="connsiteY18" fmla="*/ 1011142 h 2330578"/>
              <a:gd name="connsiteX19" fmla="*/ 2055269 w 3497444"/>
              <a:gd name="connsiteY19" fmla="*/ 940568 h 2330578"/>
              <a:gd name="connsiteX20" fmla="*/ 1878066 w 3497444"/>
              <a:gd name="connsiteY20" fmla="*/ 775201 h 2330578"/>
              <a:gd name="connsiteX21" fmla="*/ 1820266 w 3497444"/>
              <a:gd name="connsiteY21" fmla="*/ 780380 h 2330578"/>
              <a:gd name="connsiteX22" fmla="*/ 1684391 w 3497444"/>
              <a:gd name="connsiteY22" fmla="*/ 721226 h 2330578"/>
              <a:gd name="connsiteX23" fmla="*/ 1584517 w 3497444"/>
              <a:gd name="connsiteY23" fmla="*/ 714972 h 2330578"/>
              <a:gd name="connsiteX24" fmla="*/ 1413962 w 3497444"/>
              <a:gd name="connsiteY24" fmla="*/ 768734 h 2330578"/>
              <a:gd name="connsiteX25" fmla="*/ 1398620 w 3497444"/>
              <a:gd name="connsiteY25" fmla="*/ 799419 h 2330578"/>
              <a:gd name="connsiteX26" fmla="*/ 1174622 w 3497444"/>
              <a:gd name="connsiteY26" fmla="*/ 863856 h 2330578"/>
              <a:gd name="connsiteX27" fmla="*/ 1189965 w 3497444"/>
              <a:gd name="connsiteY27" fmla="*/ 685886 h 2330578"/>
              <a:gd name="connsiteX28" fmla="*/ 1232923 w 3497444"/>
              <a:gd name="connsiteY28" fmla="*/ 566216 h 2330578"/>
              <a:gd name="connsiteX29" fmla="*/ 1196102 w 3497444"/>
              <a:gd name="connsiteY29" fmla="*/ 443478 h 2330578"/>
              <a:gd name="connsiteX30" fmla="*/ 1150075 w 3497444"/>
              <a:gd name="connsiteY30" fmla="*/ 286986 h 2330578"/>
              <a:gd name="connsiteX31" fmla="*/ 1189965 w 3497444"/>
              <a:gd name="connsiteY31" fmla="*/ 75263 h 2330578"/>
              <a:gd name="connsiteX32" fmla="*/ 1075154 w 3497444"/>
              <a:gd name="connsiteY32" fmla="*/ 67336 h 2330578"/>
              <a:gd name="connsiteX33" fmla="*/ 975173 w 3497444"/>
              <a:gd name="connsiteY33" fmla="*/ 7757 h 2330578"/>
              <a:gd name="connsiteX34" fmla="*/ 834024 w 3497444"/>
              <a:gd name="connsiteY34" fmla="*/ 182659 h 2330578"/>
              <a:gd name="connsiteX35" fmla="*/ 824818 w 3497444"/>
              <a:gd name="connsiteY35" fmla="*/ 443478 h 2330578"/>
              <a:gd name="connsiteX36" fmla="*/ 573205 w 3497444"/>
              <a:gd name="connsiteY36" fmla="*/ 526326 h 2330578"/>
              <a:gd name="connsiteX37" fmla="*/ 579342 w 3497444"/>
              <a:gd name="connsiteY37" fmla="*/ 575421 h 2330578"/>
              <a:gd name="connsiteX38" fmla="*/ 450467 w 3497444"/>
              <a:gd name="connsiteY38" fmla="*/ 615311 h 2330578"/>
              <a:gd name="connsiteX39" fmla="*/ 297044 w 3497444"/>
              <a:gd name="connsiteY39" fmla="*/ 616803 h 2330578"/>
              <a:gd name="connsiteX40" fmla="*/ 212491 w 3497444"/>
              <a:gd name="connsiteY40" fmla="*/ 586672 h 2330578"/>
              <a:gd name="connsiteX41" fmla="*/ 206141 w 3497444"/>
              <a:gd name="connsiteY41" fmla="*/ 453450 h 2330578"/>
              <a:gd name="connsiteX42" fmla="*/ 156193 w 3497444"/>
              <a:gd name="connsiteY42" fmla="*/ 348910 h 2330578"/>
              <a:gd name="connsiteX43" fmla="*/ 157472 w 3497444"/>
              <a:gd name="connsiteY43" fmla="*/ 251870 h 2330578"/>
              <a:gd name="connsiteX44" fmla="*/ 75348 w 3497444"/>
              <a:gd name="connsiteY44" fmla="*/ 142556 h 2330578"/>
              <a:gd name="connsiteX45" fmla="*/ 0 w 3497444"/>
              <a:gd name="connsiteY45" fmla="*/ 1 h 2330578"/>
              <a:gd name="connsiteX0" fmla="*/ 3586344 w 3586344"/>
              <a:gd name="connsiteY0" fmla="*/ 2394078 h 2394078"/>
              <a:gd name="connsiteX1" fmla="*/ 3453548 w 3586344"/>
              <a:gd name="connsiteY1" fmla="*/ 2212912 h 2394078"/>
              <a:gd name="connsiteX2" fmla="*/ 3350158 w 3586344"/>
              <a:gd name="connsiteY2" fmla="*/ 2178647 h 2394078"/>
              <a:gd name="connsiteX3" fmla="*/ 3198866 w 3586344"/>
              <a:gd name="connsiteY3" fmla="*/ 2127751 h 2394078"/>
              <a:gd name="connsiteX4" fmla="*/ 3175256 w 3586344"/>
              <a:gd name="connsiteY4" fmla="*/ 2100444 h 2394078"/>
              <a:gd name="connsiteX5" fmla="*/ 3015696 w 3586344"/>
              <a:gd name="connsiteY5" fmla="*/ 2063623 h 2394078"/>
              <a:gd name="connsiteX6" fmla="*/ 2842073 w 3586344"/>
              <a:gd name="connsiteY6" fmla="*/ 1928824 h 2394078"/>
              <a:gd name="connsiteX7" fmla="*/ 2728966 w 3586344"/>
              <a:gd name="connsiteY7" fmla="*/ 1691913 h 2394078"/>
              <a:gd name="connsiteX8" fmla="*/ 2616797 w 3586344"/>
              <a:gd name="connsiteY8" fmla="*/ 1624833 h 2394078"/>
              <a:gd name="connsiteX9" fmla="*/ 2497127 w 3586344"/>
              <a:gd name="connsiteY9" fmla="*/ 1584944 h 2394078"/>
              <a:gd name="connsiteX10" fmla="*/ 2398936 w 3586344"/>
              <a:gd name="connsiteY10" fmla="*/ 1594149 h 2394078"/>
              <a:gd name="connsiteX11" fmla="*/ 2325294 w 3586344"/>
              <a:gd name="connsiteY11" fmla="*/ 1548122 h 2394078"/>
              <a:gd name="connsiteX12" fmla="*/ 2208692 w 3586344"/>
              <a:gd name="connsiteY12" fmla="*/ 1517438 h 2394078"/>
              <a:gd name="connsiteX13" fmla="*/ 2116638 w 3586344"/>
              <a:gd name="connsiteY13" fmla="*/ 1480616 h 2394078"/>
              <a:gd name="connsiteX14" fmla="*/ 2052201 w 3586344"/>
              <a:gd name="connsiteY14" fmla="*/ 1492890 h 2394078"/>
              <a:gd name="connsiteX15" fmla="*/ 1987763 w 3586344"/>
              <a:gd name="connsiteY15" fmla="*/ 1385494 h 2394078"/>
              <a:gd name="connsiteX16" fmla="*/ 1926394 w 3586344"/>
              <a:gd name="connsiteY16" fmla="*/ 1296509 h 2394078"/>
              <a:gd name="connsiteX17" fmla="*/ 1911052 w 3586344"/>
              <a:gd name="connsiteY17" fmla="*/ 1161497 h 2394078"/>
              <a:gd name="connsiteX18" fmla="*/ 2021516 w 3586344"/>
              <a:gd name="connsiteY18" fmla="*/ 1011142 h 2394078"/>
              <a:gd name="connsiteX19" fmla="*/ 2055269 w 3586344"/>
              <a:gd name="connsiteY19" fmla="*/ 940568 h 2394078"/>
              <a:gd name="connsiteX20" fmla="*/ 1878066 w 3586344"/>
              <a:gd name="connsiteY20" fmla="*/ 775201 h 2394078"/>
              <a:gd name="connsiteX21" fmla="*/ 1820266 w 3586344"/>
              <a:gd name="connsiteY21" fmla="*/ 780380 h 2394078"/>
              <a:gd name="connsiteX22" fmla="*/ 1684391 w 3586344"/>
              <a:gd name="connsiteY22" fmla="*/ 721226 h 2394078"/>
              <a:gd name="connsiteX23" fmla="*/ 1584517 w 3586344"/>
              <a:gd name="connsiteY23" fmla="*/ 714972 h 2394078"/>
              <a:gd name="connsiteX24" fmla="*/ 1413962 w 3586344"/>
              <a:gd name="connsiteY24" fmla="*/ 768734 h 2394078"/>
              <a:gd name="connsiteX25" fmla="*/ 1398620 w 3586344"/>
              <a:gd name="connsiteY25" fmla="*/ 799419 h 2394078"/>
              <a:gd name="connsiteX26" fmla="*/ 1174622 w 3586344"/>
              <a:gd name="connsiteY26" fmla="*/ 863856 h 2394078"/>
              <a:gd name="connsiteX27" fmla="*/ 1189965 w 3586344"/>
              <a:gd name="connsiteY27" fmla="*/ 685886 h 2394078"/>
              <a:gd name="connsiteX28" fmla="*/ 1232923 w 3586344"/>
              <a:gd name="connsiteY28" fmla="*/ 566216 h 2394078"/>
              <a:gd name="connsiteX29" fmla="*/ 1196102 w 3586344"/>
              <a:gd name="connsiteY29" fmla="*/ 443478 h 2394078"/>
              <a:gd name="connsiteX30" fmla="*/ 1150075 w 3586344"/>
              <a:gd name="connsiteY30" fmla="*/ 286986 h 2394078"/>
              <a:gd name="connsiteX31" fmla="*/ 1189965 w 3586344"/>
              <a:gd name="connsiteY31" fmla="*/ 75263 h 2394078"/>
              <a:gd name="connsiteX32" fmla="*/ 1075154 w 3586344"/>
              <a:gd name="connsiteY32" fmla="*/ 67336 h 2394078"/>
              <a:gd name="connsiteX33" fmla="*/ 975173 w 3586344"/>
              <a:gd name="connsiteY33" fmla="*/ 7757 h 2394078"/>
              <a:gd name="connsiteX34" fmla="*/ 834024 w 3586344"/>
              <a:gd name="connsiteY34" fmla="*/ 182659 h 2394078"/>
              <a:gd name="connsiteX35" fmla="*/ 824818 w 3586344"/>
              <a:gd name="connsiteY35" fmla="*/ 443478 h 2394078"/>
              <a:gd name="connsiteX36" fmla="*/ 573205 w 3586344"/>
              <a:gd name="connsiteY36" fmla="*/ 526326 h 2394078"/>
              <a:gd name="connsiteX37" fmla="*/ 579342 w 3586344"/>
              <a:gd name="connsiteY37" fmla="*/ 575421 h 2394078"/>
              <a:gd name="connsiteX38" fmla="*/ 450467 w 3586344"/>
              <a:gd name="connsiteY38" fmla="*/ 615311 h 2394078"/>
              <a:gd name="connsiteX39" fmla="*/ 297044 w 3586344"/>
              <a:gd name="connsiteY39" fmla="*/ 616803 h 2394078"/>
              <a:gd name="connsiteX40" fmla="*/ 212491 w 3586344"/>
              <a:gd name="connsiteY40" fmla="*/ 586672 h 2394078"/>
              <a:gd name="connsiteX41" fmla="*/ 206141 w 3586344"/>
              <a:gd name="connsiteY41" fmla="*/ 453450 h 2394078"/>
              <a:gd name="connsiteX42" fmla="*/ 156193 w 3586344"/>
              <a:gd name="connsiteY42" fmla="*/ 348910 h 2394078"/>
              <a:gd name="connsiteX43" fmla="*/ 157472 w 3586344"/>
              <a:gd name="connsiteY43" fmla="*/ 251870 h 2394078"/>
              <a:gd name="connsiteX44" fmla="*/ 75348 w 3586344"/>
              <a:gd name="connsiteY44" fmla="*/ 142556 h 2394078"/>
              <a:gd name="connsiteX45" fmla="*/ 0 w 3586344"/>
              <a:gd name="connsiteY45" fmla="*/ 1 h 2394078"/>
              <a:gd name="connsiteX0" fmla="*/ 3586344 w 3586344"/>
              <a:gd name="connsiteY0" fmla="*/ 2394078 h 2394078"/>
              <a:gd name="connsiteX1" fmla="*/ 3453548 w 3586344"/>
              <a:gd name="connsiteY1" fmla="*/ 2212912 h 2394078"/>
              <a:gd name="connsiteX2" fmla="*/ 3350158 w 3586344"/>
              <a:gd name="connsiteY2" fmla="*/ 2178647 h 2394078"/>
              <a:gd name="connsiteX3" fmla="*/ 3198866 w 3586344"/>
              <a:gd name="connsiteY3" fmla="*/ 2127751 h 2394078"/>
              <a:gd name="connsiteX4" fmla="*/ 3140087 w 3586344"/>
              <a:gd name="connsiteY4" fmla="*/ 2115517 h 2394078"/>
              <a:gd name="connsiteX5" fmla="*/ 3015696 w 3586344"/>
              <a:gd name="connsiteY5" fmla="*/ 2063623 h 2394078"/>
              <a:gd name="connsiteX6" fmla="*/ 2842073 w 3586344"/>
              <a:gd name="connsiteY6" fmla="*/ 1928824 h 2394078"/>
              <a:gd name="connsiteX7" fmla="*/ 2728966 w 3586344"/>
              <a:gd name="connsiteY7" fmla="*/ 1691913 h 2394078"/>
              <a:gd name="connsiteX8" fmla="*/ 2616797 w 3586344"/>
              <a:gd name="connsiteY8" fmla="*/ 1624833 h 2394078"/>
              <a:gd name="connsiteX9" fmla="*/ 2497127 w 3586344"/>
              <a:gd name="connsiteY9" fmla="*/ 1584944 h 2394078"/>
              <a:gd name="connsiteX10" fmla="*/ 2398936 w 3586344"/>
              <a:gd name="connsiteY10" fmla="*/ 1594149 h 2394078"/>
              <a:gd name="connsiteX11" fmla="*/ 2325294 w 3586344"/>
              <a:gd name="connsiteY11" fmla="*/ 1548122 h 2394078"/>
              <a:gd name="connsiteX12" fmla="*/ 2208692 w 3586344"/>
              <a:gd name="connsiteY12" fmla="*/ 1517438 h 2394078"/>
              <a:gd name="connsiteX13" fmla="*/ 2116638 w 3586344"/>
              <a:gd name="connsiteY13" fmla="*/ 1480616 h 2394078"/>
              <a:gd name="connsiteX14" fmla="*/ 2052201 w 3586344"/>
              <a:gd name="connsiteY14" fmla="*/ 1492890 h 2394078"/>
              <a:gd name="connsiteX15" fmla="*/ 1987763 w 3586344"/>
              <a:gd name="connsiteY15" fmla="*/ 1385494 h 2394078"/>
              <a:gd name="connsiteX16" fmla="*/ 1926394 w 3586344"/>
              <a:gd name="connsiteY16" fmla="*/ 1296509 h 2394078"/>
              <a:gd name="connsiteX17" fmla="*/ 1911052 w 3586344"/>
              <a:gd name="connsiteY17" fmla="*/ 1161497 h 2394078"/>
              <a:gd name="connsiteX18" fmla="*/ 2021516 w 3586344"/>
              <a:gd name="connsiteY18" fmla="*/ 1011142 h 2394078"/>
              <a:gd name="connsiteX19" fmla="*/ 2055269 w 3586344"/>
              <a:gd name="connsiteY19" fmla="*/ 940568 h 2394078"/>
              <a:gd name="connsiteX20" fmla="*/ 1878066 w 3586344"/>
              <a:gd name="connsiteY20" fmla="*/ 775201 h 2394078"/>
              <a:gd name="connsiteX21" fmla="*/ 1820266 w 3586344"/>
              <a:gd name="connsiteY21" fmla="*/ 780380 h 2394078"/>
              <a:gd name="connsiteX22" fmla="*/ 1684391 w 3586344"/>
              <a:gd name="connsiteY22" fmla="*/ 721226 h 2394078"/>
              <a:gd name="connsiteX23" fmla="*/ 1584517 w 3586344"/>
              <a:gd name="connsiteY23" fmla="*/ 714972 h 2394078"/>
              <a:gd name="connsiteX24" fmla="*/ 1413962 w 3586344"/>
              <a:gd name="connsiteY24" fmla="*/ 768734 h 2394078"/>
              <a:gd name="connsiteX25" fmla="*/ 1398620 w 3586344"/>
              <a:gd name="connsiteY25" fmla="*/ 799419 h 2394078"/>
              <a:gd name="connsiteX26" fmla="*/ 1174622 w 3586344"/>
              <a:gd name="connsiteY26" fmla="*/ 863856 h 2394078"/>
              <a:gd name="connsiteX27" fmla="*/ 1189965 w 3586344"/>
              <a:gd name="connsiteY27" fmla="*/ 685886 h 2394078"/>
              <a:gd name="connsiteX28" fmla="*/ 1232923 w 3586344"/>
              <a:gd name="connsiteY28" fmla="*/ 566216 h 2394078"/>
              <a:gd name="connsiteX29" fmla="*/ 1196102 w 3586344"/>
              <a:gd name="connsiteY29" fmla="*/ 443478 h 2394078"/>
              <a:gd name="connsiteX30" fmla="*/ 1150075 w 3586344"/>
              <a:gd name="connsiteY30" fmla="*/ 286986 h 2394078"/>
              <a:gd name="connsiteX31" fmla="*/ 1189965 w 3586344"/>
              <a:gd name="connsiteY31" fmla="*/ 75263 h 2394078"/>
              <a:gd name="connsiteX32" fmla="*/ 1075154 w 3586344"/>
              <a:gd name="connsiteY32" fmla="*/ 67336 h 2394078"/>
              <a:gd name="connsiteX33" fmla="*/ 975173 w 3586344"/>
              <a:gd name="connsiteY33" fmla="*/ 7757 h 2394078"/>
              <a:gd name="connsiteX34" fmla="*/ 834024 w 3586344"/>
              <a:gd name="connsiteY34" fmla="*/ 182659 h 2394078"/>
              <a:gd name="connsiteX35" fmla="*/ 824818 w 3586344"/>
              <a:gd name="connsiteY35" fmla="*/ 443478 h 2394078"/>
              <a:gd name="connsiteX36" fmla="*/ 573205 w 3586344"/>
              <a:gd name="connsiteY36" fmla="*/ 526326 h 2394078"/>
              <a:gd name="connsiteX37" fmla="*/ 579342 w 3586344"/>
              <a:gd name="connsiteY37" fmla="*/ 575421 h 2394078"/>
              <a:gd name="connsiteX38" fmla="*/ 450467 w 3586344"/>
              <a:gd name="connsiteY38" fmla="*/ 615311 h 2394078"/>
              <a:gd name="connsiteX39" fmla="*/ 297044 w 3586344"/>
              <a:gd name="connsiteY39" fmla="*/ 616803 h 2394078"/>
              <a:gd name="connsiteX40" fmla="*/ 212491 w 3586344"/>
              <a:gd name="connsiteY40" fmla="*/ 586672 h 2394078"/>
              <a:gd name="connsiteX41" fmla="*/ 206141 w 3586344"/>
              <a:gd name="connsiteY41" fmla="*/ 453450 h 2394078"/>
              <a:gd name="connsiteX42" fmla="*/ 156193 w 3586344"/>
              <a:gd name="connsiteY42" fmla="*/ 348910 h 2394078"/>
              <a:gd name="connsiteX43" fmla="*/ 157472 w 3586344"/>
              <a:gd name="connsiteY43" fmla="*/ 251870 h 2394078"/>
              <a:gd name="connsiteX44" fmla="*/ 75348 w 3586344"/>
              <a:gd name="connsiteY44" fmla="*/ 142556 h 2394078"/>
              <a:gd name="connsiteX45" fmla="*/ 0 w 3586344"/>
              <a:gd name="connsiteY45" fmla="*/ 1 h 2394078"/>
              <a:gd name="connsiteX0" fmla="*/ 3586344 w 3586344"/>
              <a:gd name="connsiteY0" fmla="*/ 2394078 h 2394078"/>
              <a:gd name="connsiteX1" fmla="*/ 3453548 w 3586344"/>
              <a:gd name="connsiteY1" fmla="*/ 2212912 h 2394078"/>
              <a:gd name="connsiteX2" fmla="*/ 3325037 w 3586344"/>
              <a:gd name="connsiteY2" fmla="*/ 2153526 h 2394078"/>
              <a:gd name="connsiteX3" fmla="*/ 3198866 w 3586344"/>
              <a:gd name="connsiteY3" fmla="*/ 2127751 h 2394078"/>
              <a:gd name="connsiteX4" fmla="*/ 3140087 w 3586344"/>
              <a:gd name="connsiteY4" fmla="*/ 2115517 h 2394078"/>
              <a:gd name="connsiteX5" fmla="*/ 3015696 w 3586344"/>
              <a:gd name="connsiteY5" fmla="*/ 2063623 h 2394078"/>
              <a:gd name="connsiteX6" fmla="*/ 2842073 w 3586344"/>
              <a:gd name="connsiteY6" fmla="*/ 1928824 h 2394078"/>
              <a:gd name="connsiteX7" fmla="*/ 2728966 w 3586344"/>
              <a:gd name="connsiteY7" fmla="*/ 1691913 h 2394078"/>
              <a:gd name="connsiteX8" fmla="*/ 2616797 w 3586344"/>
              <a:gd name="connsiteY8" fmla="*/ 1624833 h 2394078"/>
              <a:gd name="connsiteX9" fmla="*/ 2497127 w 3586344"/>
              <a:gd name="connsiteY9" fmla="*/ 1584944 h 2394078"/>
              <a:gd name="connsiteX10" fmla="*/ 2398936 w 3586344"/>
              <a:gd name="connsiteY10" fmla="*/ 1594149 h 2394078"/>
              <a:gd name="connsiteX11" fmla="*/ 2325294 w 3586344"/>
              <a:gd name="connsiteY11" fmla="*/ 1548122 h 2394078"/>
              <a:gd name="connsiteX12" fmla="*/ 2208692 w 3586344"/>
              <a:gd name="connsiteY12" fmla="*/ 1517438 h 2394078"/>
              <a:gd name="connsiteX13" fmla="*/ 2116638 w 3586344"/>
              <a:gd name="connsiteY13" fmla="*/ 1480616 h 2394078"/>
              <a:gd name="connsiteX14" fmla="*/ 2052201 w 3586344"/>
              <a:gd name="connsiteY14" fmla="*/ 1492890 h 2394078"/>
              <a:gd name="connsiteX15" fmla="*/ 1987763 w 3586344"/>
              <a:gd name="connsiteY15" fmla="*/ 1385494 h 2394078"/>
              <a:gd name="connsiteX16" fmla="*/ 1926394 w 3586344"/>
              <a:gd name="connsiteY16" fmla="*/ 1296509 h 2394078"/>
              <a:gd name="connsiteX17" fmla="*/ 1911052 w 3586344"/>
              <a:gd name="connsiteY17" fmla="*/ 1161497 h 2394078"/>
              <a:gd name="connsiteX18" fmla="*/ 2021516 w 3586344"/>
              <a:gd name="connsiteY18" fmla="*/ 1011142 h 2394078"/>
              <a:gd name="connsiteX19" fmla="*/ 2055269 w 3586344"/>
              <a:gd name="connsiteY19" fmla="*/ 940568 h 2394078"/>
              <a:gd name="connsiteX20" fmla="*/ 1878066 w 3586344"/>
              <a:gd name="connsiteY20" fmla="*/ 775201 h 2394078"/>
              <a:gd name="connsiteX21" fmla="*/ 1820266 w 3586344"/>
              <a:gd name="connsiteY21" fmla="*/ 780380 h 2394078"/>
              <a:gd name="connsiteX22" fmla="*/ 1684391 w 3586344"/>
              <a:gd name="connsiteY22" fmla="*/ 721226 h 2394078"/>
              <a:gd name="connsiteX23" fmla="*/ 1584517 w 3586344"/>
              <a:gd name="connsiteY23" fmla="*/ 714972 h 2394078"/>
              <a:gd name="connsiteX24" fmla="*/ 1413962 w 3586344"/>
              <a:gd name="connsiteY24" fmla="*/ 768734 h 2394078"/>
              <a:gd name="connsiteX25" fmla="*/ 1398620 w 3586344"/>
              <a:gd name="connsiteY25" fmla="*/ 799419 h 2394078"/>
              <a:gd name="connsiteX26" fmla="*/ 1174622 w 3586344"/>
              <a:gd name="connsiteY26" fmla="*/ 863856 h 2394078"/>
              <a:gd name="connsiteX27" fmla="*/ 1189965 w 3586344"/>
              <a:gd name="connsiteY27" fmla="*/ 685886 h 2394078"/>
              <a:gd name="connsiteX28" fmla="*/ 1232923 w 3586344"/>
              <a:gd name="connsiteY28" fmla="*/ 566216 h 2394078"/>
              <a:gd name="connsiteX29" fmla="*/ 1196102 w 3586344"/>
              <a:gd name="connsiteY29" fmla="*/ 443478 h 2394078"/>
              <a:gd name="connsiteX30" fmla="*/ 1150075 w 3586344"/>
              <a:gd name="connsiteY30" fmla="*/ 286986 h 2394078"/>
              <a:gd name="connsiteX31" fmla="*/ 1189965 w 3586344"/>
              <a:gd name="connsiteY31" fmla="*/ 75263 h 2394078"/>
              <a:gd name="connsiteX32" fmla="*/ 1075154 w 3586344"/>
              <a:gd name="connsiteY32" fmla="*/ 67336 h 2394078"/>
              <a:gd name="connsiteX33" fmla="*/ 975173 w 3586344"/>
              <a:gd name="connsiteY33" fmla="*/ 7757 h 2394078"/>
              <a:gd name="connsiteX34" fmla="*/ 834024 w 3586344"/>
              <a:gd name="connsiteY34" fmla="*/ 182659 h 2394078"/>
              <a:gd name="connsiteX35" fmla="*/ 824818 w 3586344"/>
              <a:gd name="connsiteY35" fmla="*/ 443478 h 2394078"/>
              <a:gd name="connsiteX36" fmla="*/ 573205 w 3586344"/>
              <a:gd name="connsiteY36" fmla="*/ 526326 h 2394078"/>
              <a:gd name="connsiteX37" fmla="*/ 579342 w 3586344"/>
              <a:gd name="connsiteY37" fmla="*/ 575421 h 2394078"/>
              <a:gd name="connsiteX38" fmla="*/ 450467 w 3586344"/>
              <a:gd name="connsiteY38" fmla="*/ 615311 h 2394078"/>
              <a:gd name="connsiteX39" fmla="*/ 297044 w 3586344"/>
              <a:gd name="connsiteY39" fmla="*/ 616803 h 2394078"/>
              <a:gd name="connsiteX40" fmla="*/ 212491 w 3586344"/>
              <a:gd name="connsiteY40" fmla="*/ 586672 h 2394078"/>
              <a:gd name="connsiteX41" fmla="*/ 206141 w 3586344"/>
              <a:gd name="connsiteY41" fmla="*/ 453450 h 2394078"/>
              <a:gd name="connsiteX42" fmla="*/ 156193 w 3586344"/>
              <a:gd name="connsiteY42" fmla="*/ 348910 h 2394078"/>
              <a:gd name="connsiteX43" fmla="*/ 157472 w 3586344"/>
              <a:gd name="connsiteY43" fmla="*/ 251870 h 2394078"/>
              <a:gd name="connsiteX44" fmla="*/ 75348 w 3586344"/>
              <a:gd name="connsiteY44" fmla="*/ 142556 h 2394078"/>
              <a:gd name="connsiteX45" fmla="*/ 0 w 3586344"/>
              <a:gd name="connsiteY45" fmla="*/ 1 h 2394078"/>
              <a:gd name="connsiteX0" fmla="*/ 3586344 w 3586344"/>
              <a:gd name="connsiteY0" fmla="*/ 2394078 h 2394078"/>
              <a:gd name="connsiteX1" fmla="*/ 3502131 w 3586344"/>
              <a:gd name="connsiteY1" fmla="*/ 2282593 h 2394078"/>
              <a:gd name="connsiteX2" fmla="*/ 3453548 w 3586344"/>
              <a:gd name="connsiteY2" fmla="*/ 2212912 h 2394078"/>
              <a:gd name="connsiteX3" fmla="*/ 3325037 w 3586344"/>
              <a:gd name="connsiteY3" fmla="*/ 2153526 h 2394078"/>
              <a:gd name="connsiteX4" fmla="*/ 3198866 w 3586344"/>
              <a:gd name="connsiteY4" fmla="*/ 2127751 h 2394078"/>
              <a:gd name="connsiteX5" fmla="*/ 3140087 w 3586344"/>
              <a:gd name="connsiteY5" fmla="*/ 2115517 h 2394078"/>
              <a:gd name="connsiteX6" fmla="*/ 3015696 w 3586344"/>
              <a:gd name="connsiteY6" fmla="*/ 2063623 h 2394078"/>
              <a:gd name="connsiteX7" fmla="*/ 2842073 w 3586344"/>
              <a:gd name="connsiteY7" fmla="*/ 1928824 h 2394078"/>
              <a:gd name="connsiteX8" fmla="*/ 2728966 w 3586344"/>
              <a:gd name="connsiteY8" fmla="*/ 1691913 h 2394078"/>
              <a:gd name="connsiteX9" fmla="*/ 2616797 w 3586344"/>
              <a:gd name="connsiteY9" fmla="*/ 1624833 h 2394078"/>
              <a:gd name="connsiteX10" fmla="*/ 2497127 w 3586344"/>
              <a:gd name="connsiteY10" fmla="*/ 1584944 h 2394078"/>
              <a:gd name="connsiteX11" fmla="*/ 2398936 w 3586344"/>
              <a:gd name="connsiteY11" fmla="*/ 1594149 h 2394078"/>
              <a:gd name="connsiteX12" fmla="*/ 2325294 w 3586344"/>
              <a:gd name="connsiteY12" fmla="*/ 1548122 h 2394078"/>
              <a:gd name="connsiteX13" fmla="*/ 2208692 w 3586344"/>
              <a:gd name="connsiteY13" fmla="*/ 1517438 h 2394078"/>
              <a:gd name="connsiteX14" fmla="*/ 2116638 w 3586344"/>
              <a:gd name="connsiteY14" fmla="*/ 1480616 h 2394078"/>
              <a:gd name="connsiteX15" fmla="*/ 2052201 w 3586344"/>
              <a:gd name="connsiteY15" fmla="*/ 1492890 h 2394078"/>
              <a:gd name="connsiteX16" fmla="*/ 1987763 w 3586344"/>
              <a:gd name="connsiteY16" fmla="*/ 1385494 h 2394078"/>
              <a:gd name="connsiteX17" fmla="*/ 1926394 w 3586344"/>
              <a:gd name="connsiteY17" fmla="*/ 1296509 h 2394078"/>
              <a:gd name="connsiteX18" fmla="*/ 1911052 w 3586344"/>
              <a:gd name="connsiteY18" fmla="*/ 1161497 h 2394078"/>
              <a:gd name="connsiteX19" fmla="*/ 2021516 w 3586344"/>
              <a:gd name="connsiteY19" fmla="*/ 1011142 h 2394078"/>
              <a:gd name="connsiteX20" fmla="*/ 2055269 w 3586344"/>
              <a:gd name="connsiteY20" fmla="*/ 940568 h 2394078"/>
              <a:gd name="connsiteX21" fmla="*/ 1878066 w 3586344"/>
              <a:gd name="connsiteY21" fmla="*/ 775201 h 2394078"/>
              <a:gd name="connsiteX22" fmla="*/ 1820266 w 3586344"/>
              <a:gd name="connsiteY22" fmla="*/ 780380 h 2394078"/>
              <a:gd name="connsiteX23" fmla="*/ 1684391 w 3586344"/>
              <a:gd name="connsiteY23" fmla="*/ 721226 h 2394078"/>
              <a:gd name="connsiteX24" fmla="*/ 1584517 w 3586344"/>
              <a:gd name="connsiteY24" fmla="*/ 714972 h 2394078"/>
              <a:gd name="connsiteX25" fmla="*/ 1413962 w 3586344"/>
              <a:gd name="connsiteY25" fmla="*/ 768734 h 2394078"/>
              <a:gd name="connsiteX26" fmla="*/ 1398620 w 3586344"/>
              <a:gd name="connsiteY26" fmla="*/ 799419 h 2394078"/>
              <a:gd name="connsiteX27" fmla="*/ 1174622 w 3586344"/>
              <a:gd name="connsiteY27" fmla="*/ 863856 h 2394078"/>
              <a:gd name="connsiteX28" fmla="*/ 1189965 w 3586344"/>
              <a:gd name="connsiteY28" fmla="*/ 685886 h 2394078"/>
              <a:gd name="connsiteX29" fmla="*/ 1232923 w 3586344"/>
              <a:gd name="connsiteY29" fmla="*/ 566216 h 2394078"/>
              <a:gd name="connsiteX30" fmla="*/ 1196102 w 3586344"/>
              <a:gd name="connsiteY30" fmla="*/ 443478 h 2394078"/>
              <a:gd name="connsiteX31" fmla="*/ 1150075 w 3586344"/>
              <a:gd name="connsiteY31" fmla="*/ 286986 h 2394078"/>
              <a:gd name="connsiteX32" fmla="*/ 1189965 w 3586344"/>
              <a:gd name="connsiteY32" fmla="*/ 75263 h 2394078"/>
              <a:gd name="connsiteX33" fmla="*/ 1075154 w 3586344"/>
              <a:gd name="connsiteY33" fmla="*/ 67336 h 2394078"/>
              <a:gd name="connsiteX34" fmla="*/ 975173 w 3586344"/>
              <a:gd name="connsiteY34" fmla="*/ 7757 h 2394078"/>
              <a:gd name="connsiteX35" fmla="*/ 834024 w 3586344"/>
              <a:gd name="connsiteY35" fmla="*/ 182659 h 2394078"/>
              <a:gd name="connsiteX36" fmla="*/ 824818 w 3586344"/>
              <a:gd name="connsiteY36" fmla="*/ 443478 h 2394078"/>
              <a:gd name="connsiteX37" fmla="*/ 573205 w 3586344"/>
              <a:gd name="connsiteY37" fmla="*/ 526326 h 2394078"/>
              <a:gd name="connsiteX38" fmla="*/ 579342 w 3586344"/>
              <a:gd name="connsiteY38" fmla="*/ 575421 h 2394078"/>
              <a:gd name="connsiteX39" fmla="*/ 450467 w 3586344"/>
              <a:gd name="connsiteY39" fmla="*/ 615311 h 2394078"/>
              <a:gd name="connsiteX40" fmla="*/ 297044 w 3586344"/>
              <a:gd name="connsiteY40" fmla="*/ 616803 h 2394078"/>
              <a:gd name="connsiteX41" fmla="*/ 212491 w 3586344"/>
              <a:gd name="connsiteY41" fmla="*/ 586672 h 2394078"/>
              <a:gd name="connsiteX42" fmla="*/ 206141 w 3586344"/>
              <a:gd name="connsiteY42" fmla="*/ 453450 h 2394078"/>
              <a:gd name="connsiteX43" fmla="*/ 156193 w 3586344"/>
              <a:gd name="connsiteY43" fmla="*/ 348910 h 2394078"/>
              <a:gd name="connsiteX44" fmla="*/ 157472 w 3586344"/>
              <a:gd name="connsiteY44" fmla="*/ 251870 h 2394078"/>
              <a:gd name="connsiteX45" fmla="*/ 75348 w 3586344"/>
              <a:gd name="connsiteY45" fmla="*/ 142556 h 2394078"/>
              <a:gd name="connsiteX46" fmla="*/ 0 w 3586344"/>
              <a:gd name="connsiteY46" fmla="*/ 1 h 2394078"/>
              <a:gd name="connsiteX0" fmla="*/ 3586344 w 3586344"/>
              <a:gd name="connsiteY0" fmla="*/ 2394078 h 2394078"/>
              <a:gd name="connsiteX1" fmla="*/ 3502131 w 3586344"/>
              <a:gd name="connsiteY1" fmla="*/ 2297666 h 2394078"/>
              <a:gd name="connsiteX2" fmla="*/ 3453548 w 3586344"/>
              <a:gd name="connsiteY2" fmla="*/ 2212912 h 2394078"/>
              <a:gd name="connsiteX3" fmla="*/ 3325037 w 3586344"/>
              <a:gd name="connsiteY3" fmla="*/ 2153526 h 2394078"/>
              <a:gd name="connsiteX4" fmla="*/ 3198866 w 3586344"/>
              <a:gd name="connsiteY4" fmla="*/ 2127751 h 2394078"/>
              <a:gd name="connsiteX5" fmla="*/ 3140087 w 3586344"/>
              <a:gd name="connsiteY5" fmla="*/ 2115517 h 2394078"/>
              <a:gd name="connsiteX6" fmla="*/ 3015696 w 3586344"/>
              <a:gd name="connsiteY6" fmla="*/ 2063623 h 2394078"/>
              <a:gd name="connsiteX7" fmla="*/ 2842073 w 3586344"/>
              <a:gd name="connsiteY7" fmla="*/ 1928824 h 2394078"/>
              <a:gd name="connsiteX8" fmla="*/ 2728966 w 3586344"/>
              <a:gd name="connsiteY8" fmla="*/ 1691913 h 2394078"/>
              <a:gd name="connsiteX9" fmla="*/ 2616797 w 3586344"/>
              <a:gd name="connsiteY9" fmla="*/ 1624833 h 2394078"/>
              <a:gd name="connsiteX10" fmla="*/ 2497127 w 3586344"/>
              <a:gd name="connsiteY10" fmla="*/ 1584944 h 2394078"/>
              <a:gd name="connsiteX11" fmla="*/ 2398936 w 3586344"/>
              <a:gd name="connsiteY11" fmla="*/ 1594149 h 2394078"/>
              <a:gd name="connsiteX12" fmla="*/ 2325294 w 3586344"/>
              <a:gd name="connsiteY12" fmla="*/ 1548122 h 2394078"/>
              <a:gd name="connsiteX13" fmla="*/ 2208692 w 3586344"/>
              <a:gd name="connsiteY13" fmla="*/ 1517438 h 2394078"/>
              <a:gd name="connsiteX14" fmla="*/ 2116638 w 3586344"/>
              <a:gd name="connsiteY14" fmla="*/ 1480616 h 2394078"/>
              <a:gd name="connsiteX15" fmla="*/ 2052201 w 3586344"/>
              <a:gd name="connsiteY15" fmla="*/ 1492890 h 2394078"/>
              <a:gd name="connsiteX16" fmla="*/ 1987763 w 3586344"/>
              <a:gd name="connsiteY16" fmla="*/ 1385494 h 2394078"/>
              <a:gd name="connsiteX17" fmla="*/ 1926394 w 3586344"/>
              <a:gd name="connsiteY17" fmla="*/ 1296509 h 2394078"/>
              <a:gd name="connsiteX18" fmla="*/ 1911052 w 3586344"/>
              <a:gd name="connsiteY18" fmla="*/ 1161497 h 2394078"/>
              <a:gd name="connsiteX19" fmla="*/ 2021516 w 3586344"/>
              <a:gd name="connsiteY19" fmla="*/ 1011142 h 2394078"/>
              <a:gd name="connsiteX20" fmla="*/ 2055269 w 3586344"/>
              <a:gd name="connsiteY20" fmla="*/ 940568 h 2394078"/>
              <a:gd name="connsiteX21" fmla="*/ 1878066 w 3586344"/>
              <a:gd name="connsiteY21" fmla="*/ 775201 h 2394078"/>
              <a:gd name="connsiteX22" fmla="*/ 1820266 w 3586344"/>
              <a:gd name="connsiteY22" fmla="*/ 780380 h 2394078"/>
              <a:gd name="connsiteX23" fmla="*/ 1684391 w 3586344"/>
              <a:gd name="connsiteY23" fmla="*/ 721226 h 2394078"/>
              <a:gd name="connsiteX24" fmla="*/ 1584517 w 3586344"/>
              <a:gd name="connsiteY24" fmla="*/ 714972 h 2394078"/>
              <a:gd name="connsiteX25" fmla="*/ 1413962 w 3586344"/>
              <a:gd name="connsiteY25" fmla="*/ 768734 h 2394078"/>
              <a:gd name="connsiteX26" fmla="*/ 1398620 w 3586344"/>
              <a:gd name="connsiteY26" fmla="*/ 799419 h 2394078"/>
              <a:gd name="connsiteX27" fmla="*/ 1174622 w 3586344"/>
              <a:gd name="connsiteY27" fmla="*/ 863856 h 2394078"/>
              <a:gd name="connsiteX28" fmla="*/ 1189965 w 3586344"/>
              <a:gd name="connsiteY28" fmla="*/ 685886 h 2394078"/>
              <a:gd name="connsiteX29" fmla="*/ 1232923 w 3586344"/>
              <a:gd name="connsiteY29" fmla="*/ 566216 h 2394078"/>
              <a:gd name="connsiteX30" fmla="*/ 1196102 w 3586344"/>
              <a:gd name="connsiteY30" fmla="*/ 443478 h 2394078"/>
              <a:gd name="connsiteX31" fmla="*/ 1150075 w 3586344"/>
              <a:gd name="connsiteY31" fmla="*/ 286986 h 2394078"/>
              <a:gd name="connsiteX32" fmla="*/ 1189965 w 3586344"/>
              <a:gd name="connsiteY32" fmla="*/ 75263 h 2394078"/>
              <a:gd name="connsiteX33" fmla="*/ 1075154 w 3586344"/>
              <a:gd name="connsiteY33" fmla="*/ 67336 h 2394078"/>
              <a:gd name="connsiteX34" fmla="*/ 975173 w 3586344"/>
              <a:gd name="connsiteY34" fmla="*/ 7757 h 2394078"/>
              <a:gd name="connsiteX35" fmla="*/ 834024 w 3586344"/>
              <a:gd name="connsiteY35" fmla="*/ 182659 h 2394078"/>
              <a:gd name="connsiteX36" fmla="*/ 824818 w 3586344"/>
              <a:gd name="connsiteY36" fmla="*/ 443478 h 2394078"/>
              <a:gd name="connsiteX37" fmla="*/ 573205 w 3586344"/>
              <a:gd name="connsiteY37" fmla="*/ 526326 h 2394078"/>
              <a:gd name="connsiteX38" fmla="*/ 579342 w 3586344"/>
              <a:gd name="connsiteY38" fmla="*/ 575421 h 2394078"/>
              <a:gd name="connsiteX39" fmla="*/ 450467 w 3586344"/>
              <a:gd name="connsiteY39" fmla="*/ 615311 h 2394078"/>
              <a:gd name="connsiteX40" fmla="*/ 297044 w 3586344"/>
              <a:gd name="connsiteY40" fmla="*/ 616803 h 2394078"/>
              <a:gd name="connsiteX41" fmla="*/ 212491 w 3586344"/>
              <a:gd name="connsiteY41" fmla="*/ 586672 h 2394078"/>
              <a:gd name="connsiteX42" fmla="*/ 206141 w 3586344"/>
              <a:gd name="connsiteY42" fmla="*/ 453450 h 2394078"/>
              <a:gd name="connsiteX43" fmla="*/ 156193 w 3586344"/>
              <a:gd name="connsiteY43" fmla="*/ 348910 h 2394078"/>
              <a:gd name="connsiteX44" fmla="*/ 157472 w 3586344"/>
              <a:gd name="connsiteY44" fmla="*/ 251870 h 2394078"/>
              <a:gd name="connsiteX45" fmla="*/ 75348 w 3586344"/>
              <a:gd name="connsiteY45" fmla="*/ 142556 h 2394078"/>
              <a:gd name="connsiteX46" fmla="*/ 0 w 3586344"/>
              <a:gd name="connsiteY46" fmla="*/ 1 h 2394078"/>
              <a:gd name="connsiteX0" fmla="*/ 3586344 w 3586344"/>
              <a:gd name="connsiteY0" fmla="*/ 2394078 h 2394078"/>
              <a:gd name="connsiteX1" fmla="*/ 3502131 w 3586344"/>
              <a:gd name="connsiteY1" fmla="*/ 2297666 h 2394078"/>
              <a:gd name="connsiteX2" fmla="*/ 3453548 w 3586344"/>
              <a:gd name="connsiteY2" fmla="*/ 2212912 h 2394078"/>
              <a:gd name="connsiteX3" fmla="*/ 3325037 w 3586344"/>
              <a:gd name="connsiteY3" fmla="*/ 2153526 h 2394078"/>
              <a:gd name="connsiteX4" fmla="*/ 3198866 w 3586344"/>
              <a:gd name="connsiteY4" fmla="*/ 2127751 h 2394078"/>
              <a:gd name="connsiteX5" fmla="*/ 3140087 w 3586344"/>
              <a:gd name="connsiteY5" fmla="*/ 2115517 h 2394078"/>
              <a:gd name="connsiteX6" fmla="*/ 2842073 w 3586344"/>
              <a:gd name="connsiteY6" fmla="*/ 1928824 h 2394078"/>
              <a:gd name="connsiteX7" fmla="*/ 2728966 w 3586344"/>
              <a:gd name="connsiteY7" fmla="*/ 1691913 h 2394078"/>
              <a:gd name="connsiteX8" fmla="*/ 2616797 w 3586344"/>
              <a:gd name="connsiteY8" fmla="*/ 1624833 h 2394078"/>
              <a:gd name="connsiteX9" fmla="*/ 2497127 w 3586344"/>
              <a:gd name="connsiteY9" fmla="*/ 1584944 h 2394078"/>
              <a:gd name="connsiteX10" fmla="*/ 2398936 w 3586344"/>
              <a:gd name="connsiteY10" fmla="*/ 1594149 h 2394078"/>
              <a:gd name="connsiteX11" fmla="*/ 2325294 w 3586344"/>
              <a:gd name="connsiteY11" fmla="*/ 1548122 h 2394078"/>
              <a:gd name="connsiteX12" fmla="*/ 2208692 w 3586344"/>
              <a:gd name="connsiteY12" fmla="*/ 1517438 h 2394078"/>
              <a:gd name="connsiteX13" fmla="*/ 2116638 w 3586344"/>
              <a:gd name="connsiteY13" fmla="*/ 1480616 h 2394078"/>
              <a:gd name="connsiteX14" fmla="*/ 2052201 w 3586344"/>
              <a:gd name="connsiteY14" fmla="*/ 1492890 h 2394078"/>
              <a:gd name="connsiteX15" fmla="*/ 1987763 w 3586344"/>
              <a:gd name="connsiteY15" fmla="*/ 1385494 h 2394078"/>
              <a:gd name="connsiteX16" fmla="*/ 1926394 w 3586344"/>
              <a:gd name="connsiteY16" fmla="*/ 1296509 h 2394078"/>
              <a:gd name="connsiteX17" fmla="*/ 1911052 w 3586344"/>
              <a:gd name="connsiteY17" fmla="*/ 1161497 h 2394078"/>
              <a:gd name="connsiteX18" fmla="*/ 2021516 w 3586344"/>
              <a:gd name="connsiteY18" fmla="*/ 1011142 h 2394078"/>
              <a:gd name="connsiteX19" fmla="*/ 2055269 w 3586344"/>
              <a:gd name="connsiteY19" fmla="*/ 940568 h 2394078"/>
              <a:gd name="connsiteX20" fmla="*/ 1878066 w 3586344"/>
              <a:gd name="connsiteY20" fmla="*/ 775201 h 2394078"/>
              <a:gd name="connsiteX21" fmla="*/ 1820266 w 3586344"/>
              <a:gd name="connsiteY21" fmla="*/ 780380 h 2394078"/>
              <a:gd name="connsiteX22" fmla="*/ 1684391 w 3586344"/>
              <a:gd name="connsiteY22" fmla="*/ 721226 h 2394078"/>
              <a:gd name="connsiteX23" fmla="*/ 1584517 w 3586344"/>
              <a:gd name="connsiteY23" fmla="*/ 714972 h 2394078"/>
              <a:gd name="connsiteX24" fmla="*/ 1413962 w 3586344"/>
              <a:gd name="connsiteY24" fmla="*/ 768734 h 2394078"/>
              <a:gd name="connsiteX25" fmla="*/ 1398620 w 3586344"/>
              <a:gd name="connsiteY25" fmla="*/ 799419 h 2394078"/>
              <a:gd name="connsiteX26" fmla="*/ 1174622 w 3586344"/>
              <a:gd name="connsiteY26" fmla="*/ 863856 h 2394078"/>
              <a:gd name="connsiteX27" fmla="*/ 1189965 w 3586344"/>
              <a:gd name="connsiteY27" fmla="*/ 685886 h 2394078"/>
              <a:gd name="connsiteX28" fmla="*/ 1232923 w 3586344"/>
              <a:gd name="connsiteY28" fmla="*/ 566216 h 2394078"/>
              <a:gd name="connsiteX29" fmla="*/ 1196102 w 3586344"/>
              <a:gd name="connsiteY29" fmla="*/ 443478 h 2394078"/>
              <a:gd name="connsiteX30" fmla="*/ 1150075 w 3586344"/>
              <a:gd name="connsiteY30" fmla="*/ 286986 h 2394078"/>
              <a:gd name="connsiteX31" fmla="*/ 1189965 w 3586344"/>
              <a:gd name="connsiteY31" fmla="*/ 75263 h 2394078"/>
              <a:gd name="connsiteX32" fmla="*/ 1075154 w 3586344"/>
              <a:gd name="connsiteY32" fmla="*/ 67336 h 2394078"/>
              <a:gd name="connsiteX33" fmla="*/ 975173 w 3586344"/>
              <a:gd name="connsiteY33" fmla="*/ 7757 h 2394078"/>
              <a:gd name="connsiteX34" fmla="*/ 834024 w 3586344"/>
              <a:gd name="connsiteY34" fmla="*/ 182659 h 2394078"/>
              <a:gd name="connsiteX35" fmla="*/ 824818 w 3586344"/>
              <a:gd name="connsiteY35" fmla="*/ 443478 h 2394078"/>
              <a:gd name="connsiteX36" fmla="*/ 573205 w 3586344"/>
              <a:gd name="connsiteY36" fmla="*/ 526326 h 2394078"/>
              <a:gd name="connsiteX37" fmla="*/ 579342 w 3586344"/>
              <a:gd name="connsiteY37" fmla="*/ 575421 h 2394078"/>
              <a:gd name="connsiteX38" fmla="*/ 450467 w 3586344"/>
              <a:gd name="connsiteY38" fmla="*/ 615311 h 2394078"/>
              <a:gd name="connsiteX39" fmla="*/ 297044 w 3586344"/>
              <a:gd name="connsiteY39" fmla="*/ 616803 h 2394078"/>
              <a:gd name="connsiteX40" fmla="*/ 212491 w 3586344"/>
              <a:gd name="connsiteY40" fmla="*/ 586672 h 2394078"/>
              <a:gd name="connsiteX41" fmla="*/ 206141 w 3586344"/>
              <a:gd name="connsiteY41" fmla="*/ 453450 h 2394078"/>
              <a:gd name="connsiteX42" fmla="*/ 156193 w 3586344"/>
              <a:gd name="connsiteY42" fmla="*/ 348910 h 2394078"/>
              <a:gd name="connsiteX43" fmla="*/ 157472 w 3586344"/>
              <a:gd name="connsiteY43" fmla="*/ 251870 h 2394078"/>
              <a:gd name="connsiteX44" fmla="*/ 75348 w 3586344"/>
              <a:gd name="connsiteY44" fmla="*/ 142556 h 2394078"/>
              <a:gd name="connsiteX45" fmla="*/ 0 w 3586344"/>
              <a:gd name="connsiteY45" fmla="*/ 1 h 2394078"/>
              <a:gd name="connsiteX0" fmla="*/ 3586344 w 3586344"/>
              <a:gd name="connsiteY0" fmla="*/ 2394078 h 2394078"/>
              <a:gd name="connsiteX1" fmla="*/ 3502131 w 3586344"/>
              <a:gd name="connsiteY1" fmla="*/ 2297666 h 2394078"/>
              <a:gd name="connsiteX2" fmla="*/ 3453548 w 3586344"/>
              <a:gd name="connsiteY2" fmla="*/ 2212912 h 2394078"/>
              <a:gd name="connsiteX3" fmla="*/ 3325037 w 3586344"/>
              <a:gd name="connsiteY3" fmla="*/ 2153526 h 2394078"/>
              <a:gd name="connsiteX4" fmla="*/ 3198866 w 3586344"/>
              <a:gd name="connsiteY4" fmla="*/ 2127751 h 2394078"/>
              <a:gd name="connsiteX5" fmla="*/ 2842073 w 3586344"/>
              <a:gd name="connsiteY5" fmla="*/ 1928824 h 2394078"/>
              <a:gd name="connsiteX6" fmla="*/ 2728966 w 3586344"/>
              <a:gd name="connsiteY6" fmla="*/ 1691913 h 2394078"/>
              <a:gd name="connsiteX7" fmla="*/ 2616797 w 3586344"/>
              <a:gd name="connsiteY7" fmla="*/ 1624833 h 2394078"/>
              <a:gd name="connsiteX8" fmla="*/ 2497127 w 3586344"/>
              <a:gd name="connsiteY8" fmla="*/ 1584944 h 2394078"/>
              <a:gd name="connsiteX9" fmla="*/ 2398936 w 3586344"/>
              <a:gd name="connsiteY9" fmla="*/ 1594149 h 2394078"/>
              <a:gd name="connsiteX10" fmla="*/ 2325294 w 3586344"/>
              <a:gd name="connsiteY10" fmla="*/ 1548122 h 2394078"/>
              <a:gd name="connsiteX11" fmla="*/ 2208692 w 3586344"/>
              <a:gd name="connsiteY11" fmla="*/ 1517438 h 2394078"/>
              <a:gd name="connsiteX12" fmla="*/ 2116638 w 3586344"/>
              <a:gd name="connsiteY12" fmla="*/ 1480616 h 2394078"/>
              <a:gd name="connsiteX13" fmla="*/ 2052201 w 3586344"/>
              <a:gd name="connsiteY13" fmla="*/ 1492890 h 2394078"/>
              <a:gd name="connsiteX14" fmla="*/ 1987763 w 3586344"/>
              <a:gd name="connsiteY14" fmla="*/ 1385494 h 2394078"/>
              <a:gd name="connsiteX15" fmla="*/ 1926394 w 3586344"/>
              <a:gd name="connsiteY15" fmla="*/ 1296509 h 2394078"/>
              <a:gd name="connsiteX16" fmla="*/ 1911052 w 3586344"/>
              <a:gd name="connsiteY16" fmla="*/ 1161497 h 2394078"/>
              <a:gd name="connsiteX17" fmla="*/ 2021516 w 3586344"/>
              <a:gd name="connsiteY17" fmla="*/ 1011142 h 2394078"/>
              <a:gd name="connsiteX18" fmla="*/ 2055269 w 3586344"/>
              <a:gd name="connsiteY18" fmla="*/ 940568 h 2394078"/>
              <a:gd name="connsiteX19" fmla="*/ 1878066 w 3586344"/>
              <a:gd name="connsiteY19" fmla="*/ 775201 h 2394078"/>
              <a:gd name="connsiteX20" fmla="*/ 1820266 w 3586344"/>
              <a:gd name="connsiteY20" fmla="*/ 780380 h 2394078"/>
              <a:gd name="connsiteX21" fmla="*/ 1684391 w 3586344"/>
              <a:gd name="connsiteY21" fmla="*/ 721226 h 2394078"/>
              <a:gd name="connsiteX22" fmla="*/ 1584517 w 3586344"/>
              <a:gd name="connsiteY22" fmla="*/ 714972 h 2394078"/>
              <a:gd name="connsiteX23" fmla="*/ 1413962 w 3586344"/>
              <a:gd name="connsiteY23" fmla="*/ 768734 h 2394078"/>
              <a:gd name="connsiteX24" fmla="*/ 1398620 w 3586344"/>
              <a:gd name="connsiteY24" fmla="*/ 799419 h 2394078"/>
              <a:gd name="connsiteX25" fmla="*/ 1174622 w 3586344"/>
              <a:gd name="connsiteY25" fmla="*/ 863856 h 2394078"/>
              <a:gd name="connsiteX26" fmla="*/ 1189965 w 3586344"/>
              <a:gd name="connsiteY26" fmla="*/ 685886 h 2394078"/>
              <a:gd name="connsiteX27" fmla="*/ 1232923 w 3586344"/>
              <a:gd name="connsiteY27" fmla="*/ 566216 h 2394078"/>
              <a:gd name="connsiteX28" fmla="*/ 1196102 w 3586344"/>
              <a:gd name="connsiteY28" fmla="*/ 443478 h 2394078"/>
              <a:gd name="connsiteX29" fmla="*/ 1150075 w 3586344"/>
              <a:gd name="connsiteY29" fmla="*/ 286986 h 2394078"/>
              <a:gd name="connsiteX30" fmla="*/ 1189965 w 3586344"/>
              <a:gd name="connsiteY30" fmla="*/ 75263 h 2394078"/>
              <a:gd name="connsiteX31" fmla="*/ 1075154 w 3586344"/>
              <a:gd name="connsiteY31" fmla="*/ 67336 h 2394078"/>
              <a:gd name="connsiteX32" fmla="*/ 975173 w 3586344"/>
              <a:gd name="connsiteY32" fmla="*/ 7757 h 2394078"/>
              <a:gd name="connsiteX33" fmla="*/ 834024 w 3586344"/>
              <a:gd name="connsiteY33" fmla="*/ 182659 h 2394078"/>
              <a:gd name="connsiteX34" fmla="*/ 824818 w 3586344"/>
              <a:gd name="connsiteY34" fmla="*/ 443478 h 2394078"/>
              <a:gd name="connsiteX35" fmla="*/ 573205 w 3586344"/>
              <a:gd name="connsiteY35" fmla="*/ 526326 h 2394078"/>
              <a:gd name="connsiteX36" fmla="*/ 579342 w 3586344"/>
              <a:gd name="connsiteY36" fmla="*/ 575421 h 2394078"/>
              <a:gd name="connsiteX37" fmla="*/ 450467 w 3586344"/>
              <a:gd name="connsiteY37" fmla="*/ 615311 h 2394078"/>
              <a:gd name="connsiteX38" fmla="*/ 297044 w 3586344"/>
              <a:gd name="connsiteY38" fmla="*/ 616803 h 2394078"/>
              <a:gd name="connsiteX39" fmla="*/ 212491 w 3586344"/>
              <a:gd name="connsiteY39" fmla="*/ 586672 h 2394078"/>
              <a:gd name="connsiteX40" fmla="*/ 206141 w 3586344"/>
              <a:gd name="connsiteY40" fmla="*/ 453450 h 2394078"/>
              <a:gd name="connsiteX41" fmla="*/ 156193 w 3586344"/>
              <a:gd name="connsiteY41" fmla="*/ 348910 h 2394078"/>
              <a:gd name="connsiteX42" fmla="*/ 157472 w 3586344"/>
              <a:gd name="connsiteY42" fmla="*/ 251870 h 2394078"/>
              <a:gd name="connsiteX43" fmla="*/ 75348 w 3586344"/>
              <a:gd name="connsiteY43" fmla="*/ 142556 h 2394078"/>
              <a:gd name="connsiteX44" fmla="*/ 0 w 3586344"/>
              <a:gd name="connsiteY44" fmla="*/ 1 h 2394078"/>
              <a:gd name="connsiteX0" fmla="*/ 3586344 w 3586344"/>
              <a:gd name="connsiteY0" fmla="*/ 2394078 h 2394078"/>
              <a:gd name="connsiteX1" fmla="*/ 3502131 w 3586344"/>
              <a:gd name="connsiteY1" fmla="*/ 2297666 h 2394078"/>
              <a:gd name="connsiteX2" fmla="*/ 3453548 w 3586344"/>
              <a:gd name="connsiteY2" fmla="*/ 2212912 h 2394078"/>
              <a:gd name="connsiteX3" fmla="*/ 3325037 w 3586344"/>
              <a:gd name="connsiteY3" fmla="*/ 2153526 h 2394078"/>
              <a:gd name="connsiteX4" fmla="*/ 2842073 w 3586344"/>
              <a:gd name="connsiteY4" fmla="*/ 1928824 h 2394078"/>
              <a:gd name="connsiteX5" fmla="*/ 2728966 w 3586344"/>
              <a:gd name="connsiteY5" fmla="*/ 1691913 h 2394078"/>
              <a:gd name="connsiteX6" fmla="*/ 2616797 w 3586344"/>
              <a:gd name="connsiteY6" fmla="*/ 1624833 h 2394078"/>
              <a:gd name="connsiteX7" fmla="*/ 2497127 w 3586344"/>
              <a:gd name="connsiteY7" fmla="*/ 1584944 h 2394078"/>
              <a:gd name="connsiteX8" fmla="*/ 2398936 w 3586344"/>
              <a:gd name="connsiteY8" fmla="*/ 1594149 h 2394078"/>
              <a:gd name="connsiteX9" fmla="*/ 2325294 w 3586344"/>
              <a:gd name="connsiteY9" fmla="*/ 1548122 h 2394078"/>
              <a:gd name="connsiteX10" fmla="*/ 2208692 w 3586344"/>
              <a:gd name="connsiteY10" fmla="*/ 1517438 h 2394078"/>
              <a:gd name="connsiteX11" fmla="*/ 2116638 w 3586344"/>
              <a:gd name="connsiteY11" fmla="*/ 1480616 h 2394078"/>
              <a:gd name="connsiteX12" fmla="*/ 2052201 w 3586344"/>
              <a:gd name="connsiteY12" fmla="*/ 1492890 h 2394078"/>
              <a:gd name="connsiteX13" fmla="*/ 1987763 w 3586344"/>
              <a:gd name="connsiteY13" fmla="*/ 1385494 h 2394078"/>
              <a:gd name="connsiteX14" fmla="*/ 1926394 w 3586344"/>
              <a:gd name="connsiteY14" fmla="*/ 1296509 h 2394078"/>
              <a:gd name="connsiteX15" fmla="*/ 1911052 w 3586344"/>
              <a:gd name="connsiteY15" fmla="*/ 1161497 h 2394078"/>
              <a:gd name="connsiteX16" fmla="*/ 2021516 w 3586344"/>
              <a:gd name="connsiteY16" fmla="*/ 1011142 h 2394078"/>
              <a:gd name="connsiteX17" fmla="*/ 2055269 w 3586344"/>
              <a:gd name="connsiteY17" fmla="*/ 940568 h 2394078"/>
              <a:gd name="connsiteX18" fmla="*/ 1878066 w 3586344"/>
              <a:gd name="connsiteY18" fmla="*/ 775201 h 2394078"/>
              <a:gd name="connsiteX19" fmla="*/ 1820266 w 3586344"/>
              <a:gd name="connsiteY19" fmla="*/ 780380 h 2394078"/>
              <a:gd name="connsiteX20" fmla="*/ 1684391 w 3586344"/>
              <a:gd name="connsiteY20" fmla="*/ 721226 h 2394078"/>
              <a:gd name="connsiteX21" fmla="*/ 1584517 w 3586344"/>
              <a:gd name="connsiteY21" fmla="*/ 714972 h 2394078"/>
              <a:gd name="connsiteX22" fmla="*/ 1413962 w 3586344"/>
              <a:gd name="connsiteY22" fmla="*/ 768734 h 2394078"/>
              <a:gd name="connsiteX23" fmla="*/ 1398620 w 3586344"/>
              <a:gd name="connsiteY23" fmla="*/ 799419 h 2394078"/>
              <a:gd name="connsiteX24" fmla="*/ 1174622 w 3586344"/>
              <a:gd name="connsiteY24" fmla="*/ 863856 h 2394078"/>
              <a:gd name="connsiteX25" fmla="*/ 1189965 w 3586344"/>
              <a:gd name="connsiteY25" fmla="*/ 685886 h 2394078"/>
              <a:gd name="connsiteX26" fmla="*/ 1232923 w 3586344"/>
              <a:gd name="connsiteY26" fmla="*/ 566216 h 2394078"/>
              <a:gd name="connsiteX27" fmla="*/ 1196102 w 3586344"/>
              <a:gd name="connsiteY27" fmla="*/ 443478 h 2394078"/>
              <a:gd name="connsiteX28" fmla="*/ 1150075 w 3586344"/>
              <a:gd name="connsiteY28" fmla="*/ 286986 h 2394078"/>
              <a:gd name="connsiteX29" fmla="*/ 1189965 w 3586344"/>
              <a:gd name="connsiteY29" fmla="*/ 75263 h 2394078"/>
              <a:gd name="connsiteX30" fmla="*/ 1075154 w 3586344"/>
              <a:gd name="connsiteY30" fmla="*/ 67336 h 2394078"/>
              <a:gd name="connsiteX31" fmla="*/ 975173 w 3586344"/>
              <a:gd name="connsiteY31" fmla="*/ 7757 h 2394078"/>
              <a:gd name="connsiteX32" fmla="*/ 834024 w 3586344"/>
              <a:gd name="connsiteY32" fmla="*/ 182659 h 2394078"/>
              <a:gd name="connsiteX33" fmla="*/ 824818 w 3586344"/>
              <a:gd name="connsiteY33" fmla="*/ 443478 h 2394078"/>
              <a:gd name="connsiteX34" fmla="*/ 573205 w 3586344"/>
              <a:gd name="connsiteY34" fmla="*/ 526326 h 2394078"/>
              <a:gd name="connsiteX35" fmla="*/ 579342 w 3586344"/>
              <a:gd name="connsiteY35" fmla="*/ 575421 h 2394078"/>
              <a:gd name="connsiteX36" fmla="*/ 450467 w 3586344"/>
              <a:gd name="connsiteY36" fmla="*/ 615311 h 2394078"/>
              <a:gd name="connsiteX37" fmla="*/ 297044 w 3586344"/>
              <a:gd name="connsiteY37" fmla="*/ 616803 h 2394078"/>
              <a:gd name="connsiteX38" fmla="*/ 212491 w 3586344"/>
              <a:gd name="connsiteY38" fmla="*/ 586672 h 2394078"/>
              <a:gd name="connsiteX39" fmla="*/ 206141 w 3586344"/>
              <a:gd name="connsiteY39" fmla="*/ 453450 h 2394078"/>
              <a:gd name="connsiteX40" fmla="*/ 156193 w 3586344"/>
              <a:gd name="connsiteY40" fmla="*/ 348910 h 2394078"/>
              <a:gd name="connsiteX41" fmla="*/ 157472 w 3586344"/>
              <a:gd name="connsiteY41" fmla="*/ 251870 h 2394078"/>
              <a:gd name="connsiteX42" fmla="*/ 75348 w 3586344"/>
              <a:gd name="connsiteY42" fmla="*/ 142556 h 2394078"/>
              <a:gd name="connsiteX43" fmla="*/ 0 w 3586344"/>
              <a:gd name="connsiteY43" fmla="*/ 1 h 2394078"/>
              <a:gd name="connsiteX0" fmla="*/ 3586344 w 3586344"/>
              <a:gd name="connsiteY0" fmla="*/ 2394078 h 2394078"/>
              <a:gd name="connsiteX1" fmla="*/ 3502131 w 3586344"/>
              <a:gd name="connsiteY1" fmla="*/ 2297666 h 2394078"/>
              <a:gd name="connsiteX2" fmla="*/ 3453548 w 3586344"/>
              <a:gd name="connsiteY2" fmla="*/ 2212912 h 2394078"/>
              <a:gd name="connsiteX3" fmla="*/ 2842073 w 3586344"/>
              <a:gd name="connsiteY3" fmla="*/ 1928824 h 2394078"/>
              <a:gd name="connsiteX4" fmla="*/ 2728966 w 3586344"/>
              <a:gd name="connsiteY4" fmla="*/ 1691913 h 2394078"/>
              <a:gd name="connsiteX5" fmla="*/ 2616797 w 3586344"/>
              <a:gd name="connsiteY5" fmla="*/ 1624833 h 2394078"/>
              <a:gd name="connsiteX6" fmla="*/ 2497127 w 3586344"/>
              <a:gd name="connsiteY6" fmla="*/ 1584944 h 2394078"/>
              <a:gd name="connsiteX7" fmla="*/ 2398936 w 3586344"/>
              <a:gd name="connsiteY7" fmla="*/ 1594149 h 2394078"/>
              <a:gd name="connsiteX8" fmla="*/ 2325294 w 3586344"/>
              <a:gd name="connsiteY8" fmla="*/ 1548122 h 2394078"/>
              <a:gd name="connsiteX9" fmla="*/ 2208692 w 3586344"/>
              <a:gd name="connsiteY9" fmla="*/ 1517438 h 2394078"/>
              <a:gd name="connsiteX10" fmla="*/ 2116638 w 3586344"/>
              <a:gd name="connsiteY10" fmla="*/ 1480616 h 2394078"/>
              <a:gd name="connsiteX11" fmla="*/ 2052201 w 3586344"/>
              <a:gd name="connsiteY11" fmla="*/ 1492890 h 2394078"/>
              <a:gd name="connsiteX12" fmla="*/ 1987763 w 3586344"/>
              <a:gd name="connsiteY12" fmla="*/ 1385494 h 2394078"/>
              <a:gd name="connsiteX13" fmla="*/ 1926394 w 3586344"/>
              <a:gd name="connsiteY13" fmla="*/ 1296509 h 2394078"/>
              <a:gd name="connsiteX14" fmla="*/ 1911052 w 3586344"/>
              <a:gd name="connsiteY14" fmla="*/ 1161497 h 2394078"/>
              <a:gd name="connsiteX15" fmla="*/ 2021516 w 3586344"/>
              <a:gd name="connsiteY15" fmla="*/ 1011142 h 2394078"/>
              <a:gd name="connsiteX16" fmla="*/ 2055269 w 3586344"/>
              <a:gd name="connsiteY16" fmla="*/ 940568 h 2394078"/>
              <a:gd name="connsiteX17" fmla="*/ 1878066 w 3586344"/>
              <a:gd name="connsiteY17" fmla="*/ 775201 h 2394078"/>
              <a:gd name="connsiteX18" fmla="*/ 1820266 w 3586344"/>
              <a:gd name="connsiteY18" fmla="*/ 780380 h 2394078"/>
              <a:gd name="connsiteX19" fmla="*/ 1684391 w 3586344"/>
              <a:gd name="connsiteY19" fmla="*/ 721226 h 2394078"/>
              <a:gd name="connsiteX20" fmla="*/ 1584517 w 3586344"/>
              <a:gd name="connsiteY20" fmla="*/ 714972 h 2394078"/>
              <a:gd name="connsiteX21" fmla="*/ 1413962 w 3586344"/>
              <a:gd name="connsiteY21" fmla="*/ 768734 h 2394078"/>
              <a:gd name="connsiteX22" fmla="*/ 1398620 w 3586344"/>
              <a:gd name="connsiteY22" fmla="*/ 799419 h 2394078"/>
              <a:gd name="connsiteX23" fmla="*/ 1174622 w 3586344"/>
              <a:gd name="connsiteY23" fmla="*/ 863856 h 2394078"/>
              <a:gd name="connsiteX24" fmla="*/ 1189965 w 3586344"/>
              <a:gd name="connsiteY24" fmla="*/ 685886 h 2394078"/>
              <a:gd name="connsiteX25" fmla="*/ 1232923 w 3586344"/>
              <a:gd name="connsiteY25" fmla="*/ 566216 h 2394078"/>
              <a:gd name="connsiteX26" fmla="*/ 1196102 w 3586344"/>
              <a:gd name="connsiteY26" fmla="*/ 443478 h 2394078"/>
              <a:gd name="connsiteX27" fmla="*/ 1150075 w 3586344"/>
              <a:gd name="connsiteY27" fmla="*/ 286986 h 2394078"/>
              <a:gd name="connsiteX28" fmla="*/ 1189965 w 3586344"/>
              <a:gd name="connsiteY28" fmla="*/ 75263 h 2394078"/>
              <a:gd name="connsiteX29" fmla="*/ 1075154 w 3586344"/>
              <a:gd name="connsiteY29" fmla="*/ 67336 h 2394078"/>
              <a:gd name="connsiteX30" fmla="*/ 975173 w 3586344"/>
              <a:gd name="connsiteY30" fmla="*/ 7757 h 2394078"/>
              <a:gd name="connsiteX31" fmla="*/ 834024 w 3586344"/>
              <a:gd name="connsiteY31" fmla="*/ 182659 h 2394078"/>
              <a:gd name="connsiteX32" fmla="*/ 824818 w 3586344"/>
              <a:gd name="connsiteY32" fmla="*/ 443478 h 2394078"/>
              <a:gd name="connsiteX33" fmla="*/ 573205 w 3586344"/>
              <a:gd name="connsiteY33" fmla="*/ 526326 h 2394078"/>
              <a:gd name="connsiteX34" fmla="*/ 579342 w 3586344"/>
              <a:gd name="connsiteY34" fmla="*/ 575421 h 2394078"/>
              <a:gd name="connsiteX35" fmla="*/ 450467 w 3586344"/>
              <a:gd name="connsiteY35" fmla="*/ 615311 h 2394078"/>
              <a:gd name="connsiteX36" fmla="*/ 297044 w 3586344"/>
              <a:gd name="connsiteY36" fmla="*/ 616803 h 2394078"/>
              <a:gd name="connsiteX37" fmla="*/ 212491 w 3586344"/>
              <a:gd name="connsiteY37" fmla="*/ 586672 h 2394078"/>
              <a:gd name="connsiteX38" fmla="*/ 206141 w 3586344"/>
              <a:gd name="connsiteY38" fmla="*/ 453450 h 2394078"/>
              <a:gd name="connsiteX39" fmla="*/ 156193 w 3586344"/>
              <a:gd name="connsiteY39" fmla="*/ 348910 h 2394078"/>
              <a:gd name="connsiteX40" fmla="*/ 157472 w 3586344"/>
              <a:gd name="connsiteY40" fmla="*/ 251870 h 2394078"/>
              <a:gd name="connsiteX41" fmla="*/ 75348 w 3586344"/>
              <a:gd name="connsiteY41" fmla="*/ 142556 h 2394078"/>
              <a:gd name="connsiteX42" fmla="*/ 0 w 3586344"/>
              <a:gd name="connsiteY42" fmla="*/ 1 h 2394078"/>
              <a:gd name="connsiteX0" fmla="*/ 3586344 w 3586384"/>
              <a:gd name="connsiteY0" fmla="*/ 2394078 h 2394078"/>
              <a:gd name="connsiteX1" fmla="*/ 3502131 w 3586384"/>
              <a:gd name="connsiteY1" fmla="*/ 2297666 h 2394078"/>
              <a:gd name="connsiteX2" fmla="*/ 2842073 w 3586384"/>
              <a:gd name="connsiteY2" fmla="*/ 1928824 h 2394078"/>
              <a:gd name="connsiteX3" fmla="*/ 2728966 w 3586384"/>
              <a:gd name="connsiteY3" fmla="*/ 1691913 h 2394078"/>
              <a:gd name="connsiteX4" fmla="*/ 2616797 w 3586384"/>
              <a:gd name="connsiteY4" fmla="*/ 1624833 h 2394078"/>
              <a:gd name="connsiteX5" fmla="*/ 2497127 w 3586384"/>
              <a:gd name="connsiteY5" fmla="*/ 1584944 h 2394078"/>
              <a:gd name="connsiteX6" fmla="*/ 2398936 w 3586384"/>
              <a:gd name="connsiteY6" fmla="*/ 1594149 h 2394078"/>
              <a:gd name="connsiteX7" fmla="*/ 2325294 w 3586384"/>
              <a:gd name="connsiteY7" fmla="*/ 1548122 h 2394078"/>
              <a:gd name="connsiteX8" fmla="*/ 2208692 w 3586384"/>
              <a:gd name="connsiteY8" fmla="*/ 1517438 h 2394078"/>
              <a:gd name="connsiteX9" fmla="*/ 2116638 w 3586384"/>
              <a:gd name="connsiteY9" fmla="*/ 1480616 h 2394078"/>
              <a:gd name="connsiteX10" fmla="*/ 2052201 w 3586384"/>
              <a:gd name="connsiteY10" fmla="*/ 1492890 h 2394078"/>
              <a:gd name="connsiteX11" fmla="*/ 1987763 w 3586384"/>
              <a:gd name="connsiteY11" fmla="*/ 1385494 h 2394078"/>
              <a:gd name="connsiteX12" fmla="*/ 1926394 w 3586384"/>
              <a:gd name="connsiteY12" fmla="*/ 1296509 h 2394078"/>
              <a:gd name="connsiteX13" fmla="*/ 1911052 w 3586384"/>
              <a:gd name="connsiteY13" fmla="*/ 1161497 h 2394078"/>
              <a:gd name="connsiteX14" fmla="*/ 2021516 w 3586384"/>
              <a:gd name="connsiteY14" fmla="*/ 1011142 h 2394078"/>
              <a:gd name="connsiteX15" fmla="*/ 2055269 w 3586384"/>
              <a:gd name="connsiteY15" fmla="*/ 940568 h 2394078"/>
              <a:gd name="connsiteX16" fmla="*/ 1878066 w 3586384"/>
              <a:gd name="connsiteY16" fmla="*/ 775201 h 2394078"/>
              <a:gd name="connsiteX17" fmla="*/ 1820266 w 3586384"/>
              <a:gd name="connsiteY17" fmla="*/ 780380 h 2394078"/>
              <a:gd name="connsiteX18" fmla="*/ 1684391 w 3586384"/>
              <a:gd name="connsiteY18" fmla="*/ 721226 h 2394078"/>
              <a:gd name="connsiteX19" fmla="*/ 1584517 w 3586384"/>
              <a:gd name="connsiteY19" fmla="*/ 714972 h 2394078"/>
              <a:gd name="connsiteX20" fmla="*/ 1413962 w 3586384"/>
              <a:gd name="connsiteY20" fmla="*/ 768734 h 2394078"/>
              <a:gd name="connsiteX21" fmla="*/ 1398620 w 3586384"/>
              <a:gd name="connsiteY21" fmla="*/ 799419 h 2394078"/>
              <a:gd name="connsiteX22" fmla="*/ 1174622 w 3586384"/>
              <a:gd name="connsiteY22" fmla="*/ 863856 h 2394078"/>
              <a:gd name="connsiteX23" fmla="*/ 1189965 w 3586384"/>
              <a:gd name="connsiteY23" fmla="*/ 685886 h 2394078"/>
              <a:gd name="connsiteX24" fmla="*/ 1232923 w 3586384"/>
              <a:gd name="connsiteY24" fmla="*/ 566216 h 2394078"/>
              <a:gd name="connsiteX25" fmla="*/ 1196102 w 3586384"/>
              <a:gd name="connsiteY25" fmla="*/ 443478 h 2394078"/>
              <a:gd name="connsiteX26" fmla="*/ 1150075 w 3586384"/>
              <a:gd name="connsiteY26" fmla="*/ 286986 h 2394078"/>
              <a:gd name="connsiteX27" fmla="*/ 1189965 w 3586384"/>
              <a:gd name="connsiteY27" fmla="*/ 75263 h 2394078"/>
              <a:gd name="connsiteX28" fmla="*/ 1075154 w 3586384"/>
              <a:gd name="connsiteY28" fmla="*/ 67336 h 2394078"/>
              <a:gd name="connsiteX29" fmla="*/ 975173 w 3586384"/>
              <a:gd name="connsiteY29" fmla="*/ 7757 h 2394078"/>
              <a:gd name="connsiteX30" fmla="*/ 834024 w 3586384"/>
              <a:gd name="connsiteY30" fmla="*/ 182659 h 2394078"/>
              <a:gd name="connsiteX31" fmla="*/ 824818 w 3586384"/>
              <a:gd name="connsiteY31" fmla="*/ 443478 h 2394078"/>
              <a:gd name="connsiteX32" fmla="*/ 573205 w 3586384"/>
              <a:gd name="connsiteY32" fmla="*/ 526326 h 2394078"/>
              <a:gd name="connsiteX33" fmla="*/ 579342 w 3586384"/>
              <a:gd name="connsiteY33" fmla="*/ 575421 h 2394078"/>
              <a:gd name="connsiteX34" fmla="*/ 450467 w 3586384"/>
              <a:gd name="connsiteY34" fmla="*/ 615311 h 2394078"/>
              <a:gd name="connsiteX35" fmla="*/ 297044 w 3586384"/>
              <a:gd name="connsiteY35" fmla="*/ 616803 h 2394078"/>
              <a:gd name="connsiteX36" fmla="*/ 212491 w 3586384"/>
              <a:gd name="connsiteY36" fmla="*/ 586672 h 2394078"/>
              <a:gd name="connsiteX37" fmla="*/ 206141 w 3586384"/>
              <a:gd name="connsiteY37" fmla="*/ 453450 h 2394078"/>
              <a:gd name="connsiteX38" fmla="*/ 156193 w 3586384"/>
              <a:gd name="connsiteY38" fmla="*/ 348910 h 2394078"/>
              <a:gd name="connsiteX39" fmla="*/ 157472 w 3586384"/>
              <a:gd name="connsiteY39" fmla="*/ 251870 h 2394078"/>
              <a:gd name="connsiteX40" fmla="*/ 75348 w 3586384"/>
              <a:gd name="connsiteY40" fmla="*/ 142556 h 2394078"/>
              <a:gd name="connsiteX41" fmla="*/ 0 w 3586384"/>
              <a:gd name="connsiteY41" fmla="*/ 1 h 2394078"/>
              <a:gd name="connsiteX0" fmla="*/ 3586344 w 3586344"/>
              <a:gd name="connsiteY0" fmla="*/ 2394078 h 2394078"/>
              <a:gd name="connsiteX1" fmla="*/ 2842073 w 3586344"/>
              <a:gd name="connsiteY1" fmla="*/ 1928824 h 2394078"/>
              <a:gd name="connsiteX2" fmla="*/ 2728966 w 3586344"/>
              <a:gd name="connsiteY2" fmla="*/ 1691913 h 2394078"/>
              <a:gd name="connsiteX3" fmla="*/ 2616797 w 3586344"/>
              <a:gd name="connsiteY3" fmla="*/ 1624833 h 2394078"/>
              <a:gd name="connsiteX4" fmla="*/ 2497127 w 3586344"/>
              <a:gd name="connsiteY4" fmla="*/ 1584944 h 2394078"/>
              <a:gd name="connsiteX5" fmla="*/ 2398936 w 3586344"/>
              <a:gd name="connsiteY5" fmla="*/ 1594149 h 2394078"/>
              <a:gd name="connsiteX6" fmla="*/ 2325294 w 3586344"/>
              <a:gd name="connsiteY6" fmla="*/ 1548122 h 2394078"/>
              <a:gd name="connsiteX7" fmla="*/ 2208692 w 3586344"/>
              <a:gd name="connsiteY7" fmla="*/ 1517438 h 2394078"/>
              <a:gd name="connsiteX8" fmla="*/ 2116638 w 3586344"/>
              <a:gd name="connsiteY8" fmla="*/ 1480616 h 2394078"/>
              <a:gd name="connsiteX9" fmla="*/ 2052201 w 3586344"/>
              <a:gd name="connsiteY9" fmla="*/ 1492890 h 2394078"/>
              <a:gd name="connsiteX10" fmla="*/ 1987763 w 3586344"/>
              <a:gd name="connsiteY10" fmla="*/ 1385494 h 2394078"/>
              <a:gd name="connsiteX11" fmla="*/ 1926394 w 3586344"/>
              <a:gd name="connsiteY11" fmla="*/ 1296509 h 2394078"/>
              <a:gd name="connsiteX12" fmla="*/ 1911052 w 3586344"/>
              <a:gd name="connsiteY12" fmla="*/ 1161497 h 2394078"/>
              <a:gd name="connsiteX13" fmla="*/ 2021516 w 3586344"/>
              <a:gd name="connsiteY13" fmla="*/ 1011142 h 2394078"/>
              <a:gd name="connsiteX14" fmla="*/ 2055269 w 3586344"/>
              <a:gd name="connsiteY14" fmla="*/ 940568 h 2394078"/>
              <a:gd name="connsiteX15" fmla="*/ 1878066 w 3586344"/>
              <a:gd name="connsiteY15" fmla="*/ 775201 h 2394078"/>
              <a:gd name="connsiteX16" fmla="*/ 1820266 w 3586344"/>
              <a:gd name="connsiteY16" fmla="*/ 780380 h 2394078"/>
              <a:gd name="connsiteX17" fmla="*/ 1684391 w 3586344"/>
              <a:gd name="connsiteY17" fmla="*/ 721226 h 2394078"/>
              <a:gd name="connsiteX18" fmla="*/ 1584517 w 3586344"/>
              <a:gd name="connsiteY18" fmla="*/ 714972 h 2394078"/>
              <a:gd name="connsiteX19" fmla="*/ 1413962 w 3586344"/>
              <a:gd name="connsiteY19" fmla="*/ 768734 h 2394078"/>
              <a:gd name="connsiteX20" fmla="*/ 1398620 w 3586344"/>
              <a:gd name="connsiteY20" fmla="*/ 799419 h 2394078"/>
              <a:gd name="connsiteX21" fmla="*/ 1174622 w 3586344"/>
              <a:gd name="connsiteY21" fmla="*/ 863856 h 2394078"/>
              <a:gd name="connsiteX22" fmla="*/ 1189965 w 3586344"/>
              <a:gd name="connsiteY22" fmla="*/ 685886 h 2394078"/>
              <a:gd name="connsiteX23" fmla="*/ 1232923 w 3586344"/>
              <a:gd name="connsiteY23" fmla="*/ 566216 h 2394078"/>
              <a:gd name="connsiteX24" fmla="*/ 1196102 w 3586344"/>
              <a:gd name="connsiteY24" fmla="*/ 443478 h 2394078"/>
              <a:gd name="connsiteX25" fmla="*/ 1150075 w 3586344"/>
              <a:gd name="connsiteY25" fmla="*/ 286986 h 2394078"/>
              <a:gd name="connsiteX26" fmla="*/ 1189965 w 3586344"/>
              <a:gd name="connsiteY26" fmla="*/ 75263 h 2394078"/>
              <a:gd name="connsiteX27" fmla="*/ 1075154 w 3586344"/>
              <a:gd name="connsiteY27" fmla="*/ 67336 h 2394078"/>
              <a:gd name="connsiteX28" fmla="*/ 975173 w 3586344"/>
              <a:gd name="connsiteY28" fmla="*/ 7757 h 2394078"/>
              <a:gd name="connsiteX29" fmla="*/ 834024 w 3586344"/>
              <a:gd name="connsiteY29" fmla="*/ 182659 h 2394078"/>
              <a:gd name="connsiteX30" fmla="*/ 824818 w 3586344"/>
              <a:gd name="connsiteY30" fmla="*/ 443478 h 2394078"/>
              <a:gd name="connsiteX31" fmla="*/ 573205 w 3586344"/>
              <a:gd name="connsiteY31" fmla="*/ 526326 h 2394078"/>
              <a:gd name="connsiteX32" fmla="*/ 579342 w 3586344"/>
              <a:gd name="connsiteY32" fmla="*/ 575421 h 2394078"/>
              <a:gd name="connsiteX33" fmla="*/ 450467 w 3586344"/>
              <a:gd name="connsiteY33" fmla="*/ 615311 h 2394078"/>
              <a:gd name="connsiteX34" fmla="*/ 297044 w 3586344"/>
              <a:gd name="connsiteY34" fmla="*/ 616803 h 2394078"/>
              <a:gd name="connsiteX35" fmla="*/ 212491 w 3586344"/>
              <a:gd name="connsiteY35" fmla="*/ 586672 h 2394078"/>
              <a:gd name="connsiteX36" fmla="*/ 206141 w 3586344"/>
              <a:gd name="connsiteY36" fmla="*/ 453450 h 2394078"/>
              <a:gd name="connsiteX37" fmla="*/ 156193 w 3586344"/>
              <a:gd name="connsiteY37" fmla="*/ 348910 h 2394078"/>
              <a:gd name="connsiteX38" fmla="*/ 157472 w 3586344"/>
              <a:gd name="connsiteY38" fmla="*/ 251870 h 2394078"/>
              <a:gd name="connsiteX39" fmla="*/ 75348 w 3586344"/>
              <a:gd name="connsiteY39" fmla="*/ 142556 h 2394078"/>
              <a:gd name="connsiteX40" fmla="*/ 0 w 3586344"/>
              <a:gd name="connsiteY40" fmla="*/ 1 h 2394078"/>
              <a:gd name="connsiteX0" fmla="*/ 2842073 w 2842073"/>
              <a:gd name="connsiteY0" fmla="*/ 1928824 h 1928824"/>
              <a:gd name="connsiteX1" fmla="*/ 2728966 w 2842073"/>
              <a:gd name="connsiteY1" fmla="*/ 1691913 h 1928824"/>
              <a:gd name="connsiteX2" fmla="*/ 2616797 w 2842073"/>
              <a:gd name="connsiteY2" fmla="*/ 1624833 h 1928824"/>
              <a:gd name="connsiteX3" fmla="*/ 2497127 w 2842073"/>
              <a:gd name="connsiteY3" fmla="*/ 1584944 h 1928824"/>
              <a:gd name="connsiteX4" fmla="*/ 2398936 w 2842073"/>
              <a:gd name="connsiteY4" fmla="*/ 1594149 h 1928824"/>
              <a:gd name="connsiteX5" fmla="*/ 2325294 w 2842073"/>
              <a:gd name="connsiteY5" fmla="*/ 1548122 h 1928824"/>
              <a:gd name="connsiteX6" fmla="*/ 2208692 w 2842073"/>
              <a:gd name="connsiteY6" fmla="*/ 1517438 h 1928824"/>
              <a:gd name="connsiteX7" fmla="*/ 2116638 w 2842073"/>
              <a:gd name="connsiteY7" fmla="*/ 1480616 h 1928824"/>
              <a:gd name="connsiteX8" fmla="*/ 2052201 w 2842073"/>
              <a:gd name="connsiteY8" fmla="*/ 1492890 h 1928824"/>
              <a:gd name="connsiteX9" fmla="*/ 1987763 w 2842073"/>
              <a:gd name="connsiteY9" fmla="*/ 1385494 h 1928824"/>
              <a:gd name="connsiteX10" fmla="*/ 1926394 w 2842073"/>
              <a:gd name="connsiteY10" fmla="*/ 1296509 h 1928824"/>
              <a:gd name="connsiteX11" fmla="*/ 1911052 w 2842073"/>
              <a:gd name="connsiteY11" fmla="*/ 1161497 h 1928824"/>
              <a:gd name="connsiteX12" fmla="*/ 2021516 w 2842073"/>
              <a:gd name="connsiteY12" fmla="*/ 1011142 h 1928824"/>
              <a:gd name="connsiteX13" fmla="*/ 2055269 w 2842073"/>
              <a:gd name="connsiteY13" fmla="*/ 940568 h 1928824"/>
              <a:gd name="connsiteX14" fmla="*/ 1878066 w 2842073"/>
              <a:gd name="connsiteY14" fmla="*/ 775201 h 1928824"/>
              <a:gd name="connsiteX15" fmla="*/ 1820266 w 2842073"/>
              <a:gd name="connsiteY15" fmla="*/ 780380 h 1928824"/>
              <a:gd name="connsiteX16" fmla="*/ 1684391 w 2842073"/>
              <a:gd name="connsiteY16" fmla="*/ 721226 h 1928824"/>
              <a:gd name="connsiteX17" fmla="*/ 1584517 w 2842073"/>
              <a:gd name="connsiteY17" fmla="*/ 714972 h 1928824"/>
              <a:gd name="connsiteX18" fmla="*/ 1413962 w 2842073"/>
              <a:gd name="connsiteY18" fmla="*/ 768734 h 1928824"/>
              <a:gd name="connsiteX19" fmla="*/ 1398620 w 2842073"/>
              <a:gd name="connsiteY19" fmla="*/ 799419 h 1928824"/>
              <a:gd name="connsiteX20" fmla="*/ 1174622 w 2842073"/>
              <a:gd name="connsiteY20" fmla="*/ 863856 h 1928824"/>
              <a:gd name="connsiteX21" fmla="*/ 1189965 w 2842073"/>
              <a:gd name="connsiteY21" fmla="*/ 685886 h 1928824"/>
              <a:gd name="connsiteX22" fmla="*/ 1232923 w 2842073"/>
              <a:gd name="connsiteY22" fmla="*/ 566216 h 1928824"/>
              <a:gd name="connsiteX23" fmla="*/ 1196102 w 2842073"/>
              <a:gd name="connsiteY23" fmla="*/ 443478 h 1928824"/>
              <a:gd name="connsiteX24" fmla="*/ 1150075 w 2842073"/>
              <a:gd name="connsiteY24" fmla="*/ 286986 h 1928824"/>
              <a:gd name="connsiteX25" fmla="*/ 1189965 w 2842073"/>
              <a:gd name="connsiteY25" fmla="*/ 75263 h 1928824"/>
              <a:gd name="connsiteX26" fmla="*/ 1075154 w 2842073"/>
              <a:gd name="connsiteY26" fmla="*/ 67336 h 1928824"/>
              <a:gd name="connsiteX27" fmla="*/ 975173 w 2842073"/>
              <a:gd name="connsiteY27" fmla="*/ 7757 h 1928824"/>
              <a:gd name="connsiteX28" fmla="*/ 834024 w 2842073"/>
              <a:gd name="connsiteY28" fmla="*/ 182659 h 1928824"/>
              <a:gd name="connsiteX29" fmla="*/ 824818 w 2842073"/>
              <a:gd name="connsiteY29" fmla="*/ 443478 h 1928824"/>
              <a:gd name="connsiteX30" fmla="*/ 573205 w 2842073"/>
              <a:gd name="connsiteY30" fmla="*/ 526326 h 1928824"/>
              <a:gd name="connsiteX31" fmla="*/ 579342 w 2842073"/>
              <a:gd name="connsiteY31" fmla="*/ 575421 h 1928824"/>
              <a:gd name="connsiteX32" fmla="*/ 450467 w 2842073"/>
              <a:gd name="connsiteY32" fmla="*/ 615311 h 1928824"/>
              <a:gd name="connsiteX33" fmla="*/ 297044 w 2842073"/>
              <a:gd name="connsiteY33" fmla="*/ 616803 h 1928824"/>
              <a:gd name="connsiteX34" fmla="*/ 212491 w 2842073"/>
              <a:gd name="connsiteY34" fmla="*/ 586672 h 1928824"/>
              <a:gd name="connsiteX35" fmla="*/ 206141 w 2842073"/>
              <a:gd name="connsiteY35" fmla="*/ 453450 h 1928824"/>
              <a:gd name="connsiteX36" fmla="*/ 156193 w 2842073"/>
              <a:gd name="connsiteY36" fmla="*/ 348910 h 1928824"/>
              <a:gd name="connsiteX37" fmla="*/ 157472 w 2842073"/>
              <a:gd name="connsiteY37" fmla="*/ 251870 h 1928824"/>
              <a:gd name="connsiteX38" fmla="*/ 75348 w 2842073"/>
              <a:gd name="connsiteY38" fmla="*/ 142556 h 1928824"/>
              <a:gd name="connsiteX39" fmla="*/ 0 w 2842073"/>
              <a:gd name="connsiteY39" fmla="*/ 1 h 1928824"/>
              <a:gd name="connsiteX0" fmla="*/ 2842073 w 2842073"/>
              <a:gd name="connsiteY0" fmla="*/ 1928824 h 1928824"/>
              <a:gd name="connsiteX1" fmla="*/ 2728966 w 2842073"/>
              <a:gd name="connsiteY1" fmla="*/ 1691913 h 1928824"/>
              <a:gd name="connsiteX2" fmla="*/ 2616797 w 2842073"/>
              <a:gd name="connsiteY2" fmla="*/ 1624833 h 1928824"/>
              <a:gd name="connsiteX3" fmla="*/ 2497127 w 2842073"/>
              <a:gd name="connsiteY3" fmla="*/ 1584944 h 1928824"/>
              <a:gd name="connsiteX4" fmla="*/ 2398936 w 2842073"/>
              <a:gd name="connsiteY4" fmla="*/ 1594149 h 1928824"/>
              <a:gd name="connsiteX5" fmla="*/ 2325294 w 2842073"/>
              <a:gd name="connsiteY5" fmla="*/ 1548122 h 1928824"/>
              <a:gd name="connsiteX6" fmla="*/ 2208692 w 2842073"/>
              <a:gd name="connsiteY6" fmla="*/ 1517438 h 1928824"/>
              <a:gd name="connsiteX7" fmla="*/ 2116638 w 2842073"/>
              <a:gd name="connsiteY7" fmla="*/ 1480616 h 1928824"/>
              <a:gd name="connsiteX8" fmla="*/ 2052201 w 2842073"/>
              <a:gd name="connsiteY8" fmla="*/ 1492890 h 1928824"/>
              <a:gd name="connsiteX9" fmla="*/ 1987763 w 2842073"/>
              <a:gd name="connsiteY9" fmla="*/ 1385494 h 1928824"/>
              <a:gd name="connsiteX10" fmla="*/ 1926394 w 2842073"/>
              <a:gd name="connsiteY10" fmla="*/ 1296509 h 1928824"/>
              <a:gd name="connsiteX11" fmla="*/ 1911052 w 2842073"/>
              <a:gd name="connsiteY11" fmla="*/ 1161497 h 1928824"/>
              <a:gd name="connsiteX12" fmla="*/ 2021516 w 2842073"/>
              <a:gd name="connsiteY12" fmla="*/ 1011142 h 1928824"/>
              <a:gd name="connsiteX13" fmla="*/ 2055269 w 2842073"/>
              <a:gd name="connsiteY13" fmla="*/ 940568 h 1928824"/>
              <a:gd name="connsiteX14" fmla="*/ 1878066 w 2842073"/>
              <a:gd name="connsiteY14" fmla="*/ 775201 h 1928824"/>
              <a:gd name="connsiteX15" fmla="*/ 1820266 w 2842073"/>
              <a:gd name="connsiteY15" fmla="*/ 780380 h 1928824"/>
              <a:gd name="connsiteX16" fmla="*/ 1684391 w 2842073"/>
              <a:gd name="connsiteY16" fmla="*/ 721226 h 1928824"/>
              <a:gd name="connsiteX17" fmla="*/ 1584517 w 2842073"/>
              <a:gd name="connsiteY17" fmla="*/ 714972 h 1928824"/>
              <a:gd name="connsiteX18" fmla="*/ 1413962 w 2842073"/>
              <a:gd name="connsiteY18" fmla="*/ 768734 h 1928824"/>
              <a:gd name="connsiteX19" fmla="*/ 1398620 w 2842073"/>
              <a:gd name="connsiteY19" fmla="*/ 799419 h 1928824"/>
              <a:gd name="connsiteX20" fmla="*/ 1174622 w 2842073"/>
              <a:gd name="connsiteY20" fmla="*/ 863856 h 1928824"/>
              <a:gd name="connsiteX21" fmla="*/ 1189965 w 2842073"/>
              <a:gd name="connsiteY21" fmla="*/ 685886 h 1928824"/>
              <a:gd name="connsiteX22" fmla="*/ 1232923 w 2842073"/>
              <a:gd name="connsiteY22" fmla="*/ 566216 h 1928824"/>
              <a:gd name="connsiteX23" fmla="*/ 1196102 w 2842073"/>
              <a:gd name="connsiteY23" fmla="*/ 443478 h 1928824"/>
              <a:gd name="connsiteX24" fmla="*/ 1150075 w 2842073"/>
              <a:gd name="connsiteY24" fmla="*/ 286986 h 1928824"/>
              <a:gd name="connsiteX25" fmla="*/ 1189965 w 2842073"/>
              <a:gd name="connsiteY25" fmla="*/ 75263 h 1928824"/>
              <a:gd name="connsiteX26" fmla="*/ 1075154 w 2842073"/>
              <a:gd name="connsiteY26" fmla="*/ 67336 h 1928824"/>
              <a:gd name="connsiteX27" fmla="*/ 975173 w 2842073"/>
              <a:gd name="connsiteY27" fmla="*/ 7757 h 1928824"/>
              <a:gd name="connsiteX28" fmla="*/ 780585 w 2842073"/>
              <a:gd name="connsiteY28" fmla="*/ 176721 h 1928824"/>
              <a:gd name="connsiteX29" fmla="*/ 824818 w 2842073"/>
              <a:gd name="connsiteY29" fmla="*/ 443478 h 1928824"/>
              <a:gd name="connsiteX30" fmla="*/ 573205 w 2842073"/>
              <a:gd name="connsiteY30" fmla="*/ 526326 h 1928824"/>
              <a:gd name="connsiteX31" fmla="*/ 579342 w 2842073"/>
              <a:gd name="connsiteY31" fmla="*/ 575421 h 1928824"/>
              <a:gd name="connsiteX32" fmla="*/ 450467 w 2842073"/>
              <a:gd name="connsiteY32" fmla="*/ 615311 h 1928824"/>
              <a:gd name="connsiteX33" fmla="*/ 297044 w 2842073"/>
              <a:gd name="connsiteY33" fmla="*/ 616803 h 1928824"/>
              <a:gd name="connsiteX34" fmla="*/ 212491 w 2842073"/>
              <a:gd name="connsiteY34" fmla="*/ 586672 h 1928824"/>
              <a:gd name="connsiteX35" fmla="*/ 206141 w 2842073"/>
              <a:gd name="connsiteY35" fmla="*/ 453450 h 1928824"/>
              <a:gd name="connsiteX36" fmla="*/ 156193 w 2842073"/>
              <a:gd name="connsiteY36" fmla="*/ 348910 h 1928824"/>
              <a:gd name="connsiteX37" fmla="*/ 157472 w 2842073"/>
              <a:gd name="connsiteY37" fmla="*/ 251870 h 1928824"/>
              <a:gd name="connsiteX38" fmla="*/ 75348 w 2842073"/>
              <a:gd name="connsiteY38" fmla="*/ 142556 h 1928824"/>
              <a:gd name="connsiteX39" fmla="*/ 0 w 2842073"/>
              <a:gd name="connsiteY39" fmla="*/ 1 h 1928824"/>
              <a:gd name="connsiteX0" fmla="*/ 2842073 w 2842073"/>
              <a:gd name="connsiteY0" fmla="*/ 1953151 h 1953151"/>
              <a:gd name="connsiteX1" fmla="*/ 2728966 w 2842073"/>
              <a:gd name="connsiteY1" fmla="*/ 1716240 h 1953151"/>
              <a:gd name="connsiteX2" fmla="*/ 2616797 w 2842073"/>
              <a:gd name="connsiteY2" fmla="*/ 1649160 h 1953151"/>
              <a:gd name="connsiteX3" fmla="*/ 2497127 w 2842073"/>
              <a:gd name="connsiteY3" fmla="*/ 1609271 h 1953151"/>
              <a:gd name="connsiteX4" fmla="*/ 2398936 w 2842073"/>
              <a:gd name="connsiteY4" fmla="*/ 1618476 h 1953151"/>
              <a:gd name="connsiteX5" fmla="*/ 2325294 w 2842073"/>
              <a:gd name="connsiteY5" fmla="*/ 1572449 h 1953151"/>
              <a:gd name="connsiteX6" fmla="*/ 2208692 w 2842073"/>
              <a:gd name="connsiteY6" fmla="*/ 1541765 h 1953151"/>
              <a:gd name="connsiteX7" fmla="*/ 2116638 w 2842073"/>
              <a:gd name="connsiteY7" fmla="*/ 1504943 h 1953151"/>
              <a:gd name="connsiteX8" fmla="*/ 2052201 w 2842073"/>
              <a:gd name="connsiteY8" fmla="*/ 1517217 h 1953151"/>
              <a:gd name="connsiteX9" fmla="*/ 1987763 w 2842073"/>
              <a:gd name="connsiteY9" fmla="*/ 1409821 h 1953151"/>
              <a:gd name="connsiteX10" fmla="*/ 1926394 w 2842073"/>
              <a:gd name="connsiteY10" fmla="*/ 1320836 h 1953151"/>
              <a:gd name="connsiteX11" fmla="*/ 1911052 w 2842073"/>
              <a:gd name="connsiteY11" fmla="*/ 1185824 h 1953151"/>
              <a:gd name="connsiteX12" fmla="*/ 2021516 w 2842073"/>
              <a:gd name="connsiteY12" fmla="*/ 1035469 h 1953151"/>
              <a:gd name="connsiteX13" fmla="*/ 2055269 w 2842073"/>
              <a:gd name="connsiteY13" fmla="*/ 964895 h 1953151"/>
              <a:gd name="connsiteX14" fmla="*/ 1878066 w 2842073"/>
              <a:gd name="connsiteY14" fmla="*/ 799528 h 1953151"/>
              <a:gd name="connsiteX15" fmla="*/ 1820266 w 2842073"/>
              <a:gd name="connsiteY15" fmla="*/ 804707 h 1953151"/>
              <a:gd name="connsiteX16" fmla="*/ 1684391 w 2842073"/>
              <a:gd name="connsiteY16" fmla="*/ 745553 h 1953151"/>
              <a:gd name="connsiteX17" fmla="*/ 1584517 w 2842073"/>
              <a:gd name="connsiteY17" fmla="*/ 739299 h 1953151"/>
              <a:gd name="connsiteX18" fmla="*/ 1413962 w 2842073"/>
              <a:gd name="connsiteY18" fmla="*/ 793061 h 1953151"/>
              <a:gd name="connsiteX19" fmla="*/ 1398620 w 2842073"/>
              <a:gd name="connsiteY19" fmla="*/ 823746 h 1953151"/>
              <a:gd name="connsiteX20" fmla="*/ 1174622 w 2842073"/>
              <a:gd name="connsiteY20" fmla="*/ 888183 h 1953151"/>
              <a:gd name="connsiteX21" fmla="*/ 1189965 w 2842073"/>
              <a:gd name="connsiteY21" fmla="*/ 710213 h 1953151"/>
              <a:gd name="connsiteX22" fmla="*/ 1232923 w 2842073"/>
              <a:gd name="connsiteY22" fmla="*/ 590543 h 1953151"/>
              <a:gd name="connsiteX23" fmla="*/ 1196102 w 2842073"/>
              <a:gd name="connsiteY23" fmla="*/ 467805 h 1953151"/>
              <a:gd name="connsiteX24" fmla="*/ 1150075 w 2842073"/>
              <a:gd name="connsiteY24" fmla="*/ 311313 h 1953151"/>
              <a:gd name="connsiteX25" fmla="*/ 1189965 w 2842073"/>
              <a:gd name="connsiteY25" fmla="*/ 99590 h 1953151"/>
              <a:gd name="connsiteX26" fmla="*/ 1075154 w 2842073"/>
              <a:gd name="connsiteY26" fmla="*/ 91663 h 1953151"/>
              <a:gd name="connsiteX27" fmla="*/ 909859 w 2842073"/>
              <a:gd name="connsiteY27" fmla="*/ 2395 h 1953151"/>
              <a:gd name="connsiteX28" fmla="*/ 780585 w 2842073"/>
              <a:gd name="connsiteY28" fmla="*/ 201048 h 1953151"/>
              <a:gd name="connsiteX29" fmla="*/ 824818 w 2842073"/>
              <a:gd name="connsiteY29" fmla="*/ 467805 h 1953151"/>
              <a:gd name="connsiteX30" fmla="*/ 573205 w 2842073"/>
              <a:gd name="connsiteY30" fmla="*/ 550653 h 1953151"/>
              <a:gd name="connsiteX31" fmla="*/ 579342 w 2842073"/>
              <a:gd name="connsiteY31" fmla="*/ 599748 h 1953151"/>
              <a:gd name="connsiteX32" fmla="*/ 450467 w 2842073"/>
              <a:gd name="connsiteY32" fmla="*/ 639638 h 1953151"/>
              <a:gd name="connsiteX33" fmla="*/ 297044 w 2842073"/>
              <a:gd name="connsiteY33" fmla="*/ 641130 h 1953151"/>
              <a:gd name="connsiteX34" fmla="*/ 212491 w 2842073"/>
              <a:gd name="connsiteY34" fmla="*/ 610999 h 1953151"/>
              <a:gd name="connsiteX35" fmla="*/ 206141 w 2842073"/>
              <a:gd name="connsiteY35" fmla="*/ 477777 h 1953151"/>
              <a:gd name="connsiteX36" fmla="*/ 156193 w 2842073"/>
              <a:gd name="connsiteY36" fmla="*/ 373237 h 1953151"/>
              <a:gd name="connsiteX37" fmla="*/ 157472 w 2842073"/>
              <a:gd name="connsiteY37" fmla="*/ 276197 h 1953151"/>
              <a:gd name="connsiteX38" fmla="*/ 75348 w 2842073"/>
              <a:gd name="connsiteY38" fmla="*/ 166883 h 1953151"/>
              <a:gd name="connsiteX39" fmla="*/ 0 w 2842073"/>
              <a:gd name="connsiteY39" fmla="*/ 24328 h 1953151"/>
              <a:gd name="connsiteX0" fmla="*/ 2842073 w 2842073"/>
              <a:gd name="connsiteY0" fmla="*/ 1953151 h 1953151"/>
              <a:gd name="connsiteX1" fmla="*/ 2728966 w 2842073"/>
              <a:gd name="connsiteY1" fmla="*/ 1716240 h 1953151"/>
              <a:gd name="connsiteX2" fmla="*/ 2616797 w 2842073"/>
              <a:gd name="connsiteY2" fmla="*/ 1649160 h 1953151"/>
              <a:gd name="connsiteX3" fmla="*/ 2497127 w 2842073"/>
              <a:gd name="connsiteY3" fmla="*/ 1609271 h 1953151"/>
              <a:gd name="connsiteX4" fmla="*/ 2398936 w 2842073"/>
              <a:gd name="connsiteY4" fmla="*/ 1618476 h 1953151"/>
              <a:gd name="connsiteX5" fmla="*/ 2325294 w 2842073"/>
              <a:gd name="connsiteY5" fmla="*/ 1572449 h 1953151"/>
              <a:gd name="connsiteX6" fmla="*/ 2208692 w 2842073"/>
              <a:gd name="connsiteY6" fmla="*/ 1541765 h 1953151"/>
              <a:gd name="connsiteX7" fmla="*/ 2116638 w 2842073"/>
              <a:gd name="connsiteY7" fmla="*/ 1504943 h 1953151"/>
              <a:gd name="connsiteX8" fmla="*/ 2052201 w 2842073"/>
              <a:gd name="connsiteY8" fmla="*/ 1517217 h 1953151"/>
              <a:gd name="connsiteX9" fmla="*/ 1987763 w 2842073"/>
              <a:gd name="connsiteY9" fmla="*/ 1409821 h 1953151"/>
              <a:gd name="connsiteX10" fmla="*/ 1926394 w 2842073"/>
              <a:gd name="connsiteY10" fmla="*/ 1320836 h 1953151"/>
              <a:gd name="connsiteX11" fmla="*/ 1911052 w 2842073"/>
              <a:gd name="connsiteY11" fmla="*/ 1185824 h 1953151"/>
              <a:gd name="connsiteX12" fmla="*/ 2021516 w 2842073"/>
              <a:gd name="connsiteY12" fmla="*/ 1035469 h 1953151"/>
              <a:gd name="connsiteX13" fmla="*/ 2055269 w 2842073"/>
              <a:gd name="connsiteY13" fmla="*/ 964895 h 1953151"/>
              <a:gd name="connsiteX14" fmla="*/ 1878066 w 2842073"/>
              <a:gd name="connsiteY14" fmla="*/ 799528 h 1953151"/>
              <a:gd name="connsiteX15" fmla="*/ 1820266 w 2842073"/>
              <a:gd name="connsiteY15" fmla="*/ 804707 h 1953151"/>
              <a:gd name="connsiteX16" fmla="*/ 1684391 w 2842073"/>
              <a:gd name="connsiteY16" fmla="*/ 745553 h 1953151"/>
              <a:gd name="connsiteX17" fmla="*/ 1584517 w 2842073"/>
              <a:gd name="connsiteY17" fmla="*/ 739299 h 1953151"/>
              <a:gd name="connsiteX18" fmla="*/ 1413962 w 2842073"/>
              <a:gd name="connsiteY18" fmla="*/ 793061 h 1953151"/>
              <a:gd name="connsiteX19" fmla="*/ 1398620 w 2842073"/>
              <a:gd name="connsiteY19" fmla="*/ 823746 h 1953151"/>
              <a:gd name="connsiteX20" fmla="*/ 1174622 w 2842073"/>
              <a:gd name="connsiteY20" fmla="*/ 888183 h 1953151"/>
              <a:gd name="connsiteX21" fmla="*/ 1189965 w 2842073"/>
              <a:gd name="connsiteY21" fmla="*/ 710213 h 1953151"/>
              <a:gd name="connsiteX22" fmla="*/ 1232923 w 2842073"/>
              <a:gd name="connsiteY22" fmla="*/ 590543 h 1953151"/>
              <a:gd name="connsiteX23" fmla="*/ 1196102 w 2842073"/>
              <a:gd name="connsiteY23" fmla="*/ 467805 h 1953151"/>
              <a:gd name="connsiteX24" fmla="*/ 1150075 w 2842073"/>
              <a:gd name="connsiteY24" fmla="*/ 311313 h 1953151"/>
              <a:gd name="connsiteX25" fmla="*/ 1189965 w 2842073"/>
              <a:gd name="connsiteY25" fmla="*/ 99590 h 1953151"/>
              <a:gd name="connsiteX26" fmla="*/ 1075154 w 2842073"/>
              <a:gd name="connsiteY26" fmla="*/ 91663 h 1953151"/>
              <a:gd name="connsiteX27" fmla="*/ 909859 w 2842073"/>
              <a:gd name="connsiteY27" fmla="*/ 2395 h 1953151"/>
              <a:gd name="connsiteX28" fmla="*/ 780585 w 2842073"/>
              <a:gd name="connsiteY28" fmla="*/ 201048 h 1953151"/>
              <a:gd name="connsiteX29" fmla="*/ 783254 w 2842073"/>
              <a:gd name="connsiteY29" fmla="*/ 467805 h 1953151"/>
              <a:gd name="connsiteX30" fmla="*/ 573205 w 2842073"/>
              <a:gd name="connsiteY30" fmla="*/ 550653 h 1953151"/>
              <a:gd name="connsiteX31" fmla="*/ 579342 w 2842073"/>
              <a:gd name="connsiteY31" fmla="*/ 599748 h 1953151"/>
              <a:gd name="connsiteX32" fmla="*/ 450467 w 2842073"/>
              <a:gd name="connsiteY32" fmla="*/ 639638 h 1953151"/>
              <a:gd name="connsiteX33" fmla="*/ 297044 w 2842073"/>
              <a:gd name="connsiteY33" fmla="*/ 641130 h 1953151"/>
              <a:gd name="connsiteX34" fmla="*/ 212491 w 2842073"/>
              <a:gd name="connsiteY34" fmla="*/ 610999 h 1953151"/>
              <a:gd name="connsiteX35" fmla="*/ 206141 w 2842073"/>
              <a:gd name="connsiteY35" fmla="*/ 477777 h 1953151"/>
              <a:gd name="connsiteX36" fmla="*/ 156193 w 2842073"/>
              <a:gd name="connsiteY36" fmla="*/ 373237 h 1953151"/>
              <a:gd name="connsiteX37" fmla="*/ 157472 w 2842073"/>
              <a:gd name="connsiteY37" fmla="*/ 276197 h 1953151"/>
              <a:gd name="connsiteX38" fmla="*/ 75348 w 2842073"/>
              <a:gd name="connsiteY38" fmla="*/ 166883 h 1953151"/>
              <a:gd name="connsiteX39" fmla="*/ 0 w 2842073"/>
              <a:gd name="connsiteY39" fmla="*/ 24328 h 1953151"/>
              <a:gd name="connsiteX0" fmla="*/ 2842073 w 2842073"/>
              <a:gd name="connsiteY0" fmla="*/ 1953151 h 1953151"/>
              <a:gd name="connsiteX1" fmla="*/ 2728966 w 2842073"/>
              <a:gd name="connsiteY1" fmla="*/ 1716240 h 1953151"/>
              <a:gd name="connsiteX2" fmla="*/ 2616797 w 2842073"/>
              <a:gd name="connsiteY2" fmla="*/ 1649160 h 1953151"/>
              <a:gd name="connsiteX3" fmla="*/ 2497127 w 2842073"/>
              <a:gd name="connsiteY3" fmla="*/ 1609271 h 1953151"/>
              <a:gd name="connsiteX4" fmla="*/ 2398936 w 2842073"/>
              <a:gd name="connsiteY4" fmla="*/ 1618476 h 1953151"/>
              <a:gd name="connsiteX5" fmla="*/ 2325294 w 2842073"/>
              <a:gd name="connsiteY5" fmla="*/ 1572449 h 1953151"/>
              <a:gd name="connsiteX6" fmla="*/ 2208692 w 2842073"/>
              <a:gd name="connsiteY6" fmla="*/ 1541765 h 1953151"/>
              <a:gd name="connsiteX7" fmla="*/ 2116638 w 2842073"/>
              <a:gd name="connsiteY7" fmla="*/ 1504943 h 1953151"/>
              <a:gd name="connsiteX8" fmla="*/ 2052201 w 2842073"/>
              <a:gd name="connsiteY8" fmla="*/ 1517217 h 1953151"/>
              <a:gd name="connsiteX9" fmla="*/ 1987763 w 2842073"/>
              <a:gd name="connsiteY9" fmla="*/ 1409821 h 1953151"/>
              <a:gd name="connsiteX10" fmla="*/ 1926394 w 2842073"/>
              <a:gd name="connsiteY10" fmla="*/ 1320836 h 1953151"/>
              <a:gd name="connsiteX11" fmla="*/ 1911052 w 2842073"/>
              <a:gd name="connsiteY11" fmla="*/ 1185824 h 1953151"/>
              <a:gd name="connsiteX12" fmla="*/ 2021516 w 2842073"/>
              <a:gd name="connsiteY12" fmla="*/ 1035469 h 1953151"/>
              <a:gd name="connsiteX13" fmla="*/ 2055269 w 2842073"/>
              <a:gd name="connsiteY13" fmla="*/ 964895 h 1953151"/>
              <a:gd name="connsiteX14" fmla="*/ 1878066 w 2842073"/>
              <a:gd name="connsiteY14" fmla="*/ 799528 h 1953151"/>
              <a:gd name="connsiteX15" fmla="*/ 1820266 w 2842073"/>
              <a:gd name="connsiteY15" fmla="*/ 804707 h 1953151"/>
              <a:gd name="connsiteX16" fmla="*/ 1684391 w 2842073"/>
              <a:gd name="connsiteY16" fmla="*/ 745553 h 1953151"/>
              <a:gd name="connsiteX17" fmla="*/ 1584517 w 2842073"/>
              <a:gd name="connsiteY17" fmla="*/ 739299 h 1953151"/>
              <a:gd name="connsiteX18" fmla="*/ 1413962 w 2842073"/>
              <a:gd name="connsiteY18" fmla="*/ 793061 h 1953151"/>
              <a:gd name="connsiteX19" fmla="*/ 1398620 w 2842073"/>
              <a:gd name="connsiteY19" fmla="*/ 823746 h 1953151"/>
              <a:gd name="connsiteX20" fmla="*/ 1174622 w 2842073"/>
              <a:gd name="connsiteY20" fmla="*/ 888183 h 1953151"/>
              <a:gd name="connsiteX21" fmla="*/ 1189965 w 2842073"/>
              <a:gd name="connsiteY21" fmla="*/ 710213 h 1953151"/>
              <a:gd name="connsiteX22" fmla="*/ 1232923 w 2842073"/>
              <a:gd name="connsiteY22" fmla="*/ 590543 h 1953151"/>
              <a:gd name="connsiteX23" fmla="*/ 1196102 w 2842073"/>
              <a:gd name="connsiteY23" fmla="*/ 467805 h 1953151"/>
              <a:gd name="connsiteX24" fmla="*/ 1150075 w 2842073"/>
              <a:gd name="connsiteY24" fmla="*/ 311313 h 1953151"/>
              <a:gd name="connsiteX25" fmla="*/ 1189965 w 2842073"/>
              <a:gd name="connsiteY25" fmla="*/ 99590 h 1953151"/>
              <a:gd name="connsiteX26" fmla="*/ 1075154 w 2842073"/>
              <a:gd name="connsiteY26" fmla="*/ 91663 h 1953151"/>
              <a:gd name="connsiteX27" fmla="*/ 909859 w 2842073"/>
              <a:gd name="connsiteY27" fmla="*/ 2395 h 1953151"/>
              <a:gd name="connsiteX28" fmla="*/ 780585 w 2842073"/>
              <a:gd name="connsiteY28" fmla="*/ 201048 h 1953151"/>
              <a:gd name="connsiteX29" fmla="*/ 741690 w 2842073"/>
              <a:gd name="connsiteY29" fmla="*/ 473742 h 1953151"/>
              <a:gd name="connsiteX30" fmla="*/ 573205 w 2842073"/>
              <a:gd name="connsiteY30" fmla="*/ 550653 h 1953151"/>
              <a:gd name="connsiteX31" fmla="*/ 579342 w 2842073"/>
              <a:gd name="connsiteY31" fmla="*/ 599748 h 1953151"/>
              <a:gd name="connsiteX32" fmla="*/ 450467 w 2842073"/>
              <a:gd name="connsiteY32" fmla="*/ 639638 h 1953151"/>
              <a:gd name="connsiteX33" fmla="*/ 297044 w 2842073"/>
              <a:gd name="connsiteY33" fmla="*/ 641130 h 1953151"/>
              <a:gd name="connsiteX34" fmla="*/ 212491 w 2842073"/>
              <a:gd name="connsiteY34" fmla="*/ 610999 h 1953151"/>
              <a:gd name="connsiteX35" fmla="*/ 206141 w 2842073"/>
              <a:gd name="connsiteY35" fmla="*/ 477777 h 1953151"/>
              <a:gd name="connsiteX36" fmla="*/ 156193 w 2842073"/>
              <a:gd name="connsiteY36" fmla="*/ 373237 h 1953151"/>
              <a:gd name="connsiteX37" fmla="*/ 157472 w 2842073"/>
              <a:gd name="connsiteY37" fmla="*/ 276197 h 1953151"/>
              <a:gd name="connsiteX38" fmla="*/ 75348 w 2842073"/>
              <a:gd name="connsiteY38" fmla="*/ 166883 h 1953151"/>
              <a:gd name="connsiteX39" fmla="*/ 0 w 2842073"/>
              <a:gd name="connsiteY39" fmla="*/ 24328 h 1953151"/>
              <a:gd name="connsiteX0" fmla="*/ 2842073 w 2842073"/>
              <a:gd name="connsiteY0" fmla="*/ 1951632 h 1951632"/>
              <a:gd name="connsiteX1" fmla="*/ 2728966 w 2842073"/>
              <a:gd name="connsiteY1" fmla="*/ 1714721 h 1951632"/>
              <a:gd name="connsiteX2" fmla="*/ 2616797 w 2842073"/>
              <a:gd name="connsiteY2" fmla="*/ 1647641 h 1951632"/>
              <a:gd name="connsiteX3" fmla="*/ 2497127 w 2842073"/>
              <a:gd name="connsiteY3" fmla="*/ 1607752 h 1951632"/>
              <a:gd name="connsiteX4" fmla="*/ 2398936 w 2842073"/>
              <a:gd name="connsiteY4" fmla="*/ 1616957 h 1951632"/>
              <a:gd name="connsiteX5" fmla="*/ 2325294 w 2842073"/>
              <a:gd name="connsiteY5" fmla="*/ 1570930 h 1951632"/>
              <a:gd name="connsiteX6" fmla="*/ 2208692 w 2842073"/>
              <a:gd name="connsiteY6" fmla="*/ 1540246 h 1951632"/>
              <a:gd name="connsiteX7" fmla="*/ 2116638 w 2842073"/>
              <a:gd name="connsiteY7" fmla="*/ 1503424 h 1951632"/>
              <a:gd name="connsiteX8" fmla="*/ 2052201 w 2842073"/>
              <a:gd name="connsiteY8" fmla="*/ 1515698 h 1951632"/>
              <a:gd name="connsiteX9" fmla="*/ 1987763 w 2842073"/>
              <a:gd name="connsiteY9" fmla="*/ 1408302 h 1951632"/>
              <a:gd name="connsiteX10" fmla="*/ 1926394 w 2842073"/>
              <a:gd name="connsiteY10" fmla="*/ 1319317 h 1951632"/>
              <a:gd name="connsiteX11" fmla="*/ 1911052 w 2842073"/>
              <a:gd name="connsiteY11" fmla="*/ 1184305 h 1951632"/>
              <a:gd name="connsiteX12" fmla="*/ 2021516 w 2842073"/>
              <a:gd name="connsiteY12" fmla="*/ 1033950 h 1951632"/>
              <a:gd name="connsiteX13" fmla="*/ 2055269 w 2842073"/>
              <a:gd name="connsiteY13" fmla="*/ 963376 h 1951632"/>
              <a:gd name="connsiteX14" fmla="*/ 1878066 w 2842073"/>
              <a:gd name="connsiteY14" fmla="*/ 798009 h 1951632"/>
              <a:gd name="connsiteX15" fmla="*/ 1820266 w 2842073"/>
              <a:gd name="connsiteY15" fmla="*/ 803188 h 1951632"/>
              <a:gd name="connsiteX16" fmla="*/ 1684391 w 2842073"/>
              <a:gd name="connsiteY16" fmla="*/ 744034 h 1951632"/>
              <a:gd name="connsiteX17" fmla="*/ 1584517 w 2842073"/>
              <a:gd name="connsiteY17" fmla="*/ 737780 h 1951632"/>
              <a:gd name="connsiteX18" fmla="*/ 1413962 w 2842073"/>
              <a:gd name="connsiteY18" fmla="*/ 791542 h 1951632"/>
              <a:gd name="connsiteX19" fmla="*/ 1398620 w 2842073"/>
              <a:gd name="connsiteY19" fmla="*/ 822227 h 1951632"/>
              <a:gd name="connsiteX20" fmla="*/ 1174622 w 2842073"/>
              <a:gd name="connsiteY20" fmla="*/ 886664 h 1951632"/>
              <a:gd name="connsiteX21" fmla="*/ 1189965 w 2842073"/>
              <a:gd name="connsiteY21" fmla="*/ 708694 h 1951632"/>
              <a:gd name="connsiteX22" fmla="*/ 1232923 w 2842073"/>
              <a:gd name="connsiteY22" fmla="*/ 589024 h 1951632"/>
              <a:gd name="connsiteX23" fmla="*/ 1196102 w 2842073"/>
              <a:gd name="connsiteY23" fmla="*/ 466286 h 1951632"/>
              <a:gd name="connsiteX24" fmla="*/ 1150075 w 2842073"/>
              <a:gd name="connsiteY24" fmla="*/ 309794 h 1951632"/>
              <a:gd name="connsiteX25" fmla="*/ 1189965 w 2842073"/>
              <a:gd name="connsiteY25" fmla="*/ 98071 h 1951632"/>
              <a:gd name="connsiteX26" fmla="*/ 1063278 w 2842073"/>
              <a:gd name="connsiteY26" fmla="*/ 125770 h 1951632"/>
              <a:gd name="connsiteX27" fmla="*/ 909859 w 2842073"/>
              <a:gd name="connsiteY27" fmla="*/ 876 h 1951632"/>
              <a:gd name="connsiteX28" fmla="*/ 780585 w 2842073"/>
              <a:gd name="connsiteY28" fmla="*/ 199529 h 1951632"/>
              <a:gd name="connsiteX29" fmla="*/ 741690 w 2842073"/>
              <a:gd name="connsiteY29" fmla="*/ 472223 h 1951632"/>
              <a:gd name="connsiteX30" fmla="*/ 573205 w 2842073"/>
              <a:gd name="connsiteY30" fmla="*/ 549134 h 1951632"/>
              <a:gd name="connsiteX31" fmla="*/ 579342 w 2842073"/>
              <a:gd name="connsiteY31" fmla="*/ 598229 h 1951632"/>
              <a:gd name="connsiteX32" fmla="*/ 450467 w 2842073"/>
              <a:gd name="connsiteY32" fmla="*/ 638119 h 1951632"/>
              <a:gd name="connsiteX33" fmla="*/ 297044 w 2842073"/>
              <a:gd name="connsiteY33" fmla="*/ 639611 h 1951632"/>
              <a:gd name="connsiteX34" fmla="*/ 212491 w 2842073"/>
              <a:gd name="connsiteY34" fmla="*/ 609480 h 1951632"/>
              <a:gd name="connsiteX35" fmla="*/ 206141 w 2842073"/>
              <a:gd name="connsiteY35" fmla="*/ 476258 h 1951632"/>
              <a:gd name="connsiteX36" fmla="*/ 156193 w 2842073"/>
              <a:gd name="connsiteY36" fmla="*/ 371718 h 1951632"/>
              <a:gd name="connsiteX37" fmla="*/ 157472 w 2842073"/>
              <a:gd name="connsiteY37" fmla="*/ 274678 h 1951632"/>
              <a:gd name="connsiteX38" fmla="*/ 75348 w 2842073"/>
              <a:gd name="connsiteY38" fmla="*/ 165364 h 1951632"/>
              <a:gd name="connsiteX39" fmla="*/ 0 w 2842073"/>
              <a:gd name="connsiteY39" fmla="*/ 22809 h 1951632"/>
              <a:gd name="connsiteX0" fmla="*/ 2842073 w 2842073"/>
              <a:gd name="connsiteY0" fmla="*/ 1951702 h 1951702"/>
              <a:gd name="connsiteX1" fmla="*/ 2728966 w 2842073"/>
              <a:gd name="connsiteY1" fmla="*/ 1714791 h 1951702"/>
              <a:gd name="connsiteX2" fmla="*/ 2616797 w 2842073"/>
              <a:gd name="connsiteY2" fmla="*/ 1647711 h 1951702"/>
              <a:gd name="connsiteX3" fmla="*/ 2497127 w 2842073"/>
              <a:gd name="connsiteY3" fmla="*/ 1607822 h 1951702"/>
              <a:gd name="connsiteX4" fmla="*/ 2398936 w 2842073"/>
              <a:gd name="connsiteY4" fmla="*/ 1617027 h 1951702"/>
              <a:gd name="connsiteX5" fmla="*/ 2325294 w 2842073"/>
              <a:gd name="connsiteY5" fmla="*/ 1571000 h 1951702"/>
              <a:gd name="connsiteX6" fmla="*/ 2208692 w 2842073"/>
              <a:gd name="connsiteY6" fmla="*/ 1540316 h 1951702"/>
              <a:gd name="connsiteX7" fmla="*/ 2116638 w 2842073"/>
              <a:gd name="connsiteY7" fmla="*/ 1503494 h 1951702"/>
              <a:gd name="connsiteX8" fmla="*/ 2052201 w 2842073"/>
              <a:gd name="connsiteY8" fmla="*/ 1515768 h 1951702"/>
              <a:gd name="connsiteX9" fmla="*/ 1987763 w 2842073"/>
              <a:gd name="connsiteY9" fmla="*/ 1408372 h 1951702"/>
              <a:gd name="connsiteX10" fmla="*/ 1926394 w 2842073"/>
              <a:gd name="connsiteY10" fmla="*/ 1319387 h 1951702"/>
              <a:gd name="connsiteX11" fmla="*/ 1911052 w 2842073"/>
              <a:gd name="connsiteY11" fmla="*/ 1184375 h 1951702"/>
              <a:gd name="connsiteX12" fmla="*/ 2021516 w 2842073"/>
              <a:gd name="connsiteY12" fmla="*/ 1034020 h 1951702"/>
              <a:gd name="connsiteX13" fmla="*/ 2055269 w 2842073"/>
              <a:gd name="connsiteY13" fmla="*/ 963446 h 1951702"/>
              <a:gd name="connsiteX14" fmla="*/ 1878066 w 2842073"/>
              <a:gd name="connsiteY14" fmla="*/ 798079 h 1951702"/>
              <a:gd name="connsiteX15" fmla="*/ 1820266 w 2842073"/>
              <a:gd name="connsiteY15" fmla="*/ 803258 h 1951702"/>
              <a:gd name="connsiteX16" fmla="*/ 1684391 w 2842073"/>
              <a:gd name="connsiteY16" fmla="*/ 744104 h 1951702"/>
              <a:gd name="connsiteX17" fmla="*/ 1584517 w 2842073"/>
              <a:gd name="connsiteY17" fmla="*/ 737850 h 1951702"/>
              <a:gd name="connsiteX18" fmla="*/ 1413962 w 2842073"/>
              <a:gd name="connsiteY18" fmla="*/ 791612 h 1951702"/>
              <a:gd name="connsiteX19" fmla="*/ 1398620 w 2842073"/>
              <a:gd name="connsiteY19" fmla="*/ 822297 h 1951702"/>
              <a:gd name="connsiteX20" fmla="*/ 1174622 w 2842073"/>
              <a:gd name="connsiteY20" fmla="*/ 886734 h 1951702"/>
              <a:gd name="connsiteX21" fmla="*/ 1189965 w 2842073"/>
              <a:gd name="connsiteY21" fmla="*/ 708764 h 1951702"/>
              <a:gd name="connsiteX22" fmla="*/ 1232923 w 2842073"/>
              <a:gd name="connsiteY22" fmla="*/ 589094 h 1951702"/>
              <a:gd name="connsiteX23" fmla="*/ 1196102 w 2842073"/>
              <a:gd name="connsiteY23" fmla="*/ 466356 h 1951702"/>
              <a:gd name="connsiteX24" fmla="*/ 1150075 w 2842073"/>
              <a:gd name="connsiteY24" fmla="*/ 309864 h 1951702"/>
              <a:gd name="connsiteX25" fmla="*/ 1178090 w 2842073"/>
              <a:gd name="connsiteY25" fmla="*/ 157518 h 1951702"/>
              <a:gd name="connsiteX26" fmla="*/ 1063278 w 2842073"/>
              <a:gd name="connsiteY26" fmla="*/ 125840 h 1951702"/>
              <a:gd name="connsiteX27" fmla="*/ 909859 w 2842073"/>
              <a:gd name="connsiteY27" fmla="*/ 946 h 1951702"/>
              <a:gd name="connsiteX28" fmla="*/ 780585 w 2842073"/>
              <a:gd name="connsiteY28" fmla="*/ 199599 h 1951702"/>
              <a:gd name="connsiteX29" fmla="*/ 741690 w 2842073"/>
              <a:gd name="connsiteY29" fmla="*/ 472293 h 1951702"/>
              <a:gd name="connsiteX30" fmla="*/ 573205 w 2842073"/>
              <a:gd name="connsiteY30" fmla="*/ 549204 h 1951702"/>
              <a:gd name="connsiteX31" fmla="*/ 579342 w 2842073"/>
              <a:gd name="connsiteY31" fmla="*/ 598299 h 1951702"/>
              <a:gd name="connsiteX32" fmla="*/ 450467 w 2842073"/>
              <a:gd name="connsiteY32" fmla="*/ 638189 h 1951702"/>
              <a:gd name="connsiteX33" fmla="*/ 297044 w 2842073"/>
              <a:gd name="connsiteY33" fmla="*/ 639681 h 1951702"/>
              <a:gd name="connsiteX34" fmla="*/ 212491 w 2842073"/>
              <a:gd name="connsiteY34" fmla="*/ 609550 h 1951702"/>
              <a:gd name="connsiteX35" fmla="*/ 206141 w 2842073"/>
              <a:gd name="connsiteY35" fmla="*/ 476328 h 1951702"/>
              <a:gd name="connsiteX36" fmla="*/ 156193 w 2842073"/>
              <a:gd name="connsiteY36" fmla="*/ 371788 h 1951702"/>
              <a:gd name="connsiteX37" fmla="*/ 157472 w 2842073"/>
              <a:gd name="connsiteY37" fmla="*/ 274748 h 1951702"/>
              <a:gd name="connsiteX38" fmla="*/ 75348 w 2842073"/>
              <a:gd name="connsiteY38" fmla="*/ 165434 h 1951702"/>
              <a:gd name="connsiteX39" fmla="*/ 0 w 2842073"/>
              <a:gd name="connsiteY39" fmla="*/ 22879 h 1951702"/>
              <a:gd name="connsiteX0" fmla="*/ 2842073 w 2842073"/>
              <a:gd name="connsiteY0" fmla="*/ 1955488 h 1955488"/>
              <a:gd name="connsiteX1" fmla="*/ 2728966 w 2842073"/>
              <a:gd name="connsiteY1" fmla="*/ 1718577 h 1955488"/>
              <a:gd name="connsiteX2" fmla="*/ 2616797 w 2842073"/>
              <a:gd name="connsiteY2" fmla="*/ 1651497 h 1955488"/>
              <a:gd name="connsiteX3" fmla="*/ 2497127 w 2842073"/>
              <a:gd name="connsiteY3" fmla="*/ 1611608 h 1955488"/>
              <a:gd name="connsiteX4" fmla="*/ 2398936 w 2842073"/>
              <a:gd name="connsiteY4" fmla="*/ 1620813 h 1955488"/>
              <a:gd name="connsiteX5" fmla="*/ 2325294 w 2842073"/>
              <a:gd name="connsiteY5" fmla="*/ 1574786 h 1955488"/>
              <a:gd name="connsiteX6" fmla="*/ 2208692 w 2842073"/>
              <a:gd name="connsiteY6" fmla="*/ 1544102 h 1955488"/>
              <a:gd name="connsiteX7" fmla="*/ 2116638 w 2842073"/>
              <a:gd name="connsiteY7" fmla="*/ 1507280 h 1955488"/>
              <a:gd name="connsiteX8" fmla="*/ 2052201 w 2842073"/>
              <a:gd name="connsiteY8" fmla="*/ 1519554 h 1955488"/>
              <a:gd name="connsiteX9" fmla="*/ 1987763 w 2842073"/>
              <a:gd name="connsiteY9" fmla="*/ 1412158 h 1955488"/>
              <a:gd name="connsiteX10" fmla="*/ 1926394 w 2842073"/>
              <a:gd name="connsiteY10" fmla="*/ 1323173 h 1955488"/>
              <a:gd name="connsiteX11" fmla="*/ 1911052 w 2842073"/>
              <a:gd name="connsiteY11" fmla="*/ 1188161 h 1955488"/>
              <a:gd name="connsiteX12" fmla="*/ 2021516 w 2842073"/>
              <a:gd name="connsiteY12" fmla="*/ 1037806 h 1955488"/>
              <a:gd name="connsiteX13" fmla="*/ 2055269 w 2842073"/>
              <a:gd name="connsiteY13" fmla="*/ 967232 h 1955488"/>
              <a:gd name="connsiteX14" fmla="*/ 1878066 w 2842073"/>
              <a:gd name="connsiteY14" fmla="*/ 801865 h 1955488"/>
              <a:gd name="connsiteX15" fmla="*/ 1820266 w 2842073"/>
              <a:gd name="connsiteY15" fmla="*/ 807044 h 1955488"/>
              <a:gd name="connsiteX16" fmla="*/ 1684391 w 2842073"/>
              <a:gd name="connsiteY16" fmla="*/ 747890 h 1955488"/>
              <a:gd name="connsiteX17" fmla="*/ 1584517 w 2842073"/>
              <a:gd name="connsiteY17" fmla="*/ 741636 h 1955488"/>
              <a:gd name="connsiteX18" fmla="*/ 1413962 w 2842073"/>
              <a:gd name="connsiteY18" fmla="*/ 795398 h 1955488"/>
              <a:gd name="connsiteX19" fmla="*/ 1398620 w 2842073"/>
              <a:gd name="connsiteY19" fmla="*/ 826083 h 1955488"/>
              <a:gd name="connsiteX20" fmla="*/ 1174622 w 2842073"/>
              <a:gd name="connsiteY20" fmla="*/ 890520 h 1955488"/>
              <a:gd name="connsiteX21" fmla="*/ 1189965 w 2842073"/>
              <a:gd name="connsiteY21" fmla="*/ 712550 h 1955488"/>
              <a:gd name="connsiteX22" fmla="*/ 1232923 w 2842073"/>
              <a:gd name="connsiteY22" fmla="*/ 592880 h 1955488"/>
              <a:gd name="connsiteX23" fmla="*/ 1196102 w 2842073"/>
              <a:gd name="connsiteY23" fmla="*/ 470142 h 1955488"/>
              <a:gd name="connsiteX24" fmla="*/ 1150075 w 2842073"/>
              <a:gd name="connsiteY24" fmla="*/ 313650 h 1955488"/>
              <a:gd name="connsiteX25" fmla="*/ 1178090 w 2842073"/>
              <a:gd name="connsiteY25" fmla="*/ 161304 h 1955488"/>
              <a:gd name="connsiteX26" fmla="*/ 1057340 w 2842073"/>
              <a:gd name="connsiteY26" fmla="*/ 70249 h 1955488"/>
              <a:gd name="connsiteX27" fmla="*/ 909859 w 2842073"/>
              <a:gd name="connsiteY27" fmla="*/ 4732 h 1955488"/>
              <a:gd name="connsiteX28" fmla="*/ 780585 w 2842073"/>
              <a:gd name="connsiteY28" fmla="*/ 203385 h 1955488"/>
              <a:gd name="connsiteX29" fmla="*/ 741690 w 2842073"/>
              <a:gd name="connsiteY29" fmla="*/ 476079 h 1955488"/>
              <a:gd name="connsiteX30" fmla="*/ 573205 w 2842073"/>
              <a:gd name="connsiteY30" fmla="*/ 552990 h 1955488"/>
              <a:gd name="connsiteX31" fmla="*/ 579342 w 2842073"/>
              <a:gd name="connsiteY31" fmla="*/ 602085 h 1955488"/>
              <a:gd name="connsiteX32" fmla="*/ 450467 w 2842073"/>
              <a:gd name="connsiteY32" fmla="*/ 641975 h 1955488"/>
              <a:gd name="connsiteX33" fmla="*/ 297044 w 2842073"/>
              <a:gd name="connsiteY33" fmla="*/ 643467 h 1955488"/>
              <a:gd name="connsiteX34" fmla="*/ 212491 w 2842073"/>
              <a:gd name="connsiteY34" fmla="*/ 613336 h 1955488"/>
              <a:gd name="connsiteX35" fmla="*/ 206141 w 2842073"/>
              <a:gd name="connsiteY35" fmla="*/ 480114 h 1955488"/>
              <a:gd name="connsiteX36" fmla="*/ 156193 w 2842073"/>
              <a:gd name="connsiteY36" fmla="*/ 375574 h 1955488"/>
              <a:gd name="connsiteX37" fmla="*/ 157472 w 2842073"/>
              <a:gd name="connsiteY37" fmla="*/ 278534 h 1955488"/>
              <a:gd name="connsiteX38" fmla="*/ 75348 w 2842073"/>
              <a:gd name="connsiteY38" fmla="*/ 169220 h 1955488"/>
              <a:gd name="connsiteX39" fmla="*/ 0 w 2842073"/>
              <a:gd name="connsiteY39" fmla="*/ 26665 h 1955488"/>
              <a:gd name="connsiteX0" fmla="*/ 2842073 w 2842073"/>
              <a:gd name="connsiteY0" fmla="*/ 1955328 h 1955328"/>
              <a:gd name="connsiteX1" fmla="*/ 2728966 w 2842073"/>
              <a:gd name="connsiteY1" fmla="*/ 1718417 h 1955328"/>
              <a:gd name="connsiteX2" fmla="*/ 2616797 w 2842073"/>
              <a:gd name="connsiteY2" fmla="*/ 1651337 h 1955328"/>
              <a:gd name="connsiteX3" fmla="*/ 2497127 w 2842073"/>
              <a:gd name="connsiteY3" fmla="*/ 1611448 h 1955328"/>
              <a:gd name="connsiteX4" fmla="*/ 2398936 w 2842073"/>
              <a:gd name="connsiteY4" fmla="*/ 1620653 h 1955328"/>
              <a:gd name="connsiteX5" fmla="*/ 2325294 w 2842073"/>
              <a:gd name="connsiteY5" fmla="*/ 1574626 h 1955328"/>
              <a:gd name="connsiteX6" fmla="*/ 2208692 w 2842073"/>
              <a:gd name="connsiteY6" fmla="*/ 1543942 h 1955328"/>
              <a:gd name="connsiteX7" fmla="*/ 2116638 w 2842073"/>
              <a:gd name="connsiteY7" fmla="*/ 1507120 h 1955328"/>
              <a:gd name="connsiteX8" fmla="*/ 2052201 w 2842073"/>
              <a:gd name="connsiteY8" fmla="*/ 1519394 h 1955328"/>
              <a:gd name="connsiteX9" fmla="*/ 1987763 w 2842073"/>
              <a:gd name="connsiteY9" fmla="*/ 1411998 h 1955328"/>
              <a:gd name="connsiteX10" fmla="*/ 1926394 w 2842073"/>
              <a:gd name="connsiteY10" fmla="*/ 1323013 h 1955328"/>
              <a:gd name="connsiteX11" fmla="*/ 1911052 w 2842073"/>
              <a:gd name="connsiteY11" fmla="*/ 1188001 h 1955328"/>
              <a:gd name="connsiteX12" fmla="*/ 2021516 w 2842073"/>
              <a:gd name="connsiteY12" fmla="*/ 1037646 h 1955328"/>
              <a:gd name="connsiteX13" fmla="*/ 2055269 w 2842073"/>
              <a:gd name="connsiteY13" fmla="*/ 967072 h 1955328"/>
              <a:gd name="connsiteX14" fmla="*/ 1878066 w 2842073"/>
              <a:gd name="connsiteY14" fmla="*/ 801705 h 1955328"/>
              <a:gd name="connsiteX15" fmla="*/ 1820266 w 2842073"/>
              <a:gd name="connsiteY15" fmla="*/ 806884 h 1955328"/>
              <a:gd name="connsiteX16" fmla="*/ 1684391 w 2842073"/>
              <a:gd name="connsiteY16" fmla="*/ 747730 h 1955328"/>
              <a:gd name="connsiteX17" fmla="*/ 1584517 w 2842073"/>
              <a:gd name="connsiteY17" fmla="*/ 741476 h 1955328"/>
              <a:gd name="connsiteX18" fmla="*/ 1413962 w 2842073"/>
              <a:gd name="connsiteY18" fmla="*/ 795238 h 1955328"/>
              <a:gd name="connsiteX19" fmla="*/ 1398620 w 2842073"/>
              <a:gd name="connsiteY19" fmla="*/ 825923 h 1955328"/>
              <a:gd name="connsiteX20" fmla="*/ 1174622 w 2842073"/>
              <a:gd name="connsiteY20" fmla="*/ 890360 h 1955328"/>
              <a:gd name="connsiteX21" fmla="*/ 1189965 w 2842073"/>
              <a:gd name="connsiteY21" fmla="*/ 712390 h 1955328"/>
              <a:gd name="connsiteX22" fmla="*/ 1232923 w 2842073"/>
              <a:gd name="connsiteY22" fmla="*/ 592720 h 1955328"/>
              <a:gd name="connsiteX23" fmla="*/ 1196102 w 2842073"/>
              <a:gd name="connsiteY23" fmla="*/ 469982 h 1955328"/>
              <a:gd name="connsiteX24" fmla="*/ 1150075 w 2842073"/>
              <a:gd name="connsiteY24" fmla="*/ 313490 h 1955328"/>
              <a:gd name="connsiteX25" fmla="*/ 1118713 w 2842073"/>
              <a:gd name="connsiteY25" fmla="*/ 143331 h 1955328"/>
              <a:gd name="connsiteX26" fmla="*/ 1057340 w 2842073"/>
              <a:gd name="connsiteY26" fmla="*/ 70089 h 1955328"/>
              <a:gd name="connsiteX27" fmla="*/ 909859 w 2842073"/>
              <a:gd name="connsiteY27" fmla="*/ 4572 h 1955328"/>
              <a:gd name="connsiteX28" fmla="*/ 780585 w 2842073"/>
              <a:gd name="connsiteY28" fmla="*/ 203225 h 1955328"/>
              <a:gd name="connsiteX29" fmla="*/ 741690 w 2842073"/>
              <a:gd name="connsiteY29" fmla="*/ 475919 h 1955328"/>
              <a:gd name="connsiteX30" fmla="*/ 573205 w 2842073"/>
              <a:gd name="connsiteY30" fmla="*/ 552830 h 1955328"/>
              <a:gd name="connsiteX31" fmla="*/ 579342 w 2842073"/>
              <a:gd name="connsiteY31" fmla="*/ 601925 h 1955328"/>
              <a:gd name="connsiteX32" fmla="*/ 450467 w 2842073"/>
              <a:gd name="connsiteY32" fmla="*/ 641815 h 1955328"/>
              <a:gd name="connsiteX33" fmla="*/ 297044 w 2842073"/>
              <a:gd name="connsiteY33" fmla="*/ 643307 h 1955328"/>
              <a:gd name="connsiteX34" fmla="*/ 212491 w 2842073"/>
              <a:gd name="connsiteY34" fmla="*/ 613176 h 1955328"/>
              <a:gd name="connsiteX35" fmla="*/ 206141 w 2842073"/>
              <a:gd name="connsiteY35" fmla="*/ 479954 h 1955328"/>
              <a:gd name="connsiteX36" fmla="*/ 156193 w 2842073"/>
              <a:gd name="connsiteY36" fmla="*/ 375414 h 1955328"/>
              <a:gd name="connsiteX37" fmla="*/ 157472 w 2842073"/>
              <a:gd name="connsiteY37" fmla="*/ 278374 h 1955328"/>
              <a:gd name="connsiteX38" fmla="*/ 75348 w 2842073"/>
              <a:gd name="connsiteY38" fmla="*/ 169060 h 1955328"/>
              <a:gd name="connsiteX39" fmla="*/ 0 w 2842073"/>
              <a:gd name="connsiteY39" fmla="*/ 26505 h 195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842073" h="1955328">
                <a:moveTo>
                  <a:pt x="2842073" y="1955328"/>
                </a:moveTo>
                <a:cubicBezTo>
                  <a:pt x="2699177" y="1838301"/>
                  <a:pt x="2766512" y="1769082"/>
                  <a:pt x="2728966" y="1718417"/>
                </a:cubicBezTo>
                <a:cubicBezTo>
                  <a:pt x="2691420" y="1667752"/>
                  <a:pt x="2655437" y="1669165"/>
                  <a:pt x="2616797" y="1651337"/>
                </a:cubicBezTo>
                <a:cubicBezTo>
                  <a:pt x="2578157" y="1633509"/>
                  <a:pt x="2533437" y="1616562"/>
                  <a:pt x="2497127" y="1611448"/>
                </a:cubicBezTo>
                <a:cubicBezTo>
                  <a:pt x="2460817" y="1606334"/>
                  <a:pt x="2427575" y="1626790"/>
                  <a:pt x="2398936" y="1620653"/>
                </a:cubicBezTo>
                <a:cubicBezTo>
                  <a:pt x="2370297" y="1614516"/>
                  <a:pt x="2357001" y="1587411"/>
                  <a:pt x="2325294" y="1574626"/>
                </a:cubicBezTo>
                <a:cubicBezTo>
                  <a:pt x="2293587" y="1561841"/>
                  <a:pt x="2243468" y="1555193"/>
                  <a:pt x="2208692" y="1543942"/>
                </a:cubicBezTo>
                <a:cubicBezTo>
                  <a:pt x="2173916" y="1532691"/>
                  <a:pt x="2142720" y="1511211"/>
                  <a:pt x="2116638" y="1507120"/>
                </a:cubicBezTo>
                <a:cubicBezTo>
                  <a:pt x="2090556" y="1503029"/>
                  <a:pt x="2073680" y="1535248"/>
                  <a:pt x="2052201" y="1519394"/>
                </a:cubicBezTo>
                <a:cubicBezTo>
                  <a:pt x="2030722" y="1503540"/>
                  <a:pt x="2008731" y="1444728"/>
                  <a:pt x="1987763" y="1411998"/>
                </a:cubicBezTo>
                <a:cubicBezTo>
                  <a:pt x="1966795" y="1379268"/>
                  <a:pt x="1939179" y="1360346"/>
                  <a:pt x="1926394" y="1323013"/>
                </a:cubicBezTo>
                <a:cubicBezTo>
                  <a:pt x="1913609" y="1285680"/>
                  <a:pt x="1895198" y="1235562"/>
                  <a:pt x="1911052" y="1188001"/>
                </a:cubicBezTo>
                <a:cubicBezTo>
                  <a:pt x="1926906" y="1140440"/>
                  <a:pt x="1997480" y="1074467"/>
                  <a:pt x="2021516" y="1037646"/>
                </a:cubicBezTo>
                <a:cubicBezTo>
                  <a:pt x="2045552" y="1000825"/>
                  <a:pt x="2079177" y="1006395"/>
                  <a:pt x="2055269" y="967072"/>
                </a:cubicBezTo>
                <a:cubicBezTo>
                  <a:pt x="2031361" y="927749"/>
                  <a:pt x="1915116" y="825228"/>
                  <a:pt x="1878066" y="801705"/>
                </a:cubicBezTo>
                <a:cubicBezTo>
                  <a:pt x="1841016" y="778182"/>
                  <a:pt x="1890645" y="796830"/>
                  <a:pt x="1820266" y="806884"/>
                </a:cubicBezTo>
                <a:cubicBezTo>
                  <a:pt x="1749887" y="816938"/>
                  <a:pt x="1723682" y="758631"/>
                  <a:pt x="1684391" y="747730"/>
                </a:cubicBezTo>
                <a:cubicBezTo>
                  <a:pt x="1645100" y="736829"/>
                  <a:pt x="1629588" y="733558"/>
                  <a:pt x="1584517" y="741476"/>
                </a:cubicBezTo>
                <a:cubicBezTo>
                  <a:pt x="1539446" y="749394"/>
                  <a:pt x="1444945" y="781164"/>
                  <a:pt x="1413962" y="795238"/>
                </a:cubicBezTo>
                <a:cubicBezTo>
                  <a:pt x="1382979" y="809313"/>
                  <a:pt x="1438510" y="810069"/>
                  <a:pt x="1398620" y="825923"/>
                </a:cubicBezTo>
                <a:cubicBezTo>
                  <a:pt x="1358730" y="841777"/>
                  <a:pt x="1209398" y="909282"/>
                  <a:pt x="1174622" y="890360"/>
                </a:cubicBezTo>
                <a:cubicBezTo>
                  <a:pt x="1139846" y="871438"/>
                  <a:pt x="1180248" y="761997"/>
                  <a:pt x="1189965" y="712390"/>
                </a:cubicBezTo>
                <a:cubicBezTo>
                  <a:pt x="1199682" y="662783"/>
                  <a:pt x="1231900" y="633121"/>
                  <a:pt x="1232923" y="592720"/>
                </a:cubicBezTo>
                <a:cubicBezTo>
                  <a:pt x="1233946" y="552319"/>
                  <a:pt x="1209910" y="516520"/>
                  <a:pt x="1196102" y="469982"/>
                </a:cubicBezTo>
                <a:cubicBezTo>
                  <a:pt x="1182294" y="423444"/>
                  <a:pt x="1162973" y="367932"/>
                  <a:pt x="1150075" y="313490"/>
                </a:cubicBezTo>
                <a:cubicBezTo>
                  <a:pt x="1137177" y="259048"/>
                  <a:pt x="1134169" y="183898"/>
                  <a:pt x="1118713" y="143331"/>
                </a:cubicBezTo>
                <a:cubicBezTo>
                  <a:pt x="1103257" y="102764"/>
                  <a:pt x="1092149" y="93216"/>
                  <a:pt x="1057340" y="70089"/>
                </a:cubicBezTo>
                <a:cubicBezTo>
                  <a:pt x="1022531" y="46962"/>
                  <a:pt x="955985" y="-17617"/>
                  <a:pt x="909859" y="4572"/>
                </a:cubicBezTo>
                <a:cubicBezTo>
                  <a:pt x="863733" y="26761"/>
                  <a:pt x="808613" y="124667"/>
                  <a:pt x="780585" y="203225"/>
                </a:cubicBezTo>
                <a:cubicBezTo>
                  <a:pt x="752557" y="281783"/>
                  <a:pt x="776253" y="417652"/>
                  <a:pt x="741690" y="475919"/>
                </a:cubicBezTo>
                <a:cubicBezTo>
                  <a:pt x="707127" y="534186"/>
                  <a:pt x="600263" y="531829"/>
                  <a:pt x="573205" y="552830"/>
                </a:cubicBezTo>
                <a:cubicBezTo>
                  <a:pt x="546147" y="573831"/>
                  <a:pt x="599798" y="587094"/>
                  <a:pt x="579342" y="601925"/>
                </a:cubicBezTo>
                <a:cubicBezTo>
                  <a:pt x="558886" y="616756"/>
                  <a:pt x="497517" y="634918"/>
                  <a:pt x="450467" y="641815"/>
                </a:cubicBezTo>
                <a:cubicBezTo>
                  <a:pt x="403417" y="648712"/>
                  <a:pt x="336707" y="648080"/>
                  <a:pt x="297044" y="643307"/>
                </a:cubicBezTo>
                <a:cubicBezTo>
                  <a:pt x="257381" y="638534"/>
                  <a:pt x="227642" y="640402"/>
                  <a:pt x="212491" y="613176"/>
                </a:cubicBezTo>
                <a:cubicBezTo>
                  <a:pt x="197341" y="585951"/>
                  <a:pt x="215524" y="519581"/>
                  <a:pt x="206141" y="479954"/>
                </a:cubicBezTo>
                <a:cubicBezTo>
                  <a:pt x="196758" y="440327"/>
                  <a:pt x="164304" y="409011"/>
                  <a:pt x="156193" y="375414"/>
                </a:cubicBezTo>
                <a:cubicBezTo>
                  <a:pt x="148082" y="341817"/>
                  <a:pt x="170946" y="312766"/>
                  <a:pt x="157472" y="278374"/>
                </a:cubicBezTo>
                <a:cubicBezTo>
                  <a:pt x="143998" y="243982"/>
                  <a:pt x="81485" y="179288"/>
                  <a:pt x="75348" y="169060"/>
                </a:cubicBezTo>
                <a:cubicBezTo>
                  <a:pt x="69211" y="158832"/>
                  <a:pt x="9205" y="25993"/>
                  <a:pt x="0" y="2650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2" name="CaixaDeTexto 151"/>
          <p:cNvSpPr txBox="1"/>
          <p:nvPr/>
        </p:nvSpPr>
        <p:spPr>
          <a:xfrm>
            <a:off x="8602599" y="10163795"/>
            <a:ext cx="402674" cy="153888"/>
          </a:xfrm>
          <a:prstGeom prst="rect">
            <a:avLst/>
          </a:prstGeom>
          <a:noFill/>
        </p:spPr>
        <p:txBody>
          <a:bodyPr wrap="none" rtlCol="0">
            <a:spAutoFit/>
          </a:bodyPr>
          <a:lstStyle/>
          <a:p>
            <a:pPr algn="ctr"/>
            <a:r>
              <a:rPr lang="pt-BR" sz="400" b="1" dirty="0" smtClean="0">
                <a:latin typeface="Arial Black" panose="020B0A04020102020204" pitchFamily="34" charset="0"/>
                <a:cs typeface="Times New Roman" panose="02020603050405020304" pitchFamily="18" charset="0"/>
              </a:rPr>
              <a:t>Sapezal</a:t>
            </a:r>
            <a:endParaRPr lang="pt-BR" sz="400" b="1" dirty="0">
              <a:latin typeface="Arial Black" panose="020B0A04020102020204" pitchFamily="34" charset="0"/>
              <a:cs typeface="Times New Roman" panose="02020603050405020304" pitchFamily="18" charset="0"/>
            </a:endParaRPr>
          </a:p>
        </p:txBody>
      </p:sp>
      <p:sp>
        <p:nvSpPr>
          <p:cNvPr id="153" name="CaixaDeTexto 152"/>
          <p:cNvSpPr txBox="1"/>
          <p:nvPr/>
        </p:nvSpPr>
        <p:spPr>
          <a:xfrm>
            <a:off x="8962779" y="9780563"/>
            <a:ext cx="527709" cy="153888"/>
          </a:xfrm>
          <a:prstGeom prst="rect">
            <a:avLst/>
          </a:prstGeom>
          <a:noFill/>
        </p:spPr>
        <p:txBody>
          <a:bodyPr wrap="none" rtlCol="0">
            <a:spAutoFit/>
          </a:bodyPr>
          <a:lstStyle/>
          <a:p>
            <a:pPr algn="ctr"/>
            <a:r>
              <a:rPr lang="pt-BR" sz="400" b="1" dirty="0" smtClean="0">
                <a:latin typeface="Arial Black" panose="020B0A04020102020204" pitchFamily="34" charset="0"/>
                <a:cs typeface="Times New Roman" panose="02020603050405020304" pitchFamily="18" charset="0"/>
              </a:rPr>
              <a:t>Mundo Novo</a:t>
            </a:r>
            <a:endParaRPr lang="pt-BR" sz="400" b="1" dirty="0">
              <a:latin typeface="Arial Black" panose="020B0A04020102020204" pitchFamily="34" charset="0"/>
              <a:cs typeface="Times New Roman" panose="02020603050405020304" pitchFamily="18" charset="0"/>
            </a:endParaRPr>
          </a:p>
        </p:txBody>
      </p:sp>
      <p:sp>
        <p:nvSpPr>
          <p:cNvPr id="154" name="CaixaDeTexto 153"/>
          <p:cNvSpPr txBox="1"/>
          <p:nvPr/>
        </p:nvSpPr>
        <p:spPr>
          <a:xfrm>
            <a:off x="7717472" y="10323488"/>
            <a:ext cx="466795" cy="153888"/>
          </a:xfrm>
          <a:prstGeom prst="rect">
            <a:avLst/>
          </a:prstGeom>
          <a:noFill/>
        </p:spPr>
        <p:txBody>
          <a:bodyPr wrap="none" rtlCol="0">
            <a:spAutoFit/>
          </a:bodyPr>
          <a:lstStyle/>
          <a:p>
            <a:pPr algn="ctr"/>
            <a:r>
              <a:rPr lang="pt-BR" sz="400" b="1" dirty="0" smtClean="0">
                <a:latin typeface="Arial Black" panose="020B0A04020102020204" pitchFamily="34" charset="0"/>
                <a:cs typeface="Times New Roman" panose="02020603050405020304" pitchFamily="18" charset="0"/>
              </a:rPr>
              <a:t>Comodoro</a:t>
            </a:r>
            <a:endParaRPr lang="pt-BR" sz="400" b="1" dirty="0">
              <a:latin typeface="Arial Black" panose="020B0A04020102020204" pitchFamily="34" charset="0"/>
              <a:cs typeface="Times New Roman" panose="02020603050405020304" pitchFamily="18" charset="0"/>
            </a:endParaRPr>
          </a:p>
        </p:txBody>
      </p:sp>
      <p:sp>
        <p:nvSpPr>
          <p:cNvPr id="159" name="CaixaDeTexto 158"/>
          <p:cNvSpPr txBox="1"/>
          <p:nvPr/>
        </p:nvSpPr>
        <p:spPr>
          <a:xfrm>
            <a:off x="6273946" y="12249891"/>
            <a:ext cx="2417976" cy="861774"/>
          </a:xfrm>
          <a:prstGeom prst="rect">
            <a:avLst/>
          </a:prstGeom>
          <a:solidFill>
            <a:schemeClr val="bg2"/>
          </a:solidFill>
          <a:ln>
            <a:solidFill>
              <a:schemeClr val="bg2">
                <a:lumMod val="10000"/>
              </a:schemeClr>
            </a:solidFill>
          </a:ln>
        </p:spPr>
        <p:txBody>
          <a:bodyPr wrap="square" rtlCol="0">
            <a:spAutoFit/>
          </a:bodyPr>
          <a:lstStyle>
            <a:defPPr>
              <a:defRPr lang="pt-BR"/>
            </a:defPPr>
            <a:lvl1pPr algn="ctr">
              <a:defRPr sz="1000">
                <a:solidFill>
                  <a:schemeClr val="tx1">
                    <a:lumMod val="95000"/>
                    <a:lumOff val="5000"/>
                  </a:schemeClr>
                </a:solidFill>
                <a:latin typeface="Arial" panose="020B0604020202020204" pitchFamily="34" charset="0"/>
                <a:cs typeface="Arial" panose="020B0604020202020204" pitchFamily="34" charset="0"/>
              </a:defRPr>
            </a:lvl1pPr>
          </a:lstStyle>
          <a:p>
            <a:r>
              <a:rPr lang="pt-BR" b="1" dirty="0" smtClean="0"/>
              <a:t>Trecho: </a:t>
            </a:r>
            <a:r>
              <a:rPr lang="pt-BR" dirty="0" smtClean="0"/>
              <a:t>Mundo Novo/MT a Comodoro/MT</a:t>
            </a:r>
          </a:p>
          <a:p>
            <a:r>
              <a:rPr lang="pt-BR" dirty="0" smtClean="0"/>
              <a:t>Estação Parecis</a:t>
            </a:r>
          </a:p>
          <a:p>
            <a:r>
              <a:rPr lang="pt-BR" b="1" dirty="0"/>
              <a:t>Trecho: </a:t>
            </a:r>
            <a:r>
              <a:rPr lang="pt-BR" dirty="0" smtClean="0"/>
              <a:t>BR-364/MT (264 km)</a:t>
            </a:r>
          </a:p>
          <a:p>
            <a:r>
              <a:rPr lang="pt-BR" b="1" dirty="0">
                <a:solidFill>
                  <a:srgbClr val="FF0000"/>
                </a:solidFill>
              </a:rPr>
              <a:t>Obra Concluída</a:t>
            </a:r>
          </a:p>
        </p:txBody>
      </p:sp>
      <p:cxnSp>
        <p:nvCxnSpPr>
          <p:cNvPr id="161" name="Conector de seta reta 160"/>
          <p:cNvCxnSpPr>
            <a:stCxn id="159" idx="3"/>
            <a:endCxn id="101" idx="21"/>
          </p:cNvCxnSpPr>
          <p:nvPr/>
        </p:nvCxnSpPr>
        <p:spPr>
          <a:xfrm flipV="1">
            <a:off x="8691922" y="10642185"/>
            <a:ext cx="335476" cy="2038593"/>
          </a:xfrm>
          <a:prstGeom prst="straightConnector1">
            <a:avLst/>
          </a:prstGeom>
          <a:ln>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165" name="Conector de seta reta 164"/>
          <p:cNvCxnSpPr>
            <a:stCxn id="171" idx="3"/>
          </p:cNvCxnSpPr>
          <p:nvPr/>
        </p:nvCxnSpPr>
        <p:spPr>
          <a:xfrm flipV="1">
            <a:off x="7642087" y="10233313"/>
            <a:ext cx="960512" cy="1417412"/>
          </a:xfrm>
          <a:prstGeom prst="straightConnector1">
            <a:avLst/>
          </a:prstGeom>
          <a:ln>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sp>
        <p:nvSpPr>
          <p:cNvPr id="171" name="CaixaDeTexto 170"/>
          <p:cNvSpPr txBox="1"/>
          <p:nvPr/>
        </p:nvSpPr>
        <p:spPr>
          <a:xfrm>
            <a:off x="5276552" y="11142893"/>
            <a:ext cx="2365535" cy="1015663"/>
          </a:xfrm>
          <a:prstGeom prst="rect">
            <a:avLst/>
          </a:prstGeom>
          <a:solidFill>
            <a:schemeClr val="bg2"/>
          </a:solidFill>
          <a:ln>
            <a:solidFill>
              <a:schemeClr val="bg2">
                <a:lumMod val="10000"/>
              </a:schemeClr>
            </a:solidFill>
          </a:ln>
        </p:spPr>
        <p:txBody>
          <a:bodyPr wrap="square" rtlCol="0">
            <a:spAutoFit/>
          </a:bodyPr>
          <a:lstStyle>
            <a:defPPr>
              <a:defRPr lang="pt-BR"/>
            </a:defPPr>
            <a:lvl1pPr algn="ctr">
              <a:defRPr sz="1000">
                <a:solidFill>
                  <a:schemeClr val="tx1">
                    <a:lumMod val="95000"/>
                    <a:lumOff val="5000"/>
                  </a:schemeClr>
                </a:solidFill>
                <a:latin typeface="Arial" panose="020B0604020202020204" pitchFamily="34" charset="0"/>
                <a:cs typeface="Arial" panose="020B0604020202020204" pitchFamily="34" charset="0"/>
              </a:defRPr>
            </a:lvl1pPr>
          </a:lstStyle>
          <a:p>
            <a:r>
              <a:rPr lang="pt-BR" b="1" dirty="0" err="1" smtClean="0"/>
              <a:t>TIs</a:t>
            </a:r>
            <a:r>
              <a:rPr lang="pt-BR" b="1" dirty="0" smtClean="0"/>
              <a:t>: </a:t>
            </a:r>
            <a:r>
              <a:rPr lang="pt-BR" dirty="0" err="1" smtClean="0"/>
              <a:t>Utiariti</a:t>
            </a:r>
            <a:r>
              <a:rPr lang="pt-BR" dirty="0"/>
              <a:t>, </a:t>
            </a:r>
            <a:r>
              <a:rPr lang="pt-BR" dirty="0" err="1"/>
              <a:t>Tirecatinga</a:t>
            </a:r>
            <a:r>
              <a:rPr lang="pt-BR" dirty="0"/>
              <a:t>, </a:t>
            </a:r>
            <a:r>
              <a:rPr lang="pt-BR" dirty="0" err="1"/>
              <a:t>Manoki</a:t>
            </a:r>
            <a:r>
              <a:rPr lang="pt-BR" dirty="0"/>
              <a:t> e </a:t>
            </a:r>
            <a:r>
              <a:rPr lang="pt-BR" dirty="0" err="1"/>
              <a:t>Irantxe</a:t>
            </a:r>
            <a:endParaRPr lang="pt-BR" dirty="0"/>
          </a:p>
          <a:p>
            <a:r>
              <a:rPr lang="pt-BR" b="1" dirty="0" smtClean="0"/>
              <a:t>Trecho: </a:t>
            </a:r>
            <a:r>
              <a:rPr lang="pt-BR" dirty="0" smtClean="0"/>
              <a:t>Sapezal/MT a Novo Mundo/MT</a:t>
            </a:r>
          </a:p>
          <a:p>
            <a:r>
              <a:rPr lang="pt-BR" dirty="0" smtClean="0"/>
              <a:t>BR-364/MT (104,8 km)</a:t>
            </a:r>
          </a:p>
          <a:p>
            <a:r>
              <a:rPr lang="pt-BR" b="1" dirty="0">
                <a:solidFill>
                  <a:srgbClr val="FF0000"/>
                </a:solidFill>
              </a:rPr>
              <a:t>Obra Concluída</a:t>
            </a:r>
          </a:p>
        </p:txBody>
      </p:sp>
      <p:sp>
        <p:nvSpPr>
          <p:cNvPr id="129" name="Forma livre 128"/>
          <p:cNvSpPr/>
          <p:nvPr/>
        </p:nvSpPr>
        <p:spPr>
          <a:xfrm>
            <a:off x="4036715" y="7092542"/>
            <a:ext cx="1299459" cy="751141"/>
          </a:xfrm>
          <a:custGeom>
            <a:avLst/>
            <a:gdLst>
              <a:gd name="connsiteX0" fmla="*/ 0 w 1281694"/>
              <a:gd name="connsiteY0" fmla="*/ 691116 h 691116"/>
              <a:gd name="connsiteX1" fmla="*/ 425302 w 1281694"/>
              <a:gd name="connsiteY1" fmla="*/ 467833 h 691116"/>
              <a:gd name="connsiteX2" fmla="*/ 765544 w 1281694"/>
              <a:gd name="connsiteY2" fmla="*/ 244549 h 691116"/>
              <a:gd name="connsiteX3" fmla="*/ 1063255 w 1281694"/>
              <a:gd name="connsiteY3" fmla="*/ 138223 h 691116"/>
              <a:gd name="connsiteX4" fmla="*/ 1254641 w 1281694"/>
              <a:gd name="connsiteY4" fmla="*/ 95693 h 691116"/>
              <a:gd name="connsiteX5" fmla="*/ 1275907 w 1281694"/>
              <a:gd name="connsiteY5" fmla="*/ 0 h 691116"/>
              <a:gd name="connsiteX0" fmla="*/ 0 w 1277119"/>
              <a:gd name="connsiteY0" fmla="*/ 691116 h 691116"/>
              <a:gd name="connsiteX1" fmla="*/ 425302 w 1277119"/>
              <a:gd name="connsiteY1" fmla="*/ 467833 h 691116"/>
              <a:gd name="connsiteX2" fmla="*/ 765544 w 1277119"/>
              <a:gd name="connsiteY2" fmla="*/ 244549 h 691116"/>
              <a:gd name="connsiteX3" fmla="*/ 1063255 w 1277119"/>
              <a:gd name="connsiteY3" fmla="*/ 138223 h 691116"/>
              <a:gd name="connsiteX4" fmla="*/ 1222744 w 1277119"/>
              <a:gd name="connsiteY4" fmla="*/ 74428 h 691116"/>
              <a:gd name="connsiteX5" fmla="*/ 1275907 w 1277119"/>
              <a:gd name="connsiteY5" fmla="*/ 0 h 691116"/>
              <a:gd name="connsiteX0" fmla="*/ 0 w 1275907"/>
              <a:gd name="connsiteY0" fmla="*/ 740831 h 740831"/>
              <a:gd name="connsiteX1" fmla="*/ 425302 w 1275907"/>
              <a:gd name="connsiteY1" fmla="*/ 517548 h 740831"/>
              <a:gd name="connsiteX2" fmla="*/ 765544 w 1275907"/>
              <a:gd name="connsiteY2" fmla="*/ 294264 h 740831"/>
              <a:gd name="connsiteX3" fmla="*/ 1063255 w 1275907"/>
              <a:gd name="connsiteY3" fmla="*/ 187938 h 740831"/>
              <a:gd name="connsiteX4" fmla="*/ 1222744 w 1275907"/>
              <a:gd name="connsiteY4" fmla="*/ 124143 h 740831"/>
              <a:gd name="connsiteX5" fmla="*/ 1245263 w 1275907"/>
              <a:gd name="connsiteY5" fmla="*/ 1593 h 740831"/>
              <a:gd name="connsiteX6" fmla="*/ 1275907 w 1275907"/>
              <a:gd name="connsiteY6" fmla="*/ 49715 h 740831"/>
              <a:gd name="connsiteX0" fmla="*/ 0 w 1275907"/>
              <a:gd name="connsiteY0" fmla="*/ 740831 h 740831"/>
              <a:gd name="connsiteX1" fmla="*/ 425302 w 1275907"/>
              <a:gd name="connsiteY1" fmla="*/ 517548 h 740831"/>
              <a:gd name="connsiteX2" fmla="*/ 765544 w 1275907"/>
              <a:gd name="connsiteY2" fmla="*/ 294264 h 740831"/>
              <a:gd name="connsiteX3" fmla="*/ 1063255 w 1275907"/>
              <a:gd name="connsiteY3" fmla="*/ 187938 h 740831"/>
              <a:gd name="connsiteX4" fmla="*/ 1192599 w 1275907"/>
              <a:gd name="connsiteY4" fmla="*/ 114094 h 740831"/>
              <a:gd name="connsiteX5" fmla="*/ 1245263 w 1275907"/>
              <a:gd name="connsiteY5" fmla="*/ 1593 h 740831"/>
              <a:gd name="connsiteX6" fmla="*/ 1275907 w 1275907"/>
              <a:gd name="connsiteY6" fmla="*/ 49715 h 740831"/>
              <a:gd name="connsiteX0" fmla="*/ 0 w 1275907"/>
              <a:gd name="connsiteY0" fmla="*/ 740831 h 740831"/>
              <a:gd name="connsiteX1" fmla="*/ 425302 w 1275907"/>
              <a:gd name="connsiteY1" fmla="*/ 517548 h 740831"/>
              <a:gd name="connsiteX2" fmla="*/ 765544 w 1275907"/>
              <a:gd name="connsiteY2" fmla="*/ 294264 h 740831"/>
              <a:gd name="connsiteX3" fmla="*/ 1083351 w 1275907"/>
              <a:gd name="connsiteY3" fmla="*/ 213059 h 740831"/>
              <a:gd name="connsiteX4" fmla="*/ 1192599 w 1275907"/>
              <a:gd name="connsiteY4" fmla="*/ 114094 h 740831"/>
              <a:gd name="connsiteX5" fmla="*/ 1245263 w 1275907"/>
              <a:gd name="connsiteY5" fmla="*/ 1593 h 740831"/>
              <a:gd name="connsiteX6" fmla="*/ 1275907 w 1275907"/>
              <a:gd name="connsiteY6" fmla="*/ 49715 h 740831"/>
              <a:gd name="connsiteX0" fmla="*/ 0 w 1275907"/>
              <a:gd name="connsiteY0" fmla="*/ 740831 h 740831"/>
              <a:gd name="connsiteX1" fmla="*/ 425302 w 1275907"/>
              <a:gd name="connsiteY1" fmla="*/ 517548 h 740831"/>
              <a:gd name="connsiteX2" fmla="*/ 770569 w 1275907"/>
              <a:gd name="connsiteY2" fmla="*/ 324410 h 740831"/>
              <a:gd name="connsiteX3" fmla="*/ 1083351 w 1275907"/>
              <a:gd name="connsiteY3" fmla="*/ 213059 h 740831"/>
              <a:gd name="connsiteX4" fmla="*/ 1192599 w 1275907"/>
              <a:gd name="connsiteY4" fmla="*/ 114094 h 740831"/>
              <a:gd name="connsiteX5" fmla="*/ 1245263 w 1275907"/>
              <a:gd name="connsiteY5" fmla="*/ 1593 h 740831"/>
              <a:gd name="connsiteX6" fmla="*/ 1275907 w 1275907"/>
              <a:gd name="connsiteY6" fmla="*/ 49715 h 740831"/>
              <a:gd name="connsiteX0" fmla="*/ 0 w 1331173"/>
              <a:gd name="connsiteY0" fmla="*/ 745855 h 745855"/>
              <a:gd name="connsiteX1" fmla="*/ 480568 w 1331173"/>
              <a:gd name="connsiteY1" fmla="*/ 517548 h 745855"/>
              <a:gd name="connsiteX2" fmla="*/ 825835 w 1331173"/>
              <a:gd name="connsiteY2" fmla="*/ 324410 h 745855"/>
              <a:gd name="connsiteX3" fmla="*/ 1138617 w 1331173"/>
              <a:gd name="connsiteY3" fmla="*/ 213059 h 745855"/>
              <a:gd name="connsiteX4" fmla="*/ 1247865 w 1331173"/>
              <a:gd name="connsiteY4" fmla="*/ 114094 h 745855"/>
              <a:gd name="connsiteX5" fmla="*/ 1300529 w 1331173"/>
              <a:gd name="connsiteY5" fmla="*/ 1593 h 745855"/>
              <a:gd name="connsiteX6" fmla="*/ 1331173 w 1331173"/>
              <a:gd name="connsiteY6" fmla="*/ 49715 h 745855"/>
              <a:gd name="connsiteX0" fmla="*/ 0 w 1299459"/>
              <a:gd name="connsiteY0" fmla="*/ 751141 h 751141"/>
              <a:gd name="connsiteX1" fmla="*/ 448854 w 1299459"/>
              <a:gd name="connsiteY1" fmla="*/ 517548 h 751141"/>
              <a:gd name="connsiteX2" fmla="*/ 794121 w 1299459"/>
              <a:gd name="connsiteY2" fmla="*/ 324410 h 751141"/>
              <a:gd name="connsiteX3" fmla="*/ 1106903 w 1299459"/>
              <a:gd name="connsiteY3" fmla="*/ 213059 h 751141"/>
              <a:gd name="connsiteX4" fmla="*/ 1216151 w 1299459"/>
              <a:gd name="connsiteY4" fmla="*/ 114094 h 751141"/>
              <a:gd name="connsiteX5" fmla="*/ 1268815 w 1299459"/>
              <a:gd name="connsiteY5" fmla="*/ 1593 h 751141"/>
              <a:gd name="connsiteX6" fmla="*/ 1299459 w 1299459"/>
              <a:gd name="connsiteY6" fmla="*/ 49715 h 75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9459" h="751141">
                <a:moveTo>
                  <a:pt x="0" y="751141"/>
                </a:moveTo>
                <a:cubicBezTo>
                  <a:pt x="148855" y="676713"/>
                  <a:pt x="316501" y="588670"/>
                  <a:pt x="448854" y="517548"/>
                </a:cubicBezTo>
                <a:cubicBezTo>
                  <a:pt x="581207" y="446426"/>
                  <a:pt x="684446" y="375158"/>
                  <a:pt x="794121" y="324410"/>
                </a:cubicBezTo>
                <a:cubicBezTo>
                  <a:pt x="903796" y="273662"/>
                  <a:pt x="1036565" y="248112"/>
                  <a:pt x="1106903" y="213059"/>
                </a:cubicBezTo>
                <a:cubicBezTo>
                  <a:pt x="1177241" y="178006"/>
                  <a:pt x="1189166" y="149338"/>
                  <a:pt x="1216151" y="114094"/>
                </a:cubicBezTo>
                <a:cubicBezTo>
                  <a:pt x="1243136" y="78850"/>
                  <a:pt x="1259955" y="13998"/>
                  <a:pt x="1268815" y="1593"/>
                </a:cubicBezTo>
                <a:cubicBezTo>
                  <a:pt x="1277675" y="-10812"/>
                  <a:pt x="1298539" y="53418"/>
                  <a:pt x="1299459" y="49715"/>
                </a:cubicBez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80" name="CaixaDeTexto 179"/>
          <p:cNvSpPr txBox="1"/>
          <p:nvPr/>
        </p:nvSpPr>
        <p:spPr>
          <a:xfrm>
            <a:off x="1242443" y="9399353"/>
            <a:ext cx="1745495" cy="1785104"/>
          </a:xfrm>
          <a:prstGeom prst="rect">
            <a:avLst/>
          </a:prstGeom>
          <a:solidFill>
            <a:schemeClr val="bg2"/>
          </a:solidFill>
          <a:ln>
            <a:solidFill>
              <a:schemeClr val="bg2">
                <a:lumMod val="10000"/>
              </a:schemeClr>
            </a:solidFill>
          </a:ln>
        </p:spPr>
        <p:txBody>
          <a:bodyPr wrap="square" rtlCol="0">
            <a:spAutoFit/>
          </a:bodyPr>
          <a:lstStyle>
            <a:defPPr>
              <a:defRPr lang="pt-BR"/>
            </a:defPPr>
            <a:lvl1pPr algn="ctr">
              <a:defRPr sz="1000">
                <a:solidFill>
                  <a:schemeClr val="tx1">
                    <a:lumMod val="95000"/>
                    <a:lumOff val="5000"/>
                  </a:schemeClr>
                </a:solidFill>
                <a:latin typeface="Arial" panose="020B0604020202020204" pitchFamily="34" charset="0"/>
                <a:cs typeface="Arial" panose="020B0604020202020204" pitchFamily="34" charset="0"/>
              </a:defRPr>
            </a:lvl1pPr>
          </a:lstStyle>
          <a:p>
            <a:r>
              <a:rPr lang="pt-BR" b="1" dirty="0" err="1" smtClean="0"/>
              <a:t>TIs</a:t>
            </a:r>
            <a:r>
              <a:rPr lang="pt-BR" b="1" dirty="0" smtClean="0"/>
              <a:t>: </a:t>
            </a:r>
            <a:r>
              <a:rPr lang="pt-BR" dirty="0" err="1" smtClean="0"/>
              <a:t>Camicuã</a:t>
            </a:r>
            <a:r>
              <a:rPr lang="pt-BR" dirty="0" smtClean="0"/>
              <a:t>, Boca do Acre, Apurinã do KM 124, Monte Primaveira, Goiaba, Iquirema, Valparaízo, Jamamadi de Lourdes e da Aldeia Cajueiro, Caiapucá, Capaná e Maracajú II</a:t>
            </a:r>
          </a:p>
          <a:p>
            <a:r>
              <a:rPr lang="pt-BR" b="1" dirty="0"/>
              <a:t>Trecho: </a:t>
            </a:r>
            <a:r>
              <a:rPr lang="pt-BR" dirty="0" smtClean="0"/>
              <a:t>BR-317/AM (110 km)</a:t>
            </a:r>
          </a:p>
          <a:p>
            <a:r>
              <a:rPr lang="pt-BR" b="1" dirty="0" smtClean="0">
                <a:solidFill>
                  <a:srgbClr val="FF0000"/>
                </a:solidFill>
              </a:rPr>
              <a:t>Fase de  LI</a:t>
            </a:r>
          </a:p>
          <a:p>
            <a:r>
              <a:rPr lang="pt-BR" b="1" dirty="0">
                <a:solidFill>
                  <a:srgbClr val="FF0000"/>
                </a:solidFill>
              </a:rPr>
              <a:t>Pendência </a:t>
            </a:r>
            <a:r>
              <a:rPr lang="pt-BR" b="1" dirty="0" smtClean="0">
                <a:solidFill>
                  <a:srgbClr val="FF0000"/>
                </a:solidFill>
              </a:rPr>
              <a:t>FUNAI</a:t>
            </a:r>
            <a:endParaRPr lang="pt-BR" b="1" dirty="0">
              <a:solidFill>
                <a:srgbClr val="FF0000"/>
              </a:solidFill>
            </a:endParaRPr>
          </a:p>
        </p:txBody>
      </p:sp>
      <p:cxnSp>
        <p:nvCxnSpPr>
          <p:cNvPr id="181" name="Conector de seta reta 180"/>
          <p:cNvCxnSpPr>
            <a:stCxn id="180" idx="0"/>
          </p:cNvCxnSpPr>
          <p:nvPr/>
        </p:nvCxnSpPr>
        <p:spPr>
          <a:xfrm flipV="1">
            <a:off x="2115191" y="8029105"/>
            <a:ext cx="1647532" cy="1370248"/>
          </a:xfrm>
          <a:prstGeom prst="straightConnector1">
            <a:avLst/>
          </a:prstGeom>
          <a:ln>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sp>
        <p:nvSpPr>
          <p:cNvPr id="183" name="CaixaDeTexto 182"/>
          <p:cNvSpPr txBox="1"/>
          <p:nvPr/>
        </p:nvSpPr>
        <p:spPr>
          <a:xfrm rot="156973">
            <a:off x="10139097" y="11392658"/>
            <a:ext cx="365806" cy="169277"/>
          </a:xfrm>
          <a:prstGeom prst="rect">
            <a:avLst/>
          </a:prstGeom>
          <a:noFill/>
        </p:spPr>
        <p:txBody>
          <a:bodyPr wrap="none" rtlCol="0">
            <a:spAutoFit/>
          </a:bodyPr>
          <a:lstStyle>
            <a:defPPr>
              <a:defRPr lang="pt-BR"/>
            </a:defPPr>
            <a:lvl1pPr algn="ctr">
              <a:defRPr sz="1200">
                <a:solidFill>
                  <a:srgbClr val="0070C0"/>
                </a:solidFill>
                <a:latin typeface="Tw Cen MT Condensed Extra Bold" panose="020B0803020202020204" pitchFamily="34" charset="0"/>
              </a:defRPr>
            </a:lvl1pPr>
          </a:lstStyle>
          <a:p>
            <a:r>
              <a:rPr lang="en-US" sz="500" dirty="0" smtClean="0">
                <a:solidFill>
                  <a:schemeClr val="tx1">
                    <a:lumMod val="95000"/>
                    <a:lumOff val="5000"/>
                  </a:schemeClr>
                </a:solidFill>
              </a:rPr>
              <a:t>BR-364</a:t>
            </a:r>
            <a:endParaRPr lang="pt-BR" sz="500" dirty="0">
              <a:solidFill>
                <a:schemeClr val="tx1">
                  <a:lumMod val="95000"/>
                  <a:lumOff val="5000"/>
                </a:schemeClr>
              </a:solidFill>
            </a:endParaRPr>
          </a:p>
        </p:txBody>
      </p:sp>
      <p:sp>
        <p:nvSpPr>
          <p:cNvPr id="184" name="CaixaDeTexto 183"/>
          <p:cNvSpPr txBox="1"/>
          <p:nvPr/>
        </p:nvSpPr>
        <p:spPr>
          <a:xfrm rot="2612905">
            <a:off x="9652271" y="10662903"/>
            <a:ext cx="365806" cy="169277"/>
          </a:xfrm>
          <a:prstGeom prst="rect">
            <a:avLst/>
          </a:prstGeom>
          <a:noFill/>
        </p:spPr>
        <p:txBody>
          <a:bodyPr wrap="none" rtlCol="0">
            <a:spAutoFit/>
          </a:bodyPr>
          <a:lstStyle>
            <a:defPPr>
              <a:defRPr lang="pt-BR"/>
            </a:defPPr>
            <a:lvl1pPr algn="ctr">
              <a:defRPr sz="1200">
                <a:solidFill>
                  <a:srgbClr val="0070C0"/>
                </a:solidFill>
                <a:latin typeface="Tw Cen MT Condensed Extra Bold" panose="020B0803020202020204" pitchFamily="34" charset="0"/>
              </a:defRPr>
            </a:lvl1pPr>
          </a:lstStyle>
          <a:p>
            <a:r>
              <a:rPr lang="en-US" sz="500" dirty="0" smtClean="0">
                <a:solidFill>
                  <a:schemeClr val="tx1">
                    <a:lumMod val="95000"/>
                    <a:lumOff val="5000"/>
                  </a:schemeClr>
                </a:solidFill>
              </a:rPr>
              <a:t>BR-364</a:t>
            </a:r>
            <a:endParaRPr lang="pt-BR" sz="500" dirty="0">
              <a:solidFill>
                <a:schemeClr val="tx1">
                  <a:lumMod val="95000"/>
                  <a:lumOff val="5000"/>
                </a:schemeClr>
              </a:solidFill>
            </a:endParaRPr>
          </a:p>
        </p:txBody>
      </p:sp>
      <p:sp>
        <p:nvSpPr>
          <p:cNvPr id="185" name="CaixaDeTexto 184"/>
          <p:cNvSpPr txBox="1"/>
          <p:nvPr/>
        </p:nvSpPr>
        <p:spPr>
          <a:xfrm rot="4269826">
            <a:off x="8919034" y="10290712"/>
            <a:ext cx="365806" cy="169277"/>
          </a:xfrm>
          <a:prstGeom prst="rect">
            <a:avLst/>
          </a:prstGeom>
          <a:noFill/>
        </p:spPr>
        <p:txBody>
          <a:bodyPr wrap="none" rtlCol="0">
            <a:spAutoFit/>
          </a:bodyPr>
          <a:lstStyle>
            <a:defPPr>
              <a:defRPr lang="pt-BR"/>
            </a:defPPr>
            <a:lvl1pPr algn="ctr">
              <a:defRPr sz="1200">
                <a:solidFill>
                  <a:srgbClr val="0070C0"/>
                </a:solidFill>
                <a:latin typeface="Tw Cen MT Condensed Extra Bold" panose="020B0803020202020204" pitchFamily="34" charset="0"/>
              </a:defRPr>
            </a:lvl1pPr>
          </a:lstStyle>
          <a:p>
            <a:r>
              <a:rPr lang="en-US" sz="500" dirty="0" smtClean="0">
                <a:solidFill>
                  <a:schemeClr val="tx1">
                    <a:lumMod val="95000"/>
                    <a:lumOff val="5000"/>
                  </a:schemeClr>
                </a:solidFill>
              </a:rPr>
              <a:t>BR-364</a:t>
            </a:r>
            <a:endParaRPr lang="pt-BR" sz="500" dirty="0">
              <a:solidFill>
                <a:schemeClr val="tx1">
                  <a:lumMod val="95000"/>
                  <a:lumOff val="5000"/>
                </a:schemeClr>
              </a:solidFill>
            </a:endParaRPr>
          </a:p>
        </p:txBody>
      </p:sp>
      <p:sp>
        <p:nvSpPr>
          <p:cNvPr id="186" name="CaixaDeTexto 185"/>
          <p:cNvSpPr txBox="1"/>
          <p:nvPr/>
        </p:nvSpPr>
        <p:spPr>
          <a:xfrm rot="19770063">
            <a:off x="4533736" y="7593289"/>
            <a:ext cx="365806" cy="169277"/>
          </a:xfrm>
          <a:prstGeom prst="rect">
            <a:avLst/>
          </a:prstGeom>
          <a:noFill/>
        </p:spPr>
        <p:txBody>
          <a:bodyPr wrap="none" rtlCol="0">
            <a:spAutoFit/>
          </a:bodyPr>
          <a:lstStyle>
            <a:defPPr>
              <a:defRPr lang="pt-BR"/>
            </a:defPPr>
            <a:lvl1pPr algn="ctr">
              <a:defRPr sz="1200">
                <a:solidFill>
                  <a:srgbClr val="0070C0"/>
                </a:solidFill>
                <a:latin typeface="Tw Cen MT Condensed Extra Bold" panose="020B0803020202020204" pitchFamily="34" charset="0"/>
              </a:defRPr>
            </a:lvl1pPr>
          </a:lstStyle>
          <a:p>
            <a:r>
              <a:rPr lang="en-US" sz="500" dirty="0" smtClean="0">
                <a:solidFill>
                  <a:schemeClr val="tx1">
                    <a:lumMod val="95000"/>
                    <a:lumOff val="5000"/>
                  </a:schemeClr>
                </a:solidFill>
              </a:rPr>
              <a:t>BR-317</a:t>
            </a:r>
            <a:endParaRPr lang="pt-BR" sz="500" dirty="0">
              <a:solidFill>
                <a:schemeClr val="tx1">
                  <a:lumMod val="95000"/>
                  <a:lumOff val="5000"/>
                </a:schemeClr>
              </a:solidFill>
            </a:endParaRPr>
          </a:p>
        </p:txBody>
      </p:sp>
      <p:sp>
        <p:nvSpPr>
          <p:cNvPr id="188" name="CaixaDeTexto 187"/>
          <p:cNvSpPr txBox="1"/>
          <p:nvPr/>
        </p:nvSpPr>
        <p:spPr>
          <a:xfrm>
            <a:off x="12783713" y="10013521"/>
            <a:ext cx="474810" cy="153888"/>
          </a:xfrm>
          <a:prstGeom prst="rect">
            <a:avLst/>
          </a:prstGeom>
          <a:noFill/>
        </p:spPr>
        <p:txBody>
          <a:bodyPr wrap="none" rtlCol="0">
            <a:spAutoFit/>
          </a:bodyPr>
          <a:lstStyle/>
          <a:p>
            <a:r>
              <a:rPr lang="pt-BR" sz="400" b="1" dirty="0" smtClean="0">
                <a:latin typeface="Arial Black" panose="020B0A04020102020204" pitchFamily="34" charset="0"/>
                <a:cs typeface="Times New Roman" panose="02020603050405020304" pitchFamily="18" charset="0"/>
              </a:rPr>
              <a:t>Luis Alves</a:t>
            </a:r>
            <a:endParaRPr lang="pt-BR" sz="400" b="1" dirty="0">
              <a:latin typeface="Arial Black" panose="020B0A04020102020204" pitchFamily="34" charset="0"/>
              <a:cs typeface="Times New Roman" panose="02020603050405020304" pitchFamily="18" charset="0"/>
            </a:endParaRPr>
          </a:p>
        </p:txBody>
      </p:sp>
      <p:sp>
        <p:nvSpPr>
          <p:cNvPr id="189" name="CaixaDeTexto 188"/>
          <p:cNvSpPr txBox="1"/>
          <p:nvPr/>
        </p:nvSpPr>
        <p:spPr>
          <a:xfrm>
            <a:off x="6774491" y="15255557"/>
            <a:ext cx="1933178" cy="861774"/>
          </a:xfrm>
          <a:prstGeom prst="rect">
            <a:avLst/>
          </a:prstGeom>
          <a:solidFill>
            <a:schemeClr val="accent6">
              <a:lumMod val="20000"/>
              <a:lumOff val="80000"/>
            </a:schemeClr>
          </a:solidFill>
          <a:ln>
            <a:solidFill>
              <a:schemeClr val="bg2">
                <a:lumMod val="10000"/>
              </a:schemeClr>
            </a:solidFill>
          </a:ln>
        </p:spPr>
        <p:txBody>
          <a:bodyPr wrap="square" rtlCol="0">
            <a:spAutoFit/>
          </a:bodyPr>
          <a:lstStyle>
            <a:defPPr>
              <a:defRPr lang="pt-BR"/>
            </a:defPPr>
            <a:lvl1pPr algn="ctr">
              <a:defRPr sz="1000">
                <a:solidFill>
                  <a:schemeClr val="tx1">
                    <a:lumMod val="95000"/>
                    <a:lumOff val="5000"/>
                  </a:schemeClr>
                </a:solidFill>
                <a:latin typeface="Arial" panose="020B0604020202020204" pitchFamily="34" charset="0"/>
                <a:cs typeface="Arial" panose="020B0604020202020204" pitchFamily="34" charset="0"/>
              </a:defRPr>
            </a:lvl1pPr>
          </a:lstStyle>
          <a:p>
            <a:r>
              <a:rPr lang="pt-BR" b="1" dirty="0" smtClean="0"/>
              <a:t>Trecho: </a:t>
            </a:r>
            <a:r>
              <a:rPr lang="pt-BR" dirty="0" smtClean="0"/>
              <a:t>Ribeirão </a:t>
            </a:r>
            <a:r>
              <a:rPr lang="pt-BR" dirty="0"/>
              <a:t>Cascalheira/MT</a:t>
            </a:r>
          </a:p>
          <a:p>
            <a:r>
              <a:rPr lang="pt-BR" dirty="0" smtClean="0"/>
              <a:t>a Luís Alves/GO </a:t>
            </a:r>
          </a:p>
          <a:p>
            <a:r>
              <a:rPr lang="pt-BR" dirty="0" smtClean="0"/>
              <a:t>BR-080/MT/GO (200 km)</a:t>
            </a:r>
          </a:p>
          <a:p>
            <a:r>
              <a:rPr lang="pt-BR" b="1" dirty="0">
                <a:solidFill>
                  <a:srgbClr val="FF0000"/>
                </a:solidFill>
              </a:rPr>
              <a:t>Pendência </a:t>
            </a:r>
            <a:r>
              <a:rPr lang="pt-BR" b="1" dirty="0" smtClean="0">
                <a:solidFill>
                  <a:srgbClr val="FF0000"/>
                </a:solidFill>
              </a:rPr>
              <a:t>FUNAI</a:t>
            </a:r>
            <a:endParaRPr lang="pt-BR" dirty="0"/>
          </a:p>
        </p:txBody>
      </p:sp>
      <p:cxnSp>
        <p:nvCxnSpPr>
          <p:cNvPr id="190" name="Conector de seta reta 189"/>
          <p:cNvCxnSpPr>
            <a:stCxn id="225" idx="1"/>
          </p:cNvCxnSpPr>
          <p:nvPr/>
        </p:nvCxnSpPr>
        <p:spPr>
          <a:xfrm flipH="1" flipV="1">
            <a:off x="16222526" y="11219605"/>
            <a:ext cx="3244740" cy="238654"/>
          </a:xfrm>
          <a:prstGeom prst="straightConnector1">
            <a:avLst/>
          </a:prstGeom>
          <a:ln>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sp>
        <p:nvSpPr>
          <p:cNvPr id="193" name="CaixaDeTexto 192"/>
          <p:cNvSpPr txBox="1"/>
          <p:nvPr/>
        </p:nvSpPr>
        <p:spPr>
          <a:xfrm>
            <a:off x="9856077" y="9685288"/>
            <a:ext cx="383439" cy="153888"/>
          </a:xfrm>
          <a:prstGeom prst="rect">
            <a:avLst/>
          </a:prstGeom>
          <a:noFill/>
        </p:spPr>
        <p:txBody>
          <a:bodyPr wrap="none" rtlCol="0">
            <a:spAutoFit/>
          </a:bodyPr>
          <a:lstStyle/>
          <a:p>
            <a:pPr algn="ctr"/>
            <a:r>
              <a:rPr lang="pt-BR" sz="400" b="1" dirty="0" smtClean="0">
                <a:latin typeface="Arial Black" panose="020B0A04020102020204" pitchFamily="34" charset="0"/>
                <a:cs typeface="Times New Roman" panose="02020603050405020304" pitchFamily="18" charset="0"/>
              </a:rPr>
              <a:t>Sorriso</a:t>
            </a:r>
            <a:endParaRPr lang="pt-BR" sz="400" b="1" dirty="0">
              <a:latin typeface="Arial Black" panose="020B0A04020102020204" pitchFamily="34" charset="0"/>
              <a:cs typeface="Times New Roman" panose="02020603050405020304" pitchFamily="18" charset="0"/>
            </a:endParaRPr>
          </a:p>
        </p:txBody>
      </p:sp>
      <p:sp>
        <p:nvSpPr>
          <p:cNvPr id="194" name="CaixaDeTexto 193"/>
          <p:cNvSpPr txBox="1"/>
          <p:nvPr/>
        </p:nvSpPr>
        <p:spPr>
          <a:xfrm>
            <a:off x="9811395" y="10922846"/>
            <a:ext cx="439544" cy="153888"/>
          </a:xfrm>
          <a:prstGeom prst="rect">
            <a:avLst/>
          </a:prstGeom>
          <a:noFill/>
        </p:spPr>
        <p:txBody>
          <a:bodyPr wrap="none" rtlCol="0">
            <a:spAutoFit/>
          </a:bodyPr>
          <a:lstStyle/>
          <a:p>
            <a:pPr algn="ctr"/>
            <a:r>
              <a:rPr lang="pt-BR" sz="400" b="1" dirty="0" smtClean="0">
                <a:latin typeface="Arial Black" panose="020B0A04020102020204" pitchFamily="34" charset="0"/>
                <a:cs typeface="Times New Roman" panose="02020603050405020304" pitchFamily="18" charset="0"/>
              </a:rPr>
              <a:t>Posto Gil</a:t>
            </a:r>
            <a:endParaRPr lang="pt-BR" sz="400" b="1" dirty="0">
              <a:latin typeface="Arial Black" panose="020B0A04020102020204" pitchFamily="34" charset="0"/>
              <a:cs typeface="Times New Roman" panose="02020603050405020304" pitchFamily="18" charset="0"/>
            </a:endParaRPr>
          </a:p>
        </p:txBody>
      </p:sp>
      <p:sp>
        <p:nvSpPr>
          <p:cNvPr id="136" name="Forma livre 135"/>
          <p:cNvSpPr/>
          <p:nvPr/>
        </p:nvSpPr>
        <p:spPr>
          <a:xfrm>
            <a:off x="5861673" y="8511949"/>
            <a:ext cx="412272" cy="399795"/>
          </a:xfrm>
          <a:custGeom>
            <a:avLst/>
            <a:gdLst>
              <a:gd name="connsiteX0" fmla="*/ 412272 w 412272"/>
              <a:gd name="connsiteY0" fmla="*/ 0 h 399795"/>
              <a:gd name="connsiteX1" fmla="*/ 332989 w 412272"/>
              <a:gd name="connsiteY1" fmla="*/ 52856 h 399795"/>
              <a:gd name="connsiteX2" fmla="*/ 317133 w 412272"/>
              <a:gd name="connsiteY2" fmla="*/ 105711 h 399795"/>
              <a:gd name="connsiteX3" fmla="*/ 306561 w 412272"/>
              <a:gd name="connsiteY3" fmla="*/ 169138 h 399795"/>
              <a:gd name="connsiteX4" fmla="*/ 269563 w 412272"/>
              <a:gd name="connsiteY4" fmla="*/ 216708 h 399795"/>
              <a:gd name="connsiteX5" fmla="*/ 221993 w 412272"/>
              <a:gd name="connsiteY5" fmla="*/ 243135 h 399795"/>
              <a:gd name="connsiteX6" fmla="*/ 200851 w 412272"/>
              <a:gd name="connsiteY6" fmla="*/ 248421 h 399795"/>
              <a:gd name="connsiteX7" fmla="*/ 200851 w 412272"/>
              <a:gd name="connsiteY7" fmla="*/ 295991 h 399795"/>
              <a:gd name="connsiteX8" fmla="*/ 163852 w 412272"/>
              <a:gd name="connsiteY8" fmla="*/ 327704 h 399795"/>
              <a:gd name="connsiteX9" fmla="*/ 158566 w 412272"/>
              <a:gd name="connsiteY9" fmla="*/ 391131 h 399795"/>
              <a:gd name="connsiteX10" fmla="*/ 84568 w 412272"/>
              <a:gd name="connsiteY10" fmla="*/ 396416 h 399795"/>
              <a:gd name="connsiteX11" fmla="*/ 89854 w 412272"/>
              <a:gd name="connsiteY11" fmla="*/ 364703 h 399795"/>
              <a:gd name="connsiteX12" fmla="*/ 0 w 412272"/>
              <a:gd name="connsiteY12" fmla="*/ 322419 h 399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272" h="399795">
                <a:moveTo>
                  <a:pt x="412272" y="0"/>
                </a:moveTo>
                <a:cubicBezTo>
                  <a:pt x="380558" y="17619"/>
                  <a:pt x="348845" y="35238"/>
                  <a:pt x="332989" y="52856"/>
                </a:cubicBezTo>
                <a:cubicBezTo>
                  <a:pt x="317133" y="70474"/>
                  <a:pt x="321538" y="86331"/>
                  <a:pt x="317133" y="105711"/>
                </a:cubicBezTo>
                <a:cubicBezTo>
                  <a:pt x="312728" y="125091"/>
                  <a:pt x="314489" y="150639"/>
                  <a:pt x="306561" y="169138"/>
                </a:cubicBezTo>
                <a:cubicBezTo>
                  <a:pt x="298633" y="187637"/>
                  <a:pt x="283658" y="204375"/>
                  <a:pt x="269563" y="216708"/>
                </a:cubicBezTo>
                <a:cubicBezTo>
                  <a:pt x="255468" y="229041"/>
                  <a:pt x="233445" y="237850"/>
                  <a:pt x="221993" y="243135"/>
                </a:cubicBezTo>
                <a:cubicBezTo>
                  <a:pt x="210541" y="248421"/>
                  <a:pt x="204375" y="239612"/>
                  <a:pt x="200851" y="248421"/>
                </a:cubicBezTo>
                <a:cubicBezTo>
                  <a:pt x="197327" y="257230"/>
                  <a:pt x="207017" y="282777"/>
                  <a:pt x="200851" y="295991"/>
                </a:cubicBezTo>
                <a:cubicBezTo>
                  <a:pt x="194685" y="309205"/>
                  <a:pt x="170899" y="311847"/>
                  <a:pt x="163852" y="327704"/>
                </a:cubicBezTo>
                <a:cubicBezTo>
                  <a:pt x="156804" y="343561"/>
                  <a:pt x="171780" y="379679"/>
                  <a:pt x="158566" y="391131"/>
                </a:cubicBezTo>
                <a:cubicBezTo>
                  <a:pt x="145352" y="402583"/>
                  <a:pt x="96020" y="400821"/>
                  <a:pt x="84568" y="396416"/>
                </a:cubicBezTo>
                <a:cubicBezTo>
                  <a:pt x="73116" y="392011"/>
                  <a:pt x="103949" y="377036"/>
                  <a:pt x="89854" y="364703"/>
                </a:cubicBezTo>
                <a:cubicBezTo>
                  <a:pt x="75759" y="352370"/>
                  <a:pt x="37879" y="337394"/>
                  <a:pt x="0" y="32241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7" name="Forma livre 136"/>
          <p:cNvSpPr/>
          <p:nvPr/>
        </p:nvSpPr>
        <p:spPr>
          <a:xfrm>
            <a:off x="5485628" y="8839653"/>
            <a:ext cx="354901" cy="72091"/>
          </a:xfrm>
          <a:custGeom>
            <a:avLst/>
            <a:gdLst>
              <a:gd name="connsiteX0" fmla="*/ 465128 w 465128"/>
              <a:gd name="connsiteY0" fmla="*/ 0 h 89855"/>
              <a:gd name="connsiteX1" fmla="*/ 369989 w 465128"/>
              <a:gd name="connsiteY1" fmla="*/ 10571 h 89855"/>
              <a:gd name="connsiteX2" fmla="*/ 290705 w 465128"/>
              <a:gd name="connsiteY2" fmla="*/ 21142 h 89855"/>
              <a:gd name="connsiteX3" fmla="*/ 126853 w 465128"/>
              <a:gd name="connsiteY3" fmla="*/ 58141 h 89855"/>
              <a:gd name="connsiteX4" fmla="*/ 0 w 465128"/>
              <a:gd name="connsiteY4" fmla="*/ 89855 h 8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128" h="89855">
                <a:moveTo>
                  <a:pt x="465128" y="0"/>
                </a:moveTo>
                <a:lnTo>
                  <a:pt x="369989" y="10571"/>
                </a:lnTo>
                <a:cubicBezTo>
                  <a:pt x="340919" y="14095"/>
                  <a:pt x="331228" y="13214"/>
                  <a:pt x="290705" y="21142"/>
                </a:cubicBezTo>
                <a:cubicBezTo>
                  <a:pt x="250182" y="29070"/>
                  <a:pt x="175304" y="46689"/>
                  <a:pt x="126853" y="58141"/>
                </a:cubicBezTo>
                <a:cubicBezTo>
                  <a:pt x="78402" y="69593"/>
                  <a:pt x="39201" y="79724"/>
                  <a:pt x="0" y="89855"/>
                </a:cubicBez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8" name="Forma livre 137"/>
          <p:cNvSpPr/>
          <p:nvPr/>
        </p:nvSpPr>
        <p:spPr>
          <a:xfrm>
            <a:off x="5115018" y="8868436"/>
            <a:ext cx="422844" cy="63755"/>
          </a:xfrm>
          <a:custGeom>
            <a:avLst/>
            <a:gdLst>
              <a:gd name="connsiteX0" fmla="*/ 385845 w 385845"/>
              <a:gd name="connsiteY0" fmla="*/ 0 h 84569"/>
              <a:gd name="connsiteX1" fmla="*/ 317133 w 385845"/>
              <a:gd name="connsiteY1" fmla="*/ 36999 h 84569"/>
              <a:gd name="connsiteX2" fmla="*/ 195565 w 385845"/>
              <a:gd name="connsiteY2" fmla="*/ 21142 h 84569"/>
              <a:gd name="connsiteX3" fmla="*/ 100425 w 385845"/>
              <a:gd name="connsiteY3" fmla="*/ 52856 h 84569"/>
              <a:gd name="connsiteX4" fmla="*/ 0 w 385845"/>
              <a:gd name="connsiteY4" fmla="*/ 84569 h 84569"/>
              <a:gd name="connsiteX0" fmla="*/ 422844 w 422844"/>
              <a:gd name="connsiteY0" fmla="*/ 26756 h 63755"/>
              <a:gd name="connsiteX1" fmla="*/ 317133 w 422844"/>
              <a:gd name="connsiteY1" fmla="*/ 16185 h 63755"/>
              <a:gd name="connsiteX2" fmla="*/ 195565 w 422844"/>
              <a:gd name="connsiteY2" fmla="*/ 328 h 63755"/>
              <a:gd name="connsiteX3" fmla="*/ 100425 w 422844"/>
              <a:gd name="connsiteY3" fmla="*/ 32042 h 63755"/>
              <a:gd name="connsiteX4" fmla="*/ 0 w 422844"/>
              <a:gd name="connsiteY4" fmla="*/ 63755 h 63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844" h="63755">
                <a:moveTo>
                  <a:pt x="422844" y="26756"/>
                </a:moveTo>
                <a:cubicBezTo>
                  <a:pt x="404344" y="43493"/>
                  <a:pt x="355013" y="20590"/>
                  <a:pt x="317133" y="16185"/>
                </a:cubicBezTo>
                <a:cubicBezTo>
                  <a:pt x="279253" y="11780"/>
                  <a:pt x="231683" y="-2315"/>
                  <a:pt x="195565" y="328"/>
                </a:cubicBezTo>
                <a:cubicBezTo>
                  <a:pt x="159447" y="2971"/>
                  <a:pt x="100425" y="32042"/>
                  <a:pt x="100425" y="32042"/>
                </a:cubicBezTo>
                <a:lnTo>
                  <a:pt x="0" y="63755"/>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0" name="CaixaDeTexto 199"/>
          <p:cNvSpPr txBox="1"/>
          <p:nvPr/>
        </p:nvSpPr>
        <p:spPr>
          <a:xfrm rot="20963959">
            <a:off x="5455534" y="8735566"/>
            <a:ext cx="365806" cy="169277"/>
          </a:xfrm>
          <a:prstGeom prst="rect">
            <a:avLst/>
          </a:prstGeom>
          <a:noFill/>
        </p:spPr>
        <p:txBody>
          <a:bodyPr wrap="none" rtlCol="0">
            <a:spAutoFit/>
          </a:bodyPr>
          <a:lstStyle>
            <a:defPPr>
              <a:defRPr lang="pt-BR"/>
            </a:defPPr>
            <a:lvl1pPr algn="ctr">
              <a:defRPr sz="1200">
                <a:solidFill>
                  <a:srgbClr val="0070C0"/>
                </a:solidFill>
                <a:latin typeface="Tw Cen MT Condensed Extra Bold" panose="020B0803020202020204" pitchFamily="34" charset="0"/>
              </a:defRPr>
            </a:lvl1pPr>
          </a:lstStyle>
          <a:p>
            <a:r>
              <a:rPr lang="en-US" sz="500" dirty="0" smtClean="0">
                <a:solidFill>
                  <a:schemeClr val="tx1">
                    <a:lumMod val="95000"/>
                    <a:lumOff val="5000"/>
                  </a:schemeClr>
                </a:solidFill>
              </a:rPr>
              <a:t>BR-421</a:t>
            </a:r>
            <a:endParaRPr lang="pt-BR" sz="500" dirty="0">
              <a:solidFill>
                <a:schemeClr val="tx1">
                  <a:lumMod val="95000"/>
                  <a:lumOff val="5000"/>
                </a:schemeClr>
              </a:solidFill>
            </a:endParaRPr>
          </a:p>
        </p:txBody>
      </p:sp>
      <p:sp>
        <p:nvSpPr>
          <p:cNvPr id="204" name="CaixaDeTexto 203"/>
          <p:cNvSpPr txBox="1"/>
          <p:nvPr/>
        </p:nvSpPr>
        <p:spPr>
          <a:xfrm>
            <a:off x="3484564" y="9137714"/>
            <a:ext cx="1481657" cy="861774"/>
          </a:xfrm>
          <a:prstGeom prst="rect">
            <a:avLst/>
          </a:prstGeom>
          <a:solidFill>
            <a:schemeClr val="accent6">
              <a:lumMod val="20000"/>
              <a:lumOff val="80000"/>
            </a:schemeClr>
          </a:solidFill>
          <a:ln>
            <a:solidFill>
              <a:schemeClr val="bg2">
                <a:lumMod val="10000"/>
              </a:schemeClr>
            </a:solidFill>
          </a:ln>
        </p:spPr>
        <p:txBody>
          <a:bodyPr wrap="square" rtlCol="0">
            <a:spAutoFit/>
          </a:bodyPr>
          <a:lstStyle>
            <a:defPPr>
              <a:defRPr lang="pt-BR"/>
            </a:defPPr>
            <a:lvl1pPr algn="ctr">
              <a:defRPr sz="1000">
                <a:solidFill>
                  <a:schemeClr val="tx1">
                    <a:lumMod val="95000"/>
                    <a:lumOff val="5000"/>
                  </a:schemeClr>
                </a:solidFill>
                <a:latin typeface="Arial" panose="020B0604020202020204" pitchFamily="34" charset="0"/>
                <a:cs typeface="Arial" panose="020B0604020202020204" pitchFamily="34" charset="0"/>
              </a:defRPr>
            </a:lvl1pPr>
          </a:lstStyle>
          <a:p>
            <a:r>
              <a:rPr lang="pt-BR" b="1" dirty="0" smtClean="0"/>
              <a:t>Trecho: </a:t>
            </a:r>
            <a:r>
              <a:rPr lang="pt-BR" dirty="0" smtClean="0"/>
              <a:t>Ariquemes/RO a Guarajá-Mirim/RO</a:t>
            </a:r>
            <a:endParaRPr lang="pt-BR" dirty="0"/>
          </a:p>
          <a:p>
            <a:r>
              <a:rPr lang="pt-BR" dirty="0" smtClean="0"/>
              <a:t>BR-421/RO (314 km)</a:t>
            </a:r>
          </a:p>
          <a:p>
            <a:r>
              <a:rPr lang="pt-BR" b="1" dirty="0" smtClean="0">
                <a:solidFill>
                  <a:srgbClr val="FF0000"/>
                </a:solidFill>
              </a:rPr>
              <a:t>Pendência FUNAI</a:t>
            </a:r>
            <a:endParaRPr lang="pt-BR" dirty="0"/>
          </a:p>
        </p:txBody>
      </p:sp>
      <p:cxnSp>
        <p:nvCxnSpPr>
          <p:cNvPr id="205" name="Conector de seta reta 204"/>
          <p:cNvCxnSpPr/>
          <p:nvPr/>
        </p:nvCxnSpPr>
        <p:spPr>
          <a:xfrm flipV="1">
            <a:off x="4266779" y="8932191"/>
            <a:ext cx="792088" cy="201630"/>
          </a:xfrm>
          <a:prstGeom prst="straightConnector1">
            <a:avLst/>
          </a:prstGeom>
          <a:ln>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sp>
        <p:nvSpPr>
          <p:cNvPr id="216" name="CaixaDeTexto 215"/>
          <p:cNvSpPr txBox="1"/>
          <p:nvPr/>
        </p:nvSpPr>
        <p:spPr>
          <a:xfrm rot="15929452">
            <a:off x="18034916" y="11151429"/>
            <a:ext cx="365806" cy="169277"/>
          </a:xfrm>
          <a:prstGeom prst="rect">
            <a:avLst/>
          </a:prstGeom>
          <a:noFill/>
        </p:spPr>
        <p:txBody>
          <a:bodyPr wrap="none" rtlCol="0">
            <a:spAutoFit/>
          </a:bodyPr>
          <a:lstStyle>
            <a:defPPr>
              <a:defRPr lang="pt-BR"/>
            </a:defPPr>
            <a:lvl1pPr algn="ctr">
              <a:defRPr sz="1200">
                <a:solidFill>
                  <a:srgbClr val="0070C0"/>
                </a:solidFill>
                <a:latin typeface="Tw Cen MT Condensed Extra Bold" panose="020B0803020202020204" pitchFamily="34" charset="0"/>
              </a:defRPr>
            </a:lvl1pPr>
          </a:lstStyle>
          <a:p>
            <a:r>
              <a:rPr lang="en-US" sz="500" dirty="0" smtClean="0">
                <a:solidFill>
                  <a:schemeClr val="tx1">
                    <a:lumMod val="95000"/>
                    <a:lumOff val="5000"/>
                  </a:schemeClr>
                </a:solidFill>
              </a:rPr>
              <a:t>BR-101</a:t>
            </a:r>
            <a:endParaRPr lang="pt-BR" sz="500" dirty="0">
              <a:solidFill>
                <a:schemeClr val="tx1">
                  <a:lumMod val="95000"/>
                  <a:lumOff val="5000"/>
                </a:schemeClr>
              </a:solidFill>
            </a:endParaRPr>
          </a:p>
        </p:txBody>
      </p:sp>
      <p:sp>
        <p:nvSpPr>
          <p:cNvPr id="217" name="CaixaDeTexto 216"/>
          <p:cNvSpPr txBox="1"/>
          <p:nvPr/>
        </p:nvSpPr>
        <p:spPr>
          <a:xfrm rot="16737511">
            <a:off x="17049285" y="14259104"/>
            <a:ext cx="365806" cy="169277"/>
          </a:xfrm>
          <a:prstGeom prst="rect">
            <a:avLst/>
          </a:prstGeom>
          <a:noFill/>
        </p:spPr>
        <p:txBody>
          <a:bodyPr wrap="none" rtlCol="0">
            <a:spAutoFit/>
          </a:bodyPr>
          <a:lstStyle>
            <a:defPPr>
              <a:defRPr lang="pt-BR"/>
            </a:defPPr>
            <a:lvl1pPr algn="ctr">
              <a:defRPr sz="1200">
                <a:solidFill>
                  <a:srgbClr val="0070C0"/>
                </a:solidFill>
                <a:latin typeface="Tw Cen MT Condensed Extra Bold" panose="020B0803020202020204" pitchFamily="34" charset="0"/>
              </a:defRPr>
            </a:lvl1pPr>
          </a:lstStyle>
          <a:p>
            <a:r>
              <a:rPr lang="en-US" sz="500" dirty="0" smtClean="0">
                <a:solidFill>
                  <a:schemeClr val="tx1">
                    <a:lumMod val="95000"/>
                    <a:lumOff val="5000"/>
                  </a:schemeClr>
                </a:solidFill>
              </a:rPr>
              <a:t>BR-101</a:t>
            </a:r>
            <a:endParaRPr lang="pt-BR" sz="500" dirty="0">
              <a:solidFill>
                <a:schemeClr val="tx1">
                  <a:lumMod val="95000"/>
                  <a:lumOff val="5000"/>
                </a:schemeClr>
              </a:solidFill>
            </a:endParaRPr>
          </a:p>
        </p:txBody>
      </p:sp>
      <p:sp>
        <p:nvSpPr>
          <p:cNvPr id="218" name="CaixaDeTexto 217"/>
          <p:cNvSpPr txBox="1"/>
          <p:nvPr/>
        </p:nvSpPr>
        <p:spPr>
          <a:xfrm rot="19386502">
            <a:off x="18819054" y="9605212"/>
            <a:ext cx="365806" cy="169277"/>
          </a:xfrm>
          <a:prstGeom prst="rect">
            <a:avLst/>
          </a:prstGeom>
          <a:noFill/>
        </p:spPr>
        <p:txBody>
          <a:bodyPr wrap="none" rtlCol="0">
            <a:spAutoFit/>
          </a:bodyPr>
          <a:lstStyle>
            <a:defPPr>
              <a:defRPr lang="pt-BR"/>
            </a:defPPr>
            <a:lvl1pPr algn="ctr">
              <a:defRPr sz="1200">
                <a:solidFill>
                  <a:srgbClr val="0070C0"/>
                </a:solidFill>
                <a:latin typeface="Tw Cen MT Condensed Extra Bold" panose="020B0803020202020204" pitchFamily="34" charset="0"/>
              </a:defRPr>
            </a:lvl1pPr>
          </a:lstStyle>
          <a:p>
            <a:r>
              <a:rPr lang="en-US" sz="500" dirty="0" smtClean="0">
                <a:solidFill>
                  <a:schemeClr val="tx1">
                    <a:lumMod val="95000"/>
                    <a:lumOff val="5000"/>
                  </a:schemeClr>
                </a:solidFill>
              </a:rPr>
              <a:t>BR-101</a:t>
            </a:r>
            <a:endParaRPr lang="pt-BR" sz="500" dirty="0">
              <a:solidFill>
                <a:schemeClr val="tx1">
                  <a:lumMod val="95000"/>
                  <a:lumOff val="5000"/>
                </a:schemeClr>
              </a:solidFill>
            </a:endParaRPr>
          </a:p>
        </p:txBody>
      </p:sp>
      <p:sp>
        <p:nvSpPr>
          <p:cNvPr id="220" name="CaixaDeTexto 219"/>
          <p:cNvSpPr txBox="1"/>
          <p:nvPr/>
        </p:nvSpPr>
        <p:spPr>
          <a:xfrm rot="15626982">
            <a:off x="20541534" y="7345825"/>
            <a:ext cx="365806" cy="169277"/>
          </a:xfrm>
          <a:prstGeom prst="rect">
            <a:avLst/>
          </a:prstGeom>
          <a:noFill/>
        </p:spPr>
        <p:txBody>
          <a:bodyPr wrap="none" rtlCol="0">
            <a:spAutoFit/>
          </a:bodyPr>
          <a:lstStyle>
            <a:defPPr>
              <a:defRPr lang="pt-BR"/>
            </a:defPPr>
            <a:lvl1pPr algn="ctr">
              <a:defRPr sz="1200">
                <a:solidFill>
                  <a:srgbClr val="0070C0"/>
                </a:solidFill>
                <a:latin typeface="Tw Cen MT Condensed Extra Bold" panose="020B0803020202020204" pitchFamily="34" charset="0"/>
              </a:defRPr>
            </a:lvl1pPr>
          </a:lstStyle>
          <a:p>
            <a:r>
              <a:rPr lang="en-US" sz="500" dirty="0" smtClean="0">
                <a:solidFill>
                  <a:schemeClr val="tx1">
                    <a:lumMod val="95000"/>
                    <a:lumOff val="5000"/>
                  </a:schemeClr>
                </a:solidFill>
              </a:rPr>
              <a:t>BR-101</a:t>
            </a:r>
            <a:endParaRPr lang="pt-BR" sz="500" dirty="0">
              <a:solidFill>
                <a:schemeClr val="tx1">
                  <a:lumMod val="95000"/>
                  <a:lumOff val="5000"/>
                </a:schemeClr>
              </a:solidFill>
            </a:endParaRPr>
          </a:p>
        </p:txBody>
      </p:sp>
      <p:sp>
        <p:nvSpPr>
          <p:cNvPr id="166" name="Forma livre 165"/>
          <p:cNvSpPr/>
          <p:nvPr/>
        </p:nvSpPr>
        <p:spPr>
          <a:xfrm>
            <a:off x="15907109" y="11128075"/>
            <a:ext cx="86265" cy="258793"/>
          </a:xfrm>
          <a:custGeom>
            <a:avLst/>
            <a:gdLst>
              <a:gd name="connsiteX0" fmla="*/ 86265 w 86265"/>
              <a:gd name="connsiteY0" fmla="*/ 0 h 258793"/>
              <a:gd name="connsiteX1" fmla="*/ 25880 w 86265"/>
              <a:gd name="connsiteY1" fmla="*/ 69012 h 258793"/>
              <a:gd name="connsiteX2" fmla="*/ 0 w 86265"/>
              <a:gd name="connsiteY2" fmla="*/ 258793 h 258793"/>
              <a:gd name="connsiteX3" fmla="*/ 0 w 86265"/>
              <a:gd name="connsiteY3" fmla="*/ 258793 h 258793"/>
            </a:gdLst>
            <a:ahLst/>
            <a:cxnLst>
              <a:cxn ang="0">
                <a:pos x="connsiteX0" y="connsiteY0"/>
              </a:cxn>
              <a:cxn ang="0">
                <a:pos x="connsiteX1" y="connsiteY1"/>
              </a:cxn>
              <a:cxn ang="0">
                <a:pos x="connsiteX2" y="connsiteY2"/>
              </a:cxn>
              <a:cxn ang="0">
                <a:pos x="connsiteX3" y="connsiteY3"/>
              </a:cxn>
            </a:cxnLst>
            <a:rect l="l" t="t" r="r" b="b"/>
            <a:pathLst>
              <a:path w="86265" h="258793">
                <a:moveTo>
                  <a:pt x="86265" y="0"/>
                </a:moveTo>
                <a:cubicBezTo>
                  <a:pt x="63261" y="12940"/>
                  <a:pt x="40257" y="25880"/>
                  <a:pt x="25880" y="69012"/>
                </a:cubicBezTo>
                <a:cubicBezTo>
                  <a:pt x="11502" y="112144"/>
                  <a:pt x="0" y="258793"/>
                  <a:pt x="0" y="258793"/>
                </a:cubicBezTo>
                <a:lnTo>
                  <a:pt x="0" y="258793"/>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22" name="Conector de seta reta 221"/>
          <p:cNvCxnSpPr>
            <a:stCxn id="189" idx="3"/>
            <a:endCxn id="148" idx="1"/>
          </p:cNvCxnSpPr>
          <p:nvPr/>
        </p:nvCxnSpPr>
        <p:spPr>
          <a:xfrm flipV="1">
            <a:off x="8707669" y="10167911"/>
            <a:ext cx="3881339" cy="5518533"/>
          </a:xfrm>
          <a:prstGeom prst="straightConnector1">
            <a:avLst/>
          </a:prstGeom>
          <a:ln>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sp>
        <p:nvSpPr>
          <p:cNvPr id="225" name="CaixaDeTexto 224"/>
          <p:cNvSpPr txBox="1"/>
          <p:nvPr/>
        </p:nvSpPr>
        <p:spPr>
          <a:xfrm>
            <a:off x="19467266" y="11104316"/>
            <a:ext cx="1368153" cy="707886"/>
          </a:xfrm>
          <a:prstGeom prst="rect">
            <a:avLst/>
          </a:prstGeom>
          <a:solidFill>
            <a:schemeClr val="accent6">
              <a:lumMod val="20000"/>
              <a:lumOff val="80000"/>
            </a:schemeClr>
          </a:solidFill>
          <a:ln>
            <a:solidFill>
              <a:schemeClr val="bg2">
                <a:lumMod val="10000"/>
              </a:schemeClr>
            </a:solidFill>
          </a:ln>
        </p:spPr>
        <p:txBody>
          <a:bodyPr wrap="square" rtlCol="0">
            <a:spAutoFit/>
          </a:bodyPr>
          <a:lstStyle>
            <a:defPPr>
              <a:defRPr lang="pt-BR"/>
            </a:defPPr>
            <a:lvl1pPr algn="ctr">
              <a:defRPr sz="1000">
                <a:solidFill>
                  <a:schemeClr val="tx1">
                    <a:lumMod val="95000"/>
                    <a:lumOff val="5000"/>
                  </a:schemeClr>
                </a:solidFill>
                <a:latin typeface="Arial" panose="020B0604020202020204" pitchFamily="34" charset="0"/>
                <a:cs typeface="Arial" panose="020B0604020202020204" pitchFamily="34" charset="0"/>
              </a:defRPr>
            </a:lvl1pPr>
          </a:lstStyle>
          <a:p>
            <a:r>
              <a:rPr lang="pt-BR" b="1" dirty="0" smtClean="0"/>
              <a:t>Trecho: </a:t>
            </a:r>
            <a:r>
              <a:rPr lang="pt-BR" dirty="0" smtClean="0"/>
              <a:t>Manga/MG a Itacarambi/MG</a:t>
            </a:r>
          </a:p>
          <a:p>
            <a:r>
              <a:rPr lang="pt-BR" dirty="0" smtClean="0"/>
              <a:t>BR-135/MG (48 km)</a:t>
            </a:r>
          </a:p>
          <a:p>
            <a:r>
              <a:rPr lang="pt-BR" b="1" dirty="0">
                <a:solidFill>
                  <a:srgbClr val="FF0000"/>
                </a:solidFill>
              </a:rPr>
              <a:t>Pendência </a:t>
            </a:r>
            <a:r>
              <a:rPr lang="pt-BR" b="1" dirty="0" smtClean="0">
                <a:solidFill>
                  <a:srgbClr val="FF0000"/>
                </a:solidFill>
              </a:rPr>
              <a:t>FUNAI</a:t>
            </a:r>
            <a:endParaRPr lang="pt-BR" dirty="0"/>
          </a:p>
        </p:txBody>
      </p:sp>
      <p:sp>
        <p:nvSpPr>
          <p:cNvPr id="226" name="CaixaDeTexto 225"/>
          <p:cNvSpPr txBox="1"/>
          <p:nvPr/>
        </p:nvSpPr>
        <p:spPr>
          <a:xfrm rot="16200000">
            <a:off x="15674999" y="11209330"/>
            <a:ext cx="365806" cy="169277"/>
          </a:xfrm>
          <a:prstGeom prst="rect">
            <a:avLst/>
          </a:prstGeom>
          <a:noFill/>
        </p:spPr>
        <p:txBody>
          <a:bodyPr wrap="none" rtlCol="0">
            <a:spAutoFit/>
          </a:bodyPr>
          <a:lstStyle>
            <a:defPPr>
              <a:defRPr lang="pt-BR"/>
            </a:defPPr>
            <a:lvl1pPr algn="ctr">
              <a:defRPr sz="1200">
                <a:solidFill>
                  <a:srgbClr val="0070C0"/>
                </a:solidFill>
                <a:latin typeface="Tw Cen MT Condensed Extra Bold" panose="020B0803020202020204" pitchFamily="34" charset="0"/>
              </a:defRPr>
            </a:lvl1pPr>
          </a:lstStyle>
          <a:p>
            <a:r>
              <a:rPr lang="en-US" sz="500" dirty="0" smtClean="0">
                <a:solidFill>
                  <a:schemeClr val="tx1">
                    <a:lumMod val="95000"/>
                    <a:lumOff val="5000"/>
                  </a:schemeClr>
                </a:solidFill>
              </a:rPr>
              <a:t>BR-135</a:t>
            </a:r>
            <a:endParaRPr lang="pt-BR" sz="500" dirty="0">
              <a:solidFill>
                <a:schemeClr val="tx1">
                  <a:lumMod val="95000"/>
                  <a:lumOff val="5000"/>
                </a:schemeClr>
              </a:solidFill>
            </a:endParaRPr>
          </a:p>
        </p:txBody>
      </p:sp>
      <p:sp>
        <p:nvSpPr>
          <p:cNvPr id="227" name="CaixaDeTexto 226"/>
          <p:cNvSpPr txBox="1"/>
          <p:nvPr/>
        </p:nvSpPr>
        <p:spPr>
          <a:xfrm rot="1198864">
            <a:off x="15589559" y="11081939"/>
            <a:ext cx="367408" cy="153888"/>
          </a:xfrm>
          <a:prstGeom prst="rect">
            <a:avLst/>
          </a:prstGeom>
          <a:noFill/>
        </p:spPr>
        <p:txBody>
          <a:bodyPr wrap="none" rtlCol="0">
            <a:spAutoFit/>
          </a:bodyPr>
          <a:lstStyle/>
          <a:p>
            <a:r>
              <a:rPr lang="pt-BR" sz="400" b="1" dirty="0" smtClean="0">
                <a:latin typeface="Arial Black" panose="020B0A04020102020204" pitchFamily="34" charset="0"/>
                <a:cs typeface="Times New Roman" panose="02020603050405020304" pitchFamily="18" charset="0"/>
              </a:rPr>
              <a:t>Manga</a:t>
            </a:r>
            <a:endParaRPr lang="pt-BR" sz="400" b="1" dirty="0">
              <a:latin typeface="Arial Black" panose="020B0A04020102020204" pitchFamily="34" charset="0"/>
              <a:cs typeface="Times New Roman" panose="02020603050405020304" pitchFamily="18" charset="0"/>
            </a:endParaRPr>
          </a:p>
        </p:txBody>
      </p:sp>
      <p:sp>
        <p:nvSpPr>
          <p:cNvPr id="228" name="CaixaDeTexto 227"/>
          <p:cNvSpPr txBox="1"/>
          <p:nvPr/>
        </p:nvSpPr>
        <p:spPr>
          <a:xfrm>
            <a:off x="15750359" y="11341472"/>
            <a:ext cx="486030" cy="153888"/>
          </a:xfrm>
          <a:prstGeom prst="rect">
            <a:avLst/>
          </a:prstGeom>
          <a:noFill/>
        </p:spPr>
        <p:txBody>
          <a:bodyPr wrap="none" rtlCol="0">
            <a:spAutoFit/>
          </a:bodyPr>
          <a:lstStyle/>
          <a:p>
            <a:r>
              <a:rPr lang="pt-BR" sz="400" b="1" dirty="0" smtClean="0">
                <a:latin typeface="Arial Black" panose="020B0A04020102020204" pitchFamily="34" charset="0"/>
                <a:cs typeface="Times New Roman" panose="02020603050405020304" pitchFamily="18" charset="0"/>
              </a:rPr>
              <a:t>Itacarambi</a:t>
            </a:r>
            <a:endParaRPr lang="pt-BR" sz="400" b="1" dirty="0">
              <a:latin typeface="Arial Black" panose="020B0A04020102020204" pitchFamily="34" charset="0"/>
              <a:cs typeface="Times New Roman" panose="02020603050405020304" pitchFamily="18" charset="0"/>
            </a:endParaRPr>
          </a:p>
        </p:txBody>
      </p:sp>
      <p:sp>
        <p:nvSpPr>
          <p:cNvPr id="230" name="CaixaDeTexto 229"/>
          <p:cNvSpPr txBox="1"/>
          <p:nvPr/>
        </p:nvSpPr>
        <p:spPr>
          <a:xfrm rot="20149145">
            <a:off x="16614259" y="14534303"/>
            <a:ext cx="365806" cy="169277"/>
          </a:xfrm>
          <a:prstGeom prst="rect">
            <a:avLst/>
          </a:prstGeom>
          <a:noFill/>
        </p:spPr>
        <p:txBody>
          <a:bodyPr wrap="none" rtlCol="0">
            <a:spAutoFit/>
          </a:bodyPr>
          <a:lstStyle>
            <a:defPPr>
              <a:defRPr lang="pt-BR"/>
            </a:defPPr>
            <a:lvl1pPr algn="ctr">
              <a:defRPr sz="1200">
                <a:solidFill>
                  <a:srgbClr val="0070C0"/>
                </a:solidFill>
                <a:latin typeface="Tw Cen MT Condensed Extra Bold" panose="020B0803020202020204" pitchFamily="34" charset="0"/>
              </a:defRPr>
            </a:lvl1pPr>
          </a:lstStyle>
          <a:p>
            <a:r>
              <a:rPr lang="en-US" sz="500" dirty="0" smtClean="0">
                <a:solidFill>
                  <a:schemeClr val="tx1">
                    <a:lumMod val="95000"/>
                    <a:lumOff val="5000"/>
                  </a:schemeClr>
                </a:solidFill>
              </a:rPr>
              <a:t>BR-356</a:t>
            </a:r>
            <a:endParaRPr lang="pt-BR" sz="500" dirty="0">
              <a:solidFill>
                <a:schemeClr val="tx1">
                  <a:lumMod val="95000"/>
                  <a:lumOff val="5000"/>
                </a:schemeClr>
              </a:solidFill>
            </a:endParaRPr>
          </a:p>
        </p:txBody>
      </p:sp>
      <p:sp>
        <p:nvSpPr>
          <p:cNvPr id="231" name="CaixaDeTexto 230"/>
          <p:cNvSpPr txBox="1"/>
          <p:nvPr/>
        </p:nvSpPr>
        <p:spPr>
          <a:xfrm>
            <a:off x="16760989" y="14890328"/>
            <a:ext cx="468398" cy="153888"/>
          </a:xfrm>
          <a:prstGeom prst="rect">
            <a:avLst/>
          </a:prstGeom>
          <a:noFill/>
        </p:spPr>
        <p:txBody>
          <a:bodyPr wrap="none" rtlCol="0">
            <a:spAutoFit/>
          </a:bodyPr>
          <a:lstStyle/>
          <a:p>
            <a:r>
              <a:rPr lang="pt-BR" sz="400" b="1" dirty="0" smtClean="0">
                <a:latin typeface="Arial Black" panose="020B0A04020102020204" pitchFamily="34" charset="0"/>
                <a:cs typeface="Times New Roman" panose="02020603050405020304" pitchFamily="18" charset="0"/>
              </a:rPr>
              <a:t>Itaperuna</a:t>
            </a:r>
            <a:endParaRPr lang="pt-BR" sz="400" b="1" dirty="0">
              <a:latin typeface="Arial Black" panose="020B0A04020102020204" pitchFamily="34" charset="0"/>
              <a:cs typeface="Times New Roman" panose="02020603050405020304" pitchFamily="18" charset="0"/>
            </a:endParaRPr>
          </a:p>
        </p:txBody>
      </p:sp>
      <p:sp>
        <p:nvSpPr>
          <p:cNvPr id="170" name="Elipse 169"/>
          <p:cNvSpPr/>
          <p:nvPr/>
        </p:nvSpPr>
        <p:spPr>
          <a:xfrm>
            <a:off x="16936755" y="14884079"/>
            <a:ext cx="45719" cy="4571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33" name="CaixaDeTexto 232"/>
          <p:cNvSpPr txBox="1"/>
          <p:nvPr/>
        </p:nvSpPr>
        <p:spPr>
          <a:xfrm>
            <a:off x="17659701" y="14720609"/>
            <a:ext cx="2284743" cy="553998"/>
          </a:xfrm>
          <a:prstGeom prst="rect">
            <a:avLst/>
          </a:prstGeom>
          <a:solidFill>
            <a:schemeClr val="accent6">
              <a:lumMod val="20000"/>
              <a:lumOff val="80000"/>
            </a:schemeClr>
          </a:solidFill>
          <a:ln>
            <a:solidFill>
              <a:schemeClr val="bg2">
                <a:lumMod val="10000"/>
              </a:schemeClr>
            </a:solidFill>
          </a:ln>
        </p:spPr>
        <p:txBody>
          <a:bodyPr wrap="square" rtlCol="0">
            <a:spAutoFit/>
          </a:bodyPr>
          <a:lstStyle>
            <a:defPPr>
              <a:defRPr lang="pt-BR"/>
            </a:defPPr>
            <a:lvl1pPr algn="ctr">
              <a:defRPr sz="1000">
                <a:solidFill>
                  <a:schemeClr val="tx1">
                    <a:lumMod val="95000"/>
                    <a:lumOff val="5000"/>
                  </a:schemeClr>
                </a:solidFill>
                <a:latin typeface="Arial" panose="020B0604020202020204" pitchFamily="34" charset="0"/>
                <a:cs typeface="Arial" panose="020B0604020202020204" pitchFamily="34" charset="0"/>
              </a:defRPr>
            </a:lvl1pPr>
          </a:lstStyle>
          <a:p>
            <a:r>
              <a:rPr lang="pt-BR" b="1" dirty="0" smtClean="0"/>
              <a:t>Trecho: </a:t>
            </a:r>
            <a:r>
              <a:rPr lang="pt-BR" dirty="0" smtClean="0"/>
              <a:t>Contorno de Itaperuna</a:t>
            </a:r>
          </a:p>
          <a:p>
            <a:r>
              <a:rPr lang="pt-BR" dirty="0" smtClean="0"/>
              <a:t>BR-356/RJ (12 km)</a:t>
            </a:r>
          </a:p>
          <a:p>
            <a:r>
              <a:rPr lang="pt-BR" b="1" dirty="0">
                <a:solidFill>
                  <a:srgbClr val="FF0000"/>
                </a:solidFill>
              </a:rPr>
              <a:t>Pendência </a:t>
            </a:r>
            <a:r>
              <a:rPr lang="pt-BR" b="1" dirty="0" smtClean="0">
                <a:solidFill>
                  <a:srgbClr val="FF0000"/>
                </a:solidFill>
              </a:rPr>
              <a:t>FUNAI</a:t>
            </a:r>
            <a:endParaRPr lang="pt-BR" dirty="0"/>
          </a:p>
        </p:txBody>
      </p:sp>
      <p:cxnSp>
        <p:nvCxnSpPr>
          <p:cNvPr id="234" name="Conector de seta reta 233"/>
          <p:cNvCxnSpPr>
            <a:stCxn id="233" idx="1"/>
          </p:cNvCxnSpPr>
          <p:nvPr/>
        </p:nvCxnSpPr>
        <p:spPr>
          <a:xfrm flipH="1">
            <a:off x="16998687" y="14997608"/>
            <a:ext cx="661014" cy="16272"/>
          </a:xfrm>
          <a:prstGeom prst="straightConnector1">
            <a:avLst/>
          </a:prstGeom>
          <a:ln>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sp>
        <p:nvSpPr>
          <p:cNvPr id="236" name="CaixaDeTexto 235"/>
          <p:cNvSpPr txBox="1"/>
          <p:nvPr/>
        </p:nvSpPr>
        <p:spPr>
          <a:xfrm>
            <a:off x="14285879" y="16895760"/>
            <a:ext cx="2709309" cy="707886"/>
          </a:xfrm>
          <a:prstGeom prst="rect">
            <a:avLst/>
          </a:prstGeom>
          <a:solidFill>
            <a:schemeClr val="accent6">
              <a:lumMod val="20000"/>
              <a:lumOff val="80000"/>
            </a:schemeClr>
          </a:solidFill>
          <a:ln>
            <a:solidFill>
              <a:schemeClr val="bg2">
                <a:lumMod val="10000"/>
              </a:schemeClr>
            </a:solidFill>
          </a:ln>
        </p:spPr>
        <p:txBody>
          <a:bodyPr wrap="square" rtlCol="0">
            <a:spAutoFit/>
          </a:bodyPr>
          <a:lstStyle>
            <a:defPPr>
              <a:defRPr lang="pt-BR"/>
            </a:defPPr>
            <a:lvl1pPr algn="ctr">
              <a:defRPr sz="1000">
                <a:solidFill>
                  <a:schemeClr val="tx1">
                    <a:lumMod val="95000"/>
                    <a:lumOff val="5000"/>
                  </a:schemeClr>
                </a:solidFill>
                <a:latin typeface="Arial" panose="020B0604020202020204" pitchFamily="34" charset="0"/>
                <a:cs typeface="Arial" panose="020B0604020202020204" pitchFamily="34" charset="0"/>
              </a:defRPr>
            </a:lvl1pPr>
          </a:lstStyle>
          <a:p>
            <a:r>
              <a:rPr lang="pt-BR" b="1" dirty="0" err="1" smtClean="0"/>
              <a:t>TIs</a:t>
            </a:r>
            <a:r>
              <a:rPr lang="pt-BR" b="1" dirty="0" smtClean="0"/>
              <a:t>: </a:t>
            </a:r>
            <a:r>
              <a:rPr lang="pt-BR" dirty="0" err="1" smtClean="0"/>
              <a:t>Pindoty</a:t>
            </a:r>
            <a:r>
              <a:rPr lang="pt-BR" dirty="0" smtClean="0"/>
              <a:t>, </a:t>
            </a:r>
            <a:r>
              <a:rPr lang="pt-BR" dirty="0" err="1" smtClean="0"/>
              <a:t>Taruma</a:t>
            </a:r>
            <a:r>
              <a:rPr lang="pt-BR" dirty="0" smtClean="0"/>
              <a:t>, Piraí e Morro Alto</a:t>
            </a:r>
          </a:p>
          <a:p>
            <a:r>
              <a:rPr lang="pt-BR" b="1" dirty="0" smtClean="0"/>
              <a:t>Trecho: </a:t>
            </a:r>
            <a:r>
              <a:rPr lang="pt-BR" dirty="0" smtClean="0"/>
              <a:t>S. Fco do Sul a Jaraguá do Sul</a:t>
            </a:r>
          </a:p>
          <a:p>
            <a:r>
              <a:rPr lang="pt-BR" dirty="0" smtClean="0"/>
              <a:t>BR-280/SC (36,7 km)</a:t>
            </a:r>
          </a:p>
          <a:p>
            <a:r>
              <a:rPr lang="pt-BR" b="1" dirty="0">
                <a:solidFill>
                  <a:srgbClr val="FF0000"/>
                </a:solidFill>
              </a:rPr>
              <a:t>Pendência </a:t>
            </a:r>
            <a:r>
              <a:rPr lang="pt-BR" b="1" dirty="0" smtClean="0">
                <a:solidFill>
                  <a:srgbClr val="FF0000"/>
                </a:solidFill>
              </a:rPr>
              <a:t>FUNAI</a:t>
            </a:r>
            <a:endParaRPr lang="pt-BR" dirty="0"/>
          </a:p>
        </p:txBody>
      </p:sp>
      <p:cxnSp>
        <p:nvCxnSpPr>
          <p:cNvPr id="237" name="Conector de seta reta 236"/>
          <p:cNvCxnSpPr/>
          <p:nvPr/>
        </p:nvCxnSpPr>
        <p:spPr>
          <a:xfrm flipH="1">
            <a:off x="13620750" y="16895760"/>
            <a:ext cx="665266" cy="276999"/>
          </a:xfrm>
          <a:prstGeom prst="straightConnector1">
            <a:avLst/>
          </a:prstGeom>
          <a:ln>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sp>
        <p:nvSpPr>
          <p:cNvPr id="241" name="CaixaDeTexto 240"/>
          <p:cNvSpPr txBox="1"/>
          <p:nvPr/>
        </p:nvSpPr>
        <p:spPr>
          <a:xfrm>
            <a:off x="13108506" y="17214517"/>
            <a:ext cx="381836" cy="169277"/>
          </a:xfrm>
          <a:prstGeom prst="rect">
            <a:avLst/>
          </a:prstGeom>
          <a:noFill/>
        </p:spPr>
        <p:txBody>
          <a:bodyPr wrap="none" rtlCol="0">
            <a:spAutoFit/>
          </a:bodyPr>
          <a:lstStyle>
            <a:defPPr>
              <a:defRPr lang="pt-BR"/>
            </a:defPPr>
            <a:lvl1pPr algn="ctr">
              <a:defRPr sz="1200">
                <a:solidFill>
                  <a:srgbClr val="0070C0"/>
                </a:solidFill>
                <a:latin typeface="Tw Cen MT Condensed Extra Bold" panose="020B0803020202020204" pitchFamily="34" charset="0"/>
              </a:defRPr>
            </a:lvl1pPr>
          </a:lstStyle>
          <a:p>
            <a:r>
              <a:rPr lang="en-US" sz="500" dirty="0" smtClean="0">
                <a:solidFill>
                  <a:schemeClr val="tx1">
                    <a:lumMod val="95000"/>
                    <a:lumOff val="5000"/>
                  </a:schemeClr>
                </a:solidFill>
              </a:rPr>
              <a:t>Jaraguá</a:t>
            </a:r>
            <a:endParaRPr lang="pt-BR" sz="500" dirty="0">
              <a:solidFill>
                <a:schemeClr val="tx1">
                  <a:lumMod val="95000"/>
                  <a:lumOff val="5000"/>
                </a:schemeClr>
              </a:solidFill>
            </a:endParaRPr>
          </a:p>
        </p:txBody>
      </p:sp>
      <p:sp>
        <p:nvSpPr>
          <p:cNvPr id="242" name="CaixaDeTexto 241"/>
          <p:cNvSpPr txBox="1"/>
          <p:nvPr/>
        </p:nvSpPr>
        <p:spPr>
          <a:xfrm rot="21325574">
            <a:off x="13201938" y="17159876"/>
            <a:ext cx="365805" cy="169277"/>
          </a:xfrm>
          <a:prstGeom prst="rect">
            <a:avLst/>
          </a:prstGeom>
          <a:noFill/>
        </p:spPr>
        <p:txBody>
          <a:bodyPr wrap="none" rtlCol="0">
            <a:spAutoFit/>
          </a:bodyPr>
          <a:lstStyle>
            <a:defPPr>
              <a:defRPr lang="pt-BR"/>
            </a:defPPr>
            <a:lvl1pPr algn="ctr">
              <a:defRPr sz="1200">
                <a:solidFill>
                  <a:srgbClr val="0070C0"/>
                </a:solidFill>
                <a:latin typeface="Tw Cen MT Condensed Extra Bold" panose="020B0803020202020204" pitchFamily="34" charset="0"/>
              </a:defRPr>
            </a:lvl1pPr>
          </a:lstStyle>
          <a:p>
            <a:r>
              <a:rPr lang="en-US" sz="500" dirty="0" smtClean="0">
                <a:solidFill>
                  <a:schemeClr val="tx1">
                    <a:lumMod val="95000"/>
                    <a:lumOff val="5000"/>
                  </a:schemeClr>
                </a:solidFill>
              </a:rPr>
              <a:t>BR-280</a:t>
            </a:r>
            <a:endParaRPr lang="pt-BR" sz="500" dirty="0">
              <a:solidFill>
                <a:schemeClr val="tx1">
                  <a:lumMod val="95000"/>
                  <a:lumOff val="5000"/>
                </a:schemeClr>
              </a:solidFill>
            </a:endParaRPr>
          </a:p>
        </p:txBody>
      </p:sp>
      <p:sp>
        <p:nvSpPr>
          <p:cNvPr id="246" name="CaixaDeTexto 245"/>
          <p:cNvSpPr txBox="1"/>
          <p:nvPr/>
        </p:nvSpPr>
        <p:spPr>
          <a:xfrm>
            <a:off x="6748941" y="14297569"/>
            <a:ext cx="1944941" cy="861774"/>
          </a:xfrm>
          <a:prstGeom prst="rect">
            <a:avLst/>
          </a:prstGeom>
          <a:solidFill>
            <a:schemeClr val="accent6">
              <a:lumMod val="20000"/>
              <a:lumOff val="80000"/>
            </a:schemeClr>
          </a:solidFill>
          <a:ln>
            <a:solidFill>
              <a:schemeClr val="bg2">
                <a:lumMod val="10000"/>
              </a:schemeClr>
            </a:solidFill>
          </a:ln>
        </p:spPr>
        <p:txBody>
          <a:bodyPr wrap="square" rtlCol="0">
            <a:spAutoFit/>
          </a:bodyPr>
          <a:lstStyle>
            <a:defPPr>
              <a:defRPr lang="pt-BR"/>
            </a:defPPr>
            <a:lvl1pPr algn="ctr">
              <a:defRPr sz="1000">
                <a:solidFill>
                  <a:schemeClr val="tx1">
                    <a:lumMod val="95000"/>
                    <a:lumOff val="5000"/>
                  </a:schemeClr>
                </a:solidFill>
                <a:latin typeface="Arial" panose="020B0604020202020204" pitchFamily="34" charset="0"/>
                <a:cs typeface="Arial" panose="020B0604020202020204" pitchFamily="34" charset="0"/>
              </a:defRPr>
            </a:lvl1pPr>
          </a:lstStyle>
          <a:p>
            <a:r>
              <a:rPr lang="pt-BR" b="1" dirty="0" smtClean="0"/>
              <a:t>Trecho: </a:t>
            </a:r>
            <a:r>
              <a:rPr lang="pt-BR" dirty="0" err="1" smtClean="0"/>
              <a:t>Rondonopolis</a:t>
            </a:r>
            <a:r>
              <a:rPr lang="pt-BR" dirty="0" smtClean="0"/>
              <a:t>/MT, Cuiabá/MT a  Posto Gil/MT </a:t>
            </a:r>
            <a:endParaRPr lang="pt-BR" dirty="0"/>
          </a:p>
          <a:p>
            <a:r>
              <a:rPr lang="pt-BR" dirty="0" smtClean="0"/>
              <a:t>BR-163/364/MT (378,4 km)</a:t>
            </a:r>
          </a:p>
          <a:p>
            <a:r>
              <a:rPr lang="pt-BR" dirty="0" smtClean="0"/>
              <a:t>Km 128,7 a Km 507,1</a:t>
            </a:r>
          </a:p>
          <a:p>
            <a:r>
              <a:rPr lang="pt-BR" b="1" dirty="0">
                <a:solidFill>
                  <a:srgbClr val="FF0000"/>
                </a:solidFill>
              </a:rPr>
              <a:t>Pendência </a:t>
            </a:r>
            <a:r>
              <a:rPr lang="pt-BR" b="1" dirty="0" smtClean="0">
                <a:solidFill>
                  <a:srgbClr val="FF0000"/>
                </a:solidFill>
              </a:rPr>
              <a:t>FUNAI</a:t>
            </a:r>
            <a:endParaRPr lang="pt-BR" dirty="0"/>
          </a:p>
        </p:txBody>
      </p:sp>
      <p:sp>
        <p:nvSpPr>
          <p:cNvPr id="252" name="CaixaDeTexto 251"/>
          <p:cNvSpPr txBox="1"/>
          <p:nvPr/>
        </p:nvSpPr>
        <p:spPr>
          <a:xfrm>
            <a:off x="6317414" y="9094683"/>
            <a:ext cx="431528" cy="215444"/>
          </a:xfrm>
          <a:prstGeom prst="rect">
            <a:avLst/>
          </a:prstGeom>
          <a:noFill/>
        </p:spPr>
        <p:txBody>
          <a:bodyPr wrap="none" rtlCol="0">
            <a:spAutoFit/>
          </a:bodyPr>
          <a:lstStyle/>
          <a:p>
            <a:pPr algn="ctr"/>
            <a:r>
              <a:rPr lang="pt-BR" sz="400" b="1" dirty="0" smtClean="0">
                <a:latin typeface="Arial Black" panose="020B0A04020102020204" pitchFamily="34" charset="0"/>
                <a:cs typeface="Times New Roman" panose="02020603050405020304" pitchFamily="18" charset="0"/>
              </a:rPr>
              <a:t>Alvorada</a:t>
            </a:r>
          </a:p>
          <a:p>
            <a:pPr algn="ctr"/>
            <a:r>
              <a:rPr lang="pt-BR" sz="400" b="1" dirty="0" smtClean="0">
                <a:latin typeface="Arial Black" panose="020B0A04020102020204" pitchFamily="34" charset="0"/>
                <a:cs typeface="Times New Roman" panose="02020603050405020304" pitchFamily="18" charset="0"/>
              </a:rPr>
              <a:t>D’Oeste</a:t>
            </a:r>
            <a:endParaRPr lang="pt-BR" sz="400" b="1" dirty="0">
              <a:latin typeface="Arial Black" panose="020B0A04020102020204" pitchFamily="34" charset="0"/>
              <a:cs typeface="Times New Roman" panose="02020603050405020304" pitchFamily="18" charset="0"/>
            </a:endParaRPr>
          </a:p>
        </p:txBody>
      </p:sp>
      <p:sp>
        <p:nvSpPr>
          <p:cNvPr id="235" name="Forma livre 234"/>
          <p:cNvSpPr/>
          <p:nvPr/>
        </p:nvSpPr>
        <p:spPr>
          <a:xfrm>
            <a:off x="6489700" y="9251950"/>
            <a:ext cx="184150" cy="169124"/>
          </a:xfrm>
          <a:custGeom>
            <a:avLst/>
            <a:gdLst>
              <a:gd name="connsiteX0" fmla="*/ 0 w 247650"/>
              <a:gd name="connsiteY0" fmla="*/ 184150 h 210983"/>
              <a:gd name="connsiteX1" fmla="*/ 50800 w 247650"/>
              <a:gd name="connsiteY1" fmla="*/ 209550 h 210983"/>
              <a:gd name="connsiteX2" fmla="*/ 88900 w 247650"/>
              <a:gd name="connsiteY2" fmla="*/ 146050 h 210983"/>
              <a:gd name="connsiteX3" fmla="*/ 114300 w 247650"/>
              <a:gd name="connsiteY3" fmla="*/ 95250 h 210983"/>
              <a:gd name="connsiteX4" fmla="*/ 247650 w 247650"/>
              <a:gd name="connsiteY4" fmla="*/ 0 h 210983"/>
              <a:gd name="connsiteX0" fmla="*/ 0 w 247650"/>
              <a:gd name="connsiteY0" fmla="*/ 184150 h 210983"/>
              <a:gd name="connsiteX1" fmla="*/ 50800 w 247650"/>
              <a:gd name="connsiteY1" fmla="*/ 209550 h 210983"/>
              <a:gd name="connsiteX2" fmla="*/ 88900 w 247650"/>
              <a:gd name="connsiteY2" fmla="*/ 146050 h 210983"/>
              <a:gd name="connsiteX3" fmla="*/ 158750 w 247650"/>
              <a:gd name="connsiteY3" fmla="*/ 114300 h 210983"/>
              <a:gd name="connsiteX4" fmla="*/ 247650 w 247650"/>
              <a:gd name="connsiteY4" fmla="*/ 0 h 210983"/>
              <a:gd name="connsiteX0" fmla="*/ 0 w 247650"/>
              <a:gd name="connsiteY0" fmla="*/ 133350 h 209615"/>
              <a:gd name="connsiteX1" fmla="*/ 50800 w 247650"/>
              <a:gd name="connsiteY1" fmla="*/ 209550 h 209615"/>
              <a:gd name="connsiteX2" fmla="*/ 88900 w 247650"/>
              <a:gd name="connsiteY2" fmla="*/ 146050 h 209615"/>
              <a:gd name="connsiteX3" fmla="*/ 158750 w 247650"/>
              <a:gd name="connsiteY3" fmla="*/ 114300 h 209615"/>
              <a:gd name="connsiteX4" fmla="*/ 247650 w 247650"/>
              <a:gd name="connsiteY4" fmla="*/ 0 h 209615"/>
              <a:gd name="connsiteX0" fmla="*/ 0 w 247650"/>
              <a:gd name="connsiteY0" fmla="*/ 133350 h 146599"/>
              <a:gd name="connsiteX1" fmla="*/ 50800 w 247650"/>
              <a:gd name="connsiteY1" fmla="*/ 95250 h 146599"/>
              <a:gd name="connsiteX2" fmla="*/ 88900 w 247650"/>
              <a:gd name="connsiteY2" fmla="*/ 146050 h 146599"/>
              <a:gd name="connsiteX3" fmla="*/ 158750 w 247650"/>
              <a:gd name="connsiteY3" fmla="*/ 114300 h 146599"/>
              <a:gd name="connsiteX4" fmla="*/ 247650 w 247650"/>
              <a:gd name="connsiteY4" fmla="*/ 0 h 146599"/>
              <a:gd name="connsiteX0" fmla="*/ 0 w 247650"/>
              <a:gd name="connsiteY0" fmla="*/ 133350 h 137374"/>
              <a:gd name="connsiteX1" fmla="*/ 50800 w 247650"/>
              <a:gd name="connsiteY1" fmla="*/ 95250 h 137374"/>
              <a:gd name="connsiteX2" fmla="*/ 88900 w 247650"/>
              <a:gd name="connsiteY2" fmla="*/ 19050 h 137374"/>
              <a:gd name="connsiteX3" fmla="*/ 158750 w 247650"/>
              <a:gd name="connsiteY3" fmla="*/ 114300 h 137374"/>
              <a:gd name="connsiteX4" fmla="*/ 247650 w 247650"/>
              <a:gd name="connsiteY4" fmla="*/ 0 h 137374"/>
              <a:gd name="connsiteX0" fmla="*/ 0 w 247650"/>
              <a:gd name="connsiteY0" fmla="*/ 133350 h 137374"/>
              <a:gd name="connsiteX1" fmla="*/ 50800 w 247650"/>
              <a:gd name="connsiteY1" fmla="*/ 95250 h 137374"/>
              <a:gd name="connsiteX2" fmla="*/ 88900 w 247650"/>
              <a:gd name="connsiteY2" fmla="*/ 19050 h 137374"/>
              <a:gd name="connsiteX3" fmla="*/ 165100 w 247650"/>
              <a:gd name="connsiteY3" fmla="*/ 12700 h 137374"/>
              <a:gd name="connsiteX4" fmla="*/ 247650 w 247650"/>
              <a:gd name="connsiteY4" fmla="*/ 0 h 137374"/>
              <a:gd name="connsiteX0" fmla="*/ 0 w 184150"/>
              <a:gd name="connsiteY0" fmla="*/ 165100 h 169124"/>
              <a:gd name="connsiteX1" fmla="*/ 50800 w 184150"/>
              <a:gd name="connsiteY1" fmla="*/ 127000 h 169124"/>
              <a:gd name="connsiteX2" fmla="*/ 88900 w 184150"/>
              <a:gd name="connsiteY2" fmla="*/ 50800 h 169124"/>
              <a:gd name="connsiteX3" fmla="*/ 165100 w 184150"/>
              <a:gd name="connsiteY3" fmla="*/ 44450 h 169124"/>
              <a:gd name="connsiteX4" fmla="*/ 184150 w 184150"/>
              <a:gd name="connsiteY4" fmla="*/ 0 h 16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50" h="169124">
                <a:moveTo>
                  <a:pt x="0" y="165100"/>
                </a:moveTo>
                <a:cubicBezTo>
                  <a:pt x="17991" y="180975"/>
                  <a:pt x="35983" y="146050"/>
                  <a:pt x="50800" y="127000"/>
                </a:cubicBezTo>
                <a:cubicBezTo>
                  <a:pt x="65617" y="107950"/>
                  <a:pt x="69850" y="64558"/>
                  <a:pt x="88900" y="50800"/>
                </a:cubicBezTo>
                <a:cubicBezTo>
                  <a:pt x="107950" y="37042"/>
                  <a:pt x="138642" y="68792"/>
                  <a:pt x="165100" y="44450"/>
                </a:cubicBezTo>
                <a:cubicBezTo>
                  <a:pt x="191558" y="20108"/>
                  <a:pt x="130704" y="35454"/>
                  <a:pt x="184150"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55" name="CaixaDeTexto 254"/>
          <p:cNvSpPr txBox="1"/>
          <p:nvPr/>
        </p:nvSpPr>
        <p:spPr>
          <a:xfrm>
            <a:off x="3484563" y="10094977"/>
            <a:ext cx="1481657" cy="1323439"/>
          </a:xfrm>
          <a:prstGeom prst="rect">
            <a:avLst/>
          </a:prstGeom>
          <a:solidFill>
            <a:schemeClr val="accent6">
              <a:lumMod val="20000"/>
              <a:lumOff val="80000"/>
            </a:schemeClr>
          </a:solidFill>
          <a:ln>
            <a:solidFill>
              <a:schemeClr val="bg2">
                <a:lumMod val="10000"/>
              </a:schemeClr>
            </a:solidFill>
          </a:ln>
        </p:spPr>
        <p:txBody>
          <a:bodyPr wrap="square" rtlCol="0">
            <a:spAutoFit/>
          </a:bodyPr>
          <a:lstStyle>
            <a:defPPr>
              <a:defRPr lang="pt-BR"/>
            </a:defPPr>
            <a:lvl1pPr algn="ctr">
              <a:defRPr sz="1000" b="1">
                <a:solidFill>
                  <a:schemeClr val="tx1">
                    <a:lumMod val="95000"/>
                    <a:lumOff val="5000"/>
                  </a:schemeClr>
                </a:solidFill>
                <a:latin typeface="Arial" panose="020B0604020202020204" pitchFamily="34" charset="0"/>
                <a:cs typeface="Arial" panose="020B0604020202020204" pitchFamily="34" charset="0"/>
              </a:defRPr>
            </a:lvl1pPr>
          </a:lstStyle>
          <a:p>
            <a:r>
              <a:rPr lang="pt-BR" dirty="0" err="1" smtClean="0"/>
              <a:t>TIs</a:t>
            </a:r>
            <a:r>
              <a:rPr lang="pt-BR" dirty="0" smtClean="0"/>
              <a:t>: </a:t>
            </a:r>
            <a:r>
              <a:rPr lang="pt-BR" b="0" dirty="0" smtClean="0"/>
              <a:t>Uru-Eu-</a:t>
            </a:r>
            <a:r>
              <a:rPr lang="pt-BR" b="0" dirty="0" err="1" smtClean="0"/>
              <a:t>Wau</a:t>
            </a:r>
            <a:r>
              <a:rPr lang="pt-BR" b="0" dirty="0" smtClean="0"/>
              <a:t>-</a:t>
            </a:r>
            <a:r>
              <a:rPr lang="pt-BR" b="0" dirty="0" err="1" smtClean="0"/>
              <a:t>Wau</a:t>
            </a:r>
            <a:r>
              <a:rPr lang="pt-BR" b="0" dirty="0" smtClean="0"/>
              <a:t>, </a:t>
            </a:r>
            <a:r>
              <a:rPr lang="pt-BR" b="0" dirty="0" err="1" smtClean="0"/>
              <a:t>Purubor</a:t>
            </a:r>
            <a:r>
              <a:rPr lang="pt-BR" b="0" dirty="0" smtClean="0"/>
              <a:t>, Rio </a:t>
            </a:r>
            <a:r>
              <a:rPr lang="pt-BR" b="0" dirty="0"/>
              <a:t>Branco </a:t>
            </a:r>
            <a:r>
              <a:rPr lang="pt-BR" b="0" dirty="0" smtClean="0"/>
              <a:t> e </a:t>
            </a:r>
            <a:r>
              <a:rPr lang="pt-BR" b="0" dirty="0" err="1" smtClean="0"/>
              <a:t>Massaco</a:t>
            </a:r>
            <a:endParaRPr lang="pt-BR" b="0" dirty="0"/>
          </a:p>
          <a:p>
            <a:r>
              <a:rPr lang="pt-BR" b="0" dirty="0" smtClean="0"/>
              <a:t> </a:t>
            </a:r>
            <a:r>
              <a:rPr lang="pt-BR" dirty="0" smtClean="0"/>
              <a:t>Trecho: </a:t>
            </a:r>
            <a:r>
              <a:rPr lang="pt-BR" b="0" dirty="0" smtClean="0"/>
              <a:t>Alvorada D’Oeste/RO a Costa Marques/RO</a:t>
            </a:r>
            <a:endParaRPr lang="pt-BR" b="0" dirty="0"/>
          </a:p>
          <a:p>
            <a:r>
              <a:rPr lang="pt-BR" b="0" dirty="0"/>
              <a:t>BR-429/RO </a:t>
            </a:r>
            <a:r>
              <a:rPr lang="pt-BR" b="0" dirty="0" smtClean="0"/>
              <a:t>(295 </a:t>
            </a:r>
            <a:r>
              <a:rPr lang="pt-BR" b="0" dirty="0"/>
              <a:t>km</a:t>
            </a:r>
            <a:r>
              <a:rPr lang="pt-BR" b="0" dirty="0" smtClean="0"/>
              <a:t>)</a:t>
            </a:r>
          </a:p>
          <a:p>
            <a:r>
              <a:rPr lang="pt-BR" dirty="0">
                <a:solidFill>
                  <a:srgbClr val="FF0000"/>
                </a:solidFill>
              </a:rPr>
              <a:t>Pendência </a:t>
            </a:r>
            <a:r>
              <a:rPr lang="pt-BR" dirty="0" smtClean="0">
                <a:solidFill>
                  <a:srgbClr val="FF0000"/>
                </a:solidFill>
              </a:rPr>
              <a:t>FUNAI</a:t>
            </a:r>
            <a:endParaRPr lang="pt-BR" b="0" dirty="0"/>
          </a:p>
        </p:txBody>
      </p:sp>
      <p:cxnSp>
        <p:nvCxnSpPr>
          <p:cNvPr id="263" name="Conector de seta reta 262"/>
          <p:cNvCxnSpPr>
            <a:stCxn id="246" idx="3"/>
            <a:endCxn id="101" idx="7"/>
          </p:cNvCxnSpPr>
          <p:nvPr/>
        </p:nvCxnSpPr>
        <p:spPr>
          <a:xfrm flipV="1">
            <a:off x="8693882" y="11436915"/>
            <a:ext cx="1260189" cy="3291541"/>
          </a:xfrm>
          <a:prstGeom prst="straightConnector1">
            <a:avLst/>
          </a:prstGeom>
          <a:ln>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272" name="Conector de seta reta 271"/>
          <p:cNvCxnSpPr>
            <a:endCxn id="26" idx="0"/>
          </p:cNvCxnSpPr>
          <p:nvPr/>
        </p:nvCxnSpPr>
        <p:spPr>
          <a:xfrm flipV="1">
            <a:off x="4966220" y="9852409"/>
            <a:ext cx="620664" cy="264927"/>
          </a:xfrm>
          <a:prstGeom prst="straightConnector1">
            <a:avLst/>
          </a:prstGeom>
          <a:ln>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sp>
        <p:nvSpPr>
          <p:cNvPr id="289" name="CaixaDeTexto 288"/>
          <p:cNvSpPr txBox="1"/>
          <p:nvPr/>
        </p:nvSpPr>
        <p:spPr>
          <a:xfrm rot="15306336">
            <a:off x="10183265" y="6512292"/>
            <a:ext cx="365806" cy="169277"/>
          </a:xfrm>
          <a:prstGeom prst="rect">
            <a:avLst/>
          </a:prstGeom>
          <a:noFill/>
        </p:spPr>
        <p:txBody>
          <a:bodyPr wrap="none" rtlCol="0">
            <a:spAutoFit/>
          </a:bodyPr>
          <a:lstStyle>
            <a:defPPr>
              <a:defRPr lang="pt-BR"/>
            </a:defPPr>
            <a:lvl1pPr algn="ctr">
              <a:defRPr sz="1200">
                <a:solidFill>
                  <a:srgbClr val="0070C0"/>
                </a:solidFill>
                <a:latin typeface="Tw Cen MT Condensed Extra Bold" panose="020B0803020202020204" pitchFamily="34" charset="0"/>
              </a:defRPr>
            </a:lvl1pPr>
          </a:lstStyle>
          <a:p>
            <a:r>
              <a:rPr lang="en-US" sz="500" dirty="0" smtClean="0">
                <a:solidFill>
                  <a:schemeClr val="tx1">
                    <a:lumMod val="95000"/>
                    <a:lumOff val="5000"/>
                  </a:schemeClr>
                </a:solidFill>
              </a:rPr>
              <a:t>BR-163</a:t>
            </a:r>
            <a:endParaRPr lang="pt-BR" sz="500" dirty="0">
              <a:solidFill>
                <a:schemeClr val="tx1">
                  <a:lumMod val="95000"/>
                  <a:lumOff val="5000"/>
                </a:schemeClr>
              </a:solidFill>
            </a:endParaRPr>
          </a:p>
        </p:txBody>
      </p:sp>
      <p:sp>
        <p:nvSpPr>
          <p:cNvPr id="291" name="CaixaDeTexto 290"/>
          <p:cNvSpPr txBox="1"/>
          <p:nvPr/>
        </p:nvSpPr>
        <p:spPr>
          <a:xfrm>
            <a:off x="18673017" y="13496955"/>
            <a:ext cx="1875558" cy="861774"/>
          </a:xfrm>
          <a:prstGeom prst="rect">
            <a:avLst/>
          </a:prstGeom>
          <a:solidFill>
            <a:schemeClr val="accent6">
              <a:lumMod val="20000"/>
              <a:lumOff val="80000"/>
            </a:schemeClr>
          </a:solidFill>
          <a:ln>
            <a:solidFill>
              <a:schemeClr val="bg2">
                <a:lumMod val="10000"/>
              </a:schemeClr>
            </a:solidFill>
          </a:ln>
        </p:spPr>
        <p:txBody>
          <a:bodyPr wrap="square" rtlCol="0">
            <a:spAutoFit/>
          </a:bodyPr>
          <a:lstStyle>
            <a:defPPr>
              <a:defRPr lang="pt-BR"/>
            </a:defPPr>
            <a:lvl1pPr algn="ctr">
              <a:defRPr sz="1000">
                <a:solidFill>
                  <a:schemeClr val="tx1">
                    <a:lumMod val="95000"/>
                    <a:lumOff val="5000"/>
                  </a:schemeClr>
                </a:solidFill>
                <a:latin typeface="Arial" panose="020B0604020202020204" pitchFamily="34" charset="0"/>
                <a:cs typeface="Arial" panose="020B0604020202020204" pitchFamily="34" charset="0"/>
              </a:defRPr>
            </a:lvl1pPr>
          </a:lstStyle>
          <a:p>
            <a:r>
              <a:rPr lang="pt-BR" b="1" dirty="0" smtClean="0"/>
              <a:t>Trecho: </a:t>
            </a:r>
            <a:r>
              <a:rPr lang="pt-BR" dirty="0" smtClean="0"/>
              <a:t>BR-101/ES Entr. BR-262(B) Vitória </a:t>
            </a:r>
          </a:p>
          <a:p>
            <a:r>
              <a:rPr lang="pt-BR" dirty="0" smtClean="0"/>
              <a:t>a Divisa do ES/RJ</a:t>
            </a:r>
          </a:p>
          <a:p>
            <a:r>
              <a:rPr lang="pt-BR" dirty="0" smtClean="0"/>
              <a:t>BR-101/ES</a:t>
            </a:r>
          </a:p>
          <a:p>
            <a:r>
              <a:rPr lang="pt-BR" b="1" dirty="0" smtClean="0">
                <a:solidFill>
                  <a:srgbClr val="FF0000"/>
                </a:solidFill>
              </a:rPr>
              <a:t>Pendência FUNAI</a:t>
            </a:r>
            <a:endParaRPr lang="pt-BR" dirty="0"/>
          </a:p>
        </p:txBody>
      </p:sp>
      <p:cxnSp>
        <p:nvCxnSpPr>
          <p:cNvPr id="292" name="Conector de seta reta 291"/>
          <p:cNvCxnSpPr>
            <a:stCxn id="291" idx="1"/>
            <a:endCxn id="277" idx="0"/>
          </p:cNvCxnSpPr>
          <p:nvPr/>
        </p:nvCxnSpPr>
        <p:spPr>
          <a:xfrm flipH="1">
            <a:off x="17908753" y="13927842"/>
            <a:ext cx="764264" cy="314173"/>
          </a:xfrm>
          <a:prstGeom prst="straightConnector1">
            <a:avLst/>
          </a:prstGeom>
          <a:ln>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sp>
        <p:nvSpPr>
          <p:cNvPr id="277" name="Forma livre 276"/>
          <p:cNvSpPr/>
          <p:nvPr/>
        </p:nvSpPr>
        <p:spPr>
          <a:xfrm>
            <a:off x="17320462" y="14242015"/>
            <a:ext cx="588291" cy="682995"/>
          </a:xfrm>
          <a:custGeom>
            <a:avLst/>
            <a:gdLst>
              <a:gd name="connsiteX0" fmla="*/ 594641 w 594641"/>
              <a:gd name="connsiteY0" fmla="*/ 0 h 454395"/>
              <a:gd name="connsiteX1" fmla="*/ 493664 w 594641"/>
              <a:gd name="connsiteY1" fmla="*/ 22439 h 454395"/>
              <a:gd name="connsiteX2" fmla="*/ 454395 w 594641"/>
              <a:gd name="connsiteY2" fmla="*/ 129026 h 454395"/>
              <a:gd name="connsiteX3" fmla="*/ 375858 w 594641"/>
              <a:gd name="connsiteY3" fmla="*/ 151465 h 454395"/>
              <a:gd name="connsiteX4" fmla="*/ 201953 w 594641"/>
              <a:gd name="connsiteY4" fmla="*/ 291710 h 454395"/>
              <a:gd name="connsiteX5" fmla="*/ 0 w 594641"/>
              <a:gd name="connsiteY5" fmla="*/ 454395 h 454395"/>
              <a:gd name="connsiteX0" fmla="*/ 594641 w 594641"/>
              <a:gd name="connsiteY0" fmla="*/ 0 h 454395"/>
              <a:gd name="connsiteX1" fmla="*/ 493664 w 594641"/>
              <a:gd name="connsiteY1" fmla="*/ 22439 h 454395"/>
              <a:gd name="connsiteX2" fmla="*/ 454395 w 594641"/>
              <a:gd name="connsiteY2" fmla="*/ 129026 h 454395"/>
              <a:gd name="connsiteX3" fmla="*/ 375858 w 594641"/>
              <a:gd name="connsiteY3" fmla="*/ 151465 h 454395"/>
              <a:gd name="connsiteX4" fmla="*/ 201953 w 594641"/>
              <a:gd name="connsiteY4" fmla="*/ 291710 h 454395"/>
              <a:gd name="connsiteX5" fmla="*/ 78538 w 594641"/>
              <a:gd name="connsiteY5" fmla="*/ 388385 h 454395"/>
              <a:gd name="connsiteX6" fmla="*/ 0 w 594641"/>
              <a:gd name="connsiteY6" fmla="*/ 454395 h 454395"/>
              <a:gd name="connsiteX0" fmla="*/ 588291 w 588291"/>
              <a:gd name="connsiteY0" fmla="*/ 0 h 682995"/>
              <a:gd name="connsiteX1" fmla="*/ 487314 w 588291"/>
              <a:gd name="connsiteY1" fmla="*/ 22439 h 682995"/>
              <a:gd name="connsiteX2" fmla="*/ 448045 w 588291"/>
              <a:gd name="connsiteY2" fmla="*/ 129026 h 682995"/>
              <a:gd name="connsiteX3" fmla="*/ 369508 w 588291"/>
              <a:gd name="connsiteY3" fmla="*/ 151465 h 682995"/>
              <a:gd name="connsiteX4" fmla="*/ 195603 w 588291"/>
              <a:gd name="connsiteY4" fmla="*/ 291710 h 682995"/>
              <a:gd name="connsiteX5" fmla="*/ 72188 w 588291"/>
              <a:gd name="connsiteY5" fmla="*/ 388385 h 682995"/>
              <a:gd name="connsiteX6" fmla="*/ 0 w 588291"/>
              <a:gd name="connsiteY6" fmla="*/ 682995 h 682995"/>
              <a:gd name="connsiteX0" fmla="*/ 588291 w 588291"/>
              <a:gd name="connsiteY0" fmla="*/ 0 h 682995"/>
              <a:gd name="connsiteX1" fmla="*/ 487314 w 588291"/>
              <a:gd name="connsiteY1" fmla="*/ 22439 h 682995"/>
              <a:gd name="connsiteX2" fmla="*/ 448045 w 588291"/>
              <a:gd name="connsiteY2" fmla="*/ 129026 h 682995"/>
              <a:gd name="connsiteX3" fmla="*/ 369508 w 588291"/>
              <a:gd name="connsiteY3" fmla="*/ 151465 h 682995"/>
              <a:gd name="connsiteX4" fmla="*/ 195603 w 588291"/>
              <a:gd name="connsiteY4" fmla="*/ 291710 h 682995"/>
              <a:gd name="connsiteX5" fmla="*/ 72188 w 588291"/>
              <a:gd name="connsiteY5" fmla="*/ 388385 h 682995"/>
              <a:gd name="connsiteX6" fmla="*/ 0 w 588291"/>
              <a:gd name="connsiteY6" fmla="*/ 682995 h 682995"/>
              <a:gd name="connsiteX0" fmla="*/ 589011 w 589011"/>
              <a:gd name="connsiteY0" fmla="*/ 0 h 682995"/>
              <a:gd name="connsiteX1" fmla="*/ 488034 w 589011"/>
              <a:gd name="connsiteY1" fmla="*/ 22439 h 682995"/>
              <a:gd name="connsiteX2" fmla="*/ 448765 w 589011"/>
              <a:gd name="connsiteY2" fmla="*/ 129026 h 682995"/>
              <a:gd name="connsiteX3" fmla="*/ 370228 w 589011"/>
              <a:gd name="connsiteY3" fmla="*/ 151465 h 682995"/>
              <a:gd name="connsiteX4" fmla="*/ 196323 w 589011"/>
              <a:gd name="connsiteY4" fmla="*/ 291710 h 682995"/>
              <a:gd name="connsiteX5" fmla="*/ 72908 w 589011"/>
              <a:gd name="connsiteY5" fmla="*/ 388385 h 682995"/>
              <a:gd name="connsiteX6" fmla="*/ 720 w 589011"/>
              <a:gd name="connsiteY6" fmla="*/ 682995 h 682995"/>
              <a:gd name="connsiteX0" fmla="*/ 588291 w 588291"/>
              <a:gd name="connsiteY0" fmla="*/ 0 h 682995"/>
              <a:gd name="connsiteX1" fmla="*/ 487314 w 588291"/>
              <a:gd name="connsiteY1" fmla="*/ 22439 h 682995"/>
              <a:gd name="connsiteX2" fmla="*/ 448045 w 588291"/>
              <a:gd name="connsiteY2" fmla="*/ 129026 h 682995"/>
              <a:gd name="connsiteX3" fmla="*/ 369508 w 588291"/>
              <a:gd name="connsiteY3" fmla="*/ 151465 h 682995"/>
              <a:gd name="connsiteX4" fmla="*/ 195603 w 588291"/>
              <a:gd name="connsiteY4" fmla="*/ 291710 h 682995"/>
              <a:gd name="connsiteX5" fmla="*/ 72188 w 588291"/>
              <a:gd name="connsiteY5" fmla="*/ 388385 h 682995"/>
              <a:gd name="connsiteX6" fmla="*/ 34088 w 588291"/>
              <a:gd name="connsiteY6" fmla="*/ 388385 h 682995"/>
              <a:gd name="connsiteX7" fmla="*/ 0 w 588291"/>
              <a:gd name="connsiteY7" fmla="*/ 682995 h 682995"/>
              <a:gd name="connsiteX0" fmla="*/ 588291 w 588291"/>
              <a:gd name="connsiteY0" fmla="*/ 0 h 682995"/>
              <a:gd name="connsiteX1" fmla="*/ 487314 w 588291"/>
              <a:gd name="connsiteY1" fmla="*/ 22439 h 682995"/>
              <a:gd name="connsiteX2" fmla="*/ 448045 w 588291"/>
              <a:gd name="connsiteY2" fmla="*/ 129026 h 682995"/>
              <a:gd name="connsiteX3" fmla="*/ 401258 w 588291"/>
              <a:gd name="connsiteY3" fmla="*/ 183215 h 682995"/>
              <a:gd name="connsiteX4" fmla="*/ 195603 w 588291"/>
              <a:gd name="connsiteY4" fmla="*/ 291710 h 682995"/>
              <a:gd name="connsiteX5" fmla="*/ 72188 w 588291"/>
              <a:gd name="connsiteY5" fmla="*/ 388385 h 682995"/>
              <a:gd name="connsiteX6" fmla="*/ 34088 w 588291"/>
              <a:gd name="connsiteY6" fmla="*/ 388385 h 682995"/>
              <a:gd name="connsiteX7" fmla="*/ 0 w 588291"/>
              <a:gd name="connsiteY7" fmla="*/ 682995 h 682995"/>
              <a:gd name="connsiteX0" fmla="*/ 588291 w 588291"/>
              <a:gd name="connsiteY0" fmla="*/ 0 h 682995"/>
              <a:gd name="connsiteX1" fmla="*/ 487314 w 588291"/>
              <a:gd name="connsiteY1" fmla="*/ 22439 h 682995"/>
              <a:gd name="connsiteX2" fmla="*/ 448045 w 588291"/>
              <a:gd name="connsiteY2" fmla="*/ 129026 h 682995"/>
              <a:gd name="connsiteX3" fmla="*/ 375858 w 588291"/>
              <a:gd name="connsiteY3" fmla="*/ 183215 h 682995"/>
              <a:gd name="connsiteX4" fmla="*/ 195603 w 588291"/>
              <a:gd name="connsiteY4" fmla="*/ 291710 h 682995"/>
              <a:gd name="connsiteX5" fmla="*/ 72188 w 588291"/>
              <a:gd name="connsiteY5" fmla="*/ 388385 h 682995"/>
              <a:gd name="connsiteX6" fmla="*/ 34088 w 588291"/>
              <a:gd name="connsiteY6" fmla="*/ 388385 h 682995"/>
              <a:gd name="connsiteX7" fmla="*/ 0 w 588291"/>
              <a:gd name="connsiteY7" fmla="*/ 682995 h 68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8291" h="682995">
                <a:moveTo>
                  <a:pt x="588291" y="0"/>
                </a:moveTo>
                <a:cubicBezTo>
                  <a:pt x="549489" y="467"/>
                  <a:pt x="510688" y="935"/>
                  <a:pt x="487314" y="22439"/>
                </a:cubicBezTo>
                <a:cubicBezTo>
                  <a:pt x="463940" y="43943"/>
                  <a:pt x="466621" y="102230"/>
                  <a:pt x="448045" y="129026"/>
                </a:cubicBezTo>
                <a:cubicBezTo>
                  <a:pt x="429469" y="155822"/>
                  <a:pt x="417932" y="156101"/>
                  <a:pt x="375858" y="183215"/>
                </a:cubicBezTo>
                <a:cubicBezTo>
                  <a:pt x="333784" y="210329"/>
                  <a:pt x="245156" y="252223"/>
                  <a:pt x="195603" y="291710"/>
                </a:cubicBezTo>
                <a:lnTo>
                  <a:pt x="72188" y="388385"/>
                </a:lnTo>
                <a:cubicBezTo>
                  <a:pt x="49502" y="407672"/>
                  <a:pt x="46119" y="339283"/>
                  <a:pt x="34088" y="388385"/>
                </a:cubicBezTo>
                <a:cubicBezTo>
                  <a:pt x="22057" y="437487"/>
                  <a:pt x="9915" y="637068"/>
                  <a:pt x="0" y="68299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96" name="CaixaDeTexto 295"/>
          <p:cNvSpPr txBox="1"/>
          <p:nvPr/>
        </p:nvSpPr>
        <p:spPr>
          <a:xfrm>
            <a:off x="13500607" y="1853605"/>
            <a:ext cx="1738481" cy="707886"/>
          </a:xfrm>
          <a:prstGeom prst="rect">
            <a:avLst/>
          </a:prstGeom>
          <a:solidFill>
            <a:schemeClr val="bg2"/>
          </a:solidFill>
          <a:ln>
            <a:solidFill>
              <a:schemeClr val="bg2">
                <a:lumMod val="10000"/>
              </a:schemeClr>
            </a:solidFill>
          </a:ln>
        </p:spPr>
        <p:txBody>
          <a:bodyPr wrap="square" rtlCol="0">
            <a:spAutoFit/>
          </a:bodyPr>
          <a:lstStyle>
            <a:defPPr>
              <a:defRPr lang="pt-BR"/>
            </a:defPPr>
            <a:lvl1pPr algn="ctr">
              <a:defRPr sz="1000">
                <a:solidFill>
                  <a:schemeClr val="tx1">
                    <a:lumMod val="95000"/>
                    <a:lumOff val="5000"/>
                  </a:schemeClr>
                </a:solidFill>
                <a:latin typeface="Arial" panose="020B0604020202020204" pitchFamily="34" charset="0"/>
                <a:cs typeface="Arial" panose="020B0604020202020204" pitchFamily="34" charset="0"/>
              </a:defRPr>
            </a:lvl1pPr>
          </a:lstStyle>
          <a:p>
            <a:r>
              <a:rPr lang="pt-BR" b="1" dirty="0" smtClean="0"/>
              <a:t>Trecho: </a:t>
            </a:r>
            <a:r>
              <a:rPr lang="pt-BR" dirty="0" smtClean="0"/>
              <a:t>Santarém/PA a Div, MT/PA</a:t>
            </a:r>
          </a:p>
          <a:p>
            <a:r>
              <a:rPr lang="pt-BR" dirty="0" smtClean="0"/>
              <a:t>BR-163/PA</a:t>
            </a:r>
          </a:p>
          <a:p>
            <a:r>
              <a:rPr lang="pt-BR" b="1" dirty="0" smtClean="0">
                <a:solidFill>
                  <a:srgbClr val="FF0000"/>
                </a:solidFill>
              </a:rPr>
              <a:t>Pendência FUNAI</a:t>
            </a:r>
            <a:endParaRPr lang="pt-BR" dirty="0">
              <a:solidFill>
                <a:srgbClr val="FF0000"/>
              </a:solidFill>
            </a:endParaRPr>
          </a:p>
        </p:txBody>
      </p:sp>
      <p:cxnSp>
        <p:nvCxnSpPr>
          <p:cNvPr id="297" name="Conector de seta reta 296"/>
          <p:cNvCxnSpPr/>
          <p:nvPr/>
        </p:nvCxnSpPr>
        <p:spPr>
          <a:xfrm flipH="1">
            <a:off x="10547356" y="2561491"/>
            <a:ext cx="3738660" cy="1867213"/>
          </a:xfrm>
          <a:prstGeom prst="straightConnector1">
            <a:avLst/>
          </a:prstGeom>
          <a:ln>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sp>
        <p:nvSpPr>
          <p:cNvPr id="130" name="Retângulo 129"/>
          <p:cNvSpPr/>
          <p:nvPr/>
        </p:nvSpPr>
        <p:spPr>
          <a:xfrm>
            <a:off x="17386303" y="18254240"/>
            <a:ext cx="4339622" cy="269238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pt-BR" dirty="0"/>
          </a:p>
        </p:txBody>
      </p:sp>
      <p:sp>
        <p:nvSpPr>
          <p:cNvPr id="131" name="Retângulo 130"/>
          <p:cNvSpPr/>
          <p:nvPr/>
        </p:nvSpPr>
        <p:spPr>
          <a:xfrm>
            <a:off x="21975711" y="1691121"/>
            <a:ext cx="8304263" cy="2737583"/>
          </a:xfrm>
          <a:prstGeom prst="rect">
            <a:avLst/>
          </a:prstGeom>
          <a:solidFill>
            <a:schemeClr val="accent3">
              <a:lumMod val="75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pt-BR" sz="7200" b="1" dirty="0" smtClean="0">
                <a:effectLst>
                  <a:outerShdw blurRad="38100" dist="38100" dir="2700000" algn="tl">
                    <a:srgbClr val="000000">
                      <a:alpha val="43137"/>
                    </a:srgbClr>
                  </a:outerShdw>
                </a:effectLst>
              </a:rPr>
              <a:t>RODOVIAS EM </a:t>
            </a:r>
          </a:p>
          <a:p>
            <a:pPr algn="ctr"/>
            <a:r>
              <a:rPr lang="pt-BR" sz="7200" b="1" dirty="0" smtClean="0">
                <a:effectLst>
                  <a:outerShdw blurRad="38100" dist="38100" dir="2700000" algn="tl">
                    <a:srgbClr val="000000">
                      <a:alpha val="43137"/>
                    </a:srgbClr>
                  </a:outerShdw>
                </a:effectLst>
              </a:rPr>
              <a:t>ÁREAS INDÍGENAS</a:t>
            </a:r>
            <a:endParaRPr lang="pt-BR" sz="7200" b="1" dirty="0">
              <a:effectLst>
                <a:outerShdw blurRad="38100" dist="38100" dir="2700000" algn="tl">
                  <a:srgbClr val="000000">
                    <a:alpha val="43137"/>
                  </a:srgbClr>
                </a:outerShdw>
              </a:effectLst>
            </a:endParaRPr>
          </a:p>
        </p:txBody>
      </p:sp>
      <p:sp>
        <p:nvSpPr>
          <p:cNvPr id="133" name="CaixaDeTexto 132"/>
          <p:cNvSpPr txBox="1"/>
          <p:nvPr/>
        </p:nvSpPr>
        <p:spPr>
          <a:xfrm>
            <a:off x="17465635" y="18358176"/>
            <a:ext cx="2351926" cy="369332"/>
          </a:xfrm>
          <a:prstGeom prst="rect">
            <a:avLst/>
          </a:prstGeom>
          <a:noFill/>
        </p:spPr>
        <p:txBody>
          <a:bodyPr wrap="none" rtlCol="0">
            <a:spAutoFit/>
          </a:bodyPr>
          <a:lstStyle>
            <a:defPPr>
              <a:defRPr lang="pt-BR"/>
            </a:defPPr>
            <a:lvl1pPr>
              <a:defRPr sz="1800" b="1">
                <a:solidFill>
                  <a:schemeClr val="tx1">
                    <a:lumMod val="95000"/>
                    <a:lumOff val="5000"/>
                  </a:schemeClr>
                </a:solidFill>
                <a:latin typeface="Aharoni" pitchFamily="2" charset="-79"/>
                <a:cs typeface="Aharoni" pitchFamily="2" charset="-79"/>
              </a:defRPr>
            </a:lvl1pPr>
          </a:lstStyle>
          <a:p>
            <a:r>
              <a:rPr lang="en-US" dirty="0" smtClean="0"/>
              <a:t>LEGENDA RODOVIA</a:t>
            </a:r>
            <a:endParaRPr lang="pt-BR" dirty="0"/>
          </a:p>
        </p:txBody>
      </p:sp>
      <p:sp>
        <p:nvSpPr>
          <p:cNvPr id="134" name="CaixaDeTexto 133"/>
          <p:cNvSpPr txBox="1"/>
          <p:nvPr/>
        </p:nvSpPr>
        <p:spPr>
          <a:xfrm>
            <a:off x="18412660" y="18760239"/>
            <a:ext cx="2705421" cy="276999"/>
          </a:xfrm>
          <a:prstGeom prst="rect">
            <a:avLst/>
          </a:prstGeom>
          <a:noFill/>
        </p:spPr>
        <p:txBody>
          <a:bodyPr wrap="none" rtlCol="0">
            <a:spAutoFit/>
          </a:bodyPr>
          <a:lstStyle>
            <a:defPPr>
              <a:defRPr lang="pt-BR"/>
            </a:defPPr>
            <a:lvl1pPr>
              <a:defRPr sz="1800" b="1">
                <a:solidFill>
                  <a:schemeClr val="tx1">
                    <a:lumMod val="95000"/>
                    <a:lumOff val="5000"/>
                  </a:schemeClr>
                </a:solidFill>
                <a:latin typeface="Aharoni" pitchFamily="2" charset="-79"/>
                <a:cs typeface="Aharoni" pitchFamily="2" charset="-79"/>
              </a:defRPr>
            </a:lvl1pPr>
          </a:lstStyle>
          <a:p>
            <a:r>
              <a:rPr lang="en-US" sz="1200" b="0" dirty="0" smtClean="0">
                <a:latin typeface="Arial Black" panose="020B0A04020102020204" pitchFamily="34" charset="0"/>
              </a:rPr>
              <a:t>Rodovia (trecho pavimentado)</a:t>
            </a:r>
            <a:endParaRPr lang="pt-BR" sz="1200" b="0" dirty="0">
              <a:latin typeface="Arial Black" panose="020B0A04020102020204" pitchFamily="34" charset="0"/>
            </a:endParaRPr>
          </a:p>
        </p:txBody>
      </p:sp>
      <p:sp>
        <p:nvSpPr>
          <p:cNvPr id="135" name="CaixaDeTexto 134"/>
          <p:cNvSpPr txBox="1"/>
          <p:nvPr/>
        </p:nvSpPr>
        <p:spPr>
          <a:xfrm>
            <a:off x="18412198" y="18981058"/>
            <a:ext cx="3064493" cy="276999"/>
          </a:xfrm>
          <a:prstGeom prst="rect">
            <a:avLst/>
          </a:prstGeom>
          <a:noFill/>
        </p:spPr>
        <p:txBody>
          <a:bodyPr wrap="none" rtlCol="0">
            <a:spAutoFit/>
          </a:bodyPr>
          <a:lstStyle>
            <a:defPPr>
              <a:defRPr lang="pt-BR"/>
            </a:defPPr>
            <a:lvl1pPr>
              <a:defRPr sz="1800" b="1">
                <a:solidFill>
                  <a:schemeClr val="tx1">
                    <a:lumMod val="95000"/>
                    <a:lumOff val="5000"/>
                  </a:schemeClr>
                </a:solidFill>
                <a:latin typeface="Aharoni" pitchFamily="2" charset="-79"/>
                <a:cs typeface="Aharoni" pitchFamily="2" charset="-79"/>
              </a:defRPr>
            </a:lvl1pPr>
          </a:lstStyle>
          <a:p>
            <a:r>
              <a:rPr lang="en-US" sz="1200" b="0" dirty="0" smtClean="0">
                <a:latin typeface="Arial Black" panose="020B0A04020102020204" pitchFamily="34" charset="0"/>
              </a:rPr>
              <a:t>Rodovia (trecho não pavimentado)</a:t>
            </a:r>
            <a:endParaRPr lang="pt-BR" sz="1200" b="0" dirty="0">
              <a:latin typeface="Arial Black" panose="020B0A04020102020204" pitchFamily="34" charset="0"/>
            </a:endParaRPr>
          </a:p>
        </p:txBody>
      </p:sp>
      <p:cxnSp>
        <p:nvCxnSpPr>
          <p:cNvPr id="4" name="Conector reto 3"/>
          <p:cNvCxnSpPr/>
          <p:nvPr/>
        </p:nvCxnSpPr>
        <p:spPr>
          <a:xfrm>
            <a:off x="17560973" y="18914127"/>
            <a:ext cx="851225" cy="0"/>
          </a:xfrm>
          <a:prstGeom prst="lin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Conector reto 139"/>
          <p:cNvCxnSpPr>
            <a:endCxn id="135" idx="1"/>
          </p:cNvCxnSpPr>
          <p:nvPr/>
        </p:nvCxnSpPr>
        <p:spPr>
          <a:xfrm flipV="1">
            <a:off x="17560973" y="19119558"/>
            <a:ext cx="851225" cy="15388"/>
          </a:xfrm>
          <a:prstGeom prst="lin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34" name="CaixaDeTexto 33"/>
          <p:cNvSpPr txBox="1"/>
          <p:nvPr/>
        </p:nvSpPr>
        <p:spPr>
          <a:xfrm>
            <a:off x="19817562" y="9414474"/>
            <a:ext cx="2019170" cy="861774"/>
          </a:xfrm>
          <a:prstGeom prst="rect">
            <a:avLst/>
          </a:prstGeom>
          <a:solidFill>
            <a:schemeClr val="bg2"/>
          </a:solidFill>
          <a:ln>
            <a:solidFill>
              <a:schemeClr val="bg2">
                <a:lumMod val="10000"/>
              </a:schemeClr>
            </a:solidFill>
          </a:ln>
        </p:spPr>
        <p:txBody>
          <a:bodyPr wrap="square" rtlCol="0">
            <a:spAutoFit/>
          </a:bodyPr>
          <a:lstStyle>
            <a:defPPr>
              <a:defRPr lang="pt-BR"/>
            </a:defPPr>
            <a:lvl1pPr algn="ctr">
              <a:defRPr sz="1000">
                <a:solidFill>
                  <a:schemeClr val="tx1">
                    <a:lumMod val="95000"/>
                    <a:lumOff val="5000"/>
                  </a:schemeClr>
                </a:solidFill>
                <a:latin typeface="Arial" panose="020B0604020202020204" pitchFamily="34" charset="0"/>
                <a:cs typeface="Arial" panose="020B0604020202020204" pitchFamily="34" charset="0"/>
              </a:defRPr>
            </a:lvl1pPr>
          </a:lstStyle>
          <a:p>
            <a:r>
              <a:rPr lang="pt-BR" b="1" dirty="0" smtClean="0"/>
              <a:t> </a:t>
            </a:r>
            <a:r>
              <a:rPr lang="pt-BR" b="1" dirty="0" err="1" smtClean="0"/>
              <a:t>TIs</a:t>
            </a:r>
            <a:r>
              <a:rPr lang="pt-BR" b="1" dirty="0" smtClean="0"/>
              <a:t>: </a:t>
            </a:r>
            <a:r>
              <a:rPr lang="pt-BR" dirty="0" err="1" smtClean="0"/>
              <a:t>Wassu</a:t>
            </a:r>
            <a:r>
              <a:rPr lang="pt-BR" dirty="0" smtClean="0"/>
              <a:t> Cocal, Karapotó Terra Nova e </a:t>
            </a:r>
            <a:r>
              <a:rPr lang="pt-BR" dirty="0" err="1" smtClean="0"/>
              <a:t>Plakio</a:t>
            </a:r>
            <a:r>
              <a:rPr lang="pt-BR" dirty="0" smtClean="0"/>
              <a:t>, </a:t>
            </a:r>
            <a:r>
              <a:rPr lang="pt-BR" dirty="0" err="1" smtClean="0"/>
              <a:t>Kariri</a:t>
            </a:r>
            <a:endParaRPr lang="pt-BR" dirty="0" smtClean="0"/>
          </a:p>
          <a:p>
            <a:r>
              <a:rPr lang="pt-BR" b="1" dirty="0" smtClean="0"/>
              <a:t>Trecho: </a:t>
            </a:r>
            <a:r>
              <a:rPr lang="pt-BR" dirty="0" smtClean="0"/>
              <a:t>BR-101/AL (21,19 km)</a:t>
            </a:r>
          </a:p>
          <a:p>
            <a:r>
              <a:rPr lang="pt-BR" b="1" dirty="0">
                <a:solidFill>
                  <a:srgbClr val="FF0000"/>
                </a:solidFill>
              </a:rPr>
              <a:t>Fase LI</a:t>
            </a:r>
          </a:p>
          <a:p>
            <a:r>
              <a:rPr lang="pt-BR" b="1" dirty="0">
                <a:solidFill>
                  <a:srgbClr val="FF0000"/>
                </a:solidFill>
              </a:rPr>
              <a:t>Pendência </a:t>
            </a:r>
            <a:r>
              <a:rPr lang="pt-BR" b="1" dirty="0" smtClean="0">
                <a:solidFill>
                  <a:srgbClr val="FF0000"/>
                </a:solidFill>
              </a:rPr>
              <a:t>FUNAI</a:t>
            </a:r>
            <a:endParaRPr lang="pt-BR" dirty="0"/>
          </a:p>
        </p:txBody>
      </p:sp>
      <p:sp>
        <p:nvSpPr>
          <p:cNvPr id="162" name="CaixaDeTexto 161"/>
          <p:cNvSpPr txBox="1"/>
          <p:nvPr/>
        </p:nvSpPr>
        <p:spPr>
          <a:xfrm>
            <a:off x="17465635" y="19675705"/>
            <a:ext cx="971741" cy="369332"/>
          </a:xfrm>
          <a:prstGeom prst="rect">
            <a:avLst/>
          </a:prstGeom>
          <a:noFill/>
        </p:spPr>
        <p:txBody>
          <a:bodyPr wrap="none" rtlCol="0">
            <a:spAutoFit/>
          </a:bodyPr>
          <a:lstStyle>
            <a:defPPr>
              <a:defRPr lang="pt-BR"/>
            </a:defPPr>
            <a:lvl1pPr>
              <a:defRPr sz="1800" b="1">
                <a:solidFill>
                  <a:schemeClr val="tx1">
                    <a:lumMod val="95000"/>
                    <a:lumOff val="5000"/>
                  </a:schemeClr>
                </a:solidFill>
                <a:latin typeface="Aharoni" pitchFamily="2" charset="-79"/>
                <a:cs typeface="Aharoni" pitchFamily="2" charset="-79"/>
              </a:defRPr>
            </a:lvl1pPr>
          </a:lstStyle>
          <a:p>
            <a:r>
              <a:rPr lang="en-US" dirty="0" smtClean="0"/>
              <a:t>SIGLAS</a:t>
            </a:r>
            <a:endParaRPr lang="pt-BR" dirty="0"/>
          </a:p>
        </p:txBody>
      </p:sp>
      <p:sp>
        <p:nvSpPr>
          <p:cNvPr id="164" name="CaixaDeTexto 163"/>
          <p:cNvSpPr txBox="1"/>
          <p:nvPr/>
        </p:nvSpPr>
        <p:spPr>
          <a:xfrm>
            <a:off x="17465635" y="20068489"/>
            <a:ext cx="3243324" cy="830997"/>
          </a:xfrm>
          <a:prstGeom prst="rect">
            <a:avLst/>
          </a:prstGeom>
          <a:noFill/>
        </p:spPr>
        <p:txBody>
          <a:bodyPr wrap="none" rtlCol="0">
            <a:spAutoFit/>
          </a:bodyPr>
          <a:lstStyle>
            <a:defPPr>
              <a:defRPr lang="pt-BR"/>
            </a:defPPr>
            <a:lvl1pPr>
              <a:defRPr sz="1200" b="0">
                <a:solidFill>
                  <a:schemeClr val="tx1">
                    <a:lumMod val="95000"/>
                    <a:lumOff val="5000"/>
                  </a:schemeClr>
                </a:solidFill>
                <a:latin typeface="Arial Black" panose="020B0A04020102020204" pitchFamily="34" charset="0"/>
                <a:cs typeface="Aharoni" pitchFamily="2" charset="-79"/>
              </a:defRPr>
            </a:lvl1pPr>
          </a:lstStyle>
          <a:p>
            <a:r>
              <a:rPr lang="en-US" dirty="0">
                <a:solidFill>
                  <a:srgbClr val="FF0000"/>
                </a:solidFill>
              </a:rPr>
              <a:t>LI</a:t>
            </a:r>
            <a:r>
              <a:rPr lang="en-US" dirty="0"/>
              <a:t> – Licença de </a:t>
            </a:r>
            <a:r>
              <a:rPr lang="en-US" dirty="0" smtClean="0"/>
              <a:t>Instalação</a:t>
            </a:r>
          </a:p>
          <a:p>
            <a:r>
              <a:rPr lang="en-US" dirty="0" smtClean="0">
                <a:solidFill>
                  <a:srgbClr val="FF0000"/>
                </a:solidFill>
              </a:rPr>
              <a:t>LO</a:t>
            </a:r>
            <a:r>
              <a:rPr lang="en-US" dirty="0" smtClean="0"/>
              <a:t> – Licença de Operação</a:t>
            </a:r>
          </a:p>
          <a:p>
            <a:r>
              <a:rPr lang="en-US" dirty="0" smtClean="0">
                <a:solidFill>
                  <a:srgbClr val="FF0000"/>
                </a:solidFill>
              </a:rPr>
              <a:t>LP</a:t>
            </a:r>
            <a:r>
              <a:rPr lang="en-US" dirty="0" smtClean="0"/>
              <a:t> – Licença Prévia</a:t>
            </a:r>
          </a:p>
          <a:p>
            <a:r>
              <a:rPr lang="en-US" dirty="0" smtClean="0">
                <a:solidFill>
                  <a:srgbClr val="FF0000"/>
                </a:solidFill>
              </a:rPr>
              <a:t>FUNAI</a:t>
            </a:r>
            <a:r>
              <a:rPr lang="en-US" dirty="0" smtClean="0"/>
              <a:t> – Fundação Nacional do Indio</a:t>
            </a:r>
            <a:endParaRPr lang="pt-BR" dirty="0"/>
          </a:p>
        </p:txBody>
      </p:sp>
      <p:sp>
        <p:nvSpPr>
          <p:cNvPr id="30" name="CaixaDeTexto 29"/>
          <p:cNvSpPr txBox="1"/>
          <p:nvPr/>
        </p:nvSpPr>
        <p:spPr>
          <a:xfrm>
            <a:off x="17379268" y="20987690"/>
            <a:ext cx="3067956" cy="461665"/>
          </a:xfrm>
          <a:prstGeom prst="rect">
            <a:avLst/>
          </a:prstGeom>
          <a:noFill/>
        </p:spPr>
        <p:txBody>
          <a:bodyPr wrap="none" rtlCol="0">
            <a:spAutoFit/>
          </a:bodyPr>
          <a:lstStyle/>
          <a:p>
            <a:r>
              <a:rPr lang="pt-BR" sz="1200" dirty="0" smtClean="0"/>
              <a:t>Fonte do Mapa Áreas Indígenas: FUNAI (2014)</a:t>
            </a:r>
          </a:p>
          <a:p>
            <a:r>
              <a:rPr lang="pt-BR" sz="1200" dirty="0" smtClean="0"/>
              <a:t> </a:t>
            </a:r>
            <a:endParaRPr lang="pt-BR" sz="1200" dirty="0"/>
          </a:p>
        </p:txBody>
      </p:sp>
      <p:sp>
        <p:nvSpPr>
          <p:cNvPr id="3" name="Elipse 2"/>
          <p:cNvSpPr/>
          <p:nvPr/>
        </p:nvSpPr>
        <p:spPr>
          <a:xfrm>
            <a:off x="8753953" y="10463331"/>
            <a:ext cx="99965" cy="112454"/>
          </a:xfrm>
          <a:prstGeom prst="ellipse">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44" name="Elipse 143"/>
          <p:cNvSpPr/>
          <p:nvPr/>
        </p:nvSpPr>
        <p:spPr>
          <a:xfrm>
            <a:off x="8486741" y="9983931"/>
            <a:ext cx="99965" cy="112454"/>
          </a:xfrm>
          <a:prstGeom prst="ellipse">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50" name="Elipse 149"/>
          <p:cNvSpPr/>
          <p:nvPr/>
        </p:nvSpPr>
        <p:spPr>
          <a:xfrm>
            <a:off x="8926294" y="9824027"/>
            <a:ext cx="99965" cy="112454"/>
          </a:xfrm>
          <a:prstGeom prst="ellipse">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51" name="Elipse 150"/>
          <p:cNvSpPr/>
          <p:nvPr/>
        </p:nvSpPr>
        <p:spPr>
          <a:xfrm>
            <a:off x="9141131" y="10079719"/>
            <a:ext cx="99965" cy="112454"/>
          </a:xfrm>
          <a:prstGeom prst="ellipse">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55" name="Elipse 154"/>
          <p:cNvSpPr/>
          <p:nvPr/>
        </p:nvSpPr>
        <p:spPr>
          <a:xfrm>
            <a:off x="12289995" y="9520435"/>
            <a:ext cx="99965" cy="112454"/>
          </a:xfrm>
          <a:prstGeom prst="ellipse">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6" name="Forma livre 5"/>
          <p:cNvSpPr/>
          <p:nvPr/>
        </p:nvSpPr>
        <p:spPr>
          <a:xfrm>
            <a:off x="12193674" y="9591152"/>
            <a:ext cx="50283" cy="231112"/>
          </a:xfrm>
          <a:custGeom>
            <a:avLst/>
            <a:gdLst>
              <a:gd name="connsiteX0" fmla="*/ 0 w 55884"/>
              <a:gd name="connsiteY0" fmla="*/ 264958 h 264958"/>
              <a:gd name="connsiteX1" fmla="*/ 35169 w 55884"/>
              <a:gd name="connsiteY1" fmla="*/ 129305 h 264958"/>
              <a:gd name="connsiteX2" fmla="*/ 50241 w 55884"/>
              <a:gd name="connsiteY2" fmla="*/ 63991 h 264958"/>
              <a:gd name="connsiteX3" fmla="*/ 40193 w 55884"/>
              <a:gd name="connsiteY3" fmla="*/ 33846 h 264958"/>
              <a:gd name="connsiteX4" fmla="*/ 55266 w 55884"/>
              <a:gd name="connsiteY4" fmla="*/ 3701 h 264958"/>
              <a:gd name="connsiteX0" fmla="*/ 0 w 50283"/>
              <a:gd name="connsiteY0" fmla="*/ 231112 h 231112"/>
              <a:gd name="connsiteX1" fmla="*/ 35169 w 50283"/>
              <a:gd name="connsiteY1" fmla="*/ 95459 h 231112"/>
              <a:gd name="connsiteX2" fmla="*/ 50241 w 50283"/>
              <a:gd name="connsiteY2" fmla="*/ 30145 h 231112"/>
              <a:gd name="connsiteX3" fmla="*/ 40193 w 50283"/>
              <a:gd name="connsiteY3" fmla="*/ 0 h 231112"/>
            </a:gdLst>
            <a:ahLst/>
            <a:cxnLst>
              <a:cxn ang="0">
                <a:pos x="connsiteX0" y="connsiteY0"/>
              </a:cxn>
              <a:cxn ang="0">
                <a:pos x="connsiteX1" y="connsiteY1"/>
              </a:cxn>
              <a:cxn ang="0">
                <a:pos x="connsiteX2" y="connsiteY2"/>
              </a:cxn>
              <a:cxn ang="0">
                <a:pos x="connsiteX3" y="connsiteY3"/>
              </a:cxn>
            </a:cxnLst>
            <a:rect l="l" t="t" r="r" b="b"/>
            <a:pathLst>
              <a:path w="50283" h="231112">
                <a:moveTo>
                  <a:pt x="0" y="231112"/>
                </a:moveTo>
                <a:cubicBezTo>
                  <a:pt x="13397" y="180033"/>
                  <a:pt x="26795" y="128954"/>
                  <a:pt x="35169" y="95459"/>
                </a:cubicBezTo>
                <a:cubicBezTo>
                  <a:pt x="43543" y="61964"/>
                  <a:pt x="49404" y="46055"/>
                  <a:pt x="50241" y="30145"/>
                </a:cubicBezTo>
                <a:cubicBezTo>
                  <a:pt x="51078" y="14235"/>
                  <a:pt x="39356" y="10048"/>
                  <a:pt x="40193"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6" name="Elipse 155"/>
          <p:cNvSpPr/>
          <p:nvPr/>
        </p:nvSpPr>
        <p:spPr>
          <a:xfrm>
            <a:off x="7069027" y="10382837"/>
            <a:ext cx="99965" cy="112454"/>
          </a:xfrm>
          <a:prstGeom prst="ellipse">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57" name="Elipse 156"/>
          <p:cNvSpPr/>
          <p:nvPr/>
        </p:nvSpPr>
        <p:spPr>
          <a:xfrm>
            <a:off x="7500636" y="11184457"/>
            <a:ext cx="99965" cy="112454"/>
          </a:xfrm>
          <a:prstGeom prst="ellipse">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58" name="Elipse 157"/>
          <p:cNvSpPr/>
          <p:nvPr/>
        </p:nvSpPr>
        <p:spPr>
          <a:xfrm>
            <a:off x="9615535" y="10482195"/>
            <a:ext cx="99965" cy="112454"/>
          </a:xfrm>
          <a:prstGeom prst="ellipse">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60" name="Elipse 159"/>
          <p:cNvSpPr/>
          <p:nvPr/>
        </p:nvSpPr>
        <p:spPr>
          <a:xfrm>
            <a:off x="8552615" y="12307052"/>
            <a:ext cx="99965" cy="112454"/>
          </a:xfrm>
          <a:prstGeom prst="ellipse">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67" name="Elipse 166"/>
          <p:cNvSpPr/>
          <p:nvPr/>
        </p:nvSpPr>
        <p:spPr>
          <a:xfrm>
            <a:off x="11210606" y="9538701"/>
            <a:ext cx="99965" cy="112454"/>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68" name="Elipse 167"/>
          <p:cNvSpPr/>
          <p:nvPr/>
        </p:nvSpPr>
        <p:spPr>
          <a:xfrm>
            <a:off x="11566381" y="9921197"/>
            <a:ext cx="99965" cy="112454"/>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69" name="Elipse 168"/>
          <p:cNvSpPr/>
          <p:nvPr/>
        </p:nvSpPr>
        <p:spPr>
          <a:xfrm>
            <a:off x="12193674" y="10324932"/>
            <a:ext cx="99965" cy="112454"/>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73" name="Elipse 172"/>
          <p:cNvSpPr/>
          <p:nvPr/>
        </p:nvSpPr>
        <p:spPr>
          <a:xfrm>
            <a:off x="10856106" y="10192173"/>
            <a:ext cx="99965" cy="112454"/>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74" name="Elipse 173"/>
          <p:cNvSpPr/>
          <p:nvPr/>
        </p:nvSpPr>
        <p:spPr>
          <a:xfrm>
            <a:off x="8536723" y="13285688"/>
            <a:ext cx="99965" cy="112454"/>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8" name="Forma livre 7"/>
          <p:cNvSpPr/>
          <p:nvPr/>
        </p:nvSpPr>
        <p:spPr>
          <a:xfrm>
            <a:off x="7209402" y="718457"/>
            <a:ext cx="120871" cy="517490"/>
          </a:xfrm>
          <a:custGeom>
            <a:avLst/>
            <a:gdLst>
              <a:gd name="connsiteX0" fmla="*/ 10339 w 120871"/>
              <a:gd name="connsiteY0" fmla="*/ 0 h 517490"/>
              <a:gd name="connsiteX1" fmla="*/ 290 w 120871"/>
              <a:gd name="connsiteY1" fmla="*/ 65314 h 517490"/>
              <a:gd name="connsiteX2" fmla="*/ 20387 w 120871"/>
              <a:gd name="connsiteY2" fmla="*/ 85411 h 517490"/>
              <a:gd name="connsiteX3" fmla="*/ 75653 w 120871"/>
              <a:gd name="connsiteY3" fmla="*/ 155750 h 517490"/>
              <a:gd name="connsiteX4" fmla="*/ 60580 w 120871"/>
              <a:gd name="connsiteY4" fmla="*/ 195943 h 517490"/>
              <a:gd name="connsiteX5" fmla="*/ 60580 w 120871"/>
              <a:gd name="connsiteY5" fmla="*/ 246185 h 517490"/>
              <a:gd name="connsiteX6" fmla="*/ 75653 w 120871"/>
              <a:gd name="connsiteY6" fmla="*/ 326572 h 517490"/>
              <a:gd name="connsiteX7" fmla="*/ 90725 w 120871"/>
              <a:gd name="connsiteY7" fmla="*/ 437103 h 517490"/>
              <a:gd name="connsiteX8" fmla="*/ 120871 w 120871"/>
              <a:gd name="connsiteY8" fmla="*/ 517490 h 517490"/>
              <a:gd name="connsiteX0" fmla="*/ 10339 w 120871"/>
              <a:gd name="connsiteY0" fmla="*/ 0 h 517490"/>
              <a:gd name="connsiteX1" fmla="*/ 290 w 120871"/>
              <a:gd name="connsiteY1" fmla="*/ 65314 h 517490"/>
              <a:gd name="connsiteX2" fmla="*/ 20387 w 120871"/>
              <a:gd name="connsiteY2" fmla="*/ 85411 h 517490"/>
              <a:gd name="connsiteX3" fmla="*/ 75653 w 120871"/>
              <a:gd name="connsiteY3" fmla="*/ 155750 h 517490"/>
              <a:gd name="connsiteX4" fmla="*/ 60580 w 120871"/>
              <a:gd name="connsiteY4" fmla="*/ 195943 h 517490"/>
              <a:gd name="connsiteX5" fmla="*/ 60580 w 120871"/>
              <a:gd name="connsiteY5" fmla="*/ 246185 h 517490"/>
              <a:gd name="connsiteX6" fmla="*/ 95750 w 120871"/>
              <a:gd name="connsiteY6" fmla="*/ 326572 h 517490"/>
              <a:gd name="connsiteX7" fmla="*/ 90725 w 120871"/>
              <a:gd name="connsiteY7" fmla="*/ 437103 h 517490"/>
              <a:gd name="connsiteX8" fmla="*/ 120871 w 120871"/>
              <a:gd name="connsiteY8" fmla="*/ 517490 h 51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71" h="517490">
                <a:moveTo>
                  <a:pt x="10339" y="0"/>
                </a:moveTo>
                <a:cubicBezTo>
                  <a:pt x="4477" y="25539"/>
                  <a:pt x="-1385" y="51079"/>
                  <a:pt x="290" y="65314"/>
                </a:cubicBezTo>
                <a:cubicBezTo>
                  <a:pt x="1965" y="79549"/>
                  <a:pt x="7827" y="70338"/>
                  <a:pt x="20387" y="85411"/>
                </a:cubicBezTo>
                <a:cubicBezTo>
                  <a:pt x="32947" y="100484"/>
                  <a:pt x="68954" y="137328"/>
                  <a:pt x="75653" y="155750"/>
                </a:cubicBezTo>
                <a:cubicBezTo>
                  <a:pt x="82352" y="174172"/>
                  <a:pt x="63092" y="180871"/>
                  <a:pt x="60580" y="195943"/>
                </a:cubicBezTo>
                <a:cubicBezTo>
                  <a:pt x="58068" y="211015"/>
                  <a:pt x="54718" y="224414"/>
                  <a:pt x="60580" y="246185"/>
                </a:cubicBezTo>
                <a:cubicBezTo>
                  <a:pt x="66442" y="267956"/>
                  <a:pt x="90726" y="294752"/>
                  <a:pt x="95750" y="326572"/>
                </a:cubicBezTo>
                <a:cubicBezTo>
                  <a:pt x="100774" y="358392"/>
                  <a:pt x="86538" y="405283"/>
                  <a:pt x="90725" y="437103"/>
                </a:cubicBezTo>
                <a:cubicBezTo>
                  <a:pt x="94912" y="468923"/>
                  <a:pt x="109566" y="493206"/>
                  <a:pt x="120871" y="51749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Forma livre 10"/>
          <p:cNvSpPr/>
          <p:nvPr/>
        </p:nvSpPr>
        <p:spPr>
          <a:xfrm>
            <a:off x="7204045" y="1351503"/>
            <a:ext cx="292025" cy="1055077"/>
          </a:xfrm>
          <a:custGeom>
            <a:avLst/>
            <a:gdLst>
              <a:gd name="connsiteX0" fmla="*/ 161397 w 292025"/>
              <a:gd name="connsiteY0" fmla="*/ 0 h 1055077"/>
              <a:gd name="connsiteX1" fmla="*/ 181493 w 292025"/>
              <a:gd name="connsiteY1" fmla="*/ 100484 h 1055077"/>
              <a:gd name="connsiteX2" fmla="*/ 241784 w 292025"/>
              <a:gd name="connsiteY2" fmla="*/ 261257 h 1055077"/>
              <a:gd name="connsiteX3" fmla="*/ 156373 w 292025"/>
              <a:gd name="connsiteY3" fmla="*/ 351693 h 1055077"/>
              <a:gd name="connsiteX4" fmla="*/ 136276 w 292025"/>
              <a:gd name="connsiteY4" fmla="*/ 442128 h 1055077"/>
              <a:gd name="connsiteX5" fmla="*/ 121203 w 292025"/>
              <a:gd name="connsiteY5" fmla="*/ 527539 h 1055077"/>
              <a:gd name="connsiteX6" fmla="*/ 91058 w 292025"/>
              <a:gd name="connsiteY6" fmla="*/ 577781 h 1055077"/>
              <a:gd name="connsiteX7" fmla="*/ 35792 w 292025"/>
              <a:gd name="connsiteY7" fmla="*/ 643095 h 1055077"/>
              <a:gd name="connsiteX8" fmla="*/ 45841 w 292025"/>
              <a:gd name="connsiteY8" fmla="*/ 723482 h 1055077"/>
              <a:gd name="connsiteX9" fmla="*/ 15696 w 292025"/>
              <a:gd name="connsiteY9" fmla="*/ 768699 h 1055077"/>
              <a:gd name="connsiteX10" fmla="*/ 623 w 292025"/>
              <a:gd name="connsiteY10" fmla="*/ 834013 h 1055077"/>
              <a:gd name="connsiteX11" fmla="*/ 35792 w 292025"/>
              <a:gd name="connsiteY11" fmla="*/ 894304 h 1055077"/>
              <a:gd name="connsiteX12" fmla="*/ 111155 w 292025"/>
              <a:gd name="connsiteY12" fmla="*/ 964642 h 1055077"/>
              <a:gd name="connsiteX13" fmla="*/ 131252 w 292025"/>
              <a:gd name="connsiteY13" fmla="*/ 994787 h 1055077"/>
              <a:gd name="connsiteX14" fmla="*/ 171445 w 292025"/>
              <a:gd name="connsiteY14" fmla="*/ 989763 h 1055077"/>
              <a:gd name="connsiteX15" fmla="*/ 231735 w 292025"/>
              <a:gd name="connsiteY15" fmla="*/ 1009860 h 1055077"/>
              <a:gd name="connsiteX16" fmla="*/ 292025 w 292025"/>
              <a:gd name="connsiteY16" fmla="*/ 1055077 h 1055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2025" h="1055077">
                <a:moveTo>
                  <a:pt x="161397" y="0"/>
                </a:moveTo>
                <a:cubicBezTo>
                  <a:pt x="164746" y="28470"/>
                  <a:pt x="168095" y="56941"/>
                  <a:pt x="181493" y="100484"/>
                </a:cubicBezTo>
                <a:cubicBezTo>
                  <a:pt x="194891" y="144027"/>
                  <a:pt x="245971" y="219389"/>
                  <a:pt x="241784" y="261257"/>
                </a:cubicBezTo>
                <a:cubicBezTo>
                  <a:pt x="237597" y="303125"/>
                  <a:pt x="173958" y="321548"/>
                  <a:pt x="156373" y="351693"/>
                </a:cubicBezTo>
                <a:cubicBezTo>
                  <a:pt x="138788" y="381838"/>
                  <a:pt x="142138" y="412820"/>
                  <a:pt x="136276" y="442128"/>
                </a:cubicBezTo>
                <a:cubicBezTo>
                  <a:pt x="130414" y="471436"/>
                  <a:pt x="128739" y="504930"/>
                  <a:pt x="121203" y="527539"/>
                </a:cubicBezTo>
                <a:cubicBezTo>
                  <a:pt x="113667" y="550148"/>
                  <a:pt x="105293" y="558522"/>
                  <a:pt x="91058" y="577781"/>
                </a:cubicBezTo>
                <a:cubicBezTo>
                  <a:pt x="76823" y="597040"/>
                  <a:pt x="43328" y="618812"/>
                  <a:pt x="35792" y="643095"/>
                </a:cubicBezTo>
                <a:cubicBezTo>
                  <a:pt x="28256" y="667379"/>
                  <a:pt x="49190" y="702548"/>
                  <a:pt x="45841" y="723482"/>
                </a:cubicBezTo>
                <a:cubicBezTo>
                  <a:pt x="42492" y="744416"/>
                  <a:pt x="23232" y="750277"/>
                  <a:pt x="15696" y="768699"/>
                </a:cubicBezTo>
                <a:cubicBezTo>
                  <a:pt x="8160" y="787121"/>
                  <a:pt x="-2726" y="813079"/>
                  <a:pt x="623" y="834013"/>
                </a:cubicBezTo>
                <a:cubicBezTo>
                  <a:pt x="3972" y="854947"/>
                  <a:pt x="17370" y="872533"/>
                  <a:pt x="35792" y="894304"/>
                </a:cubicBezTo>
                <a:cubicBezTo>
                  <a:pt x="54214" y="916076"/>
                  <a:pt x="95245" y="947895"/>
                  <a:pt x="111155" y="964642"/>
                </a:cubicBezTo>
                <a:cubicBezTo>
                  <a:pt x="127065" y="981389"/>
                  <a:pt x="121204" y="990600"/>
                  <a:pt x="131252" y="994787"/>
                </a:cubicBezTo>
                <a:cubicBezTo>
                  <a:pt x="141300" y="998974"/>
                  <a:pt x="154698" y="987251"/>
                  <a:pt x="171445" y="989763"/>
                </a:cubicBezTo>
                <a:cubicBezTo>
                  <a:pt x="188192" y="992275"/>
                  <a:pt x="211638" y="998974"/>
                  <a:pt x="231735" y="1009860"/>
                </a:cubicBezTo>
                <a:cubicBezTo>
                  <a:pt x="251832" y="1020746"/>
                  <a:pt x="271928" y="1037911"/>
                  <a:pt x="292025" y="105507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Forma livre 11"/>
          <p:cNvSpPr/>
          <p:nvPr/>
        </p:nvSpPr>
        <p:spPr>
          <a:xfrm>
            <a:off x="7443591" y="2466870"/>
            <a:ext cx="369779" cy="1793631"/>
          </a:xfrm>
          <a:custGeom>
            <a:avLst/>
            <a:gdLst>
              <a:gd name="connsiteX0" fmla="*/ 152963 w 369779"/>
              <a:gd name="connsiteY0" fmla="*/ 0 h 1793631"/>
              <a:gd name="connsiteX1" fmla="*/ 163011 w 369779"/>
              <a:gd name="connsiteY1" fmla="*/ 50242 h 1793631"/>
              <a:gd name="connsiteX2" fmla="*/ 157987 w 369779"/>
              <a:gd name="connsiteY2" fmla="*/ 150726 h 1793631"/>
              <a:gd name="connsiteX3" fmla="*/ 142914 w 369779"/>
              <a:gd name="connsiteY3" fmla="*/ 231112 h 1793631"/>
              <a:gd name="connsiteX4" fmla="*/ 132866 w 369779"/>
              <a:gd name="connsiteY4" fmla="*/ 341644 h 1793631"/>
              <a:gd name="connsiteX5" fmla="*/ 107745 w 369779"/>
              <a:gd name="connsiteY5" fmla="*/ 487345 h 1793631"/>
              <a:gd name="connsiteX6" fmla="*/ 92673 w 369779"/>
              <a:gd name="connsiteY6" fmla="*/ 557684 h 1793631"/>
              <a:gd name="connsiteX7" fmla="*/ 17310 w 369779"/>
              <a:gd name="connsiteY7" fmla="*/ 658167 h 1793631"/>
              <a:gd name="connsiteX8" fmla="*/ 2238 w 369779"/>
              <a:gd name="connsiteY8" fmla="*/ 813917 h 1793631"/>
              <a:gd name="connsiteX9" fmla="*/ 52479 w 369779"/>
              <a:gd name="connsiteY9" fmla="*/ 994787 h 1793631"/>
              <a:gd name="connsiteX10" fmla="*/ 127842 w 369779"/>
              <a:gd name="connsiteY10" fmla="*/ 1235948 h 1793631"/>
              <a:gd name="connsiteX11" fmla="*/ 147939 w 369779"/>
              <a:gd name="connsiteY11" fmla="*/ 1346479 h 1793631"/>
              <a:gd name="connsiteX12" fmla="*/ 203205 w 369779"/>
              <a:gd name="connsiteY12" fmla="*/ 1421842 h 1793631"/>
              <a:gd name="connsiteX13" fmla="*/ 293640 w 369779"/>
              <a:gd name="connsiteY13" fmla="*/ 1572567 h 1793631"/>
              <a:gd name="connsiteX14" fmla="*/ 303688 w 369779"/>
              <a:gd name="connsiteY14" fmla="*/ 1642906 h 1793631"/>
              <a:gd name="connsiteX15" fmla="*/ 363978 w 369779"/>
              <a:gd name="connsiteY15" fmla="*/ 1728317 h 1793631"/>
              <a:gd name="connsiteX16" fmla="*/ 363978 w 369779"/>
              <a:gd name="connsiteY16" fmla="*/ 1793631 h 1793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9779" h="1793631">
                <a:moveTo>
                  <a:pt x="152963" y="0"/>
                </a:moveTo>
                <a:cubicBezTo>
                  <a:pt x="157568" y="12560"/>
                  <a:pt x="162174" y="25121"/>
                  <a:pt x="163011" y="50242"/>
                </a:cubicBezTo>
                <a:cubicBezTo>
                  <a:pt x="163848" y="75363"/>
                  <a:pt x="161336" y="120581"/>
                  <a:pt x="157987" y="150726"/>
                </a:cubicBezTo>
                <a:cubicBezTo>
                  <a:pt x="154638" y="180871"/>
                  <a:pt x="147101" y="199292"/>
                  <a:pt x="142914" y="231112"/>
                </a:cubicBezTo>
                <a:cubicBezTo>
                  <a:pt x="138727" y="262932"/>
                  <a:pt x="138727" y="298939"/>
                  <a:pt x="132866" y="341644"/>
                </a:cubicBezTo>
                <a:cubicBezTo>
                  <a:pt x="127005" y="384349"/>
                  <a:pt x="114444" y="451338"/>
                  <a:pt x="107745" y="487345"/>
                </a:cubicBezTo>
                <a:cubicBezTo>
                  <a:pt x="101046" y="523352"/>
                  <a:pt x="107745" y="529214"/>
                  <a:pt x="92673" y="557684"/>
                </a:cubicBezTo>
                <a:cubicBezTo>
                  <a:pt x="77600" y="586154"/>
                  <a:pt x="32382" y="615462"/>
                  <a:pt x="17310" y="658167"/>
                </a:cubicBezTo>
                <a:cubicBezTo>
                  <a:pt x="2238" y="700872"/>
                  <a:pt x="-3623" y="757814"/>
                  <a:pt x="2238" y="813917"/>
                </a:cubicBezTo>
                <a:cubicBezTo>
                  <a:pt x="8099" y="870020"/>
                  <a:pt x="31545" y="924449"/>
                  <a:pt x="52479" y="994787"/>
                </a:cubicBezTo>
                <a:cubicBezTo>
                  <a:pt x="73413" y="1065126"/>
                  <a:pt x="111932" y="1177333"/>
                  <a:pt x="127842" y="1235948"/>
                </a:cubicBezTo>
                <a:cubicBezTo>
                  <a:pt x="143752" y="1294563"/>
                  <a:pt x="135378" y="1315497"/>
                  <a:pt x="147939" y="1346479"/>
                </a:cubicBezTo>
                <a:cubicBezTo>
                  <a:pt x="160500" y="1377461"/>
                  <a:pt x="178922" y="1384161"/>
                  <a:pt x="203205" y="1421842"/>
                </a:cubicBezTo>
                <a:cubicBezTo>
                  <a:pt x="227488" y="1459523"/>
                  <a:pt x="276893" y="1535723"/>
                  <a:pt x="293640" y="1572567"/>
                </a:cubicBezTo>
                <a:cubicBezTo>
                  <a:pt x="310387" y="1609411"/>
                  <a:pt x="291965" y="1616948"/>
                  <a:pt x="303688" y="1642906"/>
                </a:cubicBezTo>
                <a:cubicBezTo>
                  <a:pt x="315411" y="1668864"/>
                  <a:pt x="353930" y="1703196"/>
                  <a:pt x="363978" y="1728317"/>
                </a:cubicBezTo>
                <a:cubicBezTo>
                  <a:pt x="374026" y="1753438"/>
                  <a:pt x="369002" y="1773534"/>
                  <a:pt x="363978" y="179363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Forma livre 12"/>
          <p:cNvSpPr/>
          <p:nvPr/>
        </p:nvSpPr>
        <p:spPr>
          <a:xfrm>
            <a:off x="7797521" y="4371033"/>
            <a:ext cx="20097" cy="411982"/>
          </a:xfrm>
          <a:custGeom>
            <a:avLst/>
            <a:gdLst>
              <a:gd name="connsiteX0" fmla="*/ 0 w 20097"/>
              <a:gd name="connsiteY0" fmla="*/ 0 h 411982"/>
              <a:gd name="connsiteX1" fmla="*/ 10048 w 20097"/>
              <a:gd name="connsiteY1" fmla="*/ 80387 h 411982"/>
              <a:gd name="connsiteX2" fmla="*/ 5024 w 20097"/>
              <a:gd name="connsiteY2" fmla="*/ 165798 h 411982"/>
              <a:gd name="connsiteX3" fmla="*/ 5024 w 20097"/>
              <a:gd name="connsiteY3" fmla="*/ 246185 h 411982"/>
              <a:gd name="connsiteX4" fmla="*/ 10048 w 20097"/>
              <a:gd name="connsiteY4" fmla="*/ 331596 h 411982"/>
              <a:gd name="connsiteX5" fmla="*/ 20097 w 20097"/>
              <a:gd name="connsiteY5" fmla="*/ 411982 h 41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97" h="411982">
                <a:moveTo>
                  <a:pt x="0" y="0"/>
                </a:moveTo>
                <a:cubicBezTo>
                  <a:pt x="4605" y="26377"/>
                  <a:pt x="9211" y="52754"/>
                  <a:pt x="10048" y="80387"/>
                </a:cubicBezTo>
                <a:cubicBezTo>
                  <a:pt x="10885" y="108020"/>
                  <a:pt x="5861" y="138165"/>
                  <a:pt x="5024" y="165798"/>
                </a:cubicBezTo>
                <a:cubicBezTo>
                  <a:pt x="4187" y="193431"/>
                  <a:pt x="4187" y="218552"/>
                  <a:pt x="5024" y="246185"/>
                </a:cubicBezTo>
                <a:cubicBezTo>
                  <a:pt x="5861" y="273818"/>
                  <a:pt x="7536" y="303963"/>
                  <a:pt x="10048" y="331596"/>
                </a:cubicBezTo>
                <a:cubicBezTo>
                  <a:pt x="12560" y="359229"/>
                  <a:pt x="16328" y="385605"/>
                  <a:pt x="20097" y="41198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5" name="Elipse 174"/>
          <p:cNvSpPr/>
          <p:nvPr/>
        </p:nvSpPr>
        <p:spPr>
          <a:xfrm>
            <a:off x="7280290" y="3727931"/>
            <a:ext cx="99965" cy="112454"/>
          </a:xfrm>
          <a:prstGeom prst="ellipse">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76" name="Elipse 175"/>
          <p:cNvSpPr/>
          <p:nvPr/>
        </p:nvSpPr>
        <p:spPr>
          <a:xfrm>
            <a:off x="7297661" y="813194"/>
            <a:ext cx="99965" cy="112454"/>
          </a:xfrm>
          <a:prstGeom prst="ellipse">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77" name="Elipse 176"/>
          <p:cNvSpPr/>
          <p:nvPr/>
        </p:nvSpPr>
        <p:spPr>
          <a:xfrm>
            <a:off x="7161093" y="1041241"/>
            <a:ext cx="99965" cy="112454"/>
          </a:xfrm>
          <a:prstGeom prst="ellipse">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78" name="Elipse 177"/>
          <p:cNvSpPr/>
          <p:nvPr/>
        </p:nvSpPr>
        <p:spPr>
          <a:xfrm>
            <a:off x="7335555" y="1053918"/>
            <a:ext cx="99965" cy="112454"/>
          </a:xfrm>
          <a:prstGeom prst="ellipse">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79" name="Elipse 178"/>
          <p:cNvSpPr/>
          <p:nvPr/>
        </p:nvSpPr>
        <p:spPr>
          <a:xfrm>
            <a:off x="8536724" y="324248"/>
            <a:ext cx="99965" cy="112454"/>
          </a:xfrm>
          <a:prstGeom prst="ellipse">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0" name="Forma livre 19"/>
          <p:cNvSpPr/>
          <p:nvPr/>
        </p:nvSpPr>
        <p:spPr>
          <a:xfrm>
            <a:off x="10529707" y="4466492"/>
            <a:ext cx="119679" cy="462224"/>
          </a:xfrm>
          <a:custGeom>
            <a:avLst/>
            <a:gdLst>
              <a:gd name="connsiteX0" fmla="*/ 116522 w 119679"/>
              <a:gd name="connsiteY0" fmla="*/ 0 h 462224"/>
              <a:gd name="connsiteX1" fmla="*/ 111497 w 119679"/>
              <a:gd name="connsiteY1" fmla="*/ 65315 h 462224"/>
              <a:gd name="connsiteX2" fmla="*/ 46183 w 119679"/>
              <a:gd name="connsiteY2" fmla="*/ 85411 h 462224"/>
              <a:gd name="connsiteX3" fmla="*/ 16038 w 119679"/>
              <a:gd name="connsiteY3" fmla="*/ 135653 h 462224"/>
              <a:gd name="connsiteX4" fmla="*/ 16038 w 119679"/>
              <a:gd name="connsiteY4" fmla="*/ 175846 h 462224"/>
              <a:gd name="connsiteX5" fmla="*/ 11014 w 119679"/>
              <a:gd name="connsiteY5" fmla="*/ 246185 h 462224"/>
              <a:gd name="connsiteX6" fmla="*/ 11014 w 119679"/>
              <a:gd name="connsiteY6" fmla="*/ 316523 h 462224"/>
              <a:gd name="connsiteX7" fmla="*/ 966 w 119679"/>
              <a:gd name="connsiteY7" fmla="*/ 371789 h 462224"/>
              <a:gd name="connsiteX8" fmla="*/ 966 w 119679"/>
              <a:gd name="connsiteY8" fmla="*/ 447152 h 462224"/>
              <a:gd name="connsiteX9" fmla="*/ 5990 w 119679"/>
              <a:gd name="connsiteY9" fmla="*/ 462224 h 46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679" h="462224">
                <a:moveTo>
                  <a:pt x="116522" y="0"/>
                </a:moveTo>
                <a:cubicBezTo>
                  <a:pt x="119871" y="25540"/>
                  <a:pt x="123220" y="51080"/>
                  <a:pt x="111497" y="65315"/>
                </a:cubicBezTo>
                <a:cubicBezTo>
                  <a:pt x="99774" y="79550"/>
                  <a:pt x="62093" y="73688"/>
                  <a:pt x="46183" y="85411"/>
                </a:cubicBezTo>
                <a:cubicBezTo>
                  <a:pt x="30273" y="97134"/>
                  <a:pt x="21062" y="120580"/>
                  <a:pt x="16038" y="135653"/>
                </a:cubicBezTo>
                <a:cubicBezTo>
                  <a:pt x="11014" y="150726"/>
                  <a:pt x="16875" y="157424"/>
                  <a:pt x="16038" y="175846"/>
                </a:cubicBezTo>
                <a:cubicBezTo>
                  <a:pt x="15201" y="194268"/>
                  <a:pt x="11851" y="222739"/>
                  <a:pt x="11014" y="246185"/>
                </a:cubicBezTo>
                <a:cubicBezTo>
                  <a:pt x="10177" y="269631"/>
                  <a:pt x="12689" y="295589"/>
                  <a:pt x="11014" y="316523"/>
                </a:cubicBezTo>
                <a:cubicBezTo>
                  <a:pt x="9339" y="337457"/>
                  <a:pt x="2641" y="350018"/>
                  <a:pt x="966" y="371789"/>
                </a:cubicBezTo>
                <a:cubicBezTo>
                  <a:pt x="-709" y="393561"/>
                  <a:pt x="129" y="432080"/>
                  <a:pt x="966" y="447152"/>
                </a:cubicBezTo>
                <a:cubicBezTo>
                  <a:pt x="1803" y="462224"/>
                  <a:pt x="3896" y="462224"/>
                  <a:pt x="5990" y="46222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Forma livre 20"/>
          <p:cNvSpPr/>
          <p:nvPr/>
        </p:nvSpPr>
        <p:spPr>
          <a:xfrm>
            <a:off x="10545331" y="5034224"/>
            <a:ext cx="53262" cy="281354"/>
          </a:xfrm>
          <a:custGeom>
            <a:avLst/>
            <a:gdLst>
              <a:gd name="connsiteX0" fmla="*/ 65315 w 98065"/>
              <a:gd name="connsiteY0" fmla="*/ 0 h 316523"/>
              <a:gd name="connsiteX1" fmla="*/ 95460 w 98065"/>
              <a:gd name="connsiteY1" fmla="*/ 75363 h 316523"/>
              <a:gd name="connsiteX2" fmla="*/ 95460 w 98065"/>
              <a:gd name="connsiteY2" fmla="*/ 120580 h 316523"/>
              <a:gd name="connsiteX3" fmla="*/ 95460 w 98065"/>
              <a:gd name="connsiteY3" fmla="*/ 185895 h 316523"/>
              <a:gd name="connsiteX4" fmla="*/ 60291 w 98065"/>
              <a:gd name="connsiteY4" fmla="*/ 216040 h 316523"/>
              <a:gd name="connsiteX5" fmla="*/ 45218 w 98065"/>
              <a:gd name="connsiteY5" fmla="*/ 246185 h 316523"/>
              <a:gd name="connsiteX6" fmla="*/ 45218 w 98065"/>
              <a:gd name="connsiteY6" fmla="*/ 281354 h 316523"/>
              <a:gd name="connsiteX7" fmla="*/ 0 w 98065"/>
              <a:gd name="connsiteY7" fmla="*/ 316523 h 316523"/>
              <a:gd name="connsiteX0" fmla="*/ 20512 w 53262"/>
              <a:gd name="connsiteY0" fmla="*/ 0 h 281354"/>
              <a:gd name="connsiteX1" fmla="*/ 50657 w 53262"/>
              <a:gd name="connsiteY1" fmla="*/ 75363 h 281354"/>
              <a:gd name="connsiteX2" fmla="*/ 50657 w 53262"/>
              <a:gd name="connsiteY2" fmla="*/ 120580 h 281354"/>
              <a:gd name="connsiteX3" fmla="*/ 50657 w 53262"/>
              <a:gd name="connsiteY3" fmla="*/ 185895 h 281354"/>
              <a:gd name="connsiteX4" fmla="*/ 15488 w 53262"/>
              <a:gd name="connsiteY4" fmla="*/ 216040 h 281354"/>
              <a:gd name="connsiteX5" fmla="*/ 415 w 53262"/>
              <a:gd name="connsiteY5" fmla="*/ 246185 h 281354"/>
              <a:gd name="connsiteX6" fmla="*/ 415 w 53262"/>
              <a:gd name="connsiteY6" fmla="*/ 281354 h 2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62" h="281354">
                <a:moveTo>
                  <a:pt x="20512" y="0"/>
                </a:moveTo>
                <a:cubicBezTo>
                  <a:pt x="33072" y="27633"/>
                  <a:pt x="45633" y="55266"/>
                  <a:pt x="50657" y="75363"/>
                </a:cubicBezTo>
                <a:cubicBezTo>
                  <a:pt x="55681" y="95460"/>
                  <a:pt x="50657" y="120580"/>
                  <a:pt x="50657" y="120580"/>
                </a:cubicBezTo>
                <a:cubicBezTo>
                  <a:pt x="50657" y="139002"/>
                  <a:pt x="56519" y="169985"/>
                  <a:pt x="50657" y="185895"/>
                </a:cubicBezTo>
                <a:cubicBezTo>
                  <a:pt x="44796" y="201805"/>
                  <a:pt x="23862" y="205992"/>
                  <a:pt x="15488" y="216040"/>
                </a:cubicBezTo>
                <a:cubicBezTo>
                  <a:pt x="7114" y="226088"/>
                  <a:pt x="2927" y="235299"/>
                  <a:pt x="415" y="246185"/>
                </a:cubicBezTo>
                <a:cubicBezTo>
                  <a:pt x="-2097" y="257071"/>
                  <a:pt x="7951" y="269631"/>
                  <a:pt x="415" y="28135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Forma livre 21"/>
          <p:cNvSpPr/>
          <p:nvPr/>
        </p:nvSpPr>
        <p:spPr>
          <a:xfrm>
            <a:off x="9850473" y="5456255"/>
            <a:ext cx="479232" cy="1547446"/>
          </a:xfrm>
          <a:custGeom>
            <a:avLst/>
            <a:gdLst>
              <a:gd name="connsiteX0" fmla="*/ 233048 w 479232"/>
              <a:gd name="connsiteY0" fmla="*/ 0 h 1547446"/>
              <a:gd name="connsiteX1" fmla="*/ 192854 w 479232"/>
              <a:gd name="connsiteY1" fmla="*/ 70338 h 1547446"/>
              <a:gd name="connsiteX2" fmla="*/ 162709 w 479232"/>
              <a:gd name="connsiteY2" fmla="*/ 105508 h 1547446"/>
              <a:gd name="connsiteX3" fmla="*/ 137589 w 479232"/>
              <a:gd name="connsiteY3" fmla="*/ 125604 h 1547446"/>
              <a:gd name="connsiteX4" fmla="*/ 137589 w 479232"/>
              <a:gd name="connsiteY4" fmla="*/ 160774 h 1547446"/>
              <a:gd name="connsiteX5" fmla="*/ 102419 w 479232"/>
              <a:gd name="connsiteY5" fmla="*/ 185894 h 1547446"/>
              <a:gd name="connsiteX6" fmla="*/ 42129 w 479232"/>
              <a:gd name="connsiteY6" fmla="*/ 226088 h 1547446"/>
              <a:gd name="connsiteX7" fmla="*/ 37105 w 479232"/>
              <a:gd name="connsiteY7" fmla="*/ 261257 h 1547446"/>
              <a:gd name="connsiteX8" fmla="*/ 1936 w 479232"/>
              <a:gd name="connsiteY8" fmla="*/ 306475 h 1547446"/>
              <a:gd name="connsiteX9" fmla="*/ 6960 w 479232"/>
              <a:gd name="connsiteY9" fmla="*/ 341644 h 1547446"/>
              <a:gd name="connsiteX10" fmla="*/ 27057 w 479232"/>
              <a:gd name="connsiteY10" fmla="*/ 361741 h 1547446"/>
              <a:gd name="connsiteX11" fmla="*/ 92371 w 479232"/>
              <a:gd name="connsiteY11" fmla="*/ 457200 h 1547446"/>
              <a:gd name="connsiteX12" fmla="*/ 92371 w 479232"/>
              <a:gd name="connsiteY12" fmla="*/ 487345 h 1547446"/>
              <a:gd name="connsiteX13" fmla="*/ 147637 w 479232"/>
              <a:gd name="connsiteY13" fmla="*/ 512466 h 1547446"/>
              <a:gd name="connsiteX14" fmla="*/ 172758 w 479232"/>
              <a:gd name="connsiteY14" fmla="*/ 527538 h 1547446"/>
              <a:gd name="connsiteX15" fmla="*/ 197879 w 479232"/>
              <a:gd name="connsiteY15" fmla="*/ 597877 h 1547446"/>
              <a:gd name="connsiteX16" fmla="*/ 233048 w 479232"/>
              <a:gd name="connsiteY16" fmla="*/ 688312 h 1547446"/>
              <a:gd name="connsiteX17" fmla="*/ 278265 w 479232"/>
              <a:gd name="connsiteY17" fmla="*/ 834013 h 1547446"/>
              <a:gd name="connsiteX18" fmla="*/ 298362 w 479232"/>
              <a:gd name="connsiteY18" fmla="*/ 914400 h 1547446"/>
              <a:gd name="connsiteX19" fmla="*/ 318459 w 479232"/>
              <a:gd name="connsiteY19" fmla="*/ 939521 h 1547446"/>
              <a:gd name="connsiteX20" fmla="*/ 318459 w 479232"/>
              <a:gd name="connsiteY20" fmla="*/ 984738 h 1547446"/>
              <a:gd name="connsiteX21" fmla="*/ 378749 w 479232"/>
              <a:gd name="connsiteY21" fmla="*/ 1195754 h 1547446"/>
              <a:gd name="connsiteX22" fmla="*/ 408894 w 479232"/>
              <a:gd name="connsiteY22" fmla="*/ 1316334 h 1547446"/>
              <a:gd name="connsiteX23" fmla="*/ 434015 w 479232"/>
              <a:gd name="connsiteY23" fmla="*/ 1426866 h 1547446"/>
              <a:gd name="connsiteX24" fmla="*/ 449087 w 479232"/>
              <a:gd name="connsiteY24" fmla="*/ 1497204 h 1547446"/>
              <a:gd name="connsiteX25" fmla="*/ 479232 w 479232"/>
              <a:gd name="connsiteY25" fmla="*/ 1547446 h 154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9232" h="1547446">
                <a:moveTo>
                  <a:pt x="233048" y="0"/>
                </a:moveTo>
                <a:cubicBezTo>
                  <a:pt x="218812" y="26376"/>
                  <a:pt x="204577" y="52753"/>
                  <a:pt x="192854" y="70338"/>
                </a:cubicBezTo>
                <a:cubicBezTo>
                  <a:pt x="181131" y="87923"/>
                  <a:pt x="171920" y="96297"/>
                  <a:pt x="162709" y="105508"/>
                </a:cubicBezTo>
                <a:cubicBezTo>
                  <a:pt x="153498" y="114719"/>
                  <a:pt x="141776" y="116393"/>
                  <a:pt x="137589" y="125604"/>
                </a:cubicBezTo>
                <a:cubicBezTo>
                  <a:pt x="133402" y="134815"/>
                  <a:pt x="143451" y="150726"/>
                  <a:pt x="137589" y="160774"/>
                </a:cubicBezTo>
                <a:cubicBezTo>
                  <a:pt x="131727" y="170822"/>
                  <a:pt x="118329" y="175008"/>
                  <a:pt x="102419" y="185894"/>
                </a:cubicBezTo>
                <a:cubicBezTo>
                  <a:pt x="86509" y="196780"/>
                  <a:pt x="53015" y="213528"/>
                  <a:pt x="42129" y="226088"/>
                </a:cubicBezTo>
                <a:cubicBezTo>
                  <a:pt x="31243" y="238648"/>
                  <a:pt x="43804" y="247859"/>
                  <a:pt x="37105" y="261257"/>
                </a:cubicBezTo>
                <a:cubicBezTo>
                  <a:pt x="30406" y="274655"/>
                  <a:pt x="6960" y="293077"/>
                  <a:pt x="1936" y="306475"/>
                </a:cubicBezTo>
                <a:cubicBezTo>
                  <a:pt x="-3088" y="319873"/>
                  <a:pt x="2773" y="332433"/>
                  <a:pt x="6960" y="341644"/>
                </a:cubicBezTo>
                <a:cubicBezTo>
                  <a:pt x="11147" y="350855"/>
                  <a:pt x="12822" y="342482"/>
                  <a:pt x="27057" y="361741"/>
                </a:cubicBezTo>
                <a:cubicBezTo>
                  <a:pt x="41292" y="381000"/>
                  <a:pt x="81485" y="436266"/>
                  <a:pt x="92371" y="457200"/>
                </a:cubicBezTo>
                <a:cubicBezTo>
                  <a:pt x="103257" y="478134"/>
                  <a:pt x="83160" y="478134"/>
                  <a:pt x="92371" y="487345"/>
                </a:cubicBezTo>
                <a:cubicBezTo>
                  <a:pt x="101582" y="496556"/>
                  <a:pt x="134239" y="505767"/>
                  <a:pt x="147637" y="512466"/>
                </a:cubicBezTo>
                <a:cubicBezTo>
                  <a:pt x="161035" y="519165"/>
                  <a:pt x="164384" y="513303"/>
                  <a:pt x="172758" y="527538"/>
                </a:cubicBezTo>
                <a:cubicBezTo>
                  <a:pt x="181132" y="541773"/>
                  <a:pt x="187831" y="571081"/>
                  <a:pt x="197879" y="597877"/>
                </a:cubicBezTo>
                <a:cubicBezTo>
                  <a:pt x="207927" y="624673"/>
                  <a:pt x="219650" y="648956"/>
                  <a:pt x="233048" y="688312"/>
                </a:cubicBezTo>
                <a:cubicBezTo>
                  <a:pt x="246446" y="727668"/>
                  <a:pt x="267379" y="796332"/>
                  <a:pt x="278265" y="834013"/>
                </a:cubicBezTo>
                <a:cubicBezTo>
                  <a:pt x="289151" y="871694"/>
                  <a:pt x="291663" y="896815"/>
                  <a:pt x="298362" y="914400"/>
                </a:cubicBezTo>
                <a:cubicBezTo>
                  <a:pt x="305061" y="931985"/>
                  <a:pt x="315110" y="927798"/>
                  <a:pt x="318459" y="939521"/>
                </a:cubicBezTo>
                <a:cubicBezTo>
                  <a:pt x="321808" y="951244"/>
                  <a:pt x="308411" y="942033"/>
                  <a:pt x="318459" y="984738"/>
                </a:cubicBezTo>
                <a:cubicBezTo>
                  <a:pt x="328507" y="1027444"/>
                  <a:pt x="363676" y="1140488"/>
                  <a:pt x="378749" y="1195754"/>
                </a:cubicBezTo>
                <a:cubicBezTo>
                  <a:pt x="393822" y="1251020"/>
                  <a:pt x="399683" y="1277815"/>
                  <a:pt x="408894" y="1316334"/>
                </a:cubicBezTo>
                <a:cubicBezTo>
                  <a:pt x="418105" y="1354853"/>
                  <a:pt x="427316" y="1396721"/>
                  <a:pt x="434015" y="1426866"/>
                </a:cubicBezTo>
                <a:cubicBezTo>
                  <a:pt x="440714" y="1457011"/>
                  <a:pt x="441551" y="1477107"/>
                  <a:pt x="449087" y="1497204"/>
                </a:cubicBezTo>
                <a:cubicBezTo>
                  <a:pt x="456623" y="1517301"/>
                  <a:pt x="467927" y="1532373"/>
                  <a:pt x="479232" y="154744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Forma livre 22"/>
          <p:cNvSpPr/>
          <p:nvPr/>
        </p:nvSpPr>
        <p:spPr>
          <a:xfrm>
            <a:off x="10349802" y="7104185"/>
            <a:ext cx="251209" cy="1542422"/>
          </a:xfrm>
          <a:custGeom>
            <a:avLst/>
            <a:gdLst>
              <a:gd name="connsiteX0" fmla="*/ 0 w 251209"/>
              <a:gd name="connsiteY0" fmla="*/ 0 h 1542422"/>
              <a:gd name="connsiteX1" fmla="*/ 55266 w 251209"/>
              <a:gd name="connsiteY1" fmla="*/ 211015 h 1542422"/>
              <a:gd name="connsiteX2" fmla="*/ 85411 w 251209"/>
              <a:gd name="connsiteY2" fmla="*/ 422030 h 1542422"/>
              <a:gd name="connsiteX3" fmla="*/ 100484 w 251209"/>
              <a:gd name="connsiteY3" fmla="*/ 487345 h 1542422"/>
              <a:gd name="connsiteX4" fmla="*/ 85411 w 251209"/>
              <a:gd name="connsiteY4" fmla="*/ 537586 h 1542422"/>
              <a:gd name="connsiteX5" fmla="*/ 125605 w 251209"/>
              <a:gd name="connsiteY5" fmla="*/ 602901 h 1542422"/>
              <a:gd name="connsiteX6" fmla="*/ 160774 w 251209"/>
              <a:gd name="connsiteY6" fmla="*/ 693336 h 1542422"/>
              <a:gd name="connsiteX7" fmla="*/ 165798 w 251209"/>
              <a:gd name="connsiteY7" fmla="*/ 783771 h 1542422"/>
              <a:gd name="connsiteX8" fmla="*/ 175846 w 251209"/>
              <a:gd name="connsiteY8" fmla="*/ 859134 h 1542422"/>
              <a:gd name="connsiteX9" fmla="*/ 195943 w 251209"/>
              <a:gd name="connsiteY9" fmla="*/ 844061 h 1542422"/>
              <a:gd name="connsiteX10" fmla="*/ 226088 w 251209"/>
              <a:gd name="connsiteY10" fmla="*/ 924448 h 1542422"/>
              <a:gd name="connsiteX11" fmla="*/ 251209 w 251209"/>
              <a:gd name="connsiteY11" fmla="*/ 999811 h 1542422"/>
              <a:gd name="connsiteX12" fmla="*/ 226088 w 251209"/>
              <a:gd name="connsiteY12" fmla="*/ 1050052 h 1542422"/>
              <a:gd name="connsiteX13" fmla="*/ 226088 w 251209"/>
              <a:gd name="connsiteY13" fmla="*/ 1105318 h 1542422"/>
              <a:gd name="connsiteX14" fmla="*/ 211016 w 251209"/>
              <a:gd name="connsiteY14" fmla="*/ 1160584 h 1542422"/>
              <a:gd name="connsiteX15" fmla="*/ 200967 w 251209"/>
              <a:gd name="connsiteY15" fmla="*/ 1251019 h 1542422"/>
              <a:gd name="connsiteX16" fmla="*/ 211016 w 251209"/>
              <a:gd name="connsiteY16" fmla="*/ 1286189 h 1542422"/>
              <a:gd name="connsiteX17" fmla="*/ 190919 w 251209"/>
              <a:gd name="connsiteY17" fmla="*/ 1361551 h 1542422"/>
              <a:gd name="connsiteX18" fmla="*/ 175846 w 251209"/>
              <a:gd name="connsiteY18" fmla="*/ 1477107 h 1542422"/>
              <a:gd name="connsiteX19" fmla="*/ 125605 w 251209"/>
              <a:gd name="connsiteY19" fmla="*/ 1542422 h 154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1209" h="1542422">
                <a:moveTo>
                  <a:pt x="0" y="0"/>
                </a:moveTo>
                <a:cubicBezTo>
                  <a:pt x="20515" y="70338"/>
                  <a:pt x="41031" y="140677"/>
                  <a:pt x="55266" y="211015"/>
                </a:cubicBezTo>
                <a:cubicBezTo>
                  <a:pt x="69501" y="281353"/>
                  <a:pt x="77875" y="375975"/>
                  <a:pt x="85411" y="422030"/>
                </a:cubicBezTo>
                <a:cubicBezTo>
                  <a:pt x="92947" y="468085"/>
                  <a:pt x="100484" y="468086"/>
                  <a:pt x="100484" y="487345"/>
                </a:cubicBezTo>
                <a:cubicBezTo>
                  <a:pt x="100484" y="506604"/>
                  <a:pt x="81224" y="518327"/>
                  <a:pt x="85411" y="537586"/>
                </a:cubicBezTo>
                <a:cubicBezTo>
                  <a:pt x="89598" y="556845"/>
                  <a:pt x="113045" y="576943"/>
                  <a:pt x="125605" y="602901"/>
                </a:cubicBezTo>
                <a:cubicBezTo>
                  <a:pt x="138165" y="628859"/>
                  <a:pt x="154075" y="663191"/>
                  <a:pt x="160774" y="693336"/>
                </a:cubicBezTo>
                <a:cubicBezTo>
                  <a:pt x="167473" y="723481"/>
                  <a:pt x="163286" y="756138"/>
                  <a:pt x="165798" y="783771"/>
                </a:cubicBezTo>
                <a:cubicBezTo>
                  <a:pt x="168310" y="811404"/>
                  <a:pt x="170822" y="849086"/>
                  <a:pt x="175846" y="859134"/>
                </a:cubicBezTo>
                <a:cubicBezTo>
                  <a:pt x="180870" y="869182"/>
                  <a:pt x="187569" y="833175"/>
                  <a:pt x="195943" y="844061"/>
                </a:cubicBezTo>
                <a:cubicBezTo>
                  <a:pt x="204317" y="854947"/>
                  <a:pt x="216877" y="898490"/>
                  <a:pt x="226088" y="924448"/>
                </a:cubicBezTo>
                <a:cubicBezTo>
                  <a:pt x="235299" y="950406"/>
                  <a:pt x="251209" y="978877"/>
                  <a:pt x="251209" y="999811"/>
                </a:cubicBezTo>
                <a:cubicBezTo>
                  <a:pt x="251209" y="1020745"/>
                  <a:pt x="230275" y="1032468"/>
                  <a:pt x="226088" y="1050052"/>
                </a:cubicBezTo>
                <a:cubicBezTo>
                  <a:pt x="221901" y="1067637"/>
                  <a:pt x="228600" y="1086896"/>
                  <a:pt x="226088" y="1105318"/>
                </a:cubicBezTo>
                <a:cubicBezTo>
                  <a:pt x="223576" y="1123740"/>
                  <a:pt x="215203" y="1136301"/>
                  <a:pt x="211016" y="1160584"/>
                </a:cubicBezTo>
                <a:cubicBezTo>
                  <a:pt x="206829" y="1184867"/>
                  <a:pt x="200967" y="1230085"/>
                  <a:pt x="200967" y="1251019"/>
                </a:cubicBezTo>
                <a:cubicBezTo>
                  <a:pt x="200967" y="1271953"/>
                  <a:pt x="212691" y="1267767"/>
                  <a:pt x="211016" y="1286189"/>
                </a:cubicBezTo>
                <a:cubicBezTo>
                  <a:pt x="209341" y="1304611"/>
                  <a:pt x="196781" y="1329731"/>
                  <a:pt x="190919" y="1361551"/>
                </a:cubicBezTo>
                <a:cubicBezTo>
                  <a:pt x="185057" y="1393371"/>
                  <a:pt x="186732" y="1446962"/>
                  <a:pt x="175846" y="1477107"/>
                </a:cubicBezTo>
                <a:cubicBezTo>
                  <a:pt x="164960" y="1507252"/>
                  <a:pt x="145282" y="1524837"/>
                  <a:pt x="125605" y="154242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2" name="Elipse 181"/>
          <p:cNvSpPr/>
          <p:nvPr/>
        </p:nvSpPr>
        <p:spPr>
          <a:xfrm>
            <a:off x="2842843" y="9435430"/>
            <a:ext cx="99965" cy="112454"/>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87" name="Elipse 186"/>
          <p:cNvSpPr/>
          <p:nvPr/>
        </p:nvSpPr>
        <p:spPr>
          <a:xfrm>
            <a:off x="3712740" y="7863019"/>
            <a:ext cx="99965" cy="112454"/>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91" name="Elipse 190"/>
          <p:cNvSpPr/>
          <p:nvPr/>
        </p:nvSpPr>
        <p:spPr>
          <a:xfrm>
            <a:off x="3546699" y="7787456"/>
            <a:ext cx="99965" cy="112454"/>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92" name="Elipse 191"/>
          <p:cNvSpPr/>
          <p:nvPr/>
        </p:nvSpPr>
        <p:spPr>
          <a:xfrm>
            <a:off x="3888070" y="8129990"/>
            <a:ext cx="99965" cy="112454"/>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95" name="Elipse 194"/>
          <p:cNvSpPr/>
          <p:nvPr/>
        </p:nvSpPr>
        <p:spPr>
          <a:xfrm>
            <a:off x="4140435" y="7837144"/>
            <a:ext cx="99965" cy="112454"/>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96" name="Elipse 195"/>
          <p:cNvSpPr/>
          <p:nvPr/>
        </p:nvSpPr>
        <p:spPr>
          <a:xfrm>
            <a:off x="3546699" y="7621700"/>
            <a:ext cx="99965" cy="112454"/>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97" name="Elipse 196"/>
          <p:cNvSpPr/>
          <p:nvPr/>
        </p:nvSpPr>
        <p:spPr>
          <a:xfrm>
            <a:off x="2987938" y="7704799"/>
            <a:ext cx="99965" cy="112454"/>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6" name="Forma livre 25"/>
          <p:cNvSpPr/>
          <p:nvPr/>
        </p:nvSpPr>
        <p:spPr>
          <a:xfrm>
            <a:off x="5586884" y="9644001"/>
            <a:ext cx="291402" cy="218541"/>
          </a:xfrm>
          <a:custGeom>
            <a:avLst/>
            <a:gdLst>
              <a:gd name="connsiteX0" fmla="*/ 0 w 291402"/>
              <a:gd name="connsiteY0" fmla="*/ 208408 h 218541"/>
              <a:gd name="connsiteX1" fmla="*/ 50241 w 291402"/>
              <a:gd name="connsiteY1" fmla="*/ 218456 h 218541"/>
              <a:gd name="connsiteX2" fmla="*/ 85411 w 291402"/>
              <a:gd name="connsiteY2" fmla="*/ 203384 h 218541"/>
              <a:gd name="connsiteX3" fmla="*/ 85411 w 291402"/>
              <a:gd name="connsiteY3" fmla="*/ 173239 h 218541"/>
              <a:gd name="connsiteX4" fmla="*/ 80386 w 291402"/>
              <a:gd name="connsiteY4" fmla="*/ 143094 h 218541"/>
              <a:gd name="connsiteX5" fmla="*/ 80386 w 291402"/>
              <a:gd name="connsiteY5" fmla="*/ 72755 h 218541"/>
              <a:gd name="connsiteX6" fmla="*/ 170821 w 291402"/>
              <a:gd name="connsiteY6" fmla="*/ 27537 h 218541"/>
              <a:gd name="connsiteX7" fmla="*/ 205991 w 291402"/>
              <a:gd name="connsiteY7" fmla="*/ 2417 h 218541"/>
              <a:gd name="connsiteX8" fmla="*/ 291402 w 291402"/>
              <a:gd name="connsiteY8" fmla="*/ 2417 h 21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402" h="218541">
                <a:moveTo>
                  <a:pt x="0" y="208408"/>
                </a:moveTo>
                <a:cubicBezTo>
                  <a:pt x="18003" y="213850"/>
                  <a:pt x="36006" y="219293"/>
                  <a:pt x="50241" y="218456"/>
                </a:cubicBezTo>
                <a:cubicBezTo>
                  <a:pt x="64476" y="217619"/>
                  <a:pt x="79549" y="210920"/>
                  <a:pt x="85411" y="203384"/>
                </a:cubicBezTo>
                <a:cubicBezTo>
                  <a:pt x="91273" y="195848"/>
                  <a:pt x="86248" y="183287"/>
                  <a:pt x="85411" y="173239"/>
                </a:cubicBezTo>
                <a:cubicBezTo>
                  <a:pt x="84574" y="163191"/>
                  <a:pt x="81223" y="159841"/>
                  <a:pt x="80386" y="143094"/>
                </a:cubicBezTo>
                <a:cubicBezTo>
                  <a:pt x="79549" y="126347"/>
                  <a:pt x="65314" y="92014"/>
                  <a:pt x="80386" y="72755"/>
                </a:cubicBezTo>
                <a:cubicBezTo>
                  <a:pt x="95458" y="53496"/>
                  <a:pt x="149887" y="39260"/>
                  <a:pt x="170821" y="27537"/>
                </a:cubicBezTo>
                <a:cubicBezTo>
                  <a:pt x="191755" y="15814"/>
                  <a:pt x="185894" y="6604"/>
                  <a:pt x="205991" y="2417"/>
                </a:cubicBezTo>
                <a:cubicBezTo>
                  <a:pt x="226088" y="-1770"/>
                  <a:pt x="258745" y="323"/>
                  <a:pt x="291402" y="2417"/>
                </a:cubicBez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Forma livre 26"/>
          <p:cNvSpPr/>
          <p:nvPr/>
        </p:nvSpPr>
        <p:spPr>
          <a:xfrm>
            <a:off x="5978769" y="9420330"/>
            <a:ext cx="542611" cy="224257"/>
          </a:xfrm>
          <a:custGeom>
            <a:avLst/>
            <a:gdLst>
              <a:gd name="connsiteX0" fmla="*/ 0 w 542611"/>
              <a:gd name="connsiteY0" fmla="*/ 216039 h 224257"/>
              <a:gd name="connsiteX1" fmla="*/ 165798 w 542611"/>
              <a:gd name="connsiteY1" fmla="*/ 216039 h 224257"/>
              <a:gd name="connsiteX2" fmla="*/ 205991 w 542611"/>
              <a:gd name="connsiteY2" fmla="*/ 130628 h 224257"/>
              <a:gd name="connsiteX3" fmla="*/ 296427 w 542611"/>
              <a:gd name="connsiteY3" fmla="*/ 60290 h 224257"/>
              <a:gd name="connsiteX4" fmla="*/ 381838 w 542611"/>
              <a:gd name="connsiteY4" fmla="*/ 40193 h 224257"/>
              <a:gd name="connsiteX5" fmla="*/ 437104 w 542611"/>
              <a:gd name="connsiteY5" fmla="*/ 25121 h 224257"/>
              <a:gd name="connsiteX6" fmla="*/ 542611 w 542611"/>
              <a:gd name="connsiteY6" fmla="*/ 0 h 22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611" h="224257">
                <a:moveTo>
                  <a:pt x="0" y="216039"/>
                </a:moveTo>
                <a:cubicBezTo>
                  <a:pt x="65733" y="223156"/>
                  <a:pt x="131466" y="230274"/>
                  <a:pt x="165798" y="216039"/>
                </a:cubicBezTo>
                <a:cubicBezTo>
                  <a:pt x="200130" y="201804"/>
                  <a:pt x="184220" y="156586"/>
                  <a:pt x="205991" y="130628"/>
                </a:cubicBezTo>
                <a:cubicBezTo>
                  <a:pt x="227762" y="104670"/>
                  <a:pt x="267119" y="75362"/>
                  <a:pt x="296427" y="60290"/>
                </a:cubicBezTo>
                <a:cubicBezTo>
                  <a:pt x="325735" y="45217"/>
                  <a:pt x="358392" y="46054"/>
                  <a:pt x="381838" y="40193"/>
                </a:cubicBezTo>
                <a:cubicBezTo>
                  <a:pt x="405284" y="34332"/>
                  <a:pt x="410308" y="31820"/>
                  <a:pt x="437104" y="25121"/>
                </a:cubicBezTo>
                <a:cubicBezTo>
                  <a:pt x="463900" y="18422"/>
                  <a:pt x="503255" y="9211"/>
                  <a:pt x="542611" y="0"/>
                </a:cubicBez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2" name="Elipse 201"/>
          <p:cNvSpPr/>
          <p:nvPr/>
        </p:nvSpPr>
        <p:spPr>
          <a:xfrm>
            <a:off x="3384598" y="7919246"/>
            <a:ext cx="99965" cy="112454"/>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03" name="Elipse 202"/>
          <p:cNvSpPr/>
          <p:nvPr/>
        </p:nvSpPr>
        <p:spPr>
          <a:xfrm>
            <a:off x="4392800" y="7873067"/>
            <a:ext cx="99965" cy="112454"/>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06" name="Elipse 205"/>
          <p:cNvSpPr/>
          <p:nvPr/>
        </p:nvSpPr>
        <p:spPr>
          <a:xfrm>
            <a:off x="3303841" y="8073763"/>
            <a:ext cx="99965" cy="112454"/>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9" name="Forma livre 28"/>
          <p:cNvSpPr/>
          <p:nvPr/>
        </p:nvSpPr>
        <p:spPr>
          <a:xfrm>
            <a:off x="9611248" y="19016505"/>
            <a:ext cx="437104" cy="140753"/>
          </a:xfrm>
          <a:custGeom>
            <a:avLst/>
            <a:gdLst>
              <a:gd name="connsiteX0" fmla="*/ 0 w 437104"/>
              <a:gd name="connsiteY0" fmla="*/ 0 h 140753"/>
              <a:gd name="connsiteX1" fmla="*/ 45218 w 437104"/>
              <a:gd name="connsiteY1" fmla="*/ 30146 h 140753"/>
              <a:gd name="connsiteX2" fmla="*/ 85411 w 437104"/>
              <a:gd name="connsiteY2" fmla="*/ 50242 h 140753"/>
              <a:gd name="connsiteX3" fmla="*/ 145701 w 437104"/>
              <a:gd name="connsiteY3" fmla="*/ 45218 h 140753"/>
              <a:gd name="connsiteX4" fmla="*/ 185895 w 437104"/>
              <a:gd name="connsiteY4" fmla="*/ 50242 h 140753"/>
              <a:gd name="connsiteX5" fmla="*/ 211016 w 437104"/>
              <a:gd name="connsiteY5" fmla="*/ 80387 h 140753"/>
              <a:gd name="connsiteX6" fmla="*/ 261257 w 437104"/>
              <a:gd name="connsiteY6" fmla="*/ 100484 h 140753"/>
              <a:gd name="connsiteX7" fmla="*/ 326572 w 437104"/>
              <a:gd name="connsiteY7" fmla="*/ 105508 h 140753"/>
              <a:gd name="connsiteX8" fmla="*/ 401934 w 437104"/>
              <a:gd name="connsiteY8" fmla="*/ 135653 h 140753"/>
              <a:gd name="connsiteX9" fmla="*/ 417007 w 437104"/>
              <a:gd name="connsiteY9" fmla="*/ 135653 h 140753"/>
              <a:gd name="connsiteX10" fmla="*/ 437104 w 437104"/>
              <a:gd name="connsiteY10" fmla="*/ 85411 h 14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104" h="140753">
                <a:moveTo>
                  <a:pt x="0" y="0"/>
                </a:moveTo>
                <a:cubicBezTo>
                  <a:pt x="15491" y="10886"/>
                  <a:pt x="30983" y="21772"/>
                  <a:pt x="45218" y="30146"/>
                </a:cubicBezTo>
                <a:cubicBezTo>
                  <a:pt x="59453" y="38520"/>
                  <a:pt x="68664" y="47730"/>
                  <a:pt x="85411" y="50242"/>
                </a:cubicBezTo>
                <a:cubicBezTo>
                  <a:pt x="102158" y="52754"/>
                  <a:pt x="128954" y="45218"/>
                  <a:pt x="145701" y="45218"/>
                </a:cubicBezTo>
                <a:cubicBezTo>
                  <a:pt x="162448" y="45218"/>
                  <a:pt x="175009" y="44380"/>
                  <a:pt x="185895" y="50242"/>
                </a:cubicBezTo>
                <a:cubicBezTo>
                  <a:pt x="196781" y="56104"/>
                  <a:pt x="198456" y="72013"/>
                  <a:pt x="211016" y="80387"/>
                </a:cubicBezTo>
                <a:cubicBezTo>
                  <a:pt x="223576" y="88761"/>
                  <a:pt x="241998" y="96297"/>
                  <a:pt x="261257" y="100484"/>
                </a:cubicBezTo>
                <a:cubicBezTo>
                  <a:pt x="280516" y="104671"/>
                  <a:pt x="303126" y="99647"/>
                  <a:pt x="326572" y="105508"/>
                </a:cubicBezTo>
                <a:cubicBezTo>
                  <a:pt x="350018" y="111369"/>
                  <a:pt x="386861" y="130629"/>
                  <a:pt x="401934" y="135653"/>
                </a:cubicBezTo>
                <a:cubicBezTo>
                  <a:pt x="417007" y="140677"/>
                  <a:pt x="411145" y="144027"/>
                  <a:pt x="417007" y="135653"/>
                </a:cubicBezTo>
                <a:cubicBezTo>
                  <a:pt x="422869" y="127279"/>
                  <a:pt x="429986" y="106345"/>
                  <a:pt x="437104" y="8541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Forma livre 30"/>
          <p:cNvSpPr/>
          <p:nvPr/>
        </p:nvSpPr>
        <p:spPr>
          <a:xfrm>
            <a:off x="11208937" y="19236821"/>
            <a:ext cx="562708" cy="76355"/>
          </a:xfrm>
          <a:custGeom>
            <a:avLst/>
            <a:gdLst>
              <a:gd name="connsiteX0" fmla="*/ 0 w 1632857"/>
              <a:gd name="connsiteY0" fmla="*/ 10133 h 292434"/>
              <a:gd name="connsiteX1" fmla="*/ 50242 w 1632857"/>
              <a:gd name="connsiteY1" fmla="*/ 85 h 292434"/>
              <a:gd name="connsiteX2" fmla="*/ 105508 w 1632857"/>
              <a:gd name="connsiteY2" fmla="*/ 15157 h 292434"/>
              <a:gd name="connsiteX3" fmla="*/ 185894 w 1632857"/>
              <a:gd name="connsiteY3" fmla="*/ 80471 h 292434"/>
              <a:gd name="connsiteX4" fmla="*/ 271305 w 1632857"/>
              <a:gd name="connsiteY4" fmla="*/ 110617 h 292434"/>
              <a:gd name="connsiteX5" fmla="*/ 311499 w 1632857"/>
              <a:gd name="connsiteY5" fmla="*/ 185979 h 292434"/>
              <a:gd name="connsiteX6" fmla="*/ 376813 w 1632857"/>
              <a:gd name="connsiteY6" fmla="*/ 180955 h 292434"/>
              <a:gd name="connsiteX7" fmla="*/ 422031 w 1632857"/>
              <a:gd name="connsiteY7" fmla="*/ 231197 h 292434"/>
              <a:gd name="connsiteX8" fmla="*/ 512466 w 1632857"/>
              <a:gd name="connsiteY8" fmla="*/ 216124 h 292434"/>
              <a:gd name="connsiteX9" fmla="*/ 607925 w 1632857"/>
              <a:gd name="connsiteY9" fmla="*/ 226173 h 292434"/>
              <a:gd name="connsiteX10" fmla="*/ 743578 w 1632857"/>
              <a:gd name="connsiteY10" fmla="*/ 291487 h 292434"/>
              <a:gd name="connsiteX11" fmla="*/ 849086 w 1632857"/>
              <a:gd name="connsiteY11" fmla="*/ 266366 h 292434"/>
              <a:gd name="connsiteX12" fmla="*/ 979714 w 1632857"/>
              <a:gd name="connsiteY12" fmla="*/ 286463 h 292434"/>
              <a:gd name="connsiteX13" fmla="*/ 1070149 w 1632857"/>
              <a:gd name="connsiteY13" fmla="*/ 291487 h 292434"/>
              <a:gd name="connsiteX14" fmla="*/ 1210826 w 1632857"/>
              <a:gd name="connsiteY14" fmla="*/ 271390 h 292434"/>
              <a:gd name="connsiteX15" fmla="*/ 1281165 w 1632857"/>
              <a:gd name="connsiteY15" fmla="*/ 266366 h 292434"/>
              <a:gd name="connsiteX16" fmla="*/ 1331406 w 1632857"/>
              <a:gd name="connsiteY16" fmla="*/ 231197 h 292434"/>
              <a:gd name="connsiteX17" fmla="*/ 1376624 w 1632857"/>
              <a:gd name="connsiteY17" fmla="*/ 256318 h 292434"/>
              <a:gd name="connsiteX18" fmla="*/ 1431890 w 1632857"/>
              <a:gd name="connsiteY18" fmla="*/ 236221 h 292434"/>
              <a:gd name="connsiteX19" fmla="*/ 1492180 w 1632857"/>
              <a:gd name="connsiteY19" fmla="*/ 226173 h 292434"/>
              <a:gd name="connsiteX20" fmla="*/ 1547446 w 1632857"/>
              <a:gd name="connsiteY20" fmla="*/ 216124 h 292434"/>
              <a:gd name="connsiteX21" fmla="*/ 1597688 w 1632857"/>
              <a:gd name="connsiteY21" fmla="*/ 216124 h 292434"/>
              <a:gd name="connsiteX22" fmla="*/ 1632857 w 1632857"/>
              <a:gd name="connsiteY22" fmla="*/ 216124 h 292434"/>
              <a:gd name="connsiteX0" fmla="*/ 0 w 1632857"/>
              <a:gd name="connsiteY0" fmla="*/ 10133 h 292704"/>
              <a:gd name="connsiteX1" fmla="*/ 50242 w 1632857"/>
              <a:gd name="connsiteY1" fmla="*/ 85 h 292704"/>
              <a:gd name="connsiteX2" fmla="*/ 105508 w 1632857"/>
              <a:gd name="connsiteY2" fmla="*/ 15157 h 292704"/>
              <a:gd name="connsiteX3" fmla="*/ 185894 w 1632857"/>
              <a:gd name="connsiteY3" fmla="*/ 80471 h 292704"/>
              <a:gd name="connsiteX4" fmla="*/ 271305 w 1632857"/>
              <a:gd name="connsiteY4" fmla="*/ 110617 h 292704"/>
              <a:gd name="connsiteX5" fmla="*/ 311499 w 1632857"/>
              <a:gd name="connsiteY5" fmla="*/ 185979 h 292704"/>
              <a:gd name="connsiteX6" fmla="*/ 376813 w 1632857"/>
              <a:gd name="connsiteY6" fmla="*/ 180955 h 292704"/>
              <a:gd name="connsiteX7" fmla="*/ 422031 w 1632857"/>
              <a:gd name="connsiteY7" fmla="*/ 231197 h 292704"/>
              <a:gd name="connsiteX8" fmla="*/ 512466 w 1632857"/>
              <a:gd name="connsiteY8" fmla="*/ 216124 h 292704"/>
              <a:gd name="connsiteX9" fmla="*/ 607925 w 1632857"/>
              <a:gd name="connsiteY9" fmla="*/ 226173 h 292704"/>
              <a:gd name="connsiteX10" fmla="*/ 743578 w 1632857"/>
              <a:gd name="connsiteY10" fmla="*/ 291487 h 292704"/>
              <a:gd name="connsiteX11" fmla="*/ 849086 w 1632857"/>
              <a:gd name="connsiteY11" fmla="*/ 266366 h 292704"/>
              <a:gd name="connsiteX12" fmla="*/ 979714 w 1632857"/>
              <a:gd name="connsiteY12" fmla="*/ 286463 h 292704"/>
              <a:gd name="connsiteX13" fmla="*/ 1070149 w 1632857"/>
              <a:gd name="connsiteY13" fmla="*/ 291487 h 292704"/>
              <a:gd name="connsiteX14" fmla="*/ 1281165 w 1632857"/>
              <a:gd name="connsiteY14" fmla="*/ 266366 h 292704"/>
              <a:gd name="connsiteX15" fmla="*/ 1331406 w 1632857"/>
              <a:gd name="connsiteY15" fmla="*/ 231197 h 292704"/>
              <a:gd name="connsiteX16" fmla="*/ 1376624 w 1632857"/>
              <a:gd name="connsiteY16" fmla="*/ 256318 h 292704"/>
              <a:gd name="connsiteX17" fmla="*/ 1431890 w 1632857"/>
              <a:gd name="connsiteY17" fmla="*/ 236221 h 292704"/>
              <a:gd name="connsiteX18" fmla="*/ 1492180 w 1632857"/>
              <a:gd name="connsiteY18" fmla="*/ 226173 h 292704"/>
              <a:gd name="connsiteX19" fmla="*/ 1547446 w 1632857"/>
              <a:gd name="connsiteY19" fmla="*/ 216124 h 292704"/>
              <a:gd name="connsiteX20" fmla="*/ 1597688 w 1632857"/>
              <a:gd name="connsiteY20" fmla="*/ 216124 h 292704"/>
              <a:gd name="connsiteX21" fmla="*/ 1632857 w 1632857"/>
              <a:gd name="connsiteY21" fmla="*/ 216124 h 292704"/>
              <a:gd name="connsiteX0" fmla="*/ 0 w 1632857"/>
              <a:gd name="connsiteY0" fmla="*/ 10133 h 292434"/>
              <a:gd name="connsiteX1" fmla="*/ 50242 w 1632857"/>
              <a:gd name="connsiteY1" fmla="*/ 85 h 292434"/>
              <a:gd name="connsiteX2" fmla="*/ 105508 w 1632857"/>
              <a:gd name="connsiteY2" fmla="*/ 15157 h 292434"/>
              <a:gd name="connsiteX3" fmla="*/ 185894 w 1632857"/>
              <a:gd name="connsiteY3" fmla="*/ 80471 h 292434"/>
              <a:gd name="connsiteX4" fmla="*/ 271305 w 1632857"/>
              <a:gd name="connsiteY4" fmla="*/ 110617 h 292434"/>
              <a:gd name="connsiteX5" fmla="*/ 311499 w 1632857"/>
              <a:gd name="connsiteY5" fmla="*/ 185979 h 292434"/>
              <a:gd name="connsiteX6" fmla="*/ 376813 w 1632857"/>
              <a:gd name="connsiteY6" fmla="*/ 180955 h 292434"/>
              <a:gd name="connsiteX7" fmla="*/ 422031 w 1632857"/>
              <a:gd name="connsiteY7" fmla="*/ 231197 h 292434"/>
              <a:gd name="connsiteX8" fmla="*/ 512466 w 1632857"/>
              <a:gd name="connsiteY8" fmla="*/ 216124 h 292434"/>
              <a:gd name="connsiteX9" fmla="*/ 607925 w 1632857"/>
              <a:gd name="connsiteY9" fmla="*/ 226173 h 292434"/>
              <a:gd name="connsiteX10" fmla="*/ 743578 w 1632857"/>
              <a:gd name="connsiteY10" fmla="*/ 291487 h 292434"/>
              <a:gd name="connsiteX11" fmla="*/ 849086 w 1632857"/>
              <a:gd name="connsiteY11" fmla="*/ 266366 h 292434"/>
              <a:gd name="connsiteX12" fmla="*/ 979714 w 1632857"/>
              <a:gd name="connsiteY12" fmla="*/ 286463 h 292434"/>
              <a:gd name="connsiteX13" fmla="*/ 989588 w 1632857"/>
              <a:gd name="connsiteY13" fmla="*/ 285730 h 292434"/>
              <a:gd name="connsiteX14" fmla="*/ 1070149 w 1632857"/>
              <a:gd name="connsiteY14" fmla="*/ 291487 h 292434"/>
              <a:gd name="connsiteX15" fmla="*/ 1281165 w 1632857"/>
              <a:gd name="connsiteY15" fmla="*/ 266366 h 292434"/>
              <a:gd name="connsiteX16" fmla="*/ 1331406 w 1632857"/>
              <a:gd name="connsiteY16" fmla="*/ 231197 h 292434"/>
              <a:gd name="connsiteX17" fmla="*/ 1376624 w 1632857"/>
              <a:gd name="connsiteY17" fmla="*/ 256318 h 292434"/>
              <a:gd name="connsiteX18" fmla="*/ 1431890 w 1632857"/>
              <a:gd name="connsiteY18" fmla="*/ 236221 h 292434"/>
              <a:gd name="connsiteX19" fmla="*/ 1492180 w 1632857"/>
              <a:gd name="connsiteY19" fmla="*/ 226173 h 292434"/>
              <a:gd name="connsiteX20" fmla="*/ 1547446 w 1632857"/>
              <a:gd name="connsiteY20" fmla="*/ 216124 h 292434"/>
              <a:gd name="connsiteX21" fmla="*/ 1597688 w 1632857"/>
              <a:gd name="connsiteY21" fmla="*/ 216124 h 292434"/>
              <a:gd name="connsiteX22" fmla="*/ 1632857 w 1632857"/>
              <a:gd name="connsiteY22" fmla="*/ 216124 h 292434"/>
              <a:gd name="connsiteX0" fmla="*/ 0 w 1632857"/>
              <a:gd name="connsiteY0" fmla="*/ 10133 h 292704"/>
              <a:gd name="connsiteX1" fmla="*/ 50242 w 1632857"/>
              <a:gd name="connsiteY1" fmla="*/ 85 h 292704"/>
              <a:gd name="connsiteX2" fmla="*/ 105508 w 1632857"/>
              <a:gd name="connsiteY2" fmla="*/ 15157 h 292704"/>
              <a:gd name="connsiteX3" fmla="*/ 185894 w 1632857"/>
              <a:gd name="connsiteY3" fmla="*/ 80471 h 292704"/>
              <a:gd name="connsiteX4" fmla="*/ 271305 w 1632857"/>
              <a:gd name="connsiteY4" fmla="*/ 110617 h 292704"/>
              <a:gd name="connsiteX5" fmla="*/ 311499 w 1632857"/>
              <a:gd name="connsiteY5" fmla="*/ 185979 h 292704"/>
              <a:gd name="connsiteX6" fmla="*/ 376813 w 1632857"/>
              <a:gd name="connsiteY6" fmla="*/ 180955 h 292704"/>
              <a:gd name="connsiteX7" fmla="*/ 422031 w 1632857"/>
              <a:gd name="connsiteY7" fmla="*/ 231197 h 292704"/>
              <a:gd name="connsiteX8" fmla="*/ 512466 w 1632857"/>
              <a:gd name="connsiteY8" fmla="*/ 216124 h 292704"/>
              <a:gd name="connsiteX9" fmla="*/ 607925 w 1632857"/>
              <a:gd name="connsiteY9" fmla="*/ 226173 h 292704"/>
              <a:gd name="connsiteX10" fmla="*/ 743578 w 1632857"/>
              <a:gd name="connsiteY10" fmla="*/ 291487 h 292704"/>
              <a:gd name="connsiteX11" fmla="*/ 849086 w 1632857"/>
              <a:gd name="connsiteY11" fmla="*/ 266366 h 292704"/>
              <a:gd name="connsiteX12" fmla="*/ 979714 w 1632857"/>
              <a:gd name="connsiteY12" fmla="*/ 286463 h 292704"/>
              <a:gd name="connsiteX13" fmla="*/ 1070149 w 1632857"/>
              <a:gd name="connsiteY13" fmla="*/ 291487 h 292704"/>
              <a:gd name="connsiteX14" fmla="*/ 1281165 w 1632857"/>
              <a:gd name="connsiteY14" fmla="*/ 266366 h 292704"/>
              <a:gd name="connsiteX15" fmla="*/ 1331406 w 1632857"/>
              <a:gd name="connsiteY15" fmla="*/ 231197 h 292704"/>
              <a:gd name="connsiteX16" fmla="*/ 1376624 w 1632857"/>
              <a:gd name="connsiteY16" fmla="*/ 256318 h 292704"/>
              <a:gd name="connsiteX17" fmla="*/ 1431890 w 1632857"/>
              <a:gd name="connsiteY17" fmla="*/ 236221 h 292704"/>
              <a:gd name="connsiteX18" fmla="*/ 1492180 w 1632857"/>
              <a:gd name="connsiteY18" fmla="*/ 226173 h 292704"/>
              <a:gd name="connsiteX19" fmla="*/ 1547446 w 1632857"/>
              <a:gd name="connsiteY19" fmla="*/ 216124 h 292704"/>
              <a:gd name="connsiteX20" fmla="*/ 1597688 w 1632857"/>
              <a:gd name="connsiteY20" fmla="*/ 216124 h 292704"/>
              <a:gd name="connsiteX21" fmla="*/ 1632857 w 1632857"/>
              <a:gd name="connsiteY21" fmla="*/ 216124 h 292704"/>
              <a:gd name="connsiteX0" fmla="*/ 0 w 1632857"/>
              <a:gd name="connsiteY0" fmla="*/ 10133 h 292413"/>
              <a:gd name="connsiteX1" fmla="*/ 50242 w 1632857"/>
              <a:gd name="connsiteY1" fmla="*/ 85 h 292413"/>
              <a:gd name="connsiteX2" fmla="*/ 105508 w 1632857"/>
              <a:gd name="connsiteY2" fmla="*/ 15157 h 292413"/>
              <a:gd name="connsiteX3" fmla="*/ 185894 w 1632857"/>
              <a:gd name="connsiteY3" fmla="*/ 80471 h 292413"/>
              <a:gd name="connsiteX4" fmla="*/ 271305 w 1632857"/>
              <a:gd name="connsiteY4" fmla="*/ 110617 h 292413"/>
              <a:gd name="connsiteX5" fmla="*/ 311499 w 1632857"/>
              <a:gd name="connsiteY5" fmla="*/ 185979 h 292413"/>
              <a:gd name="connsiteX6" fmla="*/ 376813 w 1632857"/>
              <a:gd name="connsiteY6" fmla="*/ 180955 h 292413"/>
              <a:gd name="connsiteX7" fmla="*/ 422031 w 1632857"/>
              <a:gd name="connsiteY7" fmla="*/ 231197 h 292413"/>
              <a:gd name="connsiteX8" fmla="*/ 512466 w 1632857"/>
              <a:gd name="connsiteY8" fmla="*/ 216124 h 292413"/>
              <a:gd name="connsiteX9" fmla="*/ 607925 w 1632857"/>
              <a:gd name="connsiteY9" fmla="*/ 226173 h 292413"/>
              <a:gd name="connsiteX10" fmla="*/ 743578 w 1632857"/>
              <a:gd name="connsiteY10" fmla="*/ 291487 h 292413"/>
              <a:gd name="connsiteX11" fmla="*/ 849086 w 1632857"/>
              <a:gd name="connsiteY11" fmla="*/ 266366 h 292413"/>
              <a:gd name="connsiteX12" fmla="*/ 1070149 w 1632857"/>
              <a:gd name="connsiteY12" fmla="*/ 291487 h 292413"/>
              <a:gd name="connsiteX13" fmla="*/ 1281165 w 1632857"/>
              <a:gd name="connsiteY13" fmla="*/ 266366 h 292413"/>
              <a:gd name="connsiteX14" fmla="*/ 1331406 w 1632857"/>
              <a:gd name="connsiteY14" fmla="*/ 231197 h 292413"/>
              <a:gd name="connsiteX15" fmla="*/ 1376624 w 1632857"/>
              <a:gd name="connsiteY15" fmla="*/ 256318 h 292413"/>
              <a:gd name="connsiteX16" fmla="*/ 1431890 w 1632857"/>
              <a:gd name="connsiteY16" fmla="*/ 236221 h 292413"/>
              <a:gd name="connsiteX17" fmla="*/ 1492180 w 1632857"/>
              <a:gd name="connsiteY17" fmla="*/ 226173 h 292413"/>
              <a:gd name="connsiteX18" fmla="*/ 1547446 w 1632857"/>
              <a:gd name="connsiteY18" fmla="*/ 216124 h 292413"/>
              <a:gd name="connsiteX19" fmla="*/ 1597688 w 1632857"/>
              <a:gd name="connsiteY19" fmla="*/ 216124 h 292413"/>
              <a:gd name="connsiteX20" fmla="*/ 1632857 w 1632857"/>
              <a:gd name="connsiteY20" fmla="*/ 216124 h 292413"/>
              <a:gd name="connsiteX0" fmla="*/ 0 w 1632857"/>
              <a:gd name="connsiteY0" fmla="*/ 10133 h 297395"/>
              <a:gd name="connsiteX1" fmla="*/ 50242 w 1632857"/>
              <a:gd name="connsiteY1" fmla="*/ 85 h 297395"/>
              <a:gd name="connsiteX2" fmla="*/ 105508 w 1632857"/>
              <a:gd name="connsiteY2" fmla="*/ 15157 h 297395"/>
              <a:gd name="connsiteX3" fmla="*/ 185894 w 1632857"/>
              <a:gd name="connsiteY3" fmla="*/ 80471 h 297395"/>
              <a:gd name="connsiteX4" fmla="*/ 271305 w 1632857"/>
              <a:gd name="connsiteY4" fmla="*/ 110617 h 297395"/>
              <a:gd name="connsiteX5" fmla="*/ 311499 w 1632857"/>
              <a:gd name="connsiteY5" fmla="*/ 185979 h 297395"/>
              <a:gd name="connsiteX6" fmla="*/ 376813 w 1632857"/>
              <a:gd name="connsiteY6" fmla="*/ 180955 h 297395"/>
              <a:gd name="connsiteX7" fmla="*/ 422031 w 1632857"/>
              <a:gd name="connsiteY7" fmla="*/ 231197 h 297395"/>
              <a:gd name="connsiteX8" fmla="*/ 512466 w 1632857"/>
              <a:gd name="connsiteY8" fmla="*/ 216124 h 297395"/>
              <a:gd name="connsiteX9" fmla="*/ 607925 w 1632857"/>
              <a:gd name="connsiteY9" fmla="*/ 226173 h 297395"/>
              <a:gd name="connsiteX10" fmla="*/ 743578 w 1632857"/>
              <a:gd name="connsiteY10" fmla="*/ 291487 h 297395"/>
              <a:gd name="connsiteX11" fmla="*/ 1070149 w 1632857"/>
              <a:gd name="connsiteY11" fmla="*/ 291487 h 297395"/>
              <a:gd name="connsiteX12" fmla="*/ 1281165 w 1632857"/>
              <a:gd name="connsiteY12" fmla="*/ 266366 h 297395"/>
              <a:gd name="connsiteX13" fmla="*/ 1331406 w 1632857"/>
              <a:gd name="connsiteY13" fmla="*/ 231197 h 297395"/>
              <a:gd name="connsiteX14" fmla="*/ 1376624 w 1632857"/>
              <a:gd name="connsiteY14" fmla="*/ 256318 h 297395"/>
              <a:gd name="connsiteX15" fmla="*/ 1431890 w 1632857"/>
              <a:gd name="connsiteY15" fmla="*/ 236221 h 297395"/>
              <a:gd name="connsiteX16" fmla="*/ 1492180 w 1632857"/>
              <a:gd name="connsiteY16" fmla="*/ 226173 h 297395"/>
              <a:gd name="connsiteX17" fmla="*/ 1547446 w 1632857"/>
              <a:gd name="connsiteY17" fmla="*/ 216124 h 297395"/>
              <a:gd name="connsiteX18" fmla="*/ 1597688 w 1632857"/>
              <a:gd name="connsiteY18" fmla="*/ 216124 h 297395"/>
              <a:gd name="connsiteX19" fmla="*/ 1632857 w 1632857"/>
              <a:gd name="connsiteY19" fmla="*/ 216124 h 297395"/>
              <a:gd name="connsiteX0" fmla="*/ 0 w 1632857"/>
              <a:gd name="connsiteY0" fmla="*/ 10133 h 292744"/>
              <a:gd name="connsiteX1" fmla="*/ 50242 w 1632857"/>
              <a:gd name="connsiteY1" fmla="*/ 85 h 292744"/>
              <a:gd name="connsiteX2" fmla="*/ 105508 w 1632857"/>
              <a:gd name="connsiteY2" fmla="*/ 15157 h 292744"/>
              <a:gd name="connsiteX3" fmla="*/ 185894 w 1632857"/>
              <a:gd name="connsiteY3" fmla="*/ 80471 h 292744"/>
              <a:gd name="connsiteX4" fmla="*/ 271305 w 1632857"/>
              <a:gd name="connsiteY4" fmla="*/ 110617 h 292744"/>
              <a:gd name="connsiteX5" fmla="*/ 311499 w 1632857"/>
              <a:gd name="connsiteY5" fmla="*/ 185979 h 292744"/>
              <a:gd name="connsiteX6" fmla="*/ 376813 w 1632857"/>
              <a:gd name="connsiteY6" fmla="*/ 180955 h 292744"/>
              <a:gd name="connsiteX7" fmla="*/ 422031 w 1632857"/>
              <a:gd name="connsiteY7" fmla="*/ 231197 h 292744"/>
              <a:gd name="connsiteX8" fmla="*/ 512466 w 1632857"/>
              <a:gd name="connsiteY8" fmla="*/ 216124 h 292744"/>
              <a:gd name="connsiteX9" fmla="*/ 607925 w 1632857"/>
              <a:gd name="connsiteY9" fmla="*/ 226173 h 292744"/>
              <a:gd name="connsiteX10" fmla="*/ 1070149 w 1632857"/>
              <a:gd name="connsiteY10" fmla="*/ 291487 h 292744"/>
              <a:gd name="connsiteX11" fmla="*/ 1281165 w 1632857"/>
              <a:gd name="connsiteY11" fmla="*/ 266366 h 292744"/>
              <a:gd name="connsiteX12" fmla="*/ 1331406 w 1632857"/>
              <a:gd name="connsiteY12" fmla="*/ 231197 h 292744"/>
              <a:gd name="connsiteX13" fmla="*/ 1376624 w 1632857"/>
              <a:gd name="connsiteY13" fmla="*/ 256318 h 292744"/>
              <a:gd name="connsiteX14" fmla="*/ 1431890 w 1632857"/>
              <a:gd name="connsiteY14" fmla="*/ 236221 h 292744"/>
              <a:gd name="connsiteX15" fmla="*/ 1492180 w 1632857"/>
              <a:gd name="connsiteY15" fmla="*/ 226173 h 292744"/>
              <a:gd name="connsiteX16" fmla="*/ 1547446 w 1632857"/>
              <a:gd name="connsiteY16" fmla="*/ 216124 h 292744"/>
              <a:gd name="connsiteX17" fmla="*/ 1597688 w 1632857"/>
              <a:gd name="connsiteY17" fmla="*/ 216124 h 292744"/>
              <a:gd name="connsiteX18" fmla="*/ 1632857 w 1632857"/>
              <a:gd name="connsiteY18" fmla="*/ 216124 h 292744"/>
              <a:gd name="connsiteX0" fmla="*/ 0 w 1632857"/>
              <a:gd name="connsiteY0" fmla="*/ 10133 h 293260"/>
              <a:gd name="connsiteX1" fmla="*/ 50242 w 1632857"/>
              <a:gd name="connsiteY1" fmla="*/ 85 h 293260"/>
              <a:gd name="connsiteX2" fmla="*/ 105508 w 1632857"/>
              <a:gd name="connsiteY2" fmla="*/ 15157 h 293260"/>
              <a:gd name="connsiteX3" fmla="*/ 185894 w 1632857"/>
              <a:gd name="connsiteY3" fmla="*/ 80471 h 293260"/>
              <a:gd name="connsiteX4" fmla="*/ 271305 w 1632857"/>
              <a:gd name="connsiteY4" fmla="*/ 110617 h 293260"/>
              <a:gd name="connsiteX5" fmla="*/ 311499 w 1632857"/>
              <a:gd name="connsiteY5" fmla="*/ 185979 h 293260"/>
              <a:gd name="connsiteX6" fmla="*/ 376813 w 1632857"/>
              <a:gd name="connsiteY6" fmla="*/ 180955 h 293260"/>
              <a:gd name="connsiteX7" fmla="*/ 422031 w 1632857"/>
              <a:gd name="connsiteY7" fmla="*/ 231197 h 293260"/>
              <a:gd name="connsiteX8" fmla="*/ 512466 w 1632857"/>
              <a:gd name="connsiteY8" fmla="*/ 216124 h 293260"/>
              <a:gd name="connsiteX9" fmla="*/ 1070149 w 1632857"/>
              <a:gd name="connsiteY9" fmla="*/ 291487 h 293260"/>
              <a:gd name="connsiteX10" fmla="*/ 1281165 w 1632857"/>
              <a:gd name="connsiteY10" fmla="*/ 266366 h 293260"/>
              <a:gd name="connsiteX11" fmla="*/ 1331406 w 1632857"/>
              <a:gd name="connsiteY11" fmla="*/ 231197 h 293260"/>
              <a:gd name="connsiteX12" fmla="*/ 1376624 w 1632857"/>
              <a:gd name="connsiteY12" fmla="*/ 256318 h 293260"/>
              <a:gd name="connsiteX13" fmla="*/ 1431890 w 1632857"/>
              <a:gd name="connsiteY13" fmla="*/ 236221 h 293260"/>
              <a:gd name="connsiteX14" fmla="*/ 1492180 w 1632857"/>
              <a:gd name="connsiteY14" fmla="*/ 226173 h 293260"/>
              <a:gd name="connsiteX15" fmla="*/ 1547446 w 1632857"/>
              <a:gd name="connsiteY15" fmla="*/ 216124 h 293260"/>
              <a:gd name="connsiteX16" fmla="*/ 1597688 w 1632857"/>
              <a:gd name="connsiteY16" fmla="*/ 216124 h 293260"/>
              <a:gd name="connsiteX17" fmla="*/ 1632857 w 1632857"/>
              <a:gd name="connsiteY17" fmla="*/ 216124 h 293260"/>
              <a:gd name="connsiteX0" fmla="*/ 0 w 1632857"/>
              <a:gd name="connsiteY0" fmla="*/ 10133 h 292504"/>
              <a:gd name="connsiteX1" fmla="*/ 50242 w 1632857"/>
              <a:gd name="connsiteY1" fmla="*/ 85 h 292504"/>
              <a:gd name="connsiteX2" fmla="*/ 105508 w 1632857"/>
              <a:gd name="connsiteY2" fmla="*/ 15157 h 292504"/>
              <a:gd name="connsiteX3" fmla="*/ 185894 w 1632857"/>
              <a:gd name="connsiteY3" fmla="*/ 80471 h 292504"/>
              <a:gd name="connsiteX4" fmla="*/ 271305 w 1632857"/>
              <a:gd name="connsiteY4" fmla="*/ 110617 h 292504"/>
              <a:gd name="connsiteX5" fmla="*/ 311499 w 1632857"/>
              <a:gd name="connsiteY5" fmla="*/ 185979 h 292504"/>
              <a:gd name="connsiteX6" fmla="*/ 376813 w 1632857"/>
              <a:gd name="connsiteY6" fmla="*/ 180955 h 292504"/>
              <a:gd name="connsiteX7" fmla="*/ 422031 w 1632857"/>
              <a:gd name="connsiteY7" fmla="*/ 231197 h 292504"/>
              <a:gd name="connsiteX8" fmla="*/ 1070149 w 1632857"/>
              <a:gd name="connsiteY8" fmla="*/ 291487 h 292504"/>
              <a:gd name="connsiteX9" fmla="*/ 1281165 w 1632857"/>
              <a:gd name="connsiteY9" fmla="*/ 266366 h 292504"/>
              <a:gd name="connsiteX10" fmla="*/ 1331406 w 1632857"/>
              <a:gd name="connsiteY10" fmla="*/ 231197 h 292504"/>
              <a:gd name="connsiteX11" fmla="*/ 1376624 w 1632857"/>
              <a:gd name="connsiteY11" fmla="*/ 256318 h 292504"/>
              <a:gd name="connsiteX12" fmla="*/ 1431890 w 1632857"/>
              <a:gd name="connsiteY12" fmla="*/ 236221 h 292504"/>
              <a:gd name="connsiteX13" fmla="*/ 1492180 w 1632857"/>
              <a:gd name="connsiteY13" fmla="*/ 226173 h 292504"/>
              <a:gd name="connsiteX14" fmla="*/ 1547446 w 1632857"/>
              <a:gd name="connsiteY14" fmla="*/ 216124 h 292504"/>
              <a:gd name="connsiteX15" fmla="*/ 1597688 w 1632857"/>
              <a:gd name="connsiteY15" fmla="*/ 216124 h 292504"/>
              <a:gd name="connsiteX16" fmla="*/ 1632857 w 1632857"/>
              <a:gd name="connsiteY16" fmla="*/ 216124 h 292504"/>
              <a:gd name="connsiteX0" fmla="*/ 0 w 1632857"/>
              <a:gd name="connsiteY0" fmla="*/ 10133 h 295316"/>
              <a:gd name="connsiteX1" fmla="*/ 50242 w 1632857"/>
              <a:gd name="connsiteY1" fmla="*/ 85 h 295316"/>
              <a:gd name="connsiteX2" fmla="*/ 105508 w 1632857"/>
              <a:gd name="connsiteY2" fmla="*/ 15157 h 295316"/>
              <a:gd name="connsiteX3" fmla="*/ 185894 w 1632857"/>
              <a:gd name="connsiteY3" fmla="*/ 80471 h 295316"/>
              <a:gd name="connsiteX4" fmla="*/ 271305 w 1632857"/>
              <a:gd name="connsiteY4" fmla="*/ 110617 h 295316"/>
              <a:gd name="connsiteX5" fmla="*/ 311499 w 1632857"/>
              <a:gd name="connsiteY5" fmla="*/ 185979 h 295316"/>
              <a:gd name="connsiteX6" fmla="*/ 376813 w 1632857"/>
              <a:gd name="connsiteY6" fmla="*/ 180955 h 295316"/>
              <a:gd name="connsiteX7" fmla="*/ 1070149 w 1632857"/>
              <a:gd name="connsiteY7" fmla="*/ 291487 h 295316"/>
              <a:gd name="connsiteX8" fmla="*/ 1281165 w 1632857"/>
              <a:gd name="connsiteY8" fmla="*/ 266366 h 295316"/>
              <a:gd name="connsiteX9" fmla="*/ 1331406 w 1632857"/>
              <a:gd name="connsiteY9" fmla="*/ 231197 h 295316"/>
              <a:gd name="connsiteX10" fmla="*/ 1376624 w 1632857"/>
              <a:gd name="connsiteY10" fmla="*/ 256318 h 295316"/>
              <a:gd name="connsiteX11" fmla="*/ 1431890 w 1632857"/>
              <a:gd name="connsiteY11" fmla="*/ 236221 h 295316"/>
              <a:gd name="connsiteX12" fmla="*/ 1492180 w 1632857"/>
              <a:gd name="connsiteY12" fmla="*/ 226173 h 295316"/>
              <a:gd name="connsiteX13" fmla="*/ 1547446 w 1632857"/>
              <a:gd name="connsiteY13" fmla="*/ 216124 h 295316"/>
              <a:gd name="connsiteX14" fmla="*/ 1597688 w 1632857"/>
              <a:gd name="connsiteY14" fmla="*/ 216124 h 295316"/>
              <a:gd name="connsiteX15" fmla="*/ 1632857 w 1632857"/>
              <a:gd name="connsiteY15" fmla="*/ 216124 h 295316"/>
              <a:gd name="connsiteX0" fmla="*/ 0 w 1632857"/>
              <a:gd name="connsiteY0" fmla="*/ 10133 h 295005"/>
              <a:gd name="connsiteX1" fmla="*/ 50242 w 1632857"/>
              <a:gd name="connsiteY1" fmla="*/ 85 h 295005"/>
              <a:gd name="connsiteX2" fmla="*/ 105508 w 1632857"/>
              <a:gd name="connsiteY2" fmla="*/ 15157 h 295005"/>
              <a:gd name="connsiteX3" fmla="*/ 185894 w 1632857"/>
              <a:gd name="connsiteY3" fmla="*/ 80471 h 295005"/>
              <a:gd name="connsiteX4" fmla="*/ 271305 w 1632857"/>
              <a:gd name="connsiteY4" fmla="*/ 110617 h 295005"/>
              <a:gd name="connsiteX5" fmla="*/ 311499 w 1632857"/>
              <a:gd name="connsiteY5" fmla="*/ 185979 h 295005"/>
              <a:gd name="connsiteX6" fmla="*/ 1070149 w 1632857"/>
              <a:gd name="connsiteY6" fmla="*/ 291487 h 295005"/>
              <a:gd name="connsiteX7" fmla="*/ 1281165 w 1632857"/>
              <a:gd name="connsiteY7" fmla="*/ 266366 h 295005"/>
              <a:gd name="connsiteX8" fmla="*/ 1331406 w 1632857"/>
              <a:gd name="connsiteY8" fmla="*/ 231197 h 295005"/>
              <a:gd name="connsiteX9" fmla="*/ 1376624 w 1632857"/>
              <a:gd name="connsiteY9" fmla="*/ 256318 h 295005"/>
              <a:gd name="connsiteX10" fmla="*/ 1431890 w 1632857"/>
              <a:gd name="connsiteY10" fmla="*/ 236221 h 295005"/>
              <a:gd name="connsiteX11" fmla="*/ 1492180 w 1632857"/>
              <a:gd name="connsiteY11" fmla="*/ 226173 h 295005"/>
              <a:gd name="connsiteX12" fmla="*/ 1547446 w 1632857"/>
              <a:gd name="connsiteY12" fmla="*/ 216124 h 295005"/>
              <a:gd name="connsiteX13" fmla="*/ 1597688 w 1632857"/>
              <a:gd name="connsiteY13" fmla="*/ 216124 h 295005"/>
              <a:gd name="connsiteX14" fmla="*/ 1632857 w 1632857"/>
              <a:gd name="connsiteY14" fmla="*/ 216124 h 295005"/>
              <a:gd name="connsiteX0" fmla="*/ 0 w 1632857"/>
              <a:gd name="connsiteY0" fmla="*/ 10133 h 299960"/>
              <a:gd name="connsiteX1" fmla="*/ 50242 w 1632857"/>
              <a:gd name="connsiteY1" fmla="*/ 85 h 299960"/>
              <a:gd name="connsiteX2" fmla="*/ 105508 w 1632857"/>
              <a:gd name="connsiteY2" fmla="*/ 15157 h 299960"/>
              <a:gd name="connsiteX3" fmla="*/ 185894 w 1632857"/>
              <a:gd name="connsiteY3" fmla="*/ 80471 h 299960"/>
              <a:gd name="connsiteX4" fmla="*/ 271305 w 1632857"/>
              <a:gd name="connsiteY4" fmla="*/ 110617 h 299960"/>
              <a:gd name="connsiteX5" fmla="*/ 1070149 w 1632857"/>
              <a:gd name="connsiteY5" fmla="*/ 291487 h 299960"/>
              <a:gd name="connsiteX6" fmla="*/ 1281165 w 1632857"/>
              <a:gd name="connsiteY6" fmla="*/ 266366 h 299960"/>
              <a:gd name="connsiteX7" fmla="*/ 1331406 w 1632857"/>
              <a:gd name="connsiteY7" fmla="*/ 231197 h 299960"/>
              <a:gd name="connsiteX8" fmla="*/ 1376624 w 1632857"/>
              <a:gd name="connsiteY8" fmla="*/ 256318 h 299960"/>
              <a:gd name="connsiteX9" fmla="*/ 1431890 w 1632857"/>
              <a:gd name="connsiteY9" fmla="*/ 236221 h 299960"/>
              <a:gd name="connsiteX10" fmla="*/ 1492180 w 1632857"/>
              <a:gd name="connsiteY10" fmla="*/ 226173 h 299960"/>
              <a:gd name="connsiteX11" fmla="*/ 1547446 w 1632857"/>
              <a:gd name="connsiteY11" fmla="*/ 216124 h 299960"/>
              <a:gd name="connsiteX12" fmla="*/ 1597688 w 1632857"/>
              <a:gd name="connsiteY12" fmla="*/ 216124 h 299960"/>
              <a:gd name="connsiteX13" fmla="*/ 1632857 w 1632857"/>
              <a:gd name="connsiteY13" fmla="*/ 216124 h 299960"/>
              <a:gd name="connsiteX0" fmla="*/ 0 w 1632857"/>
              <a:gd name="connsiteY0" fmla="*/ 10133 h 299960"/>
              <a:gd name="connsiteX1" fmla="*/ 50242 w 1632857"/>
              <a:gd name="connsiteY1" fmla="*/ 85 h 299960"/>
              <a:gd name="connsiteX2" fmla="*/ 105508 w 1632857"/>
              <a:gd name="connsiteY2" fmla="*/ 15157 h 299960"/>
              <a:gd name="connsiteX3" fmla="*/ 271305 w 1632857"/>
              <a:gd name="connsiteY3" fmla="*/ 110617 h 299960"/>
              <a:gd name="connsiteX4" fmla="*/ 1070149 w 1632857"/>
              <a:gd name="connsiteY4" fmla="*/ 291487 h 299960"/>
              <a:gd name="connsiteX5" fmla="*/ 1281165 w 1632857"/>
              <a:gd name="connsiteY5" fmla="*/ 266366 h 299960"/>
              <a:gd name="connsiteX6" fmla="*/ 1331406 w 1632857"/>
              <a:gd name="connsiteY6" fmla="*/ 231197 h 299960"/>
              <a:gd name="connsiteX7" fmla="*/ 1376624 w 1632857"/>
              <a:gd name="connsiteY7" fmla="*/ 256318 h 299960"/>
              <a:gd name="connsiteX8" fmla="*/ 1431890 w 1632857"/>
              <a:gd name="connsiteY8" fmla="*/ 236221 h 299960"/>
              <a:gd name="connsiteX9" fmla="*/ 1492180 w 1632857"/>
              <a:gd name="connsiteY9" fmla="*/ 226173 h 299960"/>
              <a:gd name="connsiteX10" fmla="*/ 1547446 w 1632857"/>
              <a:gd name="connsiteY10" fmla="*/ 216124 h 299960"/>
              <a:gd name="connsiteX11" fmla="*/ 1597688 w 1632857"/>
              <a:gd name="connsiteY11" fmla="*/ 216124 h 299960"/>
              <a:gd name="connsiteX12" fmla="*/ 1632857 w 1632857"/>
              <a:gd name="connsiteY12" fmla="*/ 216124 h 299960"/>
              <a:gd name="connsiteX0" fmla="*/ 0 w 1632857"/>
              <a:gd name="connsiteY0" fmla="*/ 16344 h 306171"/>
              <a:gd name="connsiteX1" fmla="*/ 50242 w 1632857"/>
              <a:gd name="connsiteY1" fmla="*/ 6296 h 306171"/>
              <a:gd name="connsiteX2" fmla="*/ 271305 w 1632857"/>
              <a:gd name="connsiteY2" fmla="*/ 116828 h 306171"/>
              <a:gd name="connsiteX3" fmla="*/ 1070149 w 1632857"/>
              <a:gd name="connsiteY3" fmla="*/ 297698 h 306171"/>
              <a:gd name="connsiteX4" fmla="*/ 1281165 w 1632857"/>
              <a:gd name="connsiteY4" fmla="*/ 272577 h 306171"/>
              <a:gd name="connsiteX5" fmla="*/ 1331406 w 1632857"/>
              <a:gd name="connsiteY5" fmla="*/ 237408 h 306171"/>
              <a:gd name="connsiteX6" fmla="*/ 1376624 w 1632857"/>
              <a:gd name="connsiteY6" fmla="*/ 262529 h 306171"/>
              <a:gd name="connsiteX7" fmla="*/ 1431890 w 1632857"/>
              <a:gd name="connsiteY7" fmla="*/ 242432 h 306171"/>
              <a:gd name="connsiteX8" fmla="*/ 1492180 w 1632857"/>
              <a:gd name="connsiteY8" fmla="*/ 232384 h 306171"/>
              <a:gd name="connsiteX9" fmla="*/ 1547446 w 1632857"/>
              <a:gd name="connsiteY9" fmla="*/ 222335 h 306171"/>
              <a:gd name="connsiteX10" fmla="*/ 1597688 w 1632857"/>
              <a:gd name="connsiteY10" fmla="*/ 222335 h 306171"/>
              <a:gd name="connsiteX11" fmla="*/ 1632857 w 1632857"/>
              <a:gd name="connsiteY11" fmla="*/ 222335 h 306171"/>
              <a:gd name="connsiteX0" fmla="*/ 0 w 1632857"/>
              <a:gd name="connsiteY0" fmla="*/ 0 h 289827"/>
              <a:gd name="connsiteX1" fmla="*/ 271305 w 1632857"/>
              <a:gd name="connsiteY1" fmla="*/ 100484 h 289827"/>
              <a:gd name="connsiteX2" fmla="*/ 1070149 w 1632857"/>
              <a:gd name="connsiteY2" fmla="*/ 281354 h 289827"/>
              <a:gd name="connsiteX3" fmla="*/ 1281165 w 1632857"/>
              <a:gd name="connsiteY3" fmla="*/ 256233 h 289827"/>
              <a:gd name="connsiteX4" fmla="*/ 1331406 w 1632857"/>
              <a:gd name="connsiteY4" fmla="*/ 221064 h 289827"/>
              <a:gd name="connsiteX5" fmla="*/ 1376624 w 1632857"/>
              <a:gd name="connsiteY5" fmla="*/ 246185 h 289827"/>
              <a:gd name="connsiteX6" fmla="*/ 1431890 w 1632857"/>
              <a:gd name="connsiteY6" fmla="*/ 226088 h 289827"/>
              <a:gd name="connsiteX7" fmla="*/ 1492180 w 1632857"/>
              <a:gd name="connsiteY7" fmla="*/ 216040 h 289827"/>
              <a:gd name="connsiteX8" fmla="*/ 1547446 w 1632857"/>
              <a:gd name="connsiteY8" fmla="*/ 205991 h 289827"/>
              <a:gd name="connsiteX9" fmla="*/ 1597688 w 1632857"/>
              <a:gd name="connsiteY9" fmla="*/ 205991 h 289827"/>
              <a:gd name="connsiteX10" fmla="*/ 1632857 w 1632857"/>
              <a:gd name="connsiteY10" fmla="*/ 205991 h 289827"/>
              <a:gd name="connsiteX0" fmla="*/ 0 w 1632857"/>
              <a:gd name="connsiteY0" fmla="*/ 0 h 296893"/>
              <a:gd name="connsiteX1" fmla="*/ 1070149 w 1632857"/>
              <a:gd name="connsiteY1" fmla="*/ 281354 h 296893"/>
              <a:gd name="connsiteX2" fmla="*/ 1281165 w 1632857"/>
              <a:gd name="connsiteY2" fmla="*/ 256233 h 296893"/>
              <a:gd name="connsiteX3" fmla="*/ 1331406 w 1632857"/>
              <a:gd name="connsiteY3" fmla="*/ 221064 h 296893"/>
              <a:gd name="connsiteX4" fmla="*/ 1376624 w 1632857"/>
              <a:gd name="connsiteY4" fmla="*/ 246185 h 296893"/>
              <a:gd name="connsiteX5" fmla="*/ 1431890 w 1632857"/>
              <a:gd name="connsiteY5" fmla="*/ 226088 h 296893"/>
              <a:gd name="connsiteX6" fmla="*/ 1492180 w 1632857"/>
              <a:gd name="connsiteY6" fmla="*/ 216040 h 296893"/>
              <a:gd name="connsiteX7" fmla="*/ 1547446 w 1632857"/>
              <a:gd name="connsiteY7" fmla="*/ 205991 h 296893"/>
              <a:gd name="connsiteX8" fmla="*/ 1597688 w 1632857"/>
              <a:gd name="connsiteY8" fmla="*/ 205991 h 296893"/>
              <a:gd name="connsiteX9" fmla="*/ 1632857 w 1632857"/>
              <a:gd name="connsiteY9" fmla="*/ 205991 h 296893"/>
              <a:gd name="connsiteX0" fmla="*/ 0 w 562708"/>
              <a:gd name="connsiteY0" fmla="*/ 76108 h 91647"/>
              <a:gd name="connsiteX1" fmla="*/ 211016 w 562708"/>
              <a:gd name="connsiteY1" fmla="*/ 50987 h 91647"/>
              <a:gd name="connsiteX2" fmla="*/ 261257 w 562708"/>
              <a:gd name="connsiteY2" fmla="*/ 15818 h 91647"/>
              <a:gd name="connsiteX3" fmla="*/ 306475 w 562708"/>
              <a:gd name="connsiteY3" fmla="*/ 40939 h 91647"/>
              <a:gd name="connsiteX4" fmla="*/ 361741 w 562708"/>
              <a:gd name="connsiteY4" fmla="*/ 20842 h 91647"/>
              <a:gd name="connsiteX5" fmla="*/ 422031 w 562708"/>
              <a:gd name="connsiteY5" fmla="*/ 10794 h 91647"/>
              <a:gd name="connsiteX6" fmla="*/ 477297 w 562708"/>
              <a:gd name="connsiteY6" fmla="*/ 745 h 91647"/>
              <a:gd name="connsiteX7" fmla="*/ 527539 w 562708"/>
              <a:gd name="connsiteY7" fmla="*/ 745 h 91647"/>
              <a:gd name="connsiteX8" fmla="*/ 562708 w 562708"/>
              <a:gd name="connsiteY8" fmla="*/ 745 h 91647"/>
              <a:gd name="connsiteX0" fmla="*/ 0 w 562708"/>
              <a:gd name="connsiteY0" fmla="*/ 76108 h 90126"/>
              <a:gd name="connsiteX1" fmla="*/ 119463 w 562708"/>
              <a:gd name="connsiteY1" fmla="*/ 89403 h 90126"/>
              <a:gd name="connsiteX2" fmla="*/ 211016 w 562708"/>
              <a:gd name="connsiteY2" fmla="*/ 50987 h 90126"/>
              <a:gd name="connsiteX3" fmla="*/ 261257 w 562708"/>
              <a:gd name="connsiteY3" fmla="*/ 15818 h 90126"/>
              <a:gd name="connsiteX4" fmla="*/ 306475 w 562708"/>
              <a:gd name="connsiteY4" fmla="*/ 40939 h 90126"/>
              <a:gd name="connsiteX5" fmla="*/ 361741 w 562708"/>
              <a:gd name="connsiteY5" fmla="*/ 20842 h 90126"/>
              <a:gd name="connsiteX6" fmla="*/ 422031 w 562708"/>
              <a:gd name="connsiteY6" fmla="*/ 10794 h 90126"/>
              <a:gd name="connsiteX7" fmla="*/ 477297 w 562708"/>
              <a:gd name="connsiteY7" fmla="*/ 745 h 90126"/>
              <a:gd name="connsiteX8" fmla="*/ 527539 w 562708"/>
              <a:gd name="connsiteY8" fmla="*/ 745 h 90126"/>
              <a:gd name="connsiteX9" fmla="*/ 562708 w 562708"/>
              <a:gd name="connsiteY9" fmla="*/ 745 h 90126"/>
              <a:gd name="connsiteX0" fmla="*/ 0 w 562708"/>
              <a:gd name="connsiteY0" fmla="*/ 76108 h 76355"/>
              <a:gd name="connsiteX1" fmla="*/ 113113 w 562708"/>
              <a:gd name="connsiteY1" fmla="*/ 60828 h 76355"/>
              <a:gd name="connsiteX2" fmla="*/ 211016 w 562708"/>
              <a:gd name="connsiteY2" fmla="*/ 50987 h 76355"/>
              <a:gd name="connsiteX3" fmla="*/ 261257 w 562708"/>
              <a:gd name="connsiteY3" fmla="*/ 15818 h 76355"/>
              <a:gd name="connsiteX4" fmla="*/ 306475 w 562708"/>
              <a:gd name="connsiteY4" fmla="*/ 40939 h 76355"/>
              <a:gd name="connsiteX5" fmla="*/ 361741 w 562708"/>
              <a:gd name="connsiteY5" fmla="*/ 20842 h 76355"/>
              <a:gd name="connsiteX6" fmla="*/ 422031 w 562708"/>
              <a:gd name="connsiteY6" fmla="*/ 10794 h 76355"/>
              <a:gd name="connsiteX7" fmla="*/ 477297 w 562708"/>
              <a:gd name="connsiteY7" fmla="*/ 745 h 76355"/>
              <a:gd name="connsiteX8" fmla="*/ 527539 w 562708"/>
              <a:gd name="connsiteY8" fmla="*/ 745 h 76355"/>
              <a:gd name="connsiteX9" fmla="*/ 562708 w 562708"/>
              <a:gd name="connsiteY9" fmla="*/ 745 h 7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708" h="76355">
                <a:moveTo>
                  <a:pt x="0" y="76108"/>
                </a:moveTo>
                <a:cubicBezTo>
                  <a:pt x="19911" y="78324"/>
                  <a:pt x="77944" y="65015"/>
                  <a:pt x="113113" y="60828"/>
                </a:cubicBezTo>
                <a:cubicBezTo>
                  <a:pt x="148282" y="56641"/>
                  <a:pt x="186325" y="58489"/>
                  <a:pt x="211016" y="50987"/>
                </a:cubicBezTo>
                <a:cubicBezTo>
                  <a:pt x="235707" y="43485"/>
                  <a:pt x="245347" y="17493"/>
                  <a:pt x="261257" y="15818"/>
                </a:cubicBezTo>
                <a:cubicBezTo>
                  <a:pt x="277167" y="14143"/>
                  <a:pt x="289728" y="40102"/>
                  <a:pt x="306475" y="40939"/>
                </a:cubicBezTo>
                <a:cubicBezTo>
                  <a:pt x="323222" y="41776"/>
                  <a:pt x="342482" y="25866"/>
                  <a:pt x="361741" y="20842"/>
                </a:cubicBezTo>
                <a:cubicBezTo>
                  <a:pt x="381000" y="15818"/>
                  <a:pt x="422031" y="10794"/>
                  <a:pt x="422031" y="10794"/>
                </a:cubicBezTo>
                <a:cubicBezTo>
                  <a:pt x="441290" y="7445"/>
                  <a:pt x="459712" y="2420"/>
                  <a:pt x="477297" y="745"/>
                </a:cubicBezTo>
                <a:cubicBezTo>
                  <a:pt x="494882" y="-930"/>
                  <a:pt x="527539" y="745"/>
                  <a:pt x="527539" y="745"/>
                </a:cubicBezTo>
                <a:lnTo>
                  <a:pt x="562708" y="745"/>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4" name="Forma livre 223"/>
          <p:cNvSpPr/>
          <p:nvPr/>
        </p:nvSpPr>
        <p:spPr>
          <a:xfrm>
            <a:off x="11857055" y="19106942"/>
            <a:ext cx="492369" cy="110532"/>
          </a:xfrm>
          <a:custGeom>
            <a:avLst/>
            <a:gdLst>
              <a:gd name="connsiteX0" fmla="*/ 0 w 658167"/>
              <a:gd name="connsiteY0" fmla="*/ 140677 h 140677"/>
              <a:gd name="connsiteX1" fmla="*/ 100483 w 658167"/>
              <a:gd name="connsiteY1" fmla="*/ 120580 h 140677"/>
              <a:gd name="connsiteX2" fmla="*/ 241160 w 658167"/>
              <a:gd name="connsiteY2" fmla="*/ 105507 h 140677"/>
              <a:gd name="connsiteX3" fmla="*/ 432079 w 658167"/>
              <a:gd name="connsiteY3" fmla="*/ 90435 h 140677"/>
              <a:gd name="connsiteX4" fmla="*/ 492369 w 658167"/>
              <a:gd name="connsiteY4" fmla="*/ 30145 h 140677"/>
              <a:gd name="connsiteX5" fmla="*/ 592853 w 658167"/>
              <a:gd name="connsiteY5" fmla="*/ 25120 h 140677"/>
              <a:gd name="connsiteX6" fmla="*/ 658167 w 658167"/>
              <a:gd name="connsiteY6" fmla="*/ 0 h 140677"/>
              <a:gd name="connsiteX0" fmla="*/ 0 w 592853"/>
              <a:gd name="connsiteY0" fmla="*/ 115584 h 115584"/>
              <a:gd name="connsiteX1" fmla="*/ 100483 w 592853"/>
              <a:gd name="connsiteY1" fmla="*/ 95487 h 115584"/>
              <a:gd name="connsiteX2" fmla="*/ 241160 w 592853"/>
              <a:gd name="connsiteY2" fmla="*/ 80414 h 115584"/>
              <a:gd name="connsiteX3" fmla="*/ 432079 w 592853"/>
              <a:gd name="connsiteY3" fmla="*/ 65342 h 115584"/>
              <a:gd name="connsiteX4" fmla="*/ 492369 w 592853"/>
              <a:gd name="connsiteY4" fmla="*/ 5052 h 115584"/>
              <a:gd name="connsiteX5" fmla="*/ 592853 w 592853"/>
              <a:gd name="connsiteY5" fmla="*/ 27 h 115584"/>
              <a:gd name="connsiteX0" fmla="*/ 0 w 492369"/>
              <a:gd name="connsiteY0" fmla="*/ 110532 h 110532"/>
              <a:gd name="connsiteX1" fmla="*/ 100483 w 492369"/>
              <a:gd name="connsiteY1" fmla="*/ 90435 h 110532"/>
              <a:gd name="connsiteX2" fmla="*/ 241160 w 492369"/>
              <a:gd name="connsiteY2" fmla="*/ 75362 h 110532"/>
              <a:gd name="connsiteX3" fmla="*/ 432079 w 492369"/>
              <a:gd name="connsiteY3" fmla="*/ 60290 h 110532"/>
              <a:gd name="connsiteX4" fmla="*/ 492369 w 492369"/>
              <a:gd name="connsiteY4" fmla="*/ 0 h 110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369" h="110532">
                <a:moveTo>
                  <a:pt x="0" y="110532"/>
                </a:moveTo>
                <a:cubicBezTo>
                  <a:pt x="30145" y="103414"/>
                  <a:pt x="60290" y="96297"/>
                  <a:pt x="100483" y="90435"/>
                </a:cubicBezTo>
                <a:cubicBezTo>
                  <a:pt x="140676" y="84573"/>
                  <a:pt x="185894" y="80386"/>
                  <a:pt x="241160" y="75362"/>
                </a:cubicBezTo>
                <a:cubicBezTo>
                  <a:pt x="296426" y="70338"/>
                  <a:pt x="390211" y="72850"/>
                  <a:pt x="432079" y="60290"/>
                </a:cubicBezTo>
                <a:cubicBezTo>
                  <a:pt x="473947" y="47730"/>
                  <a:pt x="465573" y="10886"/>
                  <a:pt x="492369"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7" name="Elipse 206"/>
          <p:cNvSpPr/>
          <p:nvPr/>
        </p:nvSpPr>
        <p:spPr>
          <a:xfrm>
            <a:off x="13500683" y="17925762"/>
            <a:ext cx="99965" cy="112454"/>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08" name="Elipse 207"/>
          <p:cNvSpPr/>
          <p:nvPr/>
        </p:nvSpPr>
        <p:spPr>
          <a:xfrm>
            <a:off x="12060718" y="18977269"/>
            <a:ext cx="99965" cy="112454"/>
          </a:xfrm>
          <a:prstGeom prst="ellipse">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09" name="Elipse 208"/>
          <p:cNvSpPr/>
          <p:nvPr/>
        </p:nvSpPr>
        <p:spPr>
          <a:xfrm>
            <a:off x="11937822" y="19182385"/>
            <a:ext cx="99965" cy="112454"/>
          </a:xfrm>
          <a:prstGeom prst="ellipse">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10" name="Elipse 209"/>
          <p:cNvSpPr/>
          <p:nvPr/>
        </p:nvSpPr>
        <p:spPr>
          <a:xfrm>
            <a:off x="12200159" y="19421964"/>
            <a:ext cx="99965" cy="112454"/>
          </a:xfrm>
          <a:prstGeom prst="ellipse">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11" name="Elipse 210"/>
          <p:cNvSpPr/>
          <p:nvPr/>
        </p:nvSpPr>
        <p:spPr>
          <a:xfrm>
            <a:off x="11294948" y="19096930"/>
            <a:ext cx="99965" cy="112454"/>
          </a:xfrm>
          <a:prstGeom prst="ellipse">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12" name="Elipse 211"/>
          <p:cNvSpPr/>
          <p:nvPr/>
        </p:nvSpPr>
        <p:spPr>
          <a:xfrm>
            <a:off x="13146279" y="19534418"/>
            <a:ext cx="99965" cy="112454"/>
          </a:xfrm>
          <a:prstGeom prst="ellipse">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13" name="Elipse 212"/>
          <p:cNvSpPr/>
          <p:nvPr/>
        </p:nvSpPr>
        <p:spPr>
          <a:xfrm>
            <a:off x="14324737" y="17811336"/>
            <a:ext cx="99965" cy="112454"/>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14" name="Elipse 213"/>
          <p:cNvSpPr/>
          <p:nvPr/>
        </p:nvSpPr>
        <p:spPr>
          <a:xfrm>
            <a:off x="19875191" y="9458374"/>
            <a:ext cx="99965" cy="112454"/>
          </a:xfrm>
          <a:prstGeom prst="ellipse">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15" name="Elipse 214"/>
          <p:cNvSpPr/>
          <p:nvPr/>
        </p:nvSpPr>
        <p:spPr>
          <a:xfrm>
            <a:off x="20708959" y="8015992"/>
            <a:ext cx="99965" cy="112454"/>
          </a:xfrm>
          <a:prstGeom prst="ellipse">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19" name="Elipse 218"/>
          <p:cNvSpPr/>
          <p:nvPr/>
        </p:nvSpPr>
        <p:spPr>
          <a:xfrm>
            <a:off x="20448610" y="8661723"/>
            <a:ext cx="99965" cy="112454"/>
          </a:xfrm>
          <a:prstGeom prst="ellipse">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21" name="Elipse 220"/>
          <p:cNvSpPr/>
          <p:nvPr/>
        </p:nvSpPr>
        <p:spPr>
          <a:xfrm>
            <a:off x="19993588" y="8727199"/>
            <a:ext cx="99965" cy="112454"/>
          </a:xfrm>
          <a:prstGeom prst="ellipse">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44" name="Forma livre 243"/>
          <p:cNvSpPr/>
          <p:nvPr/>
        </p:nvSpPr>
        <p:spPr>
          <a:xfrm>
            <a:off x="13456277" y="5784056"/>
            <a:ext cx="164473" cy="219075"/>
          </a:xfrm>
          <a:custGeom>
            <a:avLst/>
            <a:gdLst>
              <a:gd name="connsiteX0" fmla="*/ 164473 w 164473"/>
              <a:gd name="connsiteY0" fmla="*/ 219075 h 219075"/>
              <a:gd name="connsiteX1" fmla="*/ 81129 w 164473"/>
              <a:gd name="connsiteY1" fmla="*/ 169069 h 219075"/>
              <a:gd name="connsiteX2" fmla="*/ 62079 w 164473"/>
              <a:gd name="connsiteY2" fmla="*/ 142875 h 219075"/>
              <a:gd name="connsiteX3" fmla="*/ 16836 w 164473"/>
              <a:gd name="connsiteY3" fmla="*/ 57150 h 219075"/>
              <a:gd name="connsiteX4" fmla="*/ 167 w 164473"/>
              <a:gd name="connsiteY4" fmla="*/ 35719 h 219075"/>
              <a:gd name="connsiteX5" fmla="*/ 9692 w 164473"/>
              <a:gd name="connsiteY5"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473" h="219075">
                <a:moveTo>
                  <a:pt x="164473" y="219075"/>
                </a:moveTo>
                <a:cubicBezTo>
                  <a:pt x="131334" y="200422"/>
                  <a:pt x="98195" y="181769"/>
                  <a:pt x="81129" y="169069"/>
                </a:cubicBezTo>
                <a:cubicBezTo>
                  <a:pt x="64063" y="156369"/>
                  <a:pt x="72794" y="161528"/>
                  <a:pt x="62079" y="142875"/>
                </a:cubicBezTo>
                <a:cubicBezTo>
                  <a:pt x="51364" y="124222"/>
                  <a:pt x="27155" y="75009"/>
                  <a:pt x="16836" y="57150"/>
                </a:cubicBezTo>
                <a:cubicBezTo>
                  <a:pt x="6517" y="39291"/>
                  <a:pt x="1358" y="45244"/>
                  <a:pt x="167" y="35719"/>
                </a:cubicBezTo>
                <a:cubicBezTo>
                  <a:pt x="-1024" y="26194"/>
                  <a:pt x="4334" y="13097"/>
                  <a:pt x="9692"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5" name="Forma livre 244"/>
          <p:cNvSpPr/>
          <p:nvPr/>
        </p:nvSpPr>
        <p:spPr>
          <a:xfrm>
            <a:off x="13115925" y="5345906"/>
            <a:ext cx="347663" cy="440532"/>
          </a:xfrm>
          <a:custGeom>
            <a:avLst/>
            <a:gdLst>
              <a:gd name="connsiteX0" fmla="*/ 347663 w 347663"/>
              <a:gd name="connsiteY0" fmla="*/ 440532 h 440532"/>
              <a:gd name="connsiteX1" fmla="*/ 321469 w 347663"/>
              <a:gd name="connsiteY1" fmla="*/ 381000 h 440532"/>
              <a:gd name="connsiteX2" fmla="*/ 290513 w 347663"/>
              <a:gd name="connsiteY2" fmla="*/ 376238 h 440532"/>
              <a:gd name="connsiteX3" fmla="*/ 254794 w 347663"/>
              <a:gd name="connsiteY3" fmla="*/ 323850 h 440532"/>
              <a:gd name="connsiteX4" fmla="*/ 226219 w 347663"/>
              <a:gd name="connsiteY4" fmla="*/ 295275 h 440532"/>
              <a:gd name="connsiteX5" fmla="*/ 200025 w 347663"/>
              <a:gd name="connsiteY5" fmla="*/ 280988 h 440532"/>
              <a:gd name="connsiteX6" fmla="*/ 180975 w 347663"/>
              <a:gd name="connsiteY6" fmla="*/ 269082 h 440532"/>
              <a:gd name="connsiteX7" fmla="*/ 176213 w 347663"/>
              <a:gd name="connsiteY7" fmla="*/ 242888 h 440532"/>
              <a:gd name="connsiteX8" fmla="*/ 150019 w 347663"/>
              <a:gd name="connsiteY8" fmla="*/ 214313 h 440532"/>
              <a:gd name="connsiteX9" fmla="*/ 123825 w 347663"/>
              <a:gd name="connsiteY9" fmla="*/ 190500 h 440532"/>
              <a:gd name="connsiteX10" fmla="*/ 95250 w 347663"/>
              <a:gd name="connsiteY10" fmla="*/ 159544 h 440532"/>
              <a:gd name="connsiteX11" fmla="*/ 80963 w 347663"/>
              <a:gd name="connsiteY11" fmla="*/ 116682 h 440532"/>
              <a:gd name="connsiteX12" fmla="*/ 85725 w 347663"/>
              <a:gd name="connsiteY12" fmla="*/ 52388 h 440532"/>
              <a:gd name="connsiteX13" fmla="*/ 0 w 347663"/>
              <a:gd name="connsiteY13" fmla="*/ 0 h 440532"/>
              <a:gd name="connsiteX14" fmla="*/ 0 w 347663"/>
              <a:gd name="connsiteY14" fmla="*/ 0 h 44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7663" h="440532">
                <a:moveTo>
                  <a:pt x="347663" y="440532"/>
                </a:moveTo>
                <a:cubicBezTo>
                  <a:pt x="339328" y="416124"/>
                  <a:pt x="330994" y="391716"/>
                  <a:pt x="321469" y="381000"/>
                </a:cubicBezTo>
                <a:cubicBezTo>
                  <a:pt x="311944" y="370284"/>
                  <a:pt x="301625" y="385763"/>
                  <a:pt x="290513" y="376238"/>
                </a:cubicBezTo>
                <a:cubicBezTo>
                  <a:pt x="279400" y="366713"/>
                  <a:pt x="265510" y="337344"/>
                  <a:pt x="254794" y="323850"/>
                </a:cubicBezTo>
                <a:cubicBezTo>
                  <a:pt x="244078" y="310356"/>
                  <a:pt x="235347" y="302419"/>
                  <a:pt x="226219" y="295275"/>
                </a:cubicBezTo>
                <a:cubicBezTo>
                  <a:pt x="217091" y="288131"/>
                  <a:pt x="207566" y="285353"/>
                  <a:pt x="200025" y="280988"/>
                </a:cubicBezTo>
                <a:cubicBezTo>
                  <a:pt x="192484" y="276623"/>
                  <a:pt x="184944" y="275432"/>
                  <a:pt x="180975" y="269082"/>
                </a:cubicBezTo>
                <a:cubicBezTo>
                  <a:pt x="177006" y="262732"/>
                  <a:pt x="181372" y="252016"/>
                  <a:pt x="176213" y="242888"/>
                </a:cubicBezTo>
                <a:cubicBezTo>
                  <a:pt x="171054" y="233760"/>
                  <a:pt x="158750" y="223044"/>
                  <a:pt x="150019" y="214313"/>
                </a:cubicBezTo>
                <a:cubicBezTo>
                  <a:pt x="141288" y="205582"/>
                  <a:pt x="132953" y="199628"/>
                  <a:pt x="123825" y="190500"/>
                </a:cubicBezTo>
                <a:cubicBezTo>
                  <a:pt x="114697" y="181372"/>
                  <a:pt x="102394" y="171847"/>
                  <a:pt x="95250" y="159544"/>
                </a:cubicBezTo>
                <a:cubicBezTo>
                  <a:pt x="88106" y="147241"/>
                  <a:pt x="82550" y="134541"/>
                  <a:pt x="80963" y="116682"/>
                </a:cubicBezTo>
                <a:cubicBezTo>
                  <a:pt x="79376" y="98823"/>
                  <a:pt x="99219" y="71835"/>
                  <a:pt x="85725" y="52388"/>
                </a:cubicBezTo>
                <a:cubicBezTo>
                  <a:pt x="72231" y="32941"/>
                  <a:pt x="0" y="0"/>
                  <a:pt x="0" y="0"/>
                </a:cubicBezTo>
                <a:lnTo>
                  <a:pt x="0" y="0"/>
                </a:ln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7" name="Forma livre 246"/>
          <p:cNvSpPr/>
          <p:nvPr/>
        </p:nvSpPr>
        <p:spPr>
          <a:xfrm>
            <a:off x="12773025" y="5160169"/>
            <a:ext cx="354806" cy="192881"/>
          </a:xfrm>
          <a:custGeom>
            <a:avLst/>
            <a:gdLst>
              <a:gd name="connsiteX0" fmla="*/ 354806 w 354806"/>
              <a:gd name="connsiteY0" fmla="*/ 192881 h 192881"/>
              <a:gd name="connsiteX1" fmla="*/ 304800 w 354806"/>
              <a:gd name="connsiteY1" fmla="*/ 188119 h 192881"/>
              <a:gd name="connsiteX2" fmla="*/ 266700 w 354806"/>
              <a:gd name="connsiteY2" fmla="*/ 178594 h 192881"/>
              <a:gd name="connsiteX3" fmla="*/ 245269 w 354806"/>
              <a:gd name="connsiteY3" fmla="*/ 147637 h 192881"/>
              <a:gd name="connsiteX4" fmla="*/ 238125 w 354806"/>
              <a:gd name="connsiteY4" fmla="*/ 123825 h 192881"/>
              <a:gd name="connsiteX5" fmla="*/ 259556 w 354806"/>
              <a:gd name="connsiteY5" fmla="*/ 90487 h 192881"/>
              <a:gd name="connsiteX6" fmla="*/ 207169 w 354806"/>
              <a:gd name="connsiteY6" fmla="*/ 57150 h 192881"/>
              <a:gd name="connsiteX7" fmla="*/ 161925 w 354806"/>
              <a:gd name="connsiteY7" fmla="*/ 38100 h 192881"/>
              <a:gd name="connsiteX8" fmla="*/ 92869 w 354806"/>
              <a:gd name="connsiteY8" fmla="*/ 21431 h 192881"/>
              <a:gd name="connsiteX9" fmla="*/ 40481 w 354806"/>
              <a:gd name="connsiteY9" fmla="*/ 19050 h 192881"/>
              <a:gd name="connsiteX10" fmla="*/ 0 w 354806"/>
              <a:gd name="connsiteY10" fmla="*/ 0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4806" h="192881">
                <a:moveTo>
                  <a:pt x="354806" y="192881"/>
                </a:moveTo>
                <a:cubicBezTo>
                  <a:pt x="337145" y="191690"/>
                  <a:pt x="319484" y="190500"/>
                  <a:pt x="304800" y="188119"/>
                </a:cubicBezTo>
                <a:cubicBezTo>
                  <a:pt x="290116" y="185738"/>
                  <a:pt x="276622" y="185341"/>
                  <a:pt x="266700" y="178594"/>
                </a:cubicBezTo>
                <a:cubicBezTo>
                  <a:pt x="256778" y="171847"/>
                  <a:pt x="250031" y="156765"/>
                  <a:pt x="245269" y="147637"/>
                </a:cubicBezTo>
                <a:cubicBezTo>
                  <a:pt x="240507" y="138509"/>
                  <a:pt x="235744" y="133350"/>
                  <a:pt x="238125" y="123825"/>
                </a:cubicBezTo>
                <a:cubicBezTo>
                  <a:pt x="240506" y="114300"/>
                  <a:pt x="264715" y="101599"/>
                  <a:pt x="259556" y="90487"/>
                </a:cubicBezTo>
                <a:cubicBezTo>
                  <a:pt x="254397" y="79375"/>
                  <a:pt x="223441" y="65881"/>
                  <a:pt x="207169" y="57150"/>
                </a:cubicBezTo>
                <a:cubicBezTo>
                  <a:pt x="190897" y="48419"/>
                  <a:pt x="180975" y="44053"/>
                  <a:pt x="161925" y="38100"/>
                </a:cubicBezTo>
                <a:cubicBezTo>
                  <a:pt x="142875" y="32147"/>
                  <a:pt x="113110" y="24606"/>
                  <a:pt x="92869" y="21431"/>
                </a:cubicBezTo>
                <a:cubicBezTo>
                  <a:pt x="72628" y="18256"/>
                  <a:pt x="55959" y="22622"/>
                  <a:pt x="40481" y="19050"/>
                </a:cubicBezTo>
                <a:cubicBezTo>
                  <a:pt x="25003" y="15478"/>
                  <a:pt x="32940" y="3572"/>
                  <a:pt x="0"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8" name="Forma livre 247"/>
          <p:cNvSpPr/>
          <p:nvPr/>
        </p:nvSpPr>
        <p:spPr>
          <a:xfrm>
            <a:off x="12661106" y="5079206"/>
            <a:ext cx="114300" cy="83344"/>
          </a:xfrm>
          <a:custGeom>
            <a:avLst/>
            <a:gdLst>
              <a:gd name="connsiteX0" fmla="*/ 114300 w 114300"/>
              <a:gd name="connsiteY0" fmla="*/ 83344 h 83344"/>
              <a:gd name="connsiteX1" fmla="*/ 61913 w 114300"/>
              <a:gd name="connsiteY1" fmla="*/ 59532 h 83344"/>
              <a:gd name="connsiteX2" fmla="*/ 45244 w 114300"/>
              <a:gd name="connsiteY2" fmla="*/ 35719 h 83344"/>
              <a:gd name="connsiteX3" fmla="*/ 19050 w 114300"/>
              <a:gd name="connsiteY3" fmla="*/ 26194 h 83344"/>
              <a:gd name="connsiteX4" fmla="*/ 0 w 114300"/>
              <a:gd name="connsiteY4" fmla="*/ 0 h 83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83344">
                <a:moveTo>
                  <a:pt x="114300" y="83344"/>
                </a:moveTo>
                <a:cubicBezTo>
                  <a:pt x="93861" y="75406"/>
                  <a:pt x="73422" y="67469"/>
                  <a:pt x="61913" y="59532"/>
                </a:cubicBezTo>
                <a:cubicBezTo>
                  <a:pt x="50404" y="51594"/>
                  <a:pt x="52388" y="41275"/>
                  <a:pt x="45244" y="35719"/>
                </a:cubicBezTo>
                <a:cubicBezTo>
                  <a:pt x="38100" y="30163"/>
                  <a:pt x="26591" y="32147"/>
                  <a:pt x="19050" y="26194"/>
                </a:cubicBezTo>
                <a:cubicBezTo>
                  <a:pt x="11509" y="20241"/>
                  <a:pt x="5754" y="10120"/>
                  <a:pt x="0" y="0"/>
                </a:cubicBez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9" name="Forma livre 248"/>
          <p:cNvSpPr/>
          <p:nvPr/>
        </p:nvSpPr>
        <p:spPr>
          <a:xfrm>
            <a:off x="13627894" y="5994784"/>
            <a:ext cx="514350" cy="155985"/>
          </a:xfrm>
          <a:custGeom>
            <a:avLst/>
            <a:gdLst>
              <a:gd name="connsiteX0" fmla="*/ 0 w 514350"/>
              <a:gd name="connsiteY0" fmla="*/ 5966 h 155985"/>
              <a:gd name="connsiteX1" fmla="*/ 150019 w 514350"/>
              <a:gd name="connsiteY1" fmla="*/ 17872 h 155985"/>
              <a:gd name="connsiteX2" fmla="*/ 514350 w 514350"/>
              <a:gd name="connsiteY2" fmla="*/ 155985 h 155985"/>
              <a:gd name="connsiteX3" fmla="*/ 514350 w 514350"/>
              <a:gd name="connsiteY3" fmla="*/ 155985 h 155985"/>
            </a:gdLst>
            <a:ahLst/>
            <a:cxnLst>
              <a:cxn ang="0">
                <a:pos x="connsiteX0" y="connsiteY0"/>
              </a:cxn>
              <a:cxn ang="0">
                <a:pos x="connsiteX1" y="connsiteY1"/>
              </a:cxn>
              <a:cxn ang="0">
                <a:pos x="connsiteX2" y="connsiteY2"/>
              </a:cxn>
              <a:cxn ang="0">
                <a:pos x="connsiteX3" y="connsiteY3"/>
              </a:cxn>
            </a:cxnLst>
            <a:rect l="l" t="t" r="r" b="b"/>
            <a:pathLst>
              <a:path w="514350" h="155985">
                <a:moveTo>
                  <a:pt x="0" y="5966"/>
                </a:moveTo>
                <a:cubicBezTo>
                  <a:pt x="32147" y="-583"/>
                  <a:pt x="64294" y="-7131"/>
                  <a:pt x="150019" y="17872"/>
                </a:cubicBezTo>
                <a:cubicBezTo>
                  <a:pt x="235744" y="42875"/>
                  <a:pt x="514350" y="155985"/>
                  <a:pt x="514350" y="155985"/>
                </a:cubicBezTo>
                <a:lnTo>
                  <a:pt x="514350" y="155985"/>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1" name="Forma livre 250"/>
          <p:cNvSpPr/>
          <p:nvPr/>
        </p:nvSpPr>
        <p:spPr>
          <a:xfrm>
            <a:off x="11232356" y="4950619"/>
            <a:ext cx="459582" cy="148005"/>
          </a:xfrm>
          <a:custGeom>
            <a:avLst/>
            <a:gdLst>
              <a:gd name="connsiteX0" fmla="*/ 459582 w 459582"/>
              <a:gd name="connsiteY0" fmla="*/ 0 h 148005"/>
              <a:gd name="connsiteX1" fmla="*/ 402432 w 459582"/>
              <a:gd name="connsiteY1" fmla="*/ 16669 h 148005"/>
              <a:gd name="connsiteX2" fmla="*/ 364332 w 459582"/>
              <a:gd name="connsiteY2" fmla="*/ 30956 h 148005"/>
              <a:gd name="connsiteX3" fmla="*/ 333375 w 459582"/>
              <a:gd name="connsiteY3" fmla="*/ 45244 h 148005"/>
              <a:gd name="connsiteX4" fmla="*/ 278607 w 459582"/>
              <a:gd name="connsiteY4" fmla="*/ 45244 h 148005"/>
              <a:gd name="connsiteX5" fmla="*/ 238125 w 459582"/>
              <a:gd name="connsiteY5" fmla="*/ 61912 h 148005"/>
              <a:gd name="connsiteX6" fmla="*/ 195263 w 459582"/>
              <a:gd name="connsiteY6" fmla="*/ 102394 h 148005"/>
              <a:gd name="connsiteX7" fmla="*/ 104775 w 459582"/>
              <a:gd name="connsiteY7" fmla="*/ 116681 h 148005"/>
              <a:gd name="connsiteX8" fmla="*/ 30957 w 459582"/>
              <a:gd name="connsiteY8" fmla="*/ 145256 h 148005"/>
              <a:gd name="connsiteX9" fmla="*/ 0 w 459582"/>
              <a:gd name="connsiteY9" fmla="*/ 145256 h 14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582" h="148005">
                <a:moveTo>
                  <a:pt x="459582" y="0"/>
                </a:moveTo>
                <a:cubicBezTo>
                  <a:pt x="438944" y="5755"/>
                  <a:pt x="418307" y="11510"/>
                  <a:pt x="402432" y="16669"/>
                </a:cubicBezTo>
                <a:cubicBezTo>
                  <a:pt x="386557" y="21828"/>
                  <a:pt x="375842" y="26193"/>
                  <a:pt x="364332" y="30956"/>
                </a:cubicBezTo>
                <a:cubicBezTo>
                  <a:pt x="352822" y="35719"/>
                  <a:pt x="347662" y="42863"/>
                  <a:pt x="333375" y="45244"/>
                </a:cubicBezTo>
                <a:cubicBezTo>
                  <a:pt x="319088" y="47625"/>
                  <a:pt x="294482" y="42466"/>
                  <a:pt x="278607" y="45244"/>
                </a:cubicBezTo>
                <a:cubicBezTo>
                  <a:pt x="262732" y="48022"/>
                  <a:pt x="252016" y="52387"/>
                  <a:pt x="238125" y="61912"/>
                </a:cubicBezTo>
                <a:cubicBezTo>
                  <a:pt x="224234" y="71437"/>
                  <a:pt x="217488" y="93266"/>
                  <a:pt x="195263" y="102394"/>
                </a:cubicBezTo>
                <a:cubicBezTo>
                  <a:pt x="173038" y="111522"/>
                  <a:pt x="132159" y="109537"/>
                  <a:pt x="104775" y="116681"/>
                </a:cubicBezTo>
                <a:cubicBezTo>
                  <a:pt x="77391" y="123825"/>
                  <a:pt x="48420" y="140493"/>
                  <a:pt x="30957" y="145256"/>
                </a:cubicBezTo>
                <a:cubicBezTo>
                  <a:pt x="13494" y="150019"/>
                  <a:pt x="6747" y="147637"/>
                  <a:pt x="0" y="14525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3" name="Forma livre 252"/>
          <p:cNvSpPr/>
          <p:nvPr/>
        </p:nvSpPr>
        <p:spPr>
          <a:xfrm>
            <a:off x="10344150" y="5312569"/>
            <a:ext cx="197644" cy="48236"/>
          </a:xfrm>
          <a:custGeom>
            <a:avLst/>
            <a:gdLst>
              <a:gd name="connsiteX0" fmla="*/ 197644 w 197644"/>
              <a:gd name="connsiteY0" fmla="*/ 0 h 48236"/>
              <a:gd name="connsiteX1" fmla="*/ 159544 w 197644"/>
              <a:gd name="connsiteY1" fmla="*/ 47625 h 48236"/>
              <a:gd name="connsiteX2" fmla="*/ 123825 w 197644"/>
              <a:gd name="connsiteY2" fmla="*/ 26194 h 48236"/>
              <a:gd name="connsiteX3" fmla="*/ 85725 w 197644"/>
              <a:gd name="connsiteY3" fmla="*/ 14287 h 48236"/>
              <a:gd name="connsiteX4" fmla="*/ 47625 w 197644"/>
              <a:gd name="connsiteY4" fmla="*/ 16669 h 48236"/>
              <a:gd name="connsiteX5" fmla="*/ 0 w 197644"/>
              <a:gd name="connsiteY5" fmla="*/ 21431 h 48236"/>
              <a:gd name="connsiteX6" fmla="*/ 0 w 197644"/>
              <a:gd name="connsiteY6" fmla="*/ 21431 h 4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644" h="48236">
                <a:moveTo>
                  <a:pt x="197644" y="0"/>
                </a:moveTo>
                <a:cubicBezTo>
                  <a:pt x="184745" y="21629"/>
                  <a:pt x="171847" y="43259"/>
                  <a:pt x="159544" y="47625"/>
                </a:cubicBezTo>
                <a:cubicBezTo>
                  <a:pt x="147241" y="51991"/>
                  <a:pt x="136128" y="31750"/>
                  <a:pt x="123825" y="26194"/>
                </a:cubicBezTo>
                <a:cubicBezTo>
                  <a:pt x="111522" y="20638"/>
                  <a:pt x="98425" y="15874"/>
                  <a:pt x="85725" y="14287"/>
                </a:cubicBezTo>
                <a:cubicBezTo>
                  <a:pt x="73025" y="12700"/>
                  <a:pt x="61912" y="15478"/>
                  <a:pt x="47625" y="16669"/>
                </a:cubicBezTo>
                <a:cubicBezTo>
                  <a:pt x="33338" y="17860"/>
                  <a:pt x="0" y="21431"/>
                  <a:pt x="0" y="21431"/>
                </a:cubicBezTo>
                <a:lnTo>
                  <a:pt x="0" y="21431"/>
                </a:ln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3" name="Elipse 222"/>
          <p:cNvSpPr/>
          <p:nvPr/>
        </p:nvSpPr>
        <p:spPr>
          <a:xfrm>
            <a:off x="13095806" y="5599325"/>
            <a:ext cx="99965" cy="112454"/>
          </a:xfrm>
          <a:prstGeom prst="ellipse">
            <a:avLst/>
          </a:prstGeom>
          <a:solidFill>
            <a:schemeClr val="accent4">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56" name="Elipse 255"/>
          <p:cNvSpPr/>
          <p:nvPr/>
        </p:nvSpPr>
        <p:spPr>
          <a:xfrm>
            <a:off x="12175428" y="4588608"/>
            <a:ext cx="99965" cy="112454"/>
          </a:xfrm>
          <a:prstGeom prst="ellipse">
            <a:avLst/>
          </a:prstGeom>
          <a:solidFill>
            <a:schemeClr val="accent4">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57" name="Elipse 256"/>
          <p:cNvSpPr/>
          <p:nvPr/>
        </p:nvSpPr>
        <p:spPr>
          <a:xfrm>
            <a:off x="10649386" y="5332577"/>
            <a:ext cx="99965" cy="112454"/>
          </a:xfrm>
          <a:prstGeom prst="ellipse">
            <a:avLst/>
          </a:prstGeom>
          <a:solidFill>
            <a:schemeClr val="accent4">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58" name="Elipse 257"/>
          <p:cNvSpPr/>
          <p:nvPr/>
        </p:nvSpPr>
        <p:spPr>
          <a:xfrm>
            <a:off x="10572483" y="4644835"/>
            <a:ext cx="99965" cy="112454"/>
          </a:xfrm>
          <a:prstGeom prst="ellipse">
            <a:avLst/>
          </a:prstGeom>
          <a:solidFill>
            <a:schemeClr val="accent4">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59" name="Elipse 258"/>
          <p:cNvSpPr/>
          <p:nvPr/>
        </p:nvSpPr>
        <p:spPr>
          <a:xfrm>
            <a:off x="11475738" y="5001677"/>
            <a:ext cx="99965" cy="112454"/>
          </a:xfrm>
          <a:prstGeom prst="ellipse">
            <a:avLst/>
          </a:prstGeom>
          <a:solidFill>
            <a:schemeClr val="accent4">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60" name="Elipse 259"/>
          <p:cNvSpPr/>
          <p:nvPr/>
        </p:nvSpPr>
        <p:spPr>
          <a:xfrm>
            <a:off x="9883403" y="5248351"/>
            <a:ext cx="99965" cy="112454"/>
          </a:xfrm>
          <a:prstGeom prst="ellipse">
            <a:avLst/>
          </a:prstGeom>
          <a:solidFill>
            <a:schemeClr val="accent4">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61" name="Elipse 260"/>
          <p:cNvSpPr/>
          <p:nvPr/>
        </p:nvSpPr>
        <p:spPr>
          <a:xfrm>
            <a:off x="12340576" y="5449267"/>
            <a:ext cx="99965" cy="112454"/>
          </a:xfrm>
          <a:prstGeom prst="ellipse">
            <a:avLst/>
          </a:prstGeom>
          <a:solidFill>
            <a:schemeClr val="accent4">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62" name="Elipse 261"/>
          <p:cNvSpPr/>
          <p:nvPr/>
        </p:nvSpPr>
        <p:spPr>
          <a:xfrm>
            <a:off x="13161684" y="4889223"/>
            <a:ext cx="99965" cy="112454"/>
          </a:xfrm>
          <a:prstGeom prst="ellipse">
            <a:avLst/>
          </a:prstGeom>
          <a:solidFill>
            <a:schemeClr val="accent4">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64" name="Elipse 263"/>
          <p:cNvSpPr/>
          <p:nvPr/>
        </p:nvSpPr>
        <p:spPr>
          <a:xfrm>
            <a:off x="13777190" y="6142589"/>
            <a:ext cx="99965" cy="112454"/>
          </a:xfrm>
          <a:prstGeom prst="ellipse">
            <a:avLst/>
          </a:prstGeom>
          <a:solidFill>
            <a:schemeClr val="accent4">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65" name="Elipse 264"/>
          <p:cNvSpPr/>
          <p:nvPr/>
        </p:nvSpPr>
        <p:spPr>
          <a:xfrm>
            <a:off x="10489581" y="5911476"/>
            <a:ext cx="99965" cy="112454"/>
          </a:xfrm>
          <a:prstGeom prst="ellipse">
            <a:avLst/>
          </a:prstGeom>
          <a:solidFill>
            <a:schemeClr val="accent4">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66" name="Elipse 265"/>
          <p:cNvSpPr/>
          <p:nvPr/>
        </p:nvSpPr>
        <p:spPr>
          <a:xfrm>
            <a:off x="10545331" y="6206291"/>
            <a:ext cx="99965" cy="112454"/>
          </a:xfrm>
          <a:prstGeom prst="ellipse">
            <a:avLst/>
          </a:prstGeom>
          <a:solidFill>
            <a:schemeClr val="accent4">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67" name="Elipse 266"/>
          <p:cNvSpPr/>
          <p:nvPr/>
        </p:nvSpPr>
        <p:spPr>
          <a:xfrm>
            <a:off x="13677824" y="5512579"/>
            <a:ext cx="99965" cy="112454"/>
          </a:xfrm>
          <a:prstGeom prst="ellipse">
            <a:avLst/>
          </a:prstGeom>
          <a:solidFill>
            <a:schemeClr val="accent4">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68" name="Elipse 267"/>
          <p:cNvSpPr/>
          <p:nvPr/>
        </p:nvSpPr>
        <p:spPr>
          <a:xfrm>
            <a:off x="13785104" y="5673984"/>
            <a:ext cx="99965" cy="112454"/>
          </a:xfrm>
          <a:prstGeom prst="ellipse">
            <a:avLst/>
          </a:prstGeom>
          <a:solidFill>
            <a:schemeClr val="accent4">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69" name="Elipse 268"/>
          <p:cNvSpPr/>
          <p:nvPr/>
        </p:nvSpPr>
        <p:spPr>
          <a:xfrm>
            <a:off x="11493874" y="5353133"/>
            <a:ext cx="99965" cy="112454"/>
          </a:xfrm>
          <a:prstGeom prst="ellipse">
            <a:avLst/>
          </a:prstGeom>
          <a:solidFill>
            <a:schemeClr val="accent4">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70" name="Elipse 269"/>
          <p:cNvSpPr/>
          <p:nvPr/>
        </p:nvSpPr>
        <p:spPr>
          <a:xfrm>
            <a:off x="11826413" y="6086406"/>
            <a:ext cx="99965" cy="112454"/>
          </a:xfrm>
          <a:prstGeom prst="ellipse">
            <a:avLst/>
          </a:prstGeom>
          <a:solidFill>
            <a:schemeClr val="accent4">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71" name="CaixaDeTexto 270"/>
          <p:cNvSpPr txBox="1"/>
          <p:nvPr/>
        </p:nvSpPr>
        <p:spPr>
          <a:xfrm rot="2279349">
            <a:off x="11753041" y="5321955"/>
            <a:ext cx="442750" cy="169277"/>
          </a:xfrm>
          <a:prstGeom prst="rect">
            <a:avLst/>
          </a:prstGeom>
          <a:noFill/>
        </p:spPr>
        <p:txBody>
          <a:bodyPr wrap="none" rtlCol="0">
            <a:spAutoFit/>
          </a:bodyPr>
          <a:lstStyle>
            <a:defPPr>
              <a:defRPr lang="pt-BR"/>
            </a:defPPr>
            <a:lvl1pPr algn="ctr">
              <a:defRPr sz="1200">
                <a:solidFill>
                  <a:srgbClr val="0070C0"/>
                </a:solidFill>
                <a:latin typeface="Tw Cen MT Condensed Extra Bold" panose="020B0803020202020204" pitchFamily="34" charset="0"/>
              </a:defRPr>
            </a:lvl1pPr>
          </a:lstStyle>
          <a:p>
            <a:r>
              <a:rPr lang="en-US" sz="500" dirty="0" smtClean="0">
                <a:solidFill>
                  <a:schemeClr val="tx1">
                    <a:lumMod val="95000"/>
                    <a:lumOff val="5000"/>
                  </a:schemeClr>
                </a:solidFill>
              </a:rPr>
              <a:t>Koatinemo</a:t>
            </a:r>
            <a:endParaRPr lang="pt-BR" sz="500" dirty="0">
              <a:solidFill>
                <a:schemeClr val="tx1">
                  <a:lumMod val="95000"/>
                  <a:lumOff val="5000"/>
                </a:schemeClr>
              </a:solidFill>
            </a:endParaRPr>
          </a:p>
        </p:txBody>
      </p:sp>
      <p:sp>
        <p:nvSpPr>
          <p:cNvPr id="273" name="Elipse 272"/>
          <p:cNvSpPr/>
          <p:nvPr/>
        </p:nvSpPr>
        <p:spPr>
          <a:xfrm>
            <a:off x="11817716" y="5195901"/>
            <a:ext cx="99965" cy="112454"/>
          </a:xfrm>
          <a:prstGeom prst="ellipse">
            <a:avLst/>
          </a:prstGeom>
          <a:solidFill>
            <a:schemeClr val="accent4">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76" name="Elipse 275"/>
          <p:cNvSpPr/>
          <p:nvPr/>
        </p:nvSpPr>
        <p:spPr>
          <a:xfrm>
            <a:off x="10622465" y="4928716"/>
            <a:ext cx="99965" cy="112454"/>
          </a:xfrm>
          <a:prstGeom prst="ellipse">
            <a:avLst/>
          </a:prstGeom>
          <a:solidFill>
            <a:schemeClr val="accent4">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03962" y="16934256"/>
            <a:ext cx="3677444" cy="4433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8" name="CaixaDeTexto 277"/>
          <p:cNvSpPr txBox="1"/>
          <p:nvPr/>
        </p:nvSpPr>
        <p:spPr>
          <a:xfrm>
            <a:off x="22105104" y="16977202"/>
            <a:ext cx="3520516" cy="369332"/>
          </a:xfrm>
          <a:prstGeom prst="rect">
            <a:avLst/>
          </a:prstGeom>
          <a:noFill/>
        </p:spPr>
        <p:txBody>
          <a:bodyPr wrap="none" rtlCol="0">
            <a:spAutoFit/>
          </a:bodyPr>
          <a:lstStyle>
            <a:defPPr>
              <a:defRPr lang="pt-BR"/>
            </a:defPPr>
            <a:lvl1pPr>
              <a:defRPr sz="1800" b="1">
                <a:solidFill>
                  <a:schemeClr val="tx1">
                    <a:lumMod val="95000"/>
                    <a:lumOff val="5000"/>
                  </a:schemeClr>
                </a:solidFill>
                <a:latin typeface="Aharoni" pitchFamily="2" charset="-79"/>
                <a:cs typeface="Aharoni" pitchFamily="2" charset="-79"/>
              </a:defRPr>
            </a:lvl1pPr>
          </a:lstStyle>
          <a:p>
            <a:r>
              <a:rPr lang="en-US" dirty="0" smtClean="0"/>
              <a:t>LEGENDA TERRA INDIGENA - TI</a:t>
            </a:r>
            <a:endParaRPr lang="pt-BR" dirty="0"/>
          </a:p>
        </p:txBody>
      </p:sp>
      <p:sp>
        <p:nvSpPr>
          <p:cNvPr id="38" name="Forma livre 37"/>
          <p:cNvSpPr/>
          <p:nvPr/>
        </p:nvSpPr>
        <p:spPr>
          <a:xfrm>
            <a:off x="12594566" y="8211389"/>
            <a:ext cx="319177" cy="138981"/>
          </a:xfrm>
          <a:custGeom>
            <a:avLst/>
            <a:gdLst>
              <a:gd name="connsiteX0" fmla="*/ 0 w 319177"/>
              <a:gd name="connsiteY0" fmla="*/ 138981 h 138981"/>
              <a:gd name="connsiteX1" fmla="*/ 43132 w 319177"/>
              <a:gd name="connsiteY1" fmla="*/ 95849 h 138981"/>
              <a:gd name="connsiteX2" fmla="*/ 94891 w 319177"/>
              <a:gd name="connsiteY2" fmla="*/ 69969 h 138981"/>
              <a:gd name="connsiteX3" fmla="*/ 86264 w 319177"/>
              <a:gd name="connsiteY3" fmla="*/ 9585 h 138981"/>
              <a:gd name="connsiteX4" fmla="*/ 319177 w 319177"/>
              <a:gd name="connsiteY4" fmla="*/ 958 h 138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177" h="138981">
                <a:moveTo>
                  <a:pt x="0" y="138981"/>
                </a:moveTo>
                <a:cubicBezTo>
                  <a:pt x="13658" y="123166"/>
                  <a:pt x="27317" y="107351"/>
                  <a:pt x="43132" y="95849"/>
                </a:cubicBezTo>
                <a:cubicBezTo>
                  <a:pt x="58947" y="84347"/>
                  <a:pt x="87702" y="84346"/>
                  <a:pt x="94891" y="69969"/>
                </a:cubicBezTo>
                <a:cubicBezTo>
                  <a:pt x="102080" y="55592"/>
                  <a:pt x="48883" y="21087"/>
                  <a:pt x="86264" y="9585"/>
                </a:cubicBezTo>
                <a:cubicBezTo>
                  <a:pt x="123645" y="-1917"/>
                  <a:pt x="221411" y="-480"/>
                  <a:pt x="319177" y="958"/>
                </a:cubicBez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Forma livre 38"/>
          <p:cNvSpPr/>
          <p:nvPr/>
        </p:nvSpPr>
        <p:spPr>
          <a:xfrm>
            <a:off x="12905117" y="8013940"/>
            <a:ext cx="51758" cy="198407"/>
          </a:xfrm>
          <a:custGeom>
            <a:avLst/>
            <a:gdLst>
              <a:gd name="connsiteX0" fmla="*/ 0 w 51758"/>
              <a:gd name="connsiteY0" fmla="*/ 198407 h 198407"/>
              <a:gd name="connsiteX1" fmla="*/ 34506 w 51758"/>
              <a:gd name="connsiteY1" fmla="*/ 94890 h 198407"/>
              <a:gd name="connsiteX2" fmla="*/ 34506 w 51758"/>
              <a:gd name="connsiteY2" fmla="*/ 43132 h 198407"/>
              <a:gd name="connsiteX3" fmla="*/ 51758 w 51758"/>
              <a:gd name="connsiteY3" fmla="*/ 0 h 198407"/>
            </a:gdLst>
            <a:ahLst/>
            <a:cxnLst>
              <a:cxn ang="0">
                <a:pos x="connsiteX0" y="connsiteY0"/>
              </a:cxn>
              <a:cxn ang="0">
                <a:pos x="connsiteX1" y="connsiteY1"/>
              </a:cxn>
              <a:cxn ang="0">
                <a:pos x="connsiteX2" y="connsiteY2"/>
              </a:cxn>
              <a:cxn ang="0">
                <a:pos x="connsiteX3" y="connsiteY3"/>
              </a:cxn>
            </a:cxnLst>
            <a:rect l="l" t="t" r="r" b="b"/>
            <a:pathLst>
              <a:path w="51758" h="198407">
                <a:moveTo>
                  <a:pt x="0" y="198407"/>
                </a:moveTo>
                <a:cubicBezTo>
                  <a:pt x="14377" y="159588"/>
                  <a:pt x="28755" y="120769"/>
                  <a:pt x="34506" y="94890"/>
                </a:cubicBezTo>
                <a:cubicBezTo>
                  <a:pt x="40257" y="69011"/>
                  <a:pt x="31631" y="58947"/>
                  <a:pt x="34506" y="43132"/>
                </a:cubicBezTo>
                <a:cubicBezTo>
                  <a:pt x="37381" y="27317"/>
                  <a:pt x="44569" y="13658"/>
                  <a:pt x="51758"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Forma livre 39"/>
          <p:cNvSpPr/>
          <p:nvPr/>
        </p:nvSpPr>
        <p:spPr>
          <a:xfrm>
            <a:off x="12877352" y="5575465"/>
            <a:ext cx="1450227" cy="2381003"/>
          </a:xfrm>
          <a:custGeom>
            <a:avLst/>
            <a:gdLst>
              <a:gd name="connsiteX0" fmla="*/ 7375 w 1450227"/>
              <a:gd name="connsiteY0" fmla="*/ 2381003 h 2381003"/>
              <a:gd name="connsiteX1" fmla="*/ 1438 w 1450227"/>
              <a:gd name="connsiteY1" fmla="*/ 2309751 h 2381003"/>
              <a:gd name="connsiteX2" fmla="*/ 31126 w 1450227"/>
              <a:gd name="connsiteY2" fmla="*/ 2190997 h 2381003"/>
              <a:gd name="connsiteX3" fmla="*/ 60814 w 1450227"/>
              <a:gd name="connsiteY3" fmla="*/ 2101932 h 2381003"/>
              <a:gd name="connsiteX4" fmla="*/ 90503 w 1450227"/>
              <a:gd name="connsiteY4" fmla="*/ 2024743 h 2381003"/>
              <a:gd name="connsiteX5" fmla="*/ 138004 w 1450227"/>
              <a:gd name="connsiteY5" fmla="*/ 1923803 h 2381003"/>
              <a:gd name="connsiteX6" fmla="*/ 197380 w 1450227"/>
              <a:gd name="connsiteY6" fmla="*/ 1834738 h 2381003"/>
              <a:gd name="connsiteX7" fmla="*/ 256757 w 1450227"/>
              <a:gd name="connsiteY7" fmla="*/ 1834738 h 2381003"/>
              <a:gd name="connsiteX8" fmla="*/ 256757 w 1450227"/>
              <a:gd name="connsiteY8" fmla="*/ 1739735 h 2381003"/>
              <a:gd name="connsiteX9" fmla="*/ 274570 w 1450227"/>
              <a:gd name="connsiteY9" fmla="*/ 1632857 h 2381003"/>
              <a:gd name="connsiteX10" fmla="*/ 256757 w 1450227"/>
              <a:gd name="connsiteY10" fmla="*/ 1520041 h 2381003"/>
              <a:gd name="connsiteX11" fmla="*/ 274570 w 1450227"/>
              <a:gd name="connsiteY11" fmla="*/ 1430977 h 2381003"/>
              <a:gd name="connsiteX12" fmla="*/ 328009 w 1450227"/>
              <a:gd name="connsiteY12" fmla="*/ 1341912 h 2381003"/>
              <a:gd name="connsiteX13" fmla="*/ 411136 w 1450227"/>
              <a:gd name="connsiteY13" fmla="*/ 1306286 h 2381003"/>
              <a:gd name="connsiteX14" fmla="*/ 553640 w 1450227"/>
              <a:gd name="connsiteY14" fmla="*/ 1145969 h 2381003"/>
              <a:gd name="connsiteX15" fmla="*/ 607079 w 1450227"/>
              <a:gd name="connsiteY15" fmla="*/ 1015340 h 2381003"/>
              <a:gd name="connsiteX16" fmla="*/ 624892 w 1450227"/>
              <a:gd name="connsiteY16" fmla="*/ 914400 h 2381003"/>
              <a:gd name="connsiteX17" fmla="*/ 624892 w 1450227"/>
              <a:gd name="connsiteY17" fmla="*/ 837210 h 2381003"/>
              <a:gd name="connsiteX18" fmla="*/ 684269 w 1450227"/>
              <a:gd name="connsiteY18" fmla="*/ 777834 h 2381003"/>
              <a:gd name="connsiteX19" fmla="*/ 713957 w 1450227"/>
              <a:gd name="connsiteY19" fmla="*/ 665018 h 2381003"/>
              <a:gd name="connsiteX20" fmla="*/ 779271 w 1450227"/>
              <a:gd name="connsiteY20" fmla="*/ 516577 h 2381003"/>
              <a:gd name="connsiteX21" fmla="*/ 797084 w 1450227"/>
              <a:gd name="connsiteY21" fmla="*/ 380010 h 2381003"/>
              <a:gd name="connsiteX22" fmla="*/ 898025 w 1450227"/>
              <a:gd name="connsiteY22" fmla="*/ 302821 h 2381003"/>
              <a:gd name="connsiteX23" fmla="*/ 1188970 w 1450227"/>
              <a:gd name="connsiteY23" fmla="*/ 190005 h 2381003"/>
              <a:gd name="connsiteX24" fmla="*/ 1450227 w 1450227"/>
              <a:gd name="connsiteY24" fmla="*/ 0 h 2381003"/>
              <a:gd name="connsiteX25" fmla="*/ 1450227 w 1450227"/>
              <a:gd name="connsiteY25" fmla="*/ 0 h 238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0227" h="2381003">
                <a:moveTo>
                  <a:pt x="7375" y="2381003"/>
                </a:moveTo>
                <a:cubicBezTo>
                  <a:pt x="2427" y="2361211"/>
                  <a:pt x="-2521" y="2341419"/>
                  <a:pt x="1438" y="2309751"/>
                </a:cubicBezTo>
                <a:cubicBezTo>
                  <a:pt x="5397" y="2278083"/>
                  <a:pt x="21230" y="2225633"/>
                  <a:pt x="31126" y="2190997"/>
                </a:cubicBezTo>
                <a:cubicBezTo>
                  <a:pt x="41022" y="2156361"/>
                  <a:pt x="50918" y="2129641"/>
                  <a:pt x="60814" y="2101932"/>
                </a:cubicBezTo>
                <a:cubicBezTo>
                  <a:pt x="70710" y="2074223"/>
                  <a:pt x="77638" y="2054431"/>
                  <a:pt x="90503" y="2024743"/>
                </a:cubicBezTo>
                <a:cubicBezTo>
                  <a:pt x="103368" y="1995055"/>
                  <a:pt x="120191" y="1955470"/>
                  <a:pt x="138004" y="1923803"/>
                </a:cubicBezTo>
                <a:cubicBezTo>
                  <a:pt x="155817" y="1892136"/>
                  <a:pt x="177588" y="1849582"/>
                  <a:pt x="197380" y="1834738"/>
                </a:cubicBezTo>
                <a:cubicBezTo>
                  <a:pt x="217172" y="1819894"/>
                  <a:pt x="246861" y="1850572"/>
                  <a:pt x="256757" y="1834738"/>
                </a:cubicBezTo>
                <a:cubicBezTo>
                  <a:pt x="266653" y="1818904"/>
                  <a:pt x="253788" y="1773382"/>
                  <a:pt x="256757" y="1739735"/>
                </a:cubicBezTo>
                <a:cubicBezTo>
                  <a:pt x="259726" y="1706088"/>
                  <a:pt x="274570" y="1669473"/>
                  <a:pt x="274570" y="1632857"/>
                </a:cubicBezTo>
                <a:cubicBezTo>
                  <a:pt x="274570" y="1596241"/>
                  <a:pt x="256757" y="1553688"/>
                  <a:pt x="256757" y="1520041"/>
                </a:cubicBezTo>
                <a:cubicBezTo>
                  <a:pt x="256757" y="1486394"/>
                  <a:pt x="262695" y="1460665"/>
                  <a:pt x="274570" y="1430977"/>
                </a:cubicBezTo>
                <a:cubicBezTo>
                  <a:pt x="286445" y="1401289"/>
                  <a:pt x="305248" y="1362694"/>
                  <a:pt x="328009" y="1341912"/>
                </a:cubicBezTo>
                <a:cubicBezTo>
                  <a:pt x="350770" y="1321130"/>
                  <a:pt x="373531" y="1338943"/>
                  <a:pt x="411136" y="1306286"/>
                </a:cubicBezTo>
                <a:cubicBezTo>
                  <a:pt x="448741" y="1273629"/>
                  <a:pt x="520983" y="1194460"/>
                  <a:pt x="553640" y="1145969"/>
                </a:cubicBezTo>
                <a:cubicBezTo>
                  <a:pt x="586297" y="1097478"/>
                  <a:pt x="595204" y="1053935"/>
                  <a:pt x="607079" y="1015340"/>
                </a:cubicBezTo>
                <a:cubicBezTo>
                  <a:pt x="618954" y="976745"/>
                  <a:pt x="621923" y="944088"/>
                  <a:pt x="624892" y="914400"/>
                </a:cubicBezTo>
                <a:cubicBezTo>
                  <a:pt x="627861" y="884712"/>
                  <a:pt x="614996" y="859971"/>
                  <a:pt x="624892" y="837210"/>
                </a:cubicBezTo>
                <a:cubicBezTo>
                  <a:pt x="634788" y="814449"/>
                  <a:pt x="669425" y="806533"/>
                  <a:pt x="684269" y="777834"/>
                </a:cubicBezTo>
                <a:cubicBezTo>
                  <a:pt x="699113" y="749135"/>
                  <a:pt x="698123" y="708561"/>
                  <a:pt x="713957" y="665018"/>
                </a:cubicBezTo>
                <a:cubicBezTo>
                  <a:pt x="729791" y="621475"/>
                  <a:pt x="765417" y="564078"/>
                  <a:pt x="779271" y="516577"/>
                </a:cubicBezTo>
                <a:cubicBezTo>
                  <a:pt x="793126" y="469076"/>
                  <a:pt x="777292" y="415636"/>
                  <a:pt x="797084" y="380010"/>
                </a:cubicBezTo>
                <a:cubicBezTo>
                  <a:pt x="816876" y="344384"/>
                  <a:pt x="832711" y="334488"/>
                  <a:pt x="898025" y="302821"/>
                </a:cubicBezTo>
                <a:cubicBezTo>
                  <a:pt x="963339" y="271154"/>
                  <a:pt x="1096936" y="240475"/>
                  <a:pt x="1188970" y="190005"/>
                </a:cubicBezTo>
                <a:cubicBezTo>
                  <a:pt x="1281004" y="139535"/>
                  <a:pt x="1450227" y="0"/>
                  <a:pt x="1450227" y="0"/>
                </a:cubicBezTo>
                <a:lnTo>
                  <a:pt x="1450227"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Forma livre 40"/>
          <p:cNvSpPr/>
          <p:nvPr/>
        </p:nvSpPr>
        <p:spPr>
          <a:xfrm>
            <a:off x="14327579" y="4174177"/>
            <a:ext cx="232139" cy="1407226"/>
          </a:xfrm>
          <a:custGeom>
            <a:avLst/>
            <a:gdLst>
              <a:gd name="connsiteX0" fmla="*/ 0 w 232139"/>
              <a:gd name="connsiteY0" fmla="*/ 1407226 h 1407226"/>
              <a:gd name="connsiteX1" fmla="*/ 23751 w 232139"/>
              <a:gd name="connsiteY1" fmla="*/ 1324098 h 1407226"/>
              <a:gd name="connsiteX2" fmla="*/ 47502 w 232139"/>
              <a:gd name="connsiteY2" fmla="*/ 1264722 h 1407226"/>
              <a:gd name="connsiteX3" fmla="*/ 148442 w 232139"/>
              <a:gd name="connsiteY3" fmla="*/ 1264722 h 1407226"/>
              <a:gd name="connsiteX4" fmla="*/ 172192 w 232139"/>
              <a:gd name="connsiteY4" fmla="*/ 1015340 h 1407226"/>
              <a:gd name="connsiteX5" fmla="*/ 195943 w 232139"/>
              <a:gd name="connsiteY5" fmla="*/ 914400 h 1407226"/>
              <a:gd name="connsiteX6" fmla="*/ 195943 w 232139"/>
              <a:gd name="connsiteY6" fmla="*/ 700644 h 1407226"/>
              <a:gd name="connsiteX7" fmla="*/ 201881 w 232139"/>
              <a:gd name="connsiteY7" fmla="*/ 581891 h 1407226"/>
              <a:gd name="connsiteX8" fmla="*/ 231569 w 232139"/>
              <a:gd name="connsiteY8" fmla="*/ 516576 h 1407226"/>
              <a:gd name="connsiteX9" fmla="*/ 172192 w 232139"/>
              <a:gd name="connsiteY9" fmla="*/ 255319 h 1407226"/>
              <a:gd name="connsiteX10" fmla="*/ 148442 w 232139"/>
              <a:gd name="connsiteY10" fmla="*/ 160317 h 1407226"/>
              <a:gd name="connsiteX11" fmla="*/ 166255 w 232139"/>
              <a:gd name="connsiteY11" fmla="*/ 53439 h 1407226"/>
              <a:gd name="connsiteX12" fmla="*/ 178130 w 232139"/>
              <a:gd name="connsiteY12" fmla="*/ 0 h 1407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9" h="1407226">
                <a:moveTo>
                  <a:pt x="0" y="1407226"/>
                </a:moveTo>
                <a:cubicBezTo>
                  <a:pt x="7917" y="1377537"/>
                  <a:pt x="15834" y="1347849"/>
                  <a:pt x="23751" y="1324098"/>
                </a:cubicBezTo>
                <a:cubicBezTo>
                  <a:pt x="31668" y="1300347"/>
                  <a:pt x="26720" y="1274618"/>
                  <a:pt x="47502" y="1264722"/>
                </a:cubicBezTo>
                <a:cubicBezTo>
                  <a:pt x="68284" y="1254826"/>
                  <a:pt x="127660" y="1306286"/>
                  <a:pt x="148442" y="1264722"/>
                </a:cubicBezTo>
                <a:cubicBezTo>
                  <a:pt x="169224" y="1223158"/>
                  <a:pt x="164275" y="1073727"/>
                  <a:pt x="172192" y="1015340"/>
                </a:cubicBezTo>
                <a:cubicBezTo>
                  <a:pt x="180109" y="956953"/>
                  <a:pt x="191985" y="966849"/>
                  <a:pt x="195943" y="914400"/>
                </a:cubicBezTo>
                <a:cubicBezTo>
                  <a:pt x="199901" y="861951"/>
                  <a:pt x="194953" y="756062"/>
                  <a:pt x="195943" y="700644"/>
                </a:cubicBezTo>
                <a:cubicBezTo>
                  <a:pt x="196933" y="645226"/>
                  <a:pt x="195943" y="612569"/>
                  <a:pt x="201881" y="581891"/>
                </a:cubicBezTo>
                <a:cubicBezTo>
                  <a:pt x="207819" y="551213"/>
                  <a:pt x="236517" y="571005"/>
                  <a:pt x="231569" y="516576"/>
                </a:cubicBezTo>
                <a:cubicBezTo>
                  <a:pt x="226621" y="462147"/>
                  <a:pt x="186046" y="314695"/>
                  <a:pt x="172192" y="255319"/>
                </a:cubicBezTo>
                <a:cubicBezTo>
                  <a:pt x="158338" y="195943"/>
                  <a:pt x="149431" y="193964"/>
                  <a:pt x="148442" y="160317"/>
                </a:cubicBezTo>
                <a:cubicBezTo>
                  <a:pt x="147453" y="126670"/>
                  <a:pt x="161307" y="80158"/>
                  <a:pt x="166255" y="53439"/>
                </a:cubicBezTo>
                <a:cubicBezTo>
                  <a:pt x="171203" y="26720"/>
                  <a:pt x="174666" y="13360"/>
                  <a:pt x="178130"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Forma livre 41"/>
          <p:cNvSpPr/>
          <p:nvPr/>
        </p:nvSpPr>
        <p:spPr>
          <a:xfrm>
            <a:off x="14119761" y="3840385"/>
            <a:ext cx="409953" cy="238789"/>
          </a:xfrm>
          <a:custGeom>
            <a:avLst/>
            <a:gdLst>
              <a:gd name="connsiteX0" fmla="*/ 391886 w 409953"/>
              <a:gd name="connsiteY0" fmla="*/ 261257 h 261257"/>
              <a:gd name="connsiteX1" fmla="*/ 409699 w 409953"/>
              <a:gd name="connsiteY1" fmla="*/ 195943 h 261257"/>
              <a:gd name="connsiteX2" fmla="*/ 380010 w 409953"/>
              <a:gd name="connsiteY2" fmla="*/ 77189 h 261257"/>
              <a:gd name="connsiteX3" fmla="*/ 350322 w 409953"/>
              <a:gd name="connsiteY3" fmla="*/ 11875 h 261257"/>
              <a:gd name="connsiteX4" fmla="*/ 178130 w 409953"/>
              <a:gd name="connsiteY4" fmla="*/ 11875 h 261257"/>
              <a:gd name="connsiteX5" fmla="*/ 89065 w 409953"/>
              <a:gd name="connsiteY5" fmla="*/ 0 h 261257"/>
              <a:gd name="connsiteX6" fmla="*/ 23751 w 409953"/>
              <a:gd name="connsiteY6" fmla="*/ 11875 h 261257"/>
              <a:gd name="connsiteX7" fmla="*/ 0 w 409953"/>
              <a:gd name="connsiteY7" fmla="*/ 65314 h 261257"/>
              <a:gd name="connsiteX8" fmla="*/ 0 w 409953"/>
              <a:gd name="connsiteY8" fmla="*/ 65314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953" h="261257">
                <a:moveTo>
                  <a:pt x="391886" y="261257"/>
                </a:moveTo>
                <a:cubicBezTo>
                  <a:pt x="401782" y="243939"/>
                  <a:pt x="411678" y="226621"/>
                  <a:pt x="409699" y="195943"/>
                </a:cubicBezTo>
                <a:cubicBezTo>
                  <a:pt x="407720" y="165265"/>
                  <a:pt x="389906" y="107867"/>
                  <a:pt x="380010" y="77189"/>
                </a:cubicBezTo>
                <a:cubicBezTo>
                  <a:pt x="370114" y="46511"/>
                  <a:pt x="383969" y="22761"/>
                  <a:pt x="350322" y="11875"/>
                </a:cubicBezTo>
                <a:cubicBezTo>
                  <a:pt x="316675" y="989"/>
                  <a:pt x="221673" y="13854"/>
                  <a:pt x="178130" y="11875"/>
                </a:cubicBezTo>
                <a:cubicBezTo>
                  <a:pt x="134587" y="9896"/>
                  <a:pt x="114795" y="0"/>
                  <a:pt x="89065" y="0"/>
                </a:cubicBezTo>
                <a:cubicBezTo>
                  <a:pt x="63335" y="0"/>
                  <a:pt x="38595" y="989"/>
                  <a:pt x="23751" y="11875"/>
                </a:cubicBezTo>
                <a:cubicBezTo>
                  <a:pt x="8907" y="22761"/>
                  <a:pt x="0" y="65314"/>
                  <a:pt x="0" y="65314"/>
                </a:cubicBezTo>
                <a:lnTo>
                  <a:pt x="0" y="65314"/>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Forma livre 42"/>
          <p:cNvSpPr/>
          <p:nvPr/>
        </p:nvSpPr>
        <p:spPr>
          <a:xfrm>
            <a:off x="12279086" y="9345881"/>
            <a:ext cx="154379" cy="23750"/>
          </a:xfrm>
          <a:custGeom>
            <a:avLst/>
            <a:gdLst>
              <a:gd name="connsiteX0" fmla="*/ 0 w 154379"/>
              <a:gd name="connsiteY0" fmla="*/ 23750 h 23750"/>
              <a:gd name="connsiteX1" fmla="*/ 154379 w 154379"/>
              <a:gd name="connsiteY1" fmla="*/ 0 h 23750"/>
            </a:gdLst>
            <a:ahLst/>
            <a:cxnLst>
              <a:cxn ang="0">
                <a:pos x="connsiteX0" y="connsiteY0"/>
              </a:cxn>
              <a:cxn ang="0">
                <a:pos x="connsiteX1" y="connsiteY1"/>
              </a:cxn>
            </a:cxnLst>
            <a:rect l="l" t="t" r="r" b="b"/>
            <a:pathLst>
              <a:path w="154379" h="23750">
                <a:moveTo>
                  <a:pt x="0" y="23750"/>
                </a:moveTo>
                <a:lnTo>
                  <a:pt x="154379" y="0"/>
                </a:ln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Forma livre 44"/>
          <p:cNvSpPr/>
          <p:nvPr/>
        </p:nvSpPr>
        <p:spPr>
          <a:xfrm>
            <a:off x="12528468" y="9303934"/>
            <a:ext cx="261257" cy="48936"/>
          </a:xfrm>
          <a:custGeom>
            <a:avLst/>
            <a:gdLst>
              <a:gd name="connsiteX0" fmla="*/ 0 w 261257"/>
              <a:gd name="connsiteY0" fmla="*/ 24134 h 48936"/>
              <a:gd name="connsiteX1" fmla="*/ 59376 w 261257"/>
              <a:gd name="connsiteY1" fmla="*/ 383 h 48936"/>
              <a:gd name="connsiteX2" fmla="*/ 118753 w 261257"/>
              <a:gd name="connsiteY2" fmla="*/ 12258 h 48936"/>
              <a:gd name="connsiteX3" fmla="*/ 201880 w 261257"/>
              <a:gd name="connsiteY3" fmla="*/ 47884 h 48936"/>
              <a:gd name="connsiteX4" fmla="*/ 261257 w 261257"/>
              <a:gd name="connsiteY4" fmla="*/ 36009 h 48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57" h="48936">
                <a:moveTo>
                  <a:pt x="0" y="24134"/>
                </a:moveTo>
                <a:cubicBezTo>
                  <a:pt x="19792" y="13248"/>
                  <a:pt x="39584" y="2362"/>
                  <a:pt x="59376" y="383"/>
                </a:cubicBezTo>
                <a:cubicBezTo>
                  <a:pt x="79168" y="-1596"/>
                  <a:pt x="95002" y="4341"/>
                  <a:pt x="118753" y="12258"/>
                </a:cubicBezTo>
                <a:cubicBezTo>
                  <a:pt x="142504" y="20175"/>
                  <a:pt x="178129" y="43926"/>
                  <a:pt x="201880" y="47884"/>
                </a:cubicBezTo>
                <a:cubicBezTo>
                  <a:pt x="225631" y="51842"/>
                  <a:pt x="243444" y="43925"/>
                  <a:pt x="261257" y="3600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Forma livre 46"/>
          <p:cNvSpPr/>
          <p:nvPr/>
        </p:nvSpPr>
        <p:spPr>
          <a:xfrm>
            <a:off x="12777849" y="9309952"/>
            <a:ext cx="581891" cy="124993"/>
          </a:xfrm>
          <a:custGeom>
            <a:avLst/>
            <a:gdLst>
              <a:gd name="connsiteX0" fmla="*/ 0 w 581891"/>
              <a:gd name="connsiteY0" fmla="*/ 35929 h 124993"/>
              <a:gd name="connsiteX1" fmla="*/ 166255 w 581891"/>
              <a:gd name="connsiteY1" fmla="*/ 303 h 124993"/>
              <a:gd name="connsiteX2" fmla="*/ 320634 w 581891"/>
              <a:gd name="connsiteY2" fmla="*/ 53742 h 124993"/>
              <a:gd name="connsiteX3" fmla="*/ 385948 w 581891"/>
              <a:gd name="connsiteY3" fmla="*/ 95305 h 124993"/>
              <a:gd name="connsiteX4" fmla="*/ 581891 w 581891"/>
              <a:gd name="connsiteY4" fmla="*/ 124993 h 124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891" h="124993">
                <a:moveTo>
                  <a:pt x="0" y="35929"/>
                </a:moveTo>
                <a:cubicBezTo>
                  <a:pt x="56408" y="16631"/>
                  <a:pt x="112816" y="-2666"/>
                  <a:pt x="166255" y="303"/>
                </a:cubicBezTo>
                <a:cubicBezTo>
                  <a:pt x="219694" y="3272"/>
                  <a:pt x="284019" y="37908"/>
                  <a:pt x="320634" y="53742"/>
                </a:cubicBezTo>
                <a:cubicBezTo>
                  <a:pt x="357249" y="69576"/>
                  <a:pt x="342405" y="83430"/>
                  <a:pt x="385948" y="95305"/>
                </a:cubicBezTo>
                <a:cubicBezTo>
                  <a:pt x="429491" y="107180"/>
                  <a:pt x="505691" y="116086"/>
                  <a:pt x="581891" y="124993"/>
                </a:cubicBez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Forma livre 47"/>
          <p:cNvSpPr/>
          <p:nvPr/>
        </p:nvSpPr>
        <p:spPr>
          <a:xfrm>
            <a:off x="13377553" y="9440883"/>
            <a:ext cx="178130" cy="83127"/>
          </a:xfrm>
          <a:custGeom>
            <a:avLst/>
            <a:gdLst>
              <a:gd name="connsiteX0" fmla="*/ 0 w 178130"/>
              <a:gd name="connsiteY0" fmla="*/ 0 h 83127"/>
              <a:gd name="connsiteX1" fmla="*/ 53439 w 178130"/>
              <a:gd name="connsiteY1" fmla="*/ 17813 h 83127"/>
              <a:gd name="connsiteX2" fmla="*/ 178130 w 178130"/>
              <a:gd name="connsiteY2" fmla="*/ 83127 h 83127"/>
            </a:gdLst>
            <a:ahLst/>
            <a:cxnLst>
              <a:cxn ang="0">
                <a:pos x="connsiteX0" y="connsiteY0"/>
              </a:cxn>
              <a:cxn ang="0">
                <a:pos x="connsiteX1" y="connsiteY1"/>
              </a:cxn>
              <a:cxn ang="0">
                <a:pos x="connsiteX2" y="connsiteY2"/>
              </a:cxn>
            </a:cxnLst>
            <a:rect l="l" t="t" r="r" b="b"/>
            <a:pathLst>
              <a:path w="178130" h="83127">
                <a:moveTo>
                  <a:pt x="0" y="0"/>
                </a:moveTo>
                <a:cubicBezTo>
                  <a:pt x="11875" y="1979"/>
                  <a:pt x="23751" y="3959"/>
                  <a:pt x="53439" y="17813"/>
                </a:cubicBezTo>
                <a:cubicBezTo>
                  <a:pt x="83127" y="31667"/>
                  <a:pt x="155369" y="70262"/>
                  <a:pt x="178130" y="8312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9" name="Forma livre 48"/>
          <p:cNvSpPr/>
          <p:nvPr/>
        </p:nvSpPr>
        <p:spPr>
          <a:xfrm>
            <a:off x="13561621" y="9380642"/>
            <a:ext cx="724395" cy="505566"/>
          </a:xfrm>
          <a:custGeom>
            <a:avLst/>
            <a:gdLst>
              <a:gd name="connsiteX0" fmla="*/ 0 w 724395"/>
              <a:gd name="connsiteY0" fmla="*/ 149306 h 505566"/>
              <a:gd name="connsiteX1" fmla="*/ 47501 w 724395"/>
              <a:gd name="connsiteY1" fmla="*/ 12740 h 505566"/>
              <a:gd name="connsiteX2" fmla="*/ 47501 w 724395"/>
              <a:gd name="connsiteY2" fmla="*/ 18677 h 505566"/>
              <a:gd name="connsiteX3" fmla="*/ 285008 w 724395"/>
              <a:gd name="connsiteY3" fmla="*/ 125555 h 505566"/>
              <a:gd name="connsiteX4" fmla="*/ 285008 w 724395"/>
              <a:gd name="connsiteY4" fmla="*/ 238371 h 505566"/>
              <a:gd name="connsiteX5" fmla="*/ 415636 w 724395"/>
              <a:gd name="connsiteY5" fmla="*/ 232433 h 505566"/>
              <a:gd name="connsiteX6" fmla="*/ 427511 w 724395"/>
              <a:gd name="connsiteY6" fmla="*/ 190870 h 505566"/>
              <a:gd name="connsiteX7" fmla="*/ 724395 w 724395"/>
              <a:gd name="connsiteY7" fmla="*/ 505566 h 505566"/>
              <a:gd name="connsiteX0" fmla="*/ 0 w 724395"/>
              <a:gd name="connsiteY0" fmla="*/ 149306 h 505566"/>
              <a:gd name="connsiteX1" fmla="*/ 47501 w 724395"/>
              <a:gd name="connsiteY1" fmla="*/ 12740 h 505566"/>
              <a:gd name="connsiteX2" fmla="*/ 100940 w 724395"/>
              <a:gd name="connsiteY2" fmla="*/ 18677 h 505566"/>
              <a:gd name="connsiteX3" fmla="*/ 285008 w 724395"/>
              <a:gd name="connsiteY3" fmla="*/ 125555 h 505566"/>
              <a:gd name="connsiteX4" fmla="*/ 285008 w 724395"/>
              <a:gd name="connsiteY4" fmla="*/ 238371 h 505566"/>
              <a:gd name="connsiteX5" fmla="*/ 415636 w 724395"/>
              <a:gd name="connsiteY5" fmla="*/ 232433 h 505566"/>
              <a:gd name="connsiteX6" fmla="*/ 427511 w 724395"/>
              <a:gd name="connsiteY6" fmla="*/ 190870 h 505566"/>
              <a:gd name="connsiteX7" fmla="*/ 724395 w 724395"/>
              <a:gd name="connsiteY7" fmla="*/ 505566 h 50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395" h="505566">
                <a:moveTo>
                  <a:pt x="0" y="149306"/>
                </a:moveTo>
                <a:cubicBezTo>
                  <a:pt x="19792" y="91908"/>
                  <a:pt x="30678" y="34511"/>
                  <a:pt x="47501" y="12740"/>
                </a:cubicBezTo>
                <a:cubicBezTo>
                  <a:pt x="64324" y="-9031"/>
                  <a:pt x="61356" y="-125"/>
                  <a:pt x="100940" y="18677"/>
                </a:cubicBezTo>
                <a:cubicBezTo>
                  <a:pt x="140524" y="37479"/>
                  <a:pt x="254330" y="88939"/>
                  <a:pt x="285008" y="125555"/>
                </a:cubicBezTo>
                <a:cubicBezTo>
                  <a:pt x="315686" y="162171"/>
                  <a:pt x="263237" y="220558"/>
                  <a:pt x="285008" y="238371"/>
                </a:cubicBezTo>
                <a:cubicBezTo>
                  <a:pt x="306779" y="256184"/>
                  <a:pt x="391886" y="240350"/>
                  <a:pt x="415636" y="232433"/>
                </a:cubicBezTo>
                <a:cubicBezTo>
                  <a:pt x="439387" y="224516"/>
                  <a:pt x="376051" y="145348"/>
                  <a:pt x="427511" y="190870"/>
                </a:cubicBezTo>
                <a:cubicBezTo>
                  <a:pt x="478971" y="236392"/>
                  <a:pt x="601683" y="370979"/>
                  <a:pt x="724395" y="50556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0" name="Forma livre 49"/>
          <p:cNvSpPr/>
          <p:nvPr/>
        </p:nvSpPr>
        <p:spPr>
          <a:xfrm>
            <a:off x="14256327" y="9688644"/>
            <a:ext cx="739644" cy="287766"/>
          </a:xfrm>
          <a:custGeom>
            <a:avLst/>
            <a:gdLst>
              <a:gd name="connsiteX0" fmla="*/ 0 w 801584"/>
              <a:gd name="connsiteY0" fmla="*/ 70625 h 148995"/>
              <a:gd name="connsiteX1" fmla="*/ 89065 w 801584"/>
              <a:gd name="connsiteY1" fmla="*/ 147815 h 148995"/>
              <a:gd name="connsiteX2" fmla="*/ 492826 w 801584"/>
              <a:gd name="connsiteY2" fmla="*/ 17186 h 148995"/>
              <a:gd name="connsiteX3" fmla="*/ 801584 w 801584"/>
              <a:gd name="connsiteY3" fmla="*/ 5311 h 148995"/>
              <a:gd name="connsiteX0" fmla="*/ 0 w 801584"/>
              <a:gd name="connsiteY0" fmla="*/ 66214 h 143670"/>
              <a:gd name="connsiteX1" fmla="*/ 89065 w 801584"/>
              <a:gd name="connsiteY1" fmla="*/ 143404 h 143670"/>
              <a:gd name="connsiteX2" fmla="*/ 366506 w 801584"/>
              <a:gd name="connsiteY2" fmla="*/ 43232 h 143670"/>
              <a:gd name="connsiteX3" fmla="*/ 801584 w 801584"/>
              <a:gd name="connsiteY3" fmla="*/ 900 h 143670"/>
              <a:gd name="connsiteX0" fmla="*/ 0 w 801584"/>
              <a:gd name="connsiteY0" fmla="*/ 66214 h 147607"/>
              <a:gd name="connsiteX1" fmla="*/ 26594 w 801584"/>
              <a:gd name="connsiteY1" fmla="*/ 122658 h 147607"/>
              <a:gd name="connsiteX2" fmla="*/ 89065 w 801584"/>
              <a:gd name="connsiteY2" fmla="*/ 143404 h 147607"/>
              <a:gd name="connsiteX3" fmla="*/ 366506 w 801584"/>
              <a:gd name="connsiteY3" fmla="*/ 43232 h 147607"/>
              <a:gd name="connsiteX4" fmla="*/ 801584 w 801584"/>
              <a:gd name="connsiteY4" fmla="*/ 900 h 147607"/>
              <a:gd name="connsiteX0" fmla="*/ 0 w 828178"/>
              <a:gd name="connsiteY0" fmla="*/ 84488 h 147607"/>
              <a:gd name="connsiteX1" fmla="*/ 53188 w 828178"/>
              <a:gd name="connsiteY1" fmla="*/ 122658 h 147607"/>
              <a:gd name="connsiteX2" fmla="*/ 115659 w 828178"/>
              <a:gd name="connsiteY2" fmla="*/ 143404 h 147607"/>
              <a:gd name="connsiteX3" fmla="*/ 393100 w 828178"/>
              <a:gd name="connsiteY3" fmla="*/ 43232 h 147607"/>
              <a:gd name="connsiteX4" fmla="*/ 828178 w 828178"/>
              <a:gd name="connsiteY4" fmla="*/ 900 h 147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178" h="147607">
                <a:moveTo>
                  <a:pt x="0" y="84488"/>
                </a:moveTo>
                <a:cubicBezTo>
                  <a:pt x="4432" y="93895"/>
                  <a:pt x="38344" y="109793"/>
                  <a:pt x="53188" y="122658"/>
                </a:cubicBezTo>
                <a:cubicBezTo>
                  <a:pt x="68032" y="135523"/>
                  <a:pt x="59007" y="156642"/>
                  <a:pt x="115659" y="143404"/>
                </a:cubicBezTo>
                <a:cubicBezTo>
                  <a:pt x="172311" y="130166"/>
                  <a:pt x="274347" y="66983"/>
                  <a:pt x="393100" y="43232"/>
                </a:cubicBezTo>
                <a:cubicBezTo>
                  <a:pt x="511853" y="19481"/>
                  <a:pt x="733175" y="-5038"/>
                  <a:pt x="828178" y="900"/>
                </a:cubicBez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Forma livre 50"/>
          <p:cNvSpPr/>
          <p:nvPr/>
        </p:nvSpPr>
        <p:spPr>
          <a:xfrm>
            <a:off x="14974784" y="9642726"/>
            <a:ext cx="2357252" cy="305901"/>
          </a:xfrm>
          <a:custGeom>
            <a:avLst/>
            <a:gdLst>
              <a:gd name="connsiteX0" fmla="*/ 0 w 2357252"/>
              <a:gd name="connsiteY0" fmla="*/ 35664 h 305901"/>
              <a:gd name="connsiteX1" fmla="*/ 380011 w 2357252"/>
              <a:gd name="connsiteY1" fmla="*/ 38 h 305901"/>
              <a:gd name="connsiteX2" fmla="*/ 754084 w 2357252"/>
              <a:gd name="connsiteY2" fmla="*/ 41601 h 305901"/>
              <a:gd name="connsiteX3" fmla="*/ 979715 w 2357252"/>
              <a:gd name="connsiteY3" fmla="*/ 59414 h 305901"/>
              <a:gd name="connsiteX4" fmla="*/ 1128156 w 2357252"/>
              <a:gd name="connsiteY4" fmla="*/ 100978 h 305901"/>
              <a:gd name="connsiteX5" fmla="*/ 1531917 w 2357252"/>
              <a:gd name="connsiteY5" fmla="*/ 83165 h 305901"/>
              <a:gd name="connsiteX6" fmla="*/ 1650671 w 2357252"/>
              <a:gd name="connsiteY6" fmla="*/ 77227 h 305901"/>
              <a:gd name="connsiteX7" fmla="*/ 1692234 w 2357252"/>
              <a:gd name="connsiteY7" fmla="*/ 77227 h 305901"/>
              <a:gd name="connsiteX8" fmla="*/ 1775361 w 2357252"/>
              <a:gd name="connsiteY8" fmla="*/ 23788 h 305901"/>
              <a:gd name="connsiteX9" fmla="*/ 1905990 w 2357252"/>
              <a:gd name="connsiteY9" fmla="*/ 106916 h 305901"/>
              <a:gd name="connsiteX10" fmla="*/ 2054432 w 2357252"/>
              <a:gd name="connsiteY10" fmla="*/ 207856 h 305901"/>
              <a:gd name="connsiteX11" fmla="*/ 2173185 w 2357252"/>
              <a:gd name="connsiteY11" fmla="*/ 302858 h 305901"/>
              <a:gd name="connsiteX12" fmla="*/ 2357252 w 2357252"/>
              <a:gd name="connsiteY12" fmla="*/ 273170 h 30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57252" h="305901">
                <a:moveTo>
                  <a:pt x="0" y="35664"/>
                </a:moveTo>
                <a:cubicBezTo>
                  <a:pt x="127165" y="17356"/>
                  <a:pt x="254330" y="-951"/>
                  <a:pt x="380011" y="38"/>
                </a:cubicBezTo>
                <a:cubicBezTo>
                  <a:pt x="505692" y="1027"/>
                  <a:pt x="654133" y="31705"/>
                  <a:pt x="754084" y="41601"/>
                </a:cubicBezTo>
                <a:cubicBezTo>
                  <a:pt x="854035" y="51497"/>
                  <a:pt x="917370" y="49518"/>
                  <a:pt x="979715" y="59414"/>
                </a:cubicBezTo>
                <a:cubicBezTo>
                  <a:pt x="1042060" y="69310"/>
                  <a:pt x="1036122" y="97020"/>
                  <a:pt x="1128156" y="100978"/>
                </a:cubicBezTo>
                <a:lnTo>
                  <a:pt x="1531917" y="83165"/>
                </a:lnTo>
                <a:lnTo>
                  <a:pt x="1650671" y="77227"/>
                </a:lnTo>
                <a:cubicBezTo>
                  <a:pt x="1677390" y="76237"/>
                  <a:pt x="1671452" y="86133"/>
                  <a:pt x="1692234" y="77227"/>
                </a:cubicBezTo>
                <a:cubicBezTo>
                  <a:pt x="1713016" y="68321"/>
                  <a:pt x="1739735" y="18840"/>
                  <a:pt x="1775361" y="23788"/>
                </a:cubicBezTo>
                <a:cubicBezTo>
                  <a:pt x="1810987" y="28736"/>
                  <a:pt x="1859478" y="76238"/>
                  <a:pt x="1905990" y="106916"/>
                </a:cubicBezTo>
                <a:cubicBezTo>
                  <a:pt x="1952502" y="137594"/>
                  <a:pt x="2009900" y="175199"/>
                  <a:pt x="2054432" y="207856"/>
                </a:cubicBezTo>
                <a:cubicBezTo>
                  <a:pt x="2098964" y="240513"/>
                  <a:pt x="2122715" y="291972"/>
                  <a:pt x="2173185" y="302858"/>
                </a:cubicBezTo>
                <a:cubicBezTo>
                  <a:pt x="2223655" y="313744"/>
                  <a:pt x="2290453" y="293457"/>
                  <a:pt x="2357252" y="27317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2" name="Forma livre 51"/>
          <p:cNvSpPr/>
          <p:nvPr/>
        </p:nvSpPr>
        <p:spPr>
          <a:xfrm>
            <a:off x="17314223" y="9915896"/>
            <a:ext cx="575954" cy="71959"/>
          </a:xfrm>
          <a:custGeom>
            <a:avLst/>
            <a:gdLst>
              <a:gd name="connsiteX0" fmla="*/ 0 w 575954"/>
              <a:gd name="connsiteY0" fmla="*/ 0 h 71959"/>
              <a:gd name="connsiteX1" fmla="*/ 100941 w 575954"/>
              <a:gd name="connsiteY1" fmla="*/ 29688 h 71959"/>
              <a:gd name="connsiteX2" fmla="*/ 178130 w 575954"/>
              <a:gd name="connsiteY2" fmla="*/ 35626 h 71959"/>
              <a:gd name="connsiteX3" fmla="*/ 302821 w 575954"/>
              <a:gd name="connsiteY3" fmla="*/ 71252 h 71959"/>
              <a:gd name="connsiteX4" fmla="*/ 516577 w 575954"/>
              <a:gd name="connsiteY4" fmla="*/ 59377 h 71959"/>
              <a:gd name="connsiteX5" fmla="*/ 575954 w 575954"/>
              <a:gd name="connsiteY5" fmla="*/ 59377 h 7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954" h="71959">
                <a:moveTo>
                  <a:pt x="0" y="0"/>
                </a:moveTo>
                <a:cubicBezTo>
                  <a:pt x="35626" y="11875"/>
                  <a:pt x="71253" y="23750"/>
                  <a:pt x="100941" y="29688"/>
                </a:cubicBezTo>
                <a:cubicBezTo>
                  <a:pt x="130629" y="35626"/>
                  <a:pt x="144483" y="28699"/>
                  <a:pt x="178130" y="35626"/>
                </a:cubicBezTo>
                <a:cubicBezTo>
                  <a:pt x="211777" y="42553"/>
                  <a:pt x="246413" y="67294"/>
                  <a:pt x="302821" y="71252"/>
                </a:cubicBezTo>
                <a:cubicBezTo>
                  <a:pt x="359229" y="75210"/>
                  <a:pt x="471055" y="61356"/>
                  <a:pt x="516577" y="59377"/>
                </a:cubicBezTo>
                <a:cubicBezTo>
                  <a:pt x="562099" y="57398"/>
                  <a:pt x="569026" y="58387"/>
                  <a:pt x="575954" y="5937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3" name="Forma livre 52"/>
          <p:cNvSpPr/>
          <p:nvPr/>
        </p:nvSpPr>
        <p:spPr>
          <a:xfrm>
            <a:off x="18008930" y="9901437"/>
            <a:ext cx="1149758" cy="358844"/>
          </a:xfrm>
          <a:custGeom>
            <a:avLst/>
            <a:gdLst>
              <a:gd name="connsiteX0" fmla="*/ 0 w 1170001"/>
              <a:gd name="connsiteY0" fmla="*/ 67898 h 358844"/>
              <a:gd name="connsiteX1" fmla="*/ 172192 w 1170001"/>
              <a:gd name="connsiteY1" fmla="*/ 121337 h 358844"/>
              <a:gd name="connsiteX2" fmla="*/ 320634 w 1170001"/>
              <a:gd name="connsiteY2" fmla="*/ 115399 h 358844"/>
              <a:gd name="connsiteX3" fmla="*/ 445325 w 1170001"/>
              <a:gd name="connsiteY3" fmla="*/ 121337 h 358844"/>
              <a:gd name="connsiteX4" fmla="*/ 552202 w 1170001"/>
              <a:gd name="connsiteY4" fmla="*/ 145088 h 358844"/>
              <a:gd name="connsiteX5" fmla="*/ 605641 w 1170001"/>
              <a:gd name="connsiteY5" fmla="*/ 168838 h 358844"/>
              <a:gd name="connsiteX6" fmla="*/ 742208 w 1170001"/>
              <a:gd name="connsiteY6" fmla="*/ 103524 h 358844"/>
              <a:gd name="connsiteX7" fmla="*/ 896587 w 1170001"/>
              <a:gd name="connsiteY7" fmla="*/ 2584 h 358844"/>
              <a:gd name="connsiteX8" fmla="*/ 908462 w 1170001"/>
              <a:gd name="connsiteY8" fmla="*/ 38210 h 358844"/>
              <a:gd name="connsiteX9" fmla="*/ 1027215 w 1170001"/>
              <a:gd name="connsiteY9" fmla="*/ 127275 h 358844"/>
              <a:gd name="connsiteX10" fmla="*/ 1163782 w 1170001"/>
              <a:gd name="connsiteY10" fmla="*/ 305405 h 358844"/>
              <a:gd name="connsiteX11" fmla="*/ 1134093 w 1170001"/>
              <a:gd name="connsiteY11" fmla="*/ 358844 h 358844"/>
              <a:gd name="connsiteX0" fmla="*/ 0 w 1149758"/>
              <a:gd name="connsiteY0" fmla="*/ 67898 h 358844"/>
              <a:gd name="connsiteX1" fmla="*/ 172192 w 1149758"/>
              <a:gd name="connsiteY1" fmla="*/ 121337 h 358844"/>
              <a:gd name="connsiteX2" fmla="*/ 320634 w 1149758"/>
              <a:gd name="connsiteY2" fmla="*/ 115399 h 358844"/>
              <a:gd name="connsiteX3" fmla="*/ 445325 w 1149758"/>
              <a:gd name="connsiteY3" fmla="*/ 121337 h 358844"/>
              <a:gd name="connsiteX4" fmla="*/ 552202 w 1149758"/>
              <a:gd name="connsiteY4" fmla="*/ 145088 h 358844"/>
              <a:gd name="connsiteX5" fmla="*/ 605641 w 1149758"/>
              <a:gd name="connsiteY5" fmla="*/ 168838 h 358844"/>
              <a:gd name="connsiteX6" fmla="*/ 742208 w 1149758"/>
              <a:gd name="connsiteY6" fmla="*/ 103524 h 358844"/>
              <a:gd name="connsiteX7" fmla="*/ 896587 w 1149758"/>
              <a:gd name="connsiteY7" fmla="*/ 2584 h 358844"/>
              <a:gd name="connsiteX8" fmla="*/ 908462 w 1149758"/>
              <a:gd name="connsiteY8" fmla="*/ 38210 h 358844"/>
              <a:gd name="connsiteX9" fmla="*/ 1027215 w 1149758"/>
              <a:gd name="connsiteY9" fmla="*/ 127275 h 358844"/>
              <a:gd name="connsiteX10" fmla="*/ 1134093 w 1149758"/>
              <a:gd name="connsiteY10" fmla="*/ 299467 h 358844"/>
              <a:gd name="connsiteX11" fmla="*/ 1134093 w 1149758"/>
              <a:gd name="connsiteY11" fmla="*/ 358844 h 358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9758" h="358844">
                <a:moveTo>
                  <a:pt x="0" y="67898"/>
                </a:moveTo>
                <a:cubicBezTo>
                  <a:pt x="59376" y="90659"/>
                  <a:pt x="118753" y="113420"/>
                  <a:pt x="172192" y="121337"/>
                </a:cubicBezTo>
                <a:cubicBezTo>
                  <a:pt x="225631" y="129254"/>
                  <a:pt x="275112" y="115399"/>
                  <a:pt x="320634" y="115399"/>
                </a:cubicBezTo>
                <a:cubicBezTo>
                  <a:pt x="366156" y="115399"/>
                  <a:pt x="406730" y="116389"/>
                  <a:pt x="445325" y="121337"/>
                </a:cubicBezTo>
                <a:cubicBezTo>
                  <a:pt x="483920" y="126285"/>
                  <a:pt x="525483" y="137171"/>
                  <a:pt x="552202" y="145088"/>
                </a:cubicBezTo>
                <a:cubicBezTo>
                  <a:pt x="578921" y="153005"/>
                  <a:pt x="573973" y="175765"/>
                  <a:pt x="605641" y="168838"/>
                </a:cubicBezTo>
                <a:cubicBezTo>
                  <a:pt x="637309" y="161911"/>
                  <a:pt x="693717" y="131233"/>
                  <a:pt x="742208" y="103524"/>
                </a:cubicBezTo>
                <a:cubicBezTo>
                  <a:pt x="790699" y="75815"/>
                  <a:pt x="868878" y="13470"/>
                  <a:pt x="896587" y="2584"/>
                </a:cubicBezTo>
                <a:cubicBezTo>
                  <a:pt x="924296" y="-8302"/>
                  <a:pt x="886691" y="17428"/>
                  <a:pt x="908462" y="38210"/>
                </a:cubicBezTo>
                <a:cubicBezTo>
                  <a:pt x="930233" y="58992"/>
                  <a:pt x="989610" y="83732"/>
                  <a:pt x="1027215" y="127275"/>
                </a:cubicBezTo>
                <a:cubicBezTo>
                  <a:pt x="1064820" y="170818"/>
                  <a:pt x="1116280" y="260872"/>
                  <a:pt x="1134093" y="299467"/>
                </a:cubicBezTo>
                <a:cubicBezTo>
                  <a:pt x="1151906" y="338062"/>
                  <a:pt x="1157844" y="351422"/>
                  <a:pt x="1134093" y="35884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5" name="Forma livre 54"/>
          <p:cNvSpPr/>
          <p:nvPr/>
        </p:nvSpPr>
        <p:spPr>
          <a:xfrm>
            <a:off x="5308270" y="5973288"/>
            <a:ext cx="1466603" cy="1243413"/>
          </a:xfrm>
          <a:custGeom>
            <a:avLst/>
            <a:gdLst>
              <a:gd name="connsiteX0" fmla="*/ 0 w 1466603"/>
              <a:gd name="connsiteY0" fmla="*/ 1151907 h 1243413"/>
              <a:gd name="connsiteX1" fmla="*/ 47501 w 1466603"/>
              <a:gd name="connsiteY1" fmla="*/ 1199408 h 1243413"/>
              <a:gd name="connsiteX2" fmla="*/ 166255 w 1466603"/>
              <a:gd name="connsiteY2" fmla="*/ 1205346 h 1243413"/>
              <a:gd name="connsiteX3" fmla="*/ 308759 w 1466603"/>
              <a:gd name="connsiteY3" fmla="*/ 1205346 h 1243413"/>
              <a:gd name="connsiteX4" fmla="*/ 480951 w 1466603"/>
              <a:gd name="connsiteY4" fmla="*/ 1211283 h 1243413"/>
              <a:gd name="connsiteX5" fmla="*/ 659081 w 1466603"/>
              <a:gd name="connsiteY5" fmla="*/ 1211283 h 1243413"/>
              <a:gd name="connsiteX6" fmla="*/ 760021 w 1466603"/>
              <a:gd name="connsiteY6" fmla="*/ 1217221 h 1243413"/>
              <a:gd name="connsiteX7" fmla="*/ 825335 w 1466603"/>
              <a:gd name="connsiteY7" fmla="*/ 1240972 h 1243413"/>
              <a:gd name="connsiteX8" fmla="*/ 813460 w 1466603"/>
              <a:gd name="connsiteY8" fmla="*/ 1223159 h 1243413"/>
              <a:gd name="connsiteX9" fmla="*/ 872836 w 1466603"/>
              <a:gd name="connsiteY9" fmla="*/ 1068780 h 1243413"/>
              <a:gd name="connsiteX10" fmla="*/ 914400 w 1466603"/>
              <a:gd name="connsiteY10" fmla="*/ 884712 h 1243413"/>
              <a:gd name="connsiteX11" fmla="*/ 950026 w 1466603"/>
              <a:gd name="connsiteY11" fmla="*/ 765959 h 1243413"/>
              <a:gd name="connsiteX12" fmla="*/ 961901 w 1466603"/>
              <a:gd name="connsiteY12" fmla="*/ 682831 h 1243413"/>
              <a:gd name="connsiteX13" fmla="*/ 1086592 w 1466603"/>
              <a:gd name="connsiteY13" fmla="*/ 546265 h 1243413"/>
              <a:gd name="connsiteX14" fmla="*/ 1199408 w 1466603"/>
              <a:gd name="connsiteY14" fmla="*/ 385948 h 1243413"/>
              <a:gd name="connsiteX15" fmla="*/ 1300348 w 1466603"/>
              <a:gd name="connsiteY15" fmla="*/ 273133 h 1243413"/>
              <a:gd name="connsiteX16" fmla="*/ 1401288 w 1466603"/>
              <a:gd name="connsiteY16" fmla="*/ 112816 h 1243413"/>
              <a:gd name="connsiteX17" fmla="*/ 1466603 w 1466603"/>
              <a:gd name="connsiteY17" fmla="*/ 0 h 124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66603" h="1243413">
                <a:moveTo>
                  <a:pt x="0" y="1151907"/>
                </a:moveTo>
                <a:cubicBezTo>
                  <a:pt x="9896" y="1171204"/>
                  <a:pt x="19792" y="1190502"/>
                  <a:pt x="47501" y="1199408"/>
                </a:cubicBezTo>
                <a:cubicBezTo>
                  <a:pt x="75210" y="1208315"/>
                  <a:pt x="122712" y="1204356"/>
                  <a:pt x="166255" y="1205346"/>
                </a:cubicBezTo>
                <a:cubicBezTo>
                  <a:pt x="209798" y="1206336"/>
                  <a:pt x="256310" y="1204357"/>
                  <a:pt x="308759" y="1205346"/>
                </a:cubicBezTo>
                <a:cubicBezTo>
                  <a:pt x="361208" y="1206336"/>
                  <a:pt x="422564" y="1210294"/>
                  <a:pt x="480951" y="1211283"/>
                </a:cubicBezTo>
                <a:cubicBezTo>
                  <a:pt x="539338" y="1212273"/>
                  <a:pt x="612569" y="1210293"/>
                  <a:pt x="659081" y="1211283"/>
                </a:cubicBezTo>
                <a:cubicBezTo>
                  <a:pt x="705593" y="1212273"/>
                  <a:pt x="732312" y="1212273"/>
                  <a:pt x="760021" y="1217221"/>
                </a:cubicBezTo>
                <a:cubicBezTo>
                  <a:pt x="787730" y="1222169"/>
                  <a:pt x="816429" y="1239982"/>
                  <a:pt x="825335" y="1240972"/>
                </a:cubicBezTo>
                <a:cubicBezTo>
                  <a:pt x="834242" y="1241962"/>
                  <a:pt x="805543" y="1251858"/>
                  <a:pt x="813460" y="1223159"/>
                </a:cubicBezTo>
                <a:cubicBezTo>
                  <a:pt x="821377" y="1194460"/>
                  <a:pt x="856013" y="1125188"/>
                  <a:pt x="872836" y="1068780"/>
                </a:cubicBezTo>
                <a:cubicBezTo>
                  <a:pt x="889659" y="1012372"/>
                  <a:pt x="901535" y="935182"/>
                  <a:pt x="914400" y="884712"/>
                </a:cubicBezTo>
                <a:cubicBezTo>
                  <a:pt x="927265" y="834242"/>
                  <a:pt x="942109" y="799606"/>
                  <a:pt x="950026" y="765959"/>
                </a:cubicBezTo>
                <a:cubicBezTo>
                  <a:pt x="957943" y="732312"/>
                  <a:pt x="939140" y="719447"/>
                  <a:pt x="961901" y="682831"/>
                </a:cubicBezTo>
                <a:cubicBezTo>
                  <a:pt x="984662" y="646215"/>
                  <a:pt x="1047008" y="595745"/>
                  <a:pt x="1086592" y="546265"/>
                </a:cubicBezTo>
                <a:cubicBezTo>
                  <a:pt x="1126176" y="496785"/>
                  <a:pt x="1163782" y="431470"/>
                  <a:pt x="1199408" y="385948"/>
                </a:cubicBezTo>
                <a:cubicBezTo>
                  <a:pt x="1235034" y="340426"/>
                  <a:pt x="1266701" y="318655"/>
                  <a:pt x="1300348" y="273133"/>
                </a:cubicBezTo>
                <a:cubicBezTo>
                  <a:pt x="1333995" y="227611"/>
                  <a:pt x="1373579" y="158338"/>
                  <a:pt x="1401288" y="112816"/>
                </a:cubicBezTo>
                <a:cubicBezTo>
                  <a:pt x="1428997" y="67294"/>
                  <a:pt x="1451759" y="20782"/>
                  <a:pt x="1466603"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Forma livre 55"/>
          <p:cNvSpPr/>
          <p:nvPr/>
        </p:nvSpPr>
        <p:spPr>
          <a:xfrm>
            <a:off x="6881751" y="5664530"/>
            <a:ext cx="267194" cy="237506"/>
          </a:xfrm>
          <a:custGeom>
            <a:avLst/>
            <a:gdLst>
              <a:gd name="connsiteX0" fmla="*/ 0 w 267194"/>
              <a:gd name="connsiteY0" fmla="*/ 237506 h 237506"/>
              <a:gd name="connsiteX1" fmla="*/ 267194 w 267194"/>
              <a:gd name="connsiteY1" fmla="*/ 0 h 237506"/>
            </a:gdLst>
            <a:ahLst/>
            <a:cxnLst>
              <a:cxn ang="0">
                <a:pos x="connsiteX0" y="connsiteY0"/>
              </a:cxn>
              <a:cxn ang="0">
                <a:pos x="connsiteX1" y="connsiteY1"/>
              </a:cxn>
            </a:cxnLst>
            <a:rect l="l" t="t" r="r" b="b"/>
            <a:pathLst>
              <a:path w="267194" h="237506">
                <a:moveTo>
                  <a:pt x="0" y="237506"/>
                </a:moveTo>
                <a:lnTo>
                  <a:pt x="267194"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Forma livre 56"/>
          <p:cNvSpPr/>
          <p:nvPr/>
        </p:nvSpPr>
        <p:spPr>
          <a:xfrm>
            <a:off x="7146326" y="5397335"/>
            <a:ext cx="252001" cy="267195"/>
          </a:xfrm>
          <a:custGeom>
            <a:avLst/>
            <a:gdLst>
              <a:gd name="connsiteX0" fmla="*/ 8557 w 252001"/>
              <a:gd name="connsiteY0" fmla="*/ 267195 h 267195"/>
              <a:gd name="connsiteX1" fmla="*/ 20432 w 252001"/>
              <a:gd name="connsiteY1" fmla="*/ 207818 h 267195"/>
              <a:gd name="connsiteX2" fmla="*/ 186687 w 252001"/>
              <a:gd name="connsiteY2" fmla="*/ 71252 h 267195"/>
              <a:gd name="connsiteX3" fmla="*/ 252001 w 252001"/>
              <a:gd name="connsiteY3" fmla="*/ 0 h 267195"/>
            </a:gdLst>
            <a:ahLst/>
            <a:cxnLst>
              <a:cxn ang="0">
                <a:pos x="connsiteX0" y="connsiteY0"/>
              </a:cxn>
              <a:cxn ang="0">
                <a:pos x="connsiteX1" y="connsiteY1"/>
              </a:cxn>
              <a:cxn ang="0">
                <a:pos x="connsiteX2" y="connsiteY2"/>
              </a:cxn>
              <a:cxn ang="0">
                <a:pos x="connsiteX3" y="connsiteY3"/>
              </a:cxn>
            </a:cxnLst>
            <a:rect l="l" t="t" r="r" b="b"/>
            <a:pathLst>
              <a:path w="252001" h="267195">
                <a:moveTo>
                  <a:pt x="8557" y="267195"/>
                </a:moveTo>
                <a:cubicBezTo>
                  <a:pt x="-350" y="253835"/>
                  <a:pt x="-9256" y="240475"/>
                  <a:pt x="20432" y="207818"/>
                </a:cubicBezTo>
                <a:cubicBezTo>
                  <a:pt x="50120" y="175161"/>
                  <a:pt x="148092" y="105888"/>
                  <a:pt x="186687" y="71252"/>
                </a:cubicBezTo>
                <a:cubicBezTo>
                  <a:pt x="225282" y="36616"/>
                  <a:pt x="238641" y="18308"/>
                  <a:pt x="252001" y="0"/>
                </a:cubicBez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Forma livre 58"/>
          <p:cNvSpPr/>
          <p:nvPr/>
        </p:nvSpPr>
        <p:spPr>
          <a:xfrm>
            <a:off x="7379328" y="4857008"/>
            <a:ext cx="529638" cy="552202"/>
          </a:xfrm>
          <a:custGeom>
            <a:avLst/>
            <a:gdLst>
              <a:gd name="connsiteX0" fmla="*/ 1186 w 529638"/>
              <a:gd name="connsiteY0" fmla="*/ 552202 h 552202"/>
              <a:gd name="connsiteX1" fmla="*/ 36812 w 529638"/>
              <a:gd name="connsiteY1" fmla="*/ 498763 h 552202"/>
              <a:gd name="connsiteX2" fmla="*/ 244630 w 529638"/>
              <a:gd name="connsiteY2" fmla="*/ 344384 h 552202"/>
              <a:gd name="connsiteX3" fmla="*/ 292132 w 529638"/>
              <a:gd name="connsiteY3" fmla="*/ 249382 h 552202"/>
              <a:gd name="connsiteX4" fmla="*/ 381197 w 529638"/>
              <a:gd name="connsiteY4" fmla="*/ 130628 h 552202"/>
              <a:gd name="connsiteX5" fmla="*/ 494012 w 529638"/>
              <a:gd name="connsiteY5" fmla="*/ 112815 h 552202"/>
              <a:gd name="connsiteX6" fmla="*/ 529638 w 529638"/>
              <a:gd name="connsiteY6" fmla="*/ 0 h 55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638" h="552202">
                <a:moveTo>
                  <a:pt x="1186" y="552202"/>
                </a:moveTo>
                <a:cubicBezTo>
                  <a:pt x="-1288" y="542800"/>
                  <a:pt x="-3762" y="533399"/>
                  <a:pt x="36812" y="498763"/>
                </a:cubicBezTo>
                <a:cubicBezTo>
                  <a:pt x="77386" y="464127"/>
                  <a:pt x="202077" y="385947"/>
                  <a:pt x="244630" y="344384"/>
                </a:cubicBezTo>
                <a:cubicBezTo>
                  <a:pt x="287183" y="302821"/>
                  <a:pt x="269371" y="285008"/>
                  <a:pt x="292132" y="249382"/>
                </a:cubicBezTo>
                <a:cubicBezTo>
                  <a:pt x="314893" y="213756"/>
                  <a:pt x="347550" y="153389"/>
                  <a:pt x="381197" y="130628"/>
                </a:cubicBezTo>
                <a:cubicBezTo>
                  <a:pt x="414844" y="107867"/>
                  <a:pt x="469272" y="134586"/>
                  <a:pt x="494012" y="112815"/>
                </a:cubicBezTo>
                <a:cubicBezTo>
                  <a:pt x="518752" y="91044"/>
                  <a:pt x="524195" y="45522"/>
                  <a:pt x="529638"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0" name="Forma livre 59"/>
          <p:cNvSpPr/>
          <p:nvPr/>
        </p:nvSpPr>
        <p:spPr>
          <a:xfrm>
            <a:off x="9874250" y="8737600"/>
            <a:ext cx="584200" cy="2146300"/>
          </a:xfrm>
          <a:custGeom>
            <a:avLst/>
            <a:gdLst>
              <a:gd name="connsiteX0" fmla="*/ 0 w 584200"/>
              <a:gd name="connsiteY0" fmla="*/ 2146300 h 2146300"/>
              <a:gd name="connsiteX1" fmla="*/ 57150 w 584200"/>
              <a:gd name="connsiteY1" fmla="*/ 2082800 h 2146300"/>
              <a:gd name="connsiteX2" fmla="*/ 50800 w 584200"/>
              <a:gd name="connsiteY2" fmla="*/ 2032000 h 2146300"/>
              <a:gd name="connsiteX3" fmla="*/ 63500 w 584200"/>
              <a:gd name="connsiteY3" fmla="*/ 1981200 h 2146300"/>
              <a:gd name="connsiteX4" fmla="*/ 82550 w 584200"/>
              <a:gd name="connsiteY4" fmla="*/ 1898650 h 2146300"/>
              <a:gd name="connsiteX5" fmla="*/ 82550 w 584200"/>
              <a:gd name="connsiteY5" fmla="*/ 1727200 h 2146300"/>
              <a:gd name="connsiteX6" fmla="*/ 107950 w 584200"/>
              <a:gd name="connsiteY6" fmla="*/ 1625600 h 2146300"/>
              <a:gd name="connsiteX7" fmla="*/ 76200 w 584200"/>
              <a:gd name="connsiteY7" fmla="*/ 1555750 h 2146300"/>
              <a:gd name="connsiteX8" fmla="*/ 69850 w 584200"/>
              <a:gd name="connsiteY8" fmla="*/ 1524000 h 2146300"/>
              <a:gd name="connsiteX9" fmla="*/ 184150 w 584200"/>
              <a:gd name="connsiteY9" fmla="*/ 1308100 h 2146300"/>
              <a:gd name="connsiteX10" fmla="*/ 196850 w 584200"/>
              <a:gd name="connsiteY10" fmla="*/ 1219200 h 2146300"/>
              <a:gd name="connsiteX11" fmla="*/ 196850 w 584200"/>
              <a:gd name="connsiteY11" fmla="*/ 1174750 h 2146300"/>
              <a:gd name="connsiteX12" fmla="*/ 323850 w 584200"/>
              <a:gd name="connsiteY12" fmla="*/ 984250 h 2146300"/>
              <a:gd name="connsiteX13" fmla="*/ 374650 w 584200"/>
              <a:gd name="connsiteY13" fmla="*/ 850900 h 2146300"/>
              <a:gd name="connsiteX14" fmla="*/ 374650 w 584200"/>
              <a:gd name="connsiteY14" fmla="*/ 717550 h 2146300"/>
              <a:gd name="connsiteX15" fmla="*/ 412750 w 584200"/>
              <a:gd name="connsiteY15" fmla="*/ 590550 h 2146300"/>
              <a:gd name="connsiteX16" fmla="*/ 476250 w 584200"/>
              <a:gd name="connsiteY16" fmla="*/ 400050 h 2146300"/>
              <a:gd name="connsiteX17" fmla="*/ 476250 w 584200"/>
              <a:gd name="connsiteY17" fmla="*/ 279400 h 2146300"/>
              <a:gd name="connsiteX18" fmla="*/ 565150 w 584200"/>
              <a:gd name="connsiteY18" fmla="*/ 171450 h 2146300"/>
              <a:gd name="connsiteX19" fmla="*/ 584200 w 584200"/>
              <a:gd name="connsiteY19" fmla="*/ 0 h 2146300"/>
              <a:gd name="connsiteX20" fmla="*/ 584200 w 584200"/>
              <a:gd name="connsiteY20" fmla="*/ 0 h 2146300"/>
              <a:gd name="connsiteX0" fmla="*/ 0 w 584200"/>
              <a:gd name="connsiteY0" fmla="*/ 2146300 h 2146300"/>
              <a:gd name="connsiteX1" fmla="*/ 57150 w 584200"/>
              <a:gd name="connsiteY1" fmla="*/ 2082800 h 2146300"/>
              <a:gd name="connsiteX2" fmla="*/ 50800 w 584200"/>
              <a:gd name="connsiteY2" fmla="*/ 2032000 h 2146300"/>
              <a:gd name="connsiteX3" fmla="*/ 63500 w 584200"/>
              <a:gd name="connsiteY3" fmla="*/ 1981200 h 2146300"/>
              <a:gd name="connsiteX4" fmla="*/ 82550 w 584200"/>
              <a:gd name="connsiteY4" fmla="*/ 1898650 h 2146300"/>
              <a:gd name="connsiteX5" fmla="*/ 82550 w 584200"/>
              <a:gd name="connsiteY5" fmla="*/ 1727200 h 2146300"/>
              <a:gd name="connsiteX6" fmla="*/ 107950 w 584200"/>
              <a:gd name="connsiteY6" fmla="*/ 1625600 h 2146300"/>
              <a:gd name="connsiteX7" fmla="*/ 76200 w 584200"/>
              <a:gd name="connsiteY7" fmla="*/ 1555750 h 2146300"/>
              <a:gd name="connsiteX8" fmla="*/ 69850 w 584200"/>
              <a:gd name="connsiteY8" fmla="*/ 1524000 h 2146300"/>
              <a:gd name="connsiteX9" fmla="*/ 184150 w 584200"/>
              <a:gd name="connsiteY9" fmla="*/ 1308100 h 2146300"/>
              <a:gd name="connsiteX10" fmla="*/ 196850 w 584200"/>
              <a:gd name="connsiteY10" fmla="*/ 1219200 h 2146300"/>
              <a:gd name="connsiteX11" fmla="*/ 196850 w 584200"/>
              <a:gd name="connsiteY11" fmla="*/ 1174750 h 2146300"/>
              <a:gd name="connsiteX12" fmla="*/ 323850 w 584200"/>
              <a:gd name="connsiteY12" fmla="*/ 984250 h 2146300"/>
              <a:gd name="connsiteX13" fmla="*/ 374650 w 584200"/>
              <a:gd name="connsiteY13" fmla="*/ 850900 h 2146300"/>
              <a:gd name="connsiteX14" fmla="*/ 374650 w 584200"/>
              <a:gd name="connsiteY14" fmla="*/ 717550 h 2146300"/>
              <a:gd name="connsiteX15" fmla="*/ 412750 w 584200"/>
              <a:gd name="connsiteY15" fmla="*/ 590550 h 2146300"/>
              <a:gd name="connsiteX16" fmla="*/ 476250 w 584200"/>
              <a:gd name="connsiteY16" fmla="*/ 400050 h 2146300"/>
              <a:gd name="connsiteX17" fmla="*/ 476250 w 584200"/>
              <a:gd name="connsiteY17" fmla="*/ 279400 h 2146300"/>
              <a:gd name="connsiteX18" fmla="*/ 546100 w 584200"/>
              <a:gd name="connsiteY18" fmla="*/ 158750 h 2146300"/>
              <a:gd name="connsiteX19" fmla="*/ 584200 w 584200"/>
              <a:gd name="connsiteY19" fmla="*/ 0 h 2146300"/>
              <a:gd name="connsiteX20" fmla="*/ 584200 w 584200"/>
              <a:gd name="connsiteY20" fmla="*/ 0 h 214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4200" h="2146300">
                <a:moveTo>
                  <a:pt x="0" y="2146300"/>
                </a:moveTo>
                <a:cubicBezTo>
                  <a:pt x="24341" y="2124075"/>
                  <a:pt x="48683" y="2101850"/>
                  <a:pt x="57150" y="2082800"/>
                </a:cubicBezTo>
                <a:cubicBezTo>
                  <a:pt x="65617" y="2063750"/>
                  <a:pt x="49742" y="2048933"/>
                  <a:pt x="50800" y="2032000"/>
                </a:cubicBezTo>
                <a:cubicBezTo>
                  <a:pt x="51858" y="2015067"/>
                  <a:pt x="58208" y="2003425"/>
                  <a:pt x="63500" y="1981200"/>
                </a:cubicBezTo>
                <a:cubicBezTo>
                  <a:pt x="68792" y="1958975"/>
                  <a:pt x="79375" y="1940983"/>
                  <a:pt x="82550" y="1898650"/>
                </a:cubicBezTo>
                <a:cubicBezTo>
                  <a:pt x="85725" y="1856317"/>
                  <a:pt x="78317" y="1772708"/>
                  <a:pt x="82550" y="1727200"/>
                </a:cubicBezTo>
                <a:cubicBezTo>
                  <a:pt x="86783" y="1681692"/>
                  <a:pt x="109008" y="1654175"/>
                  <a:pt x="107950" y="1625600"/>
                </a:cubicBezTo>
                <a:cubicBezTo>
                  <a:pt x="106892" y="1597025"/>
                  <a:pt x="82550" y="1572683"/>
                  <a:pt x="76200" y="1555750"/>
                </a:cubicBezTo>
                <a:cubicBezTo>
                  <a:pt x="69850" y="1538817"/>
                  <a:pt x="51858" y="1565275"/>
                  <a:pt x="69850" y="1524000"/>
                </a:cubicBezTo>
                <a:cubicBezTo>
                  <a:pt x="87842" y="1482725"/>
                  <a:pt x="162983" y="1358900"/>
                  <a:pt x="184150" y="1308100"/>
                </a:cubicBezTo>
                <a:cubicBezTo>
                  <a:pt x="205317" y="1257300"/>
                  <a:pt x="194733" y="1241425"/>
                  <a:pt x="196850" y="1219200"/>
                </a:cubicBezTo>
                <a:cubicBezTo>
                  <a:pt x="198967" y="1196975"/>
                  <a:pt x="175683" y="1213908"/>
                  <a:pt x="196850" y="1174750"/>
                </a:cubicBezTo>
                <a:cubicBezTo>
                  <a:pt x="218017" y="1135592"/>
                  <a:pt x="294217" y="1038225"/>
                  <a:pt x="323850" y="984250"/>
                </a:cubicBezTo>
                <a:cubicBezTo>
                  <a:pt x="353483" y="930275"/>
                  <a:pt x="366183" y="895350"/>
                  <a:pt x="374650" y="850900"/>
                </a:cubicBezTo>
                <a:cubicBezTo>
                  <a:pt x="383117" y="806450"/>
                  <a:pt x="368300" y="760942"/>
                  <a:pt x="374650" y="717550"/>
                </a:cubicBezTo>
                <a:cubicBezTo>
                  <a:pt x="381000" y="674158"/>
                  <a:pt x="395817" y="643467"/>
                  <a:pt x="412750" y="590550"/>
                </a:cubicBezTo>
                <a:cubicBezTo>
                  <a:pt x="429683" y="537633"/>
                  <a:pt x="465667" y="451908"/>
                  <a:pt x="476250" y="400050"/>
                </a:cubicBezTo>
                <a:cubicBezTo>
                  <a:pt x="486833" y="348192"/>
                  <a:pt x="464608" y="319617"/>
                  <a:pt x="476250" y="279400"/>
                </a:cubicBezTo>
                <a:cubicBezTo>
                  <a:pt x="487892" y="239183"/>
                  <a:pt x="528108" y="205317"/>
                  <a:pt x="546100" y="158750"/>
                </a:cubicBezTo>
                <a:cubicBezTo>
                  <a:pt x="564092" y="112183"/>
                  <a:pt x="577850" y="26458"/>
                  <a:pt x="584200" y="0"/>
                </a:cubicBezTo>
                <a:lnTo>
                  <a:pt x="584200"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9" name="Forma livre 278"/>
          <p:cNvSpPr/>
          <p:nvPr/>
        </p:nvSpPr>
        <p:spPr>
          <a:xfrm>
            <a:off x="5803900" y="7870521"/>
            <a:ext cx="450850" cy="587679"/>
          </a:xfrm>
          <a:custGeom>
            <a:avLst/>
            <a:gdLst>
              <a:gd name="connsiteX0" fmla="*/ 0 w 450850"/>
              <a:gd name="connsiteY0" fmla="*/ 3479 h 587679"/>
              <a:gd name="connsiteX1" fmla="*/ 152400 w 450850"/>
              <a:gd name="connsiteY1" fmla="*/ 9829 h 587679"/>
              <a:gd name="connsiteX2" fmla="*/ 209550 w 450850"/>
              <a:gd name="connsiteY2" fmla="*/ 3479 h 587679"/>
              <a:gd name="connsiteX3" fmla="*/ 247650 w 450850"/>
              <a:gd name="connsiteY3" fmla="*/ 73329 h 587679"/>
              <a:gd name="connsiteX4" fmla="*/ 260350 w 450850"/>
              <a:gd name="connsiteY4" fmla="*/ 149529 h 587679"/>
              <a:gd name="connsiteX5" fmla="*/ 298450 w 450850"/>
              <a:gd name="connsiteY5" fmla="*/ 162229 h 587679"/>
              <a:gd name="connsiteX6" fmla="*/ 361950 w 450850"/>
              <a:gd name="connsiteY6" fmla="*/ 193979 h 587679"/>
              <a:gd name="connsiteX7" fmla="*/ 387350 w 450850"/>
              <a:gd name="connsiteY7" fmla="*/ 263829 h 587679"/>
              <a:gd name="connsiteX8" fmla="*/ 431800 w 450850"/>
              <a:gd name="connsiteY8" fmla="*/ 397179 h 587679"/>
              <a:gd name="connsiteX9" fmla="*/ 431800 w 450850"/>
              <a:gd name="connsiteY9" fmla="*/ 473379 h 587679"/>
              <a:gd name="connsiteX10" fmla="*/ 450850 w 450850"/>
              <a:gd name="connsiteY10" fmla="*/ 587679 h 58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0850" h="587679">
                <a:moveTo>
                  <a:pt x="0" y="3479"/>
                </a:moveTo>
                <a:cubicBezTo>
                  <a:pt x="58737" y="6654"/>
                  <a:pt x="117475" y="9829"/>
                  <a:pt x="152400" y="9829"/>
                </a:cubicBezTo>
                <a:cubicBezTo>
                  <a:pt x="187325" y="9829"/>
                  <a:pt x="193675" y="-7104"/>
                  <a:pt x="209550" y="3479"/>
                </a:cubicBezTo>
                <a:cubicBezTo>
                  <a:pt x="225425" y="14062"/>
                  <a:pt x="239183" y="48987"/>
                  <a:pt x="247650" y="73329"/>
                </a:cubicBezTo>
                <a:cubicBezTo>
                  <a:pt x="256117" y="97671"/>
                  <a:pt x="251883" y="134712"/>
                  <a:pt x="260350" y="149529"/>
                </a:cubicBezTo>
                <a:cubicBezTo>
                  <a:pt x="268817" y="164346"/>
                  <a:pt x="281517" y="154821"/>
                  <a:pt x="298450" y="162229"/>
                </a:cubicBezTo>
                <a:cubicBezTo>
                  <a:pt x="315383" y="169637"/>
                  <a:pt x="347133" y="177046"/>
                  <a:pt x="361950" y="193979"/>
                </a:cubicBezTo>
                <a:cubicBezTo>
                  <a:pt x="376767" y="210912"/>
                  <a:pt x="375708" y="229962"/>
                  <a:pt x="387350" y="263829"/>
                </a:cubicBezTo>
                <a:cubicBezTo>
                  <a:pt x="398992" y="297696"/>
                  <a:pt x="424392" y="362254"/>
                  <a:pt x="431800" y="397179"/>
                </a:cubicBezTo>
                <a:cubicBezTo>
                  <a:pt x="439208" y="432104"/>
                  <a:pt x="428625" y="441629"/>
                  <a:pt x="431800" y="473379"/>
                </a:cubicBezTo>
                <a:cubicBezTo>
                  <a:pt x="434975" y="505129"/>
                  <a:pt x="442912" y="546404"/>
                  <a:pt x="450850" y="58767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0" name="Forma livre 279"/>
          <p:cNvSpPr/>
          <p:nvPr/>
        </p:nvSpPr>
        <p:spPr>
          <a:xfrm>
            <a:off x="6280150" y="8528050"/>
            <a:ext cx="336550" cy="279400"/>
          </a:xfrm>
          <a:custGeom>
            <a:avLst/>
            <a:gdLst>
              <a:gd name="connsiteX0" fmla="*/ 0 w 336550"/>
              <a:gd name="connsiteY0" fmla="*/ 0 h 279400"/>
              <a:gd name="connsiteX1" fmla="*/ 76200 w 336550"/>
              <a:gd name="connsiteY1" fmla="*/ 63500 h 279400"/>
              <a:gd name="connsiteX2" fmla="*/ 177800 w 336550"/>
              <a:gd name="connsiteY2" fmla="*/ 133350 h 279400"/>
              <a:gd name="connsiteX3" fmla="*/ 260350 w 336550"/>
              <a:gd name="connsiteY3" fmla="*/ 209550 h 279400"/>
              <a:gd name="connsiteX4" fmla="*/ 336550 w 336550"/>
              <a:gd name="connsiteY4" fmla="*/ 279400 h 27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0" h="279400">
                <a:moveTo>
                  <a:pt x="0" y="0"/>
                </a:moveTo>
                <a:cubicBezTo>
                  <a:pt x="23283" y="20637"/>
                  <a:pt x="46567" y="41275"/>
                  <a:pt x="76200" y="63500"/>
                </a:cubicBezTo>
                <a:cubicBezTo>
                  <a:pt x="105833" y="85725"/>
                  <a:pt x="147108" y="109008"/>
                  <a:pt x="177800" y="133350"/>
                </a:cubicBezTo>
                <a:cubicBezTo>
                  <a:pt x="208492" y="157692"/>
                  <a:pt x="260350" y="209550"/>
                  <a:pt x="260350" y="209550"/>
                </a:cubicBezTo>
                <a:lnTo>
                  <a:pt x="336550" y="27940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1" name="Forma livre 280"/>
          <p:cNvSpPr/>
          <p:nvPr/>
        </p:nvSpPr>
        <p:spPr>
          <a:xfrm>
            <a:off x="6699250" y="8902700"/>
            <a:ext cx="1079500" cy="1003300"/>
          </a:xfrm>
          <a:custGeom>
            <a:avLst/>
            <a:gdLst>
              <a:gd name="connsiteX0" fmla="*/ 1079500 w 1079500"/>
              <a:gd name="connsiteY0" fmla="*/ 1003300 h 1003300"/>
              <a:gd name="connsiteX1" fmla="*/ 1028700 w 1079500"/>
              <a:gd name="connsiteY1" fmla="*/ 939800 h 1003300"/>
              <a:gd name="connsiteX2" fmla="*/ 1035050 w 1079500"/>
              <a:gd name="connsiteY2" fmla="*/ 895350 h 1003300"/>
              <a:gd name="connsiteX3" fmla="*/ 990600 w 1079500"/>
              <a:gd name="connsiteY3" fmla="*/ 876300 h 1003300"/>
              <a:gd name="connsiteX4" fmla="*/ 927100 w 1079500"/>
              <a:gd name="connsiteY4" fmla="*/ 863600 h 1003300"/>
              <a:gd name="connsiteX5" fmla="*/ 908050 w 1079500"/>
              <a:gd name="connsiteY5" fmla="*/ 793750 h 1003300"/>
              <a:gd name="connsiteX6" fmla="*/ 895350 w 1079500"/>
              <a:gd name="connsiteY6" fmla="*/ 717550 h 1003300"/>
              <a:gd name="connsiteX7" fmla="*/ 831850 w 1079500"/>
              <a:gd name="connsiteY7" fmla="*/ 647700 h 1003300"/>
              <a:gd name="connsiteX8" fmla="*/ 812800 w 1079500"/>
              <a:gd name="connsiteY8" fmla="*/ 577850 h 1003300"/>
              <a:gd name="connsiteX9" fmla="*/ 742950 w 1079500"/>
              <a:gd name="connsiteY9" fmla="*/ 527050 h 1003300"/>
              <a:gd name="connsiteX10" fmla="*/ 647700 w 1079500"/>
              <a:gd name="connsiteY10" fmla="*/ 508000 h 1003300"/>
              <a:gd name="connsiteX11" fmla="*/ 558800 w 1079500"/>
              <a:gd name="connsiteY11" fmla="*/ 501650 h 1003300"/>
              <a:gd name="connsiteX12" fmla="*/ 501650 w 1079500"/>
              <a:gd name="connsiteY12" fmla="*/ 438150 h 1003300"/>
              <a:gd name="connsiteX13" fmla="*/ 457200 w 1079500"/>
              <a:gd name="connsiteY13" fmla="*/ 400050 h 1003300"/>
              <a:gd name="connsiteX14" fmla="*/ 406400 w 1079500"/>
              <a:gd name="connsiteY14" fmla="*/ 387350 h 1003300"/>
              <a:gd name="connsiteX15" fmla="*/ 311150 w 1079500"/>
              <a:gd name="connsiteY15" fmla="*/ 355600 h 1003300"/>
              <a:gd name="connsiteX16" fmla="*/ 222250 w 1079500"/>
              <a:gd name="connsiteY16" fmla="*/ 336550 h 1003300"/>
              <a:gd name="connsiteX17" fmla="*/ 171450 w 1079500"/>
              <a:gd name="connsiteY17" fmla="*/ 292100 h 1003300"/>
              <a:gd name="connsiteX18" fmla="*/ 184150 w 1079500"/>
              <a:gd name="connsiteY18" fmla="*/ 222250 h 1003300"/>
              <a:gd name="connsiteX19" fmla="*/ 165100 w 1079500"/>
              <a:gd name="connsiteY19" fmla="*/ 133350 h 1003300"/>
              <a:gd name="connsiteX20" fmla="*/ 152400 w 1079500"/>
              <a:gd name="connsiteY20" fmla="*/ 69850 h 1003300"/>
              <a:gd name="connsiteX21" fmla="*/ 0 w 1079500"/>
              <a:gd name="connsiteY21" fmla="*/ 0 h 10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9500" h="1003300">
                <a:moveTo>
                  <a:pt x="1079500" y="1003300"/>
                </a:moveTo>
                <a:cubicBezTo>
                  <a:pt x="1057804" y="980546"/>
                  <a:pt x="1036108" y="957792"/>
                  <a:pt x="1028700" y="939800"/>
                </a:cubicBezTo>
                <a:cubicBezTo>
                  <a:pt x="1021292" y="921808"/>
                  <a:pt x="1041400" y="905933"/>
                  <a:pt x="1035050" y="895350"/>
                </a:cubicBezTo>
                <a:cubicBezTo>
                  <a:pt x="1028700" y="884767"/>
                  <a:pt x="1008592" y="881592"/>
                  <a:pt x="990600" y="876300"/>
                </a:cubicBezTo>
                <a:cubicBezTo>
                  <a:pt x="972608" y="871008"/>
                  <a:pt x="940858" y="877358"/>
                  <a:pt x="927100" y="863600"/>
                </a:cubicBezTo>
                <a:cubicBezTo>
                  <a:pt x="913342" y="849842"/>
                  <a:pt x="913342" y="818092"/>
                  <a:pt x="908050" y="793750"/>
                </a:cubicBezTo>
                <a:cubicBezTo>
                  <a:pt x="902758" y="769408"/>
                  <a:pt x="908050" y="741892"/>
                  <a:pt x="895350" y="717550"/>
                </a:cubicBezTo>
                <a:cubicBezTo>
                  <a:pt x="882650" y="693208"/>
                  <a:pt x="845608" y="670983"/>
                  <a:pt x="831850" y="647700"/>
                </a:cubicBezTo>
                <a:cubicBezTo>
                  <a:pt x="818092" y="624417"/>
                  <a:pt x="827617" y="597958"/>
                  <a:pt x="812800" y="577850"/>
                </a:cubicBezTo>
                <a:cubicBezTo>
                  <a:pt x="797983" y="557742"/>
                  <a:pt x="770467" y="538692"/>
                  <a:pt x="742950" y="527050"/>
                </a:cubicBezTo>
                <a:cubicBezTo>
                  <a:pt x="715433" y="515408"/>
                  <a:pt x="678392" y="512233"/>
                  <a:pt x="647700" y="508000"/>
                </a:cubicBezTo>
                <a:cubicBezTo>
                  <a:pt x="617008" y="503767"/>
                  <a:pt x="583142" y="513292"/>
                  <a:pt x="558800" y="501650"/>
                </a:cubicBezTo>
                <a:cubicBezTo>
                  <a:pt x="534458" y="490008"/>
                  <a:pt x="518583" y="455083"/>
                  <a:pt x="501650" y="438150"/>
                </a:cubicBezTo>
                <a:cubicBezTo>
                  <a:pt x="484717" y="421217"/>
                  <a:pt x="473075" y="408517"/>
                  <a:pt x="457200" y="400050"/>
                </a:cubicBezTo>
                <a:cubicBezTo>
                  <a:pt x="441325" y="391583"/>
                  <a:pt x="430742" y="394758"/>
                  <a:pt x="406400" y="387350"/>
                </a:cubicBezTo>
                <a:cubicBezTo>
                  <a:pt x="382058" y="379942"/>
                  <a:pt x="341842" y="364067"/>
                  <a:pt x="311150" y="355600"/>
                </a:cubicBezTo>
                <a:cubicBezTo>
                  <a:pt x="280458" y="347133"/>
                  <a:pt x="245533" y="347133"/>
                  <a:pt x="222250" y="336550"/>
                </a:cubicBezTo>
                <a:cubicBezTo>
                  <a:pt x="198967" y="325967"/>
                  <a:pt x="177800" y="311150"/>
                  <a:pt x="171450" y="292100"/>
                </a:cubicBezTo>
                <a:cubicBezTo>
                  <a:pt x="165100" y="273050"/>
                  <a:pt x="185208" y="248708"/>
                  <a:pt x="184150" y="222250"/>
                </a:cubicBezTo>
                <a:cubicBezTo>
                  <a:pt x="183092" y="195792"/>
                  <a:pt x="170392" y="158750"/>
                  <a:pt x="165100" y="133350"/>
                </a:cubicBezTo>
                <a:cubicBezTo>
                  <a:pt x="159808" y="107950"/>
                  <a:pt x="179917" y="92075"/>
                  <a:pt x="152400" y="69850"/>
                </a:cubicBezTo>
                <a:cubicBezTo>
                  <a:pt x="124883" y="47625"/>
                  <a:pt x="19050" y="13758"/>
                  <a:pt x="0"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2" name="Forma livre 281"/>
          <p:cNvSpPr/>
          <p:nvPr/>
        </p:nvSpPr>
        <p:spPr>
          <a:xfrm>
            <a:off x="6667500" y="9163050"/>
            <a:ext cx="85725" cy="95250"/>
          </a:xfrm>
          <a:custGeom>
            <a:avLst/>
            <a:gdLst>
              <a:gd name="connsiteX0" fmla="*/ 85725 w 85725"/>
              <a:gd name="connsiteY0" fmla="*/ 0 h 95250"/>
              <a:gd name="connsiteX1" fmla="*/ 38100 w 85725"/>
              <a:gd name="connsiteY1" fmla="*/ 28575 h 95250"/>
              <a:gd name="connsiteX2" fmla="*/ 0 w 85725"/>
              <a:gd name="connsiteY2" fmla="*/ 95250 h 95250"/>
            </a:gdLst>
            <a:ahLst/>
            <a:cxnLst>
              <a:cxn ang="0">
                <a:pos x="connsiteX0" y="connsiteY0"/>
              </a:cxn>
              <a:cxn ang="0">
                <a:pos x="connsiteX1" y="connsiteY1"/>
              </a:cxn>
              <a:cxn ang="0">
                <a:pos x="connsiteX2" y="connsiteY2"/>
              </a:cxn>
            </a:cxnLst>
            <a:rect l="l" t="t" r="r" b="b"/>
            <a:pathLst>
              <a:path w="85725" h="95250">
                <a:moveTo>
                  <a:pt x="85725" y="0"/>
                </a:moveTo>
                <a:cubicBezTo>
                  <a:pt x="69056" y="6350"/>
                  <a:pt x="52387" y="12700"/>
                  <a:pt x="38100" y="28575"/>
                </a:cubicBezTo>
                <a:cubicBezTo>
                  <a:pt x="23812" y="44450"/>
                  <a:pt x="11906" y="69850"/>
                  <a:pt x="0" y="952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3" name="CaixaDeTexto 282"/>
          <p:cNvSpPr txBox="1"/>
          <p:nvPr/>
        </p:nvSpPr>
        <p:spPr>
          <a:xfrm rot="1268061">
            <a:off x="13183100" y="9436716"/>
            <a:ext cx="518091" cy="215444"/>
          </a:xfrm>
          <a:prstGeom prst="rect">
            <a:avLst/>
          </a:prstGeom>
          <a:noFill/>
        </p:spPr>
        <p:txBody>
          <a:bodyPr wrap="none" rtlCol="0">
            <a:spAutoFit/>
          </a:bodyPr>
          <a:lstStyle/>
          <a:p>
            <a:pPr algn="ctr"/>
            <a:r>
              <a:rPr lang="pt-BR" sz="400" b="1" dirty="0" smtClean="0">
                <a:latin typeface="Arial Black" panose="020B0A04020102020204" pitchFamily="34" charset="0"/>
                <a:cs typeface="Times New Roman" panose="02020603050405020304" pitchFamily="18" charset="0"/>
              </a:rPr>
              <a:t>Formoso </a:t>
            </a:r>
          </a:p>
          <a:p>
            <a:pPr algn="ctr"/>
            <a:r>
              <a:rPr lang="pt-BR" sz="400" b="1" dirty="0" smtClean="0">
                <a:latin typeface="Arial Black" panose="020B0A04020102020204" pitchFamily="34" charset="0"/>
                <a:cs typeface="Times New Roman" panose="02020603050405020304" pitchFamily="18" charset="0"/>
              </a:rPr>
              <a:t>do Araguaia</a:t>
            </a:r>
            <a:endParaRPr lang="pt-BR" sz="400" b="1" dirty="0">
              <a:latin typeface="Arial Black" panose="020B0A04020102020204" pitchFamily="34" charset="0"/>
              <a:cs typeface="Times New Roman" panose="02020603050405020304" pitchFamily="18" charset="0"/>
            </a:endParaRPr>
          </a:p>
        </p:txBody>
      </p:sp>
      <p:sp>
        <p:nvSpPr>
          <p:cNvPr id="288" name="CaixaDeTexto 287"/>
          <p:cNvSpPr txBox="1"/>
          <p:nvPr/>
        </p:nvSpPr>
        <p:spPr>
          <a:xfrm>
            <a:off x="17828005" y="3864239"/>
            <a:ext cx="2518635" cy="553998"/>
          </a:xfrm>
          <a:prstGeom prst="rect">
            <a:avLst/>
          </a:prstGeom>
          <a:solidFill>
            <a:schemeClr val="bg2"/>
          </a:solidFill>
          <a:ln>
            <a:solidFill>
              <a:schemeClr val="bg2">
                <a:lumMod val="10000"/>
              </a:schemeClr>
            </a:solidFill>
          </a:ln>
        </p:spPr>
        <p:txBody>
          <a:bodyPr wrap="square" rtlCol="0">
            <a:spAutoFit/>
          </a:bodyPr>
          <a:lstStyle>
            <a:defPPr>
              <a:defRPr lang="pt-BR"/>
            </a:defPPr>
            <a:lvl1pPr algn="ctr">
              <a:defRPr sz="1000">
                <a:solidFill>
                  <a:schemeClr val="tx1">
                    <a:lumMod val="95000"/>
                    <a:lumOff val="5000"/>
                  </a:schemeClr>
                </a:solidFill>
                <a:latin typeface="Arial" panose="020B0604020202020204" pitchFamily="34" charset="0"/>
                <a:cs typeface="Arial" panose="020B0604020202020204" pitchFamily="34" charset="0"/>
              </a:defRPr>
            </a:lvl1pPr>
          </a:lstStyle>
          <a:p>
            <a:r>
              <a:rPr lang="pt-BR" b="1" dirty="0" smtClean="0"/>
              <a:t>Trecho: </a:t>
            </a:r>
            <a:r>
              <a:rPr lang="pt-BR" dirty="0" smtClean="0"/>
              <a:t>Divisa MT/TO a Formoso do Araguaia/TO</a:t>
            </a:r>
          </a:p>
          <a:p>
            <a:r>
              <a:rPr lang="pt-BR" dirty="0" smtClean="0"/>
              <a:t>BR-242/TO</a:t>
            </a:r>
          </a:p>
        </p:txBody>
      </p:sp>
      <p:cxnSp>
        <p:nvCxnSpPr>
          <p:cNvPr id="293" name="Conector de seta reta 292"/>
          <p:cNvCxnSpPr>
            <a:endCxn id="47" idx="2"/>
          </p:cNvCxnSpPr>
          <p:nvPr/>
        </p:nvCxnSpPr>
        <p:spPr>
          <a:xfrm flipH="1">
            <a:off x="13098483" y="4119824"/>
            <a:ext cx="4729522" cy="5243870"/>
          </a:xfrm>
          <a:prstGeom prst="straightConnector1">
            <a:avLst/>
          </a:prstGeom>
          <a:ln>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sp>
        <p:nvSpPr>
          <p:cNvPr id="7" name="Forma livre 6"/>
          <p:cNvSpPr/>
          <p:nvPr/>
        </p:nvSpPr>
        <p:spPr>
          <a:xfrm>
            <a:off x="11757025" y="19173824"/>
            <a:ext cx="492125" cy="879475"/>
          </a:xfrm>
          <a:custGeom>
            <a:avLst/>
            <a:gdLst>
              <a:gd name="connsiteX0" fmla="*/ 0 w 666750"/>
              <a:gd name="connsiteY0" fmla="*/ 1079500 h 1079500"/>
              <a:gd name="connsiteX1" fmla="*/ 63500 w 666750"/>
              <a:gd name="connsiteY1" fmla="*/ 1019175 h 1079500"/>
              <a:gd name="connsiteX2" fmla="*/ 95250 w 666750"/>
              <a:gd name="connsiteY2" fmla="*/ 974725 h 1079500"/>
              <a:gd name="connsiteX3" fmla="*/ 146050 w 666750"/>
              <a:gd name="connsiteY3" fmla="*/ 933450 h 1079500"/>
              <a:gd name="connsiteX4" fmla="*/ 190500 w 666750"/>
              <a:gd name="connsiteY4" fmla="*/ 844550 h 1079500"/>
              <a:gd name="connsiteX5" fmla="*/ 234950 w 666750"/>
              <a:gd name="connsiteY5" fmla="*/ 793750 h 1079500"/>
              <a:gd name="connsiteX6" fmla="*/ 282575 w 666750"/>
              <a:gd name="connsiteY6" fmla="*/ 701675 h 1079500"/>
              <a:gd name="connsiteX7" fmla="*/ 336550 w 666750"/>
              <a:gd name="connsiteY7" fmla="*/ 673100 h 1079500"/>
              <a:gd name="connsiteX8" fmla="*/ 355600 w 666750"/>
              <a:gd name="connsiteY8" fmla="*/ 638175 h 1079500"/>
              <a:gd name="connsiteX9" fmla="*/ 349250 w 666750"/>
              <a:gd name="connsiteY9" fmla="*/ 593725 h 1079500"/>
              <a:gd name="connsiteX10" fmla="*/ 339725 w 666750"/>
              <a:gd name="connsiteY10" fmla="*/ 533400 h 1079500"/>
              <a:gd name="connsiteX11" fmla="*/ 377825 w 666750"/>
              <a:gd name="connsiteY11" fmla="*/ 460375 h 1079500"/>
              <a:gd name="connsiteX12" fmla="*/ 454025 w 666750"/>
              <a:gd name="connsiteY12" fmla="*/ 419100 h 1079500"/>
              <a:gd name="connsiteX13" fmla="*/ 517525 w 666750"/>
              <a:gd name="connsiteY13" fmla="*/ 371475 h 1079500"/>
              <a:gd name="connsiteX14" fmla="*/ 584200 w 666750"/>
              <a:gd name="connsiteY14" fmla="*/ 244475 h 1079500"/>
              <a:gd name="connsiteX15" fmla="*/ 638175 w 666750"/>
              <a:gd name="connsiteY15" fmla="*/ 107950 h 1079500"/>
              <a:gd name="connsiteX16" fmla="*/ 666750 w 666750"/>
              <a:gd name="connsiteY16" fmla="*/ 0 h 1079500"/>
              <a:gd name="connsiteX0" fmla="*/ 0 w 666750"/>
              <a:gd name="connsiteY0" fmla="*/ 1079500 h 1079500"/>
              <a:gd name="connsiteX1" fmla="*/ 63500 w 666750"/>
              <a:gd name="connsiteY1" fmla="*/ 1019175 h 1079500"/>
              <a:gd name="connsiteX2" fmla="*/ 95250 w 666750"/>
              <a:gd name="connsiteY2" fmla="*/ 974725 h 1079500"/>
              <a:gd name="connsiteX3" fmla="*/ 174625 w 666750"/>
              <a:gd name="connsiteY3" fmla="*/ 879475 h 1079500"/>
              <a:gd name="connsiteX4" fmla="*/ 190500 w 666750"/>
              <a:gd name="connsiteY4" fmla="*/ 844550 h 1079500"/>
              <a:gd name="connsiteX5" fmla="*/ 234950 w 666750"/>
              <a:gd name="connsiteY5" fmla="*/ 793750 h 1079500"/>
              <a:gd name="connsiteX6" fmla="*/ 282575 w 666750"/>
              <a:gd name="connsiteY6" fmla="*/ 701675 h 1079500"/>
              <a:gd name="connsiteX7" fmla="*/ 336550 w 666750"/>
              <a:gd name="connsiteY7" fmla="*/ 673100 h 1079500"/>
              <a:gd name="connsiteX8" fmla="*/ 355600 w 666750"/>
              <a:gd name="connsiteY8" fmla="*/ 638175 h 1079500"/>
              <a:gd name="connsiteX9" fmla="*/ 349250 w 666750"/>
              <a:gd name="connsiteY9" fmla="*/ 593725 h 1079500"/>
              <a:gd name="connsiteX10" fmla="*/ 339725 w 666750"/>
              <a:gd name="connsiteY10" fmla="*/ 533400 h 1079500"/>
              <a:gd name="connsiteX11" fmla="*/ 377825 w 666750"/>
              <a:gd name="connsiteY11" fmla="*/ 460375 h 1079500"/>
              <a:gd name="connsiteX12" fmla="*/ 454025 w 666750"/>
              <a:gd name="connsiteY12" fmla="*/ 419100 h 1079500"/>
              <a:gd name="connsiteX13" fmla="*/ 517525 w 666750"/>
              <a:gd name="connsiteY13" fmla="*/ 371475 h 1079500"/>
              <a:gd name="connsiteX14" fmla="*/ 584200 w 666750"/>
              <a:gd name="connsiteY14" fmla="*/ 244475 h 1079500"/>
              <a:gd name="connsiteX15" fmla="*/ 638175 w 666750"/>
              <a:gd name="connsiteY15" fmla="*/ 107950 h 1079500"/>
              <a:gd name="connsiteX16" fmla="*/ 666750 w 666750"/>
              <a:gd name="connsiteY16" fmla="*/ 0 h 1079500"/>
              <a:gd name="connsiteX0" fmla="*/ 0 w 666750"/>
              <a:gd name="connsiteY0" fmla="*/ 1079500 h 1079500"/>
              <a:gd name="connsiteX1" fmla="*/ 63500 w 666750"/>
              <a:gd name="connsiteY1" fmla="*/ 1019175 h 1079500"/>
              <a:gd name="connsiteX2" fmla="*/ 174625 w 666750"/>
              <a:gd name="connsiteY2" fmla="*/ 879475 h 1079500"/>
              <a:gd name="connsiteX3" fmla="*/ 190500 w 666750"/>
              <a:gd name="connsiteY3" fmla="*/ 844550 h 1079500"/>
              <a:gd name="connsiteX4" fmla="*/ 234950 w 666750"/>
              <a:gd name="connsiteY4" fmla="*/ 793750 h 1079500"/>
              <a:gd name="connsiteX5" fmla="*/ 282575 w 666750"/>
              <a:gd name="connsiteY5" fmla="*/ 701675 h 1079500"/>
              <a:gd name="connsiteX6" fmla="*/ 336550 w 666750"/>
              <a:gd name="connsiteY6" fmla="*/ 673100 h 1079500"/>
              <a:gd name="connsiteX7" fmla="*/ 355600 w 666750"/>
              <a:gd name="connsiteY7" fmla="*/ 638175 h 1079500"/>
              <a:gd name="connsiteX8" fmla="*/ 349250 w 666750"/>
              <a:gd name="connsiteY8" fmla="*/ 593725 h 1079500"/>
              <a:gd name="connsiteX9" fmla="*/ 339725 w 666750"/>
              <a:gd name="connsiteY9" fmla="*/ 533400 h 1079500"/>
              <a:gd name="connsiteX10" fmla="*/ 377825 w 666750"/>
              <a:gd name="connsiteY10" fmla="*/ 460375 h 1079500"/>
              <a:gd name="connsiteX11" fmla="*/ 454025 w 666750"/>
              <a:gd name="connsiteY11" fmla="*/ 419100 h 1079500"/>
              <a:gd name="connsiteX12" fmla="*/ 517525 w 666750"/>
              <a:gd name="connsiteY12" fmla="*/ 371475 h 1079500"/>
              <a:gd name="connsiteX13" fmla="*/ 584200 w 666750"/>
              <a:gd name="connsiteY13" fmla="*/ 244475 h 1079500"/>
              <a:gd name="connsiteX14" fmla="*/ 638175 w 666750"/>
              <a:gd name="connsiteY14" fmla="*/ 107950 h 1079500"/>
              <a:gd name="connsiteX15" fmla="*/ 666750 w 666750"/>
              <a:gd name="connsiteY15" fmla="*/ 0 h 1079500"/>
              <a:gd name="connsiteX0" fmla="*/ 0 w 666750"/>
              <a:gd name="connsiteY0" fmla="*/ 1079500 h 1079500"/>
              <a:gd name="connsiteX1" fmla="*/ 174625 w 666750"/>
              <a:gd name="connsiteY1" fmla="*/ 879475 h 1079500"/>
              <a:gd name="connsiteX2" fmla="*/ 190500 w 666750"/>
              <a:gd name="connsiteY2" fmla="*/ 844550 h 1079500"/>
              <a:gd name="connsiteX3" fmla="*/ 234950 w 666750"/>
              <a:gd name="connsiteY3" fmla="*/ 793750 h 1079500"/>
              <a:gd name="connsiteX4" fmla="*/ 282575 w 666750"/>
              <a:gd name="connsiteY4" fmla="*/ 701675 h 1079500"/>
              <a:gd name="connsiteX5" fmla="*/ 336550 w 666750"/>
              <a:gd name="connsiteY5" fmla="*/ 673100 h 1079500"/>
              <a:gd name="connsiteX6" fmla="*/ 355600 w 666750"/>
              <a:gd name="connsiteY6" fmla="*/ 638175 h 1079500"/>
              <a:gd name="connsiteX7" fmla="*/ 349250 w 666750"/>
              <a:gd name="connsiteY7" fmla="*/ 593725 h 1079500"/>
              <a:gd name="connsiteX8" fmla="*/ 339725 w 666750"/>
              <a:gd name="connsiteY8" fmla="*/ 533400 h 1079500"/>
              <a:gd name="connsiteX9" fmla="*/ 377825 w 666750"/>
              <a:gd name="connsiteY9" fmla="*/ 460375 h 1079500"/>
              <a:gd name="connsiteX10" fmla="*/ 454025 w 666750"/>
              <a:gd name="connsiteY10" fmla="*/ 419100 h 1079500"/>
              <a:gd name="connsiteX11" fmla="*/ 517525 w 666750"/>
              <a:gd name="connsiteY11" fmla="*/ 371475 h 1079500"/>
              <a:gd name="connsiteX12" fmla="*/ 584200 w 666750"/>
              <a:gd name="connsiteY12" fmla="*/ 244475 h 1079500"/>
              <a:gd name="connsiteX13" fmla="*/ 638175 w 666750"/>
              <a:gd name="connsiteY13" fmla="*/ 107950 h 1079500"/>
              <a:gd name="connsiteX14" fmla="*/ 666750 w 666750"/>
              <a:gd name="connsiteY14" fmla="*/ 0 h 1079500"/>
              <a:gd name="connsiteX0" fmla="*/ 0 w 492125"/>
              <a:gd name="connsiteY0" fmla="*/ 879475 h 879475"/>
              <a:gd name="connsiteX1" fmla="*/ 15875 w 492125"/>
              <a:gd name="connsiteY1" fmla="*/ 844550 h 879475"/>
              <a:gd name="connsiteX2" fmla="*/ 60325 w 492125"/>
              <a:gd name="connsiteY2" fmla="*/ 793750 h 879475"/>
              <a:gd name="connsiteX3" fmla="*/ 107950 w 492125"/>
              <a:gd name="connsiteY3" fmla="*/ 701675 h 879475"/>
              <a:gd name="connsiteX4" fmla="*/ 161925 w 492125"/>
              <a:gd name="connsiteY4" fmla="*/ 673100 h 879475"/>
              <a:gd name="connsiteX5" fmla="*/ 180975 w 492125"/>
              <a:gd name="connsiteY5" fmla="*/ 638175 h 879475"/>
              <a:gd name="connsiteX6" fmla="*/ 174625 w 492125"/>
              <a:gd name="connsiteY6" fmla="*/ 593725 h 879475"/>
              <a:gd name="connsiteX7" fmla="*/ 165100 w 492125"/>
              <a:gd name="connsiteY7" fmla="*/ 533400 h 879475"/>
              <a:gd name="connsiteX8" fmla="*/ 203200 w 492125"/>
              <a:gd name="connsiteY8" fmla="*/ 460375 h 879475"/>
              <a:gd name="connsiteX9" fmla="*/ 279400 w 492125"/>
              <a:gd name="connsiteY9" fmla="*/ 419100 h 879475"/>
              <a:gd name="connsiteX10" fmla="*/ 342900 w 492125"/>
              <a:gd name="connsiteY10" fmla="*/ 371475 h 879475"/>
              <a:gd name="connsiteX11" fmla="*/ 409575 w 492125"/>
              <a:gd name="connsiteY11" fmla="*/ 244475 h 879475"/>
              <a:gd name="connsiteX12" fmla="*/ 463550 w 492125"/>
              <a:gd name="connsiteY12" fmla="*/ 107950 h 879475"/>
              <a:gd name="connsiteX13" fmla="*/ 492125 w 492125"/>
              <a:gd name="connsiteY13" fmla="*/ 0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2125" h="879475">
                <a:moveTo>
                  <a:pt x="0" y="879475"/>
                </a:moveTo>
                <a:cubicBezTo>
                  <a:pt x="31750" y="840317"/>
                  <a:pt x="5821" y="858837"/>
                  <a:pt x="15875" y="844550"/>
                </a:cubicBezTo>
                <a:cubicBezTo>
                  <a:pt x="25929" y="830263"/>
                  <a:pt x="44979" y="817562"/>
                  <a:pt x="60325" y="793750"/>
                </a:cubicBezTo>
                <a:cubicBezTo>
                  <a:pt x="75671" y="769938"/>
                  <a:pt x="91017" y="721783"/>
                  <a:pt x="107950" y="701675"/>
                </a:cubicBezTo>
                <a:cubicBezTo>
                  <a:pt x="124883" y="681567"/>
                  <a:pt x="149754" y="683683"/>
                  <a:pt x="161925" y="673100"/>
                </a:cubicBezTo>
                <a:cubicBezTo>
                  <a:pt x="174096" y="662517"/>
                  <a:pt x="178858" y="651404"/>
                  <a:pt x="180975" y="638175"/>
                </a:cubicBezTo>
                <a:cubicBezTo>
                  <a:pt x="183092" y="624946"/>
                  <a:pt x="177271" y="611188"/>
                  <a:pt x="174625" y="593725"/>
                </a:cubicBezTo>
                <a:cubicBezTo>
                  <a:pt x="171979" y="576262"/>
                  <a:pt x="160338" y="555625"/>
                  <a:pt x="165100" y="533400"/>
                </a:cubicBezTo>
                <a:cubicBezTo>
                  <a:pt x="169863" y="511175"/>
                  <a:pt x="184150" y="479425"/>
                  <a:pt x="203200" y="460375"/>
                </a:cubicBezTo>
                <a:cubicBezTo>
                  <a:pt x="222250" y="441325"/>
                  <a:pt x="256117" y="433917"/>
                  <a:pt x="279400" y="419100"/>
                </a:cubicBezTo>
                <a:cubicBezTo>
                  <a:pt x="302683" y="404283"/>
                  <a:pt x="321204" y="400579"/>
                  <a:pt x="342900" y="371475"/>
                </a:cubicBezTo>
                <a:cubicBezTo>
                  <a:pt x="364596" y="342371"/>
                  <a:pt x="389467" y="288396"/>
                  <a:pt x="409575" y="244475"/>
                </a:cubicBezTo>
                <a:cubicBezTo>
                  <a:pt x="429683" y="200554"/>
                  <a:pt x="449792" y="148696"/>
                  <a:pt x="463550" y="107950"/>
                </a:cubicBezTo>
                <a:cubicBezTo>
                  <a:pt x="477308" y="67204"/>
                  <a:pt x="484716" y="33602"/>
                  <a:pt x="492125"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8" name="CaixaDeTexto 237"/>
          <p:cNvSpPr txBox="1"/>
          <p:nvPr/>
        </p:nvSpPr>
        <p:spPr>
          <a:xfrm>
            <a:off x="12730756" y="20270464"/>
            <a:ext cx="2843567" cy="846386"/>
          </a:xfrm>
          <a:prstGeom prst="rect">
            <a:avLst/>
          </a:prstGeom>
          <a:solidFill>
            <a:schemeClr val="bg2"/>
          </a:solidFill>
          <a:ln>
            <a:solidFill>
              <a:schemeClr val="bg2">
                <a:lumMod val="10000"/>
              </a:schemeClr>
            </a:solidFill>
          </a:ln>
        </p:spPr>
        <p:txBody>
          <a:bodyPr wrap="square" rtlCol="0">
            <a:spAutoFit/>
          </a:bodyPr>
          <a:lstStyle>
            <a:defPPr>
              <a:defRPr lang="pt-BR"/>
            </a:defPPr>
            <a:lvl1pPr algn="ctr">
              <a:defRPr sz="1000">
                <a:solidFill>
                  <a:schemeClr val="tx1">
                    <a:lumMod val="95000"/>
                    <a:lumOff val="5000"/>
                  </a:schemeClr>
                </a:solidFill>
                <a:latin typeface="Arial" panose="020B0604020202020204" pitchFamily="34" charset="0"/>
                <a:cs typeface="Arial" panose="020B0604020202020204" pitchFamily="34" charset="0"/>
              </a:defRPr>
            </a:lvl1pPr>
          </a:lstStyle>
          <a:p>
            <a:r>
              <a:rPr lang="pt-BR" b="1" dirty="0" err="1" smtClean="0"/>
              <a:t>TIs</a:t>
            </a:r>
            <a:r>
              <a:rPr lang="pt-BR" b="1" dirty="0" smtClean="0"/>
              <a:t>: </a:t>
            </a:r>
            <a:r>
              <a:rPr lang="pt-BR" dirty="0" smtClean="0"/>
              <a:t>Itapuã, Morro do Coco, Passo Grande, Morro do Osso, Ponta da Formiga, Patim/</a:t>
            </a:r>
            <a:r>
              <a:rPr lang="pt-BR" dirty="0" err="1" smtClean="0"/>
              <a:t>Arasaty</a:t>
            </a:r>
            <a:r>
              <a:rPr lang="pt-BR" dirty="0" smtClean="0"/>
              <a:t> e Arroio do Conde</a:t>
            </a:r>
          </a:p>
          <a:p>
            <a:r>
              <a:rPr lang="pt-BR" b="1" dirty="0" smtClean="0"/>
              <a:t>Trecho: </a:t>
            </a:r>
            <a:r>
              <a:rPr lang="pt-BR" dirty="0" smtClean="0"/>
              <a:t>BR-116/RS (211,22 km)</a:t>
            </a:r>
          </a:p>
          <a:p>
            <a:r>
              <a:rPr lang="pt-BR" sz="900" dirty="0" smtClean="0"/>
              <a:t>Km 300,54 ao Km 511,78</a:t>
            </a:r>
          </a:p>
        </p:txBody>
      </p:sp>
      <p:sp>
        <p:nvSpPr>
          <p:cNvPr id="239" name="Elipse 238"/>
          <p:cNvSpPr/>
          <p:nvPr/>
        </p:nvSpPr>
        <p:spPr>
          <a:xfrm>
            <a:off x="12765428" y="20301841"/>
            <a:ext cx="99965" cy="112454"/>
          </a:xfrm>
          <a:prstGeom prst="ellipse">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cxnSp>
        <p:nvCxnSpPr>
          <p:cNvPr id="240" name="Conector de seta reta 239"/>
          <p:cNvCxnSpPr/>
          <p:nvPr/>
        </p:nvCxnSpPr>
        <p:spPr>
          <a:xfrm flipH="1" flipV="1">
            <a:off x="11937822" y="19838416"/>
            <a:ext cx="792271" cy="432049"/>
          </a:xfrm>
          <a:prstGeom prst="straightConnector1">
            <a:avLst/>
          </a:prstGeom>
          <a:ln>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sp>
        <p:nvSpPr>
          <p:cNvPr id="243" name="CaixaDeTexto 242"/>
          <p:cNvSpPr txBox="1"/>
          <p:nvPr/>
        </p:nvSpPr>
        <p:spPr>
          <a:xfrm rot="21325574">
            <a:off x="11485848" y="19895973"/>
            <a:ext cx="360996" cy="169277"/>
          </a:xfrm>
          <a:prstGeom prst="rect">
            <a:avLst/>
          </a:prstGeom>
          <a:noFill/>
        </p:spPr>
        <p:txBody>
          <a:bodyPr wrap="none" rtlCol="0">
            <a:spAutoFit/>
          </a:bodyPr>
          <a:lstStyle>
            <a:defPPr>
              <a:defRPr lang="pt-BR"/>
            </a:defPPr>
            <a:lvl1pPr algn="ctr">
              <a:defRPr sz="1200">
                <a:solidFill>
                  <a:srgbClr val="0070C0"/>
                </a:solidFill>
                <a:latin typeface="Tw Cen MT Condensed Extra Bold" panose="020B0803020202020204" pitchFamily="34" charset="0"/>
              </a:defRPr>
            </a:lvl1pPr>
          </a:lstStyle>
          <a:p>
            <a:r>
              <a:rPr lang="en-US" sz="500" dirty="0" smtClean="0">
                <a:solidFill>
                  <a:schemeClr val="tx1">
                    <a:lumMod val="95000"/>
                    <a:lumOff val="5000"/>
                  </a:schemeClr>
                </a:solidFill>
              </a:rPr>
              <a:t>Pelotas</a:t>
            </a:r>
            <a:endParaRPr lang="pt-BR" sz="500" dirty="0">
              <a:solidFill>
                <a:schemeClr val="tx1">
                  <a:lumMod val="95000"/>
                  <a:lumOff val="5000"/>
                </a:schemeClr>
              </a:solidFill>
            </a:endParaRPr>
          </a:p>
        </p:txBody>
      </p:sp>
      <p:sp>
        <p:nvSpPr>
          <p:cNvPr id="250" name="Elipse 249"/>
          <p:cNvSpPr/>
          <p:nvPr/>
        </p:nvSpPr>
        <p:spPr>
          <a:xfrm>
            <a:off x="11903416" y="19040703"/>
            <a:ext cx="99965" cy="112454"/>
          </a:xfrm>
          <a:prstGeom prst="ellipse">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74" name="Elipse 273"/>
          <p:cNvSpPr/>
          <p:nvPr/>
        </p:nvSpPr>
        <p:spPr>
          <a:xfrm>
            <a:off x="13183288" y="19247540"/>
            <a:ext cx="99965" cy="112454"/>
          </a:xfrm>
          <a:prstGeom prst="ellipse">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8" name="Forma livre 17"/>
          <p:cNvSpPr/>
          <p:nvPr/>
        </p:nvSpPr>
        <p:spPr>
          <a:xfrm>
            <a:off x="13411200" y="17167225"/>
            <a:ext cx="222250" cy="133350"/>
          </a:xfrm>
          <a:custGeom>
            <a:avLst/>
            <a:gdLst>
              <a:gd name="connsiteX0" fmla="*/ 0 w 222250"/>
              <a:gd name="connsiteY0" fmla="*/ 133350 h 133350"/>
              <a:gd name="connsiteX1" fmla="*/ 79375 w 222250"/>
              <a:gd name="connsiteY1" fmla="*/ 117475 h 133350"/>
              <a:gd name="connsiteX2" fmla="*/ 155575 w 222250"/>
              <a:gd name="connsiteY2" fmla="*/ 88900 h 133350"/>
              <a:gd name="connsiteX3" fmla="*/ 222250 w 222250"/>
              <a:gd name="connsiteY3" fmla="*/ 0 h 133350"/>
            </a:gdLst>
            <a:ahLst/>
            <a:cxnLst>
              <a:cxn ang="0">
                <a:pos x="connsiteX0" y="connsiteY0"/>
              </a:cxn>
              <a:cxn ang="0">
                <a:pos x="connsiteX1" y="connsiteY1"/>
              </a:cxn>
              <a:cxn ang="0">
                <a:pos x="connsiteX2" y="connsiteY2"/>
              </a:cxn>
              <a:cxn ang="0">
                <a:pos x="connsiteX3" y="connsiteY3"/>
              </a:cxn>
            </a:cxnLst>
            <a:rect l="l" t="t" r="r" b="b"/>
            <a:pathLst>
              <a:path w="222250" h="133350">
                <a:moveTo>
                  <a:pt x="0" y="133350"/>
                </a:moveTo>
                <a:cubicBezTo>
                  <a:pt x="26723" y="129116"/>
                  <a:pt x="53446" y="124883"/>
                  <a:pt x="79375" y="117475"/>
                </a:cubicBezTo>
                <a:cubicBezTo>
                  <a:pt x="105304" y="110067"/>
                  <a:pt x="131763" y="108479"/>
                  <a:pt x="155575" y="88900"/>
                </a:cubicBezTo>
                <a:cubicBezTo>
                  <a:pt x="179387" y="69321"/>
                  <a:pt x="222250" y="0"/>
                  <a:pt x="222250"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5" name="Elipse 274"/>
          <p:cNvSpPr/>
          <p:nvPr/>
        </p:nvSpPr>
        <p:spPr>
          <a:xfrm>
            <a:off x="14327526" y="16921973"/>
            <a:ext cx="99965" cy="112454"/>
          </a:xfrm>
          <a:prstGeom prst="ellipse">
            <a:avLst/>
          </a:prstGeom>
          <a:solidFill>
            <a:schemeClr val="accent3">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84" name="Elipse 283"/>
          <p:cNvSpPr/>
          <p:nvPr/>
        </p:nvSpPr>
        <p:spPr>
          <a:xfrm>
            <a:off x="13934257" y="17074373"/>
            <a:ext cx="99965" cy="112454"/>
          </a:xfrm>
          <a:prstGeom prst="ellipse">
            <a:avLst/>
          </a:prstGeom>
          <a:solidFill>
            <a:schemeClr val="accent3">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85" name="Elipse 284"/>
          <p:cNvSpPr/>
          <p:nvPr/>
        </p:nvSpPr>
        <p:spPr>
          <a:xfrm>
            <a:off x="13342180" y="17343469"/>
            <a:ext cx="99965" cy="112454"/>
          </a:xfrm>
          <a:prstGeom prst="ellipse">
            <a:avLst/>
          </a:prstGeom>
          <a:solidFill>
            <a:schemeClr val="accent3">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86" name="Elipse 285"/>
          <p:cNvSpPr/>
          <p:nvPr/>
        </p:nvSpPr>
        <p:spPr>
          <a:xfrm>
            <a:off x="13821214" y="17283000"/>
            <a:ext cx="99965" cy="112454"/>
          </a:xfrm>
          <a:prstGeom prst="ellipse">
            <a:avLst/>
          </a:prstGeom>
          <a:solidFill>
            <a:schemeClr val="accent3">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29" name="Forma livre 228"/>
          <p:cNvSpPr/>
          <p:nvPr/>
        </p:nvSpPr>
        <p:spPr>
          <a:xfrm>
            <a:off x="3952870" y="7851775"/>
            <a:ext cx="88934" cy="581025"/>
          </a:xfrm>
          <a:custGeom>
            <a:avLst/>
            <a:gdLst>
              <a:gd name="connsiteX0" fmla="*/ 53980 w 88934"/>
              <a:gd name="connsiteY0" fmla="*/ 0 h 581025"/>
              <a:gd name="connsiteX1" fmla="*/ 5 w 88934"/>
              <a:gd name="connsiteY1" fmla="*/ 57150 h 581025"/>
              <a:gd name="connsiteX2" fmla="*/ 50805 w 88934"/>
              <a:gd name="connsiteY2" fmla="*/ 114300 h 581025"/>
              <a:gd name="connsiteX3" fmla="*/ 88905 w 88934"/>
              <a:gd name="connsiteY3" fmla="*/ 200025 h 581025"/>
              <a:gd name="connsiteX4" fmla="*/ 57155 w 88934"/>
              <a:gd name="connsiteY4" fmla="*/ 273050 h 581025"/>
              <a:gd name="connsiteX5" fmla="*/ 60330 w 88934"/>
              <a:gd name="connsiteY5" fmla="*/ 333375 h 581025"/>
              <a:gd name="connsiteX6" fmla="*/ 57155 w 88934"/>
              <a:gd name="connsiteY6" fmla="*/ 377825 h 581025"/>
              <a:gd name="connsiteX7" fmla="*/ 66680 w 88934"/>
              <a:gd name="connsiteY7" fmla="*/ 444500 h 581025"/>
              <a:gd name="connsiteX8" fmla="*/ 47630 w 88934"/>
              <a:gd name="connsiteY8" fmla="*/ 517525 h 581025"/>
              <a:gd name="connsiteX9" fmla="*/ 38105 w 88934"/>
              <a:gd name="connsiteY9" fmla="*/ 58102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934" h="581025">
                <a:moveTo>
                  <a:pt x="53980" y="0"/>
                </a:moveTo>
                <a:cubicBezTo>
                  <a:pt x="27257" y="19050"/>
                  <a:pt x="534" y="38100"/>
                  <a:pt x="5" y="57150"/>
                </a:cubicBezTo>
                <a:cubicBezTo>
                  <a:pt x="-524" y="76200"/>
                  <a:pt x="35988" y="90488"/>
                  <a:pt x="50805" y="114300"/>
                </a:cubicBezTo>
                <a:cubicBezTo>
                  <a:pt x="65622" y="138112"/>
                  <a:pt x="87847" y="173567"/>
                  <a:pt x="88905" y="200025"/>
                </a:cubicBezTo>
                <a:cubicBezTo>
                  <a:pt x="89963" y="226483"/>
                  <a:pt x="61918" y="250825"/>
                  <a:pt x="57155" y="273050"/>
                </a:cubicBezTo>
                <a:cubicBezTo>
                  <a:pt x="52392" y="295275"/>
                  <a:pt x="60330" y="315913"/>
                  <a:pt x="60330" y="333375"/>
                </a:cubicBezTo>
                <a:cubicBezTo>
                  <a:pt x="60330" y="350837"/>
                  <a:pt x="56097" y="359304"/>
                  <a:pt x="57155" y="377825"/>
                </a:cubicBezTo>
                <a:cubicBezTo>
                  <a:pt x="58213" y="396346"/>
                  <a:pt x="68268" y="421217"/>
                  <a:pt x="66680" y="444500"/>
                </a:cubicBezTo>
                <a:cubicBezTo>
                  <a:pt x="65093" y="467783"/>
                  <a:pt x="52393" y="494771"/>
                  <a:pt x="47630" y="517525"/>
                </a:cubicBezTo>
                <a:cubicBezTo>
                  <a:pt x="42867" y="540279"/>
                  <a:pt x="40486" y="560652"/>
                  <a:pt x="38105" y="581025"/>
                </a:cubicBez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2" name="Forma livre 231"/>
          <p:cNvSpPr/>
          <p:nvPr/>
        </p:nvSpPr>
        <p:spPr>
          <a:xfrm>
            <a:off x="3794125" y="8531225"/>
            <a:ext cx="152400" cy="158750"/>
          </a:xfrm>
          <a:custGeom>
            <a:avLst/>
            <a:gdLst>
              <a:gd name="connsiteX0" fmla="*/ 152400 w 152400"/>
              <a:gd name="connsiteY0" fmla="*/ 0 h 158750"/>
              <a:gd name="connsiteX1" fmla="*/ 120650 w 152400"/>
              <a:gd name="connsiteY1" fmla="*/ 60325 h 158750"/>
              <a:gd name="connsiteX2" fmla="*/ 127000 w 152400"/>
              <a:gd name="connsiteY2" fmla="*/ 85725 h 158750"/>
              <a:gd name="connsiteX3" fmla="*/ 88900 w 152400"/>
              <a:gd name="connsiteY3" fmla="*/ 98425 h 158750"/>
              <a:gd name="connsiteX4" fmla="*/ 50800 w 152400"/>
              <a:gd name="connsiteY4" fmla="*/ 133350 h 158750"/>
              <a:gd name="connsiteX5" fmla="*/ 0 w 152400"/>
              <a:gd name="connsiteY5" fmla="*/ 158750 h 15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 h="158750">
                <a:moveTo>
                  <a:pt x="152400" y="0"/>
                </a:moveTo>
                <a:cubicBezTo>
                  <a:pt x="138641" y="23019"/>
                  <a:pt x="124883" y="46038"/>
                  <a:pt x="120650" y="60325"/>
                </a:cubicBezTo>
                <a:cubicBezTo>
                  <a:pt x="116417" y="74612"/>
                  <a:pt x="132292" y="79375"/>
                  <a:pt x="127000" y="85725"/>
                </a:cubicBezTo>
                <a:cubicBezTo>
                  <a:pt x="121708" y="92075"/>
                  <a:pt x="101600" y="90488"/>
                  <a:pt x="88900" y="98425"/>
                </a:cubicBezTo>
                <a:cubicBezTo>
                  <a:pt x="76200" y="106362"/>
                  <a:pt x="65617" y="123296"/>
                  <a:pt x="50800" y="133350"/>
                </a:cubicBezTo>
                <a:cubicBezTo>
                  <a:pt x="35983" y="143404"/>
                  <a:pt x="17991" y="151077"/>
                  <a:pt x="0" y="158750"/>
                </a:cubicBez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7" name="Elipse 286"/>
          <p:cNvSpPr/>
          <p:nvPr/>
        </p:nvSpPr>
        <p:spPr>
          <a:xfrm>
            <a:off x="4846622" y="10128834"/>
            <a:ext cx="99965" cy="112454"/>
          </a:xfrm>
          <a:prstGeom prst="ellipse">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ln>
                <a:solidFill>
                  <a:srgbClr val="92D050"/>
                </a:solidFill>
              </a:ln>
            </a:endParaRPr>
          </a:p>
        </p:txBody>
      </p:sp>
      <p:sp>
        <p:nvSpPr>
          <p:cNvPr id="290" name="Elipse 289"/>
          <p:cNvSpPr/>
          <p:nvPr/>
        </p:nvSpPr>
        <p:spPr>
          <a:xfrm>
            <a:off x="6481810" y="9726722"/>
            <a:ext cx="99965" cy="112454"/>
          </a:xfrm>
          <a:prstGeom prst="ellipse">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ln>
                <a:solidFill>
                  <a:srgbClr val="92D050"/>
                </a:solidFill>
              </a:ln>
            </a:endParaRPr>
          </a:p>
        </p:txBody>
      </p:sp>
      <p:sp>
        <p:nvSpPr>
          <p:cNvPr id="294" name="Elipse 293"/>
          <p:cNvSpPr/>
          <p:nvPr/>
        </p:nvSpPr>
        <p:spPr>
          <a:xfrm>
            <a:off x="6289782" y="9597179"/>
            <a:ext cx="99965" cy="112454"/>
          </a:xfrm>
          <a:prstGeom prst="ellipse">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ln>
                <a:solidFill>
                  <a:srgbClr val="92D050"/>
                </a:solidFill>
              </a:ln>
            </a:endParaRPr>
          </a:p>
        </p:txBody>
      </p:sp>
      <p:sp>
        <p:nvSpPr>
          <p:cNvPr id="295" name="Elipse 294"/>
          <p:cNvSpPr/>
          <p:nvPr/>
        </p:nvSpPr>
        <p:spPr>
          <a:xfrm>
            <a:off x="6067809" y="9467783"/>
            <a:ext cx="99965" cy="112454"/>
          </a:xfrm>
          <a:prstGeom prst="ellipse">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ln>
                <a:solidFill>
                  <a:srgbClr val="92D050"/>
                </a:solidFill>
              </a:ln>
            </a:endParaRPr>
          </a:p>
        </p:txBody>
      </p:sp>
      <p:sp>
        <p:nvSpPr>
          <p:cNvPr id="298" name="Elipse 297"/>
          <p:cNvSpPr/>
          <p:nvPr/>
        </p:nvSpPr>
        <p:spPr>
          <a:xfrm>
            <a:off x="6067809" y="9106823"/>
            <a:ext cx="99965" cy="112454"/>
          </a:xfrm>
          <a:prstGeom prst="ellipse">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ln>
                <a:solidFill>
                  <a:srgbClr val="92D050"/>
                </a:solidFill>
              </a:ln>
            </a:endParaRPr>
          </a:p>
        </p:txBody>
      </p:sp>
      <p:sp>
        <p:nvSpPr>
          <p:cNvPr id="299" name="Elipse 298"/>
          <p:cNvSpPr/>
          <p:nvPr/>
        </p:nvSpPr>
        <p:spPr>
          <a:xfrm>
            <a:off x="11876395" y="19191285"/>
            <a:ext cx="99965" cy="112454"/>
          </a:xfrm>
          <a:prstGeom prst="ellipse">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68" name="Forma livre 67"/>
          <p:cNvSpPr/>
          <p:nvPr/>
        </p:nvSpPr>
        <p:spPr>
          <a:xfrm>
            <a:off x="12244388" y="1314450"/>
            <a:ext cx="404812" cy="514397"/>
          </a:xfrm>
          <a:custGeom>
            <a:avLst/>
            <a:gdLst>
              <a:gd name="connsiteX0" fmla="*/ 404812 w 404812"/>
              <a:gd name="connsiteY0" fmla="*/ 485775 h 514397"/>
              <a:gd name="connsiteX1" fmla="*/ 352425 w 404812"/>
              <a:gd name="connsiteY1" fmla="*/ 509588 h 514397"/>
              <a:gd name="connsiteX2" fmla="*/ 261937 w 404812"/>
              <a:gd name="connsiteY2" fmla="*/ 504825 h 514397"/>
              <a:gd name="connsiteX3" fmla="*/ 214312 w 404812"/>
              <a:gd name="connsiteY3" fmla="*/ 414338 h 514397"/>
              <a:gd name="connsiteX4" fmla="*/ 180975 w 404812"/>
              <a:gd name="connsiteY4" fmla="*/ 304800 h 514397"/>
              <a:gd name="connsiteX5" fmla="*/ 157162 w 404812"/>
              <a:gd name="connsiteY5" fmla="*/ 228600 h 514397"/>
              <a:gd name="connsiteX6" fmla="*/ 109537 w 404812"/>
              <a:gd name="connsiteY6" fmla="*/ 123825 h 514397"/>
              <a:gd name="connsiteX7" fmla="*/ 57150 w 404812"/>
              <a:gd name="connsiteY7" fmla="*/ 57150 h 514397"/>
              <a:gd name="connsiteX8" fmla="*/ 0 w 404812"/>
              <a:gd name="connsiteY8" fmla="*/ 0 h 51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2" h="514397">
                <a:moveTo>
                  <a:pt x="404812" y="485775"/>
                </a:moveTo>
                <a:cubicBezTo>
                  <a:pt x="390524" y="496094"/>
                  <a:pt x="376237" y="506413"/>
                  <a:pt x="352425" y="509588"/>
                </a:cubicBezTo>
                <a:cubicBezTo>
                  <a:pt x="328612" y="512763"/>
                  <a:pt x="284956" y="520700"/>
                  <a:pt x="261937" y="504825"/>
                </a:cubicBezTo>
                <a:cubicBezTo>
                  <a:pt x="238918" y="488950"/>
                  <a:pt x="227806" y="447675"/>
                  <a:pt x="214312" y="414338"/>
                </a:cubicBezTo>
                <a:cubicBezTo>
                  <a:pt x="200818" y="381001"/>
                  <a:pt x="190500" y="335756"/>
                  <a:pt x="180975" y="304800"/>
                </a:cubicBezTo>
                <a:cubicBezTo>
                  <a:pt x="171450" y="273844"/>
                  <a:pt x="169068" y="258762"/>
                  <a:pt x="157162" y="228600"/>
                </a:cubicBezTo>
                <a:cubicBezTo>
                  <a:pt x="145256" y="198438"/>
                  <a:pt x="126206" y="152400"/>
                  <a:pt x="109537" y="123825"/>
                </a:cubicBezTo>
                <a:cubicBezTo>
                  <a:pt x="92868" y="95250"/>
                  <a:pt x="75406" y="77787"/>
                  <a:pt x="57150" y="57150"/>
                </a:cubicBezTo>
                <a:cubicBezTo>
                  <a:pt x="38894" y="36513"/>
                  <a:pt x="19447" y="18256"/>
                  <a:pt x="0" y="0"/>
                </a:cubicBez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9" name="Forma livre 68"/>
          <p:cNvSpPr/>
          <p:nvPr/>
        </p:nvSpPr>
        <p:spPr>
          <a:xfrm>
            <a:off x="12201525" y="1085850"/>
            <a:ext cx="52388" cy="223838"/>
          </a:xfrm>
          <a:custGeom>
            <a:avLst/>
            <a:gdLst>
              <a:gd name="connsiteX0" fmla="*/ 0 w 52388"/>
              <a:gd name="connsiteY0" fmla="*/ 0 h 223838"/>
              <a:gd name="connsiteX1" fmla="*/ 28575 w 52388"/>
              <a:gd name="connsiteY1" fmla="*/ 100013 h 223838"/>
              <a:gd name="connsiteX2" fmla="*/ 14288 w 52388"/>
              <a:gd name="connsiteY2" fmla="*/ 152400 h 223838"/>
              <a:gd name="connsiteX3" fmla="*/ 52388 w 52388"/>
              <a:gd name="connsiteY3" fmla="*/ 223838 h 223838"/>
            </a:gdLst>
            <a:ahLst/>
            <a:cxnLst>
              <a:cxn ang="0">
                <a:pos x="connsiteX0" y="connsiteY0"/>
              </a:cxn>
              <a:cxn ang="0">
                <a:pos x="connsiteX1" y="connsiteY1"/>
              </a:cxn>
              <a:cxn ang="0">
                <a:pos x="connsiteX2" y="connsiteY2"/>
              </a:cxn>
              <a:cxn ang="0">
                <a:pos x="connsiteX3" y="connsiteY3"/>
              </a:cxn>
            </a:cxnLst>
            <a:rect l="l" t="t" r="r" b="b"/>
            <a:pathLst>
              <a:path w="52388" h="223838">
                <a:moveTo>
                  <a:pt x="0" y="0"/>
                </a:moveTo>
                <a:cubicBezTo>
                  <a:pt x="13097" y="37306"/>
                  <a:pt x="26194" y="74613"/>
                  <a:pt x="28575" y="100013"/>
                </a:cubicBezTo>
                <a:cubicBezTo>
                  <a:pt x="30956" y="125413"/>
                  <a:pt x="10319" y="131762"/>
                  <a:pt x="14288" y="152400"/>
                </a:cubicBezTo>
                <a:cubicBezTo>
                  <a:pt x="18257" y="173038"/>
                  <a:pt x="35322" y="198438"/>
                  <a:pt x="52388" y="22383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0" name="CaixaDeTexto 299"/>
          <p:cNvSpPr txBox="1"/>
          <p:nvPr/>
        </p:nvSpPr>
        <p:spPr>
          <a:xfrm>
            <a:off x="12797583" y="756202"/>
            <a:ext cx="1738481" cy="1015663"/>
          </a:xfrm>
          <a:prstGeom prst="rect">
            <a:avLst/>
          </a:prstGeom>
          <a:solidFill>
            <a:schemeClr val="bg2"/>
          </a:solidFill>
          <a:ln>
            <a:solidFill>
              <a:schemeClr val="bg2">
                <a:lumMod val="10000"/>
              </a:schemeClr>
            </a:solidFill>
          </a:ln>
        </p:spPr>
        <p:txBody>
          <a:bodyPr wrap="square" rtlCol="0">
            <a:spAutoFit/>
          </a:bodyPr>
          <a:lstStyle>
            <a:defPPr>
              <a:defRPr lang="pt-BR"/>
            </a:defPPr>
            <a:lvl1pPr algn="ctr">
              <a:defRPr sz="1000">
                <a:solidFill>
                  <a:schemeClr val="tx1">
                    <a:lumMod val="95000"/>
                    <a:lumOff val="5000"/>
                  </a:schemeClr>
                </a:solidFill>
                <a:latin typeface="Arial" panose="020B0604020202020204" pitchFamily="34" charset="0"/>
                <a:cs typeface="Arial" panose="020B0604020202020204" pitchFamily="34" charset="0"/>
              </a:defRPr>
            </a:lvl1pPr>
          </a:lstStyle>
          <a:p>
            <a:r>
              <a:rPr lang="pt-BR" b="1" dirty="0" err="1" smtClean="0"/>
              <a:t>TIs</a:t>
            </a:r>
            <a:r>
              <a:rPr lang="pt-BR" b="1" dirty="0" smtClean="0"/>
              <a:t>: </a:t>
            </a:r>
            <a:r>
              <a:rPr lang="pt-BR" dirty="0" err="1" smtClean="0"/>
              <a:t>Uaça</a:t>
            </a:r>
            <a:r>
              <a:rPr lang="pt-BR" dirty="0" smtClean="0"/>
              <a:t> I e II, </a:t>
            </a:r>
            <a:r>
              <a:rPr lang="pt-BR" dirty="0" err="1" smtClean="0"/>
              <a:t>Galibi</a:t>
            </a:r>
            <a:r>
              <a:rPr lang="pt-BR" dirty="0" smtClean="0"/>
              <a:t>, </a:t>
            </a:r>
            <a:r>
              <a:rPr lang="pt-BR" dirty="0" err="1" smtClean="0"/>
              <a:t>Juminá</a:t>
            </a:r>
            <a:endParaRPr lang="pt-BR" dirty="0" smtClean="0"/>
          </a:p>
          <a:p>
            <a:r>
              <a:rPr lang="pt-BR" b="1" dirty="0" smtClean="0"/>
              <a:t>Trecho: </a:t>
            </a:r>
            <a:r>
              <a:rPr lang="pt-BR" dirty="0" smtClean="0"/>
              <a:t>Ferreira Gomes/AP a Oiapoque/AP</a:t>
            </a:r>
          </a:p>
          <a:p>
            <a:r>
              <a:rPr lang="pt-BR" dirty="0" smtClean="0"/>
              <a:t>BR-156/AP (309 km)</a:t>
            </a:r>
          </a:p>
          <a:p>
            <a:r>
              <a:rPr lang="pt-BR" b="1" dirty="0" smtClean="0">
                <a:solidFill>
                  <a:srgbClr val="FF0000"/>
                </a:solidFill>
              </a:rPr>
              <a:t>Pendência FUNAI</a:t>
            </a:r>
            <a:endParaRPr lang="pt-BR" dirty="0">
              <a:solidFill>
                <a:srgbClr val="FF0000"/>
              </a:solidFill>
            </a:endParaRPr>
          </a:p>
        </p:txBody>
      </p:sp>
      <p:sp>
        <p:nvSpPr>
          <p:cNvPr id="70" name="Forma livre 69"/>
          <p:cNvSpPr/>
          <p:nvPr/>
        </p:nvSpPr>
        <p:spPr>
          <a:xfrm>
            <a:off x="12649200" y="1814513"/>
            <a:ext cx="97581" cy="461962"/>
          </a:xfrm>
          <a:custGeom>
            <a:avLst/>
            <a:gdLst>
              <a:gd name="connsiteX0" fmla="*/ 0 w 97581"/>
              <a:gd name="connsiteY0" fmla="*/ 0 h 461962"/>
              <a:gd name="connsiteX1" fmla="*/ 9525 w 97581"/>
              <a:gd name="connsiteY1" fmla="*/ 61912 h 461962"/>
              <a:gd name="connsiteX2" fmla="*/ 42863 w 97581"/>
              <a:gd name="connsiteY2" fmla="*/ 123825 h 461962"/>
              <a:gd name="connsiteX3" fmla="*/ 47625 w 97581"/>
              <a:gd name="connsiteY3" fmla="*/ 204787 h 461962"/>
              <a:gd name="connsiteX4" fmla="*/ 90488 w 97581"/>
              <a:gd name="connsiteY4" fmla="*/ 214312 h 461962"/>
              <a:gd name="connsiteX5" fmla="*/ 95250 w 97581"/>
              <a:gd name="connsiteY5" fmla="*/ 247650 h 461962"/>
              <a:gd name="connsiteX6" fmla="*/ 66675 w 97581"/>
              <a:gd name="connsiteY6" fmla="*/ 285750 h 461962"/>
              <a:gd name="connsiteX7" fmla="*/ 52388 w 97581"/>
              <a:gd name="connsiteY7" fmla="*/ 371475 h 461962"/>
              <a:gd name="connsiteX8" fmla="*/ 23813 w 97581"/>
              <a:gd name="connsiteY8" fmla="*/ 419100 h 461962"/>
              <a:gd name="connsiteX9" fmla="*/ 47625 w 97581"/>
              <a:gd name="connsiteY9" fmla="*/ 461962 h 46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81" h="461962">
                <a:moveTo>
                  <a:pt x="0" y="0"/>
                </a:moveTo>
                <a:cubicBezTo>
                  <a:pt x="1190" y="20637"/>
                  <a:pt x="2381" y="41275"/>
                  <a:pt x="9525" y="61912"/>
                </a:cubicBezTo>
                <a:cubicBezTo>
                  <a:pt x="16669" y="82549"/>
                  <a:pt x="36513" y="100013"/>
                  <a:pt x="42863" y="123825"/>
                </a:cubicBezTo>
                <a:cubicBezTo>
                  <a:pt x="49213" y="147637"/>
                  <a:pt x="39688" y="189706"/>
                  <a:pt x="47625" y="204787"/>
                </a:cubicBezTo>
                <a:cubicBezTo>
                  <a:pt x="55562" y="219868"/>
                  <a:pt x="82551" y="207168"/>
                  <a:pt x="90488" y="214312"/>
                </a:cubicBezTo>
                <a:cubicBezTo>
                  <a:pt x="98426" y="221456"/>
                  <a:pt x="99219" y="235744"/>
                  <a:pt x="95250" y="247650"/>
                </a:cubicBezTo>
                <a:cubicBezTo>
                  <a:pt x="91281" y="259556"/>
                  <a:pt x="73819" y="265113"/>
                  <a:pt x="66675" y="285750"/>
                </a:cubicBezTo>
                <a:cubicBezTo>
                  <a:pt x="59531" y="306387"/>
                  <a:pt x="59532" y="349250"/>
                  <a:pt x="52388" y="371475"/>
                </a:cubicBezTo>
                <a:cubicBezTo>
                  <a:pt x="45244" y="393700"/>
                  <a:pt x="24607" y="404019"/>
                  <a:pt x="23813" y="419100"/>
                </a:cubicBezTo>
                <a:cubicBezTo>
                  <a:pt x="23019" y="434181"/>
                  <a:pt x="35322" y="448071"/>
                  <a:pt x="47625" y="46196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1" name="Elipse 300"/>
          <p:cNvSpPr/>
          <p:nvPr/>
        </p:nvSpPr>
        <p:spPr>
          <a:xfrm>
            <a:off x="8550474" y="14378320"/>
            <a:ext cx="99965" cy="112454"/>
          </a:xfrm>
          <a:prstGeom prst="ellipse">
            <a:avLst/>
          </a:prstGeom>
          <a:solidFill>
            <a:srgbClr val="7030A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302" name="Elipse 301"/>
          <p:cNvSpPr/>
          <p:nvPr/>
        </p:nvSpPr>
        <p:spPr>
          <a:xfrm>
            <a:off x="10168878" y="11743275"/>
            <a:ext cx="99965" cy="112454"/>
          </a:xfrm>
          <a:prstGeom prst="ellipse">
            <a:avLst/>
          </a:prstGeom>
          <a:solidFill>
            <a:srgbClr val="7030A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303" name="Elipse 302"/>
          <p:cNvSpPr/>
          <p:nvPr/>
        </p:nvSpPr>
        <p:spPr>
          <a:xfrm>
            <a:off x="11117503" y="11839448"/>
            <a:ext cx="99965" cy="112454"/>
          </a:xfrm>
          <a:prstGeom prst="ellipse">
            <a:avLst/>
          </a:prstGeom>
          <a:solidFill>
            <a:srgbClr val="7030A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305" name="CaixaDeTexto 304"/>
          <p:cNvSpPr txBox="1"/>
          <p:nvPr/>
        </p:nvSpPr>
        <p:spPr>
          <a:xfrm>
            <a:off x="9673549" y="9773781"/>
            <a:ext cx="474809" cy="276999"/>
          </a:xfrm>
          <a:prstGeom prst="rect">
            <a:avLst/>
          </a:prstGeom>
          <a:noFill/>
        </p:spPr>
        <p:txBody>
          <a:bodyPr wrap="none" rtlCol="0">
            <a:spAutoFit/>
          </a:bodyPr>
          <a:lstStyle/>
          <a:p>
            <a:pPr algn="ctr"/>
            <a:r>
              <a:rPr lang="pt-BR" sz="400" b="1" dirty="0" smtClean="0">
                <a:latin typeface="Arial Black" panose="020B0A04020102020204" pitchFamily="34" charset="0"/>
                <a:cs typeface="Times New Roman" panose="02020603050405020304" pitchFamily="18" charset="0"/>
              </a:rPr>
              <a:t>Lucas</a:t>
            </a:r>
          </a:p>
          <a:p>
            <a:pPr algn="ctr"/>
            <a:r>
              <a:rPr lang="pt-BR" sz="400" b="1" dirty="0" smtClean="0">
                <a:latin typeface="Arial Black" panose="020B0A04020102020204" pitchFamily="34" charset="0"/>
                <a:cs typeface="Times New Roman" panose="02020603050405020304" pitchFamily="18" charset="0"/>
              </a:rPr>
              <a:t> Rio Verde</a:t>
            </a:r>
          </a:p>
          <a:p>
            <a:pPr algn="ctr"/>
            <a:endParaRPr lang="pt-BR" sz="400" b="1" dirty="0">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2788051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7074</TotalTime>
  <Words>615</Words>
  <Application>Microsoft Office PowerPoint</Application>
  <PresentationFormat>Personalizar</PresentationFormat>
  <Paragraphs>140</Paragraphs>
  <Slides>1</Slides>
  <Notes>0</Notes>
  <HiddenSlides>0</HiddenSlides>
  <MMClips>0</MMClips>
  <ScaleCrop>false</ScaleCrop>
  <HeadingPairs>
    <vt:vector size="4" baseType="variant">
      <vt:variant>
        <vt:lpstr>Tema</vt:lpstr>
      </vt:variant>
      <vt:variant>
        <vt:i4>1</vt:i4>
      </vt:variant>
      <vt:variant>
        <vt:lpstr>Títulos de slides</vt:lpstr>
      </vt:variant>
      <vt:variant>
        <vt:i4>1</vt:i4>
      </vt:variant>
    </vt:vector>
  </HeadingPairs>
  <TitlesOfParts>
    <vt:vector size="2" baseType="lpstr">
      <vt:lpstr>Tema do Office</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Windows User</dc:creator>
  <cp:lastModifiedBy>Elisangela Pereira Lopes</cp:lastModifiedBy>
  <cp:revision>264</cp:revision>
  <dcterms:created xsi:type="dcterms:W3CDTF">2014-05-22T21:52:48Z</dcterms:created>
  <dcterms:modified xsi:type="dcterms:W3CDTF">2015-01-12T12:56:24Z</dcterms:modified>
</cp:coreProperties>
</file>