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976" r:id="rId5"/>
    <p:sldId id="2986" r:id="rId6"/>
    <p:sldId id="2990" r:id="rId7"/>
    <p:sldId id="2994" r:id="rId8"/>
    <p:sldId id="2995" r:id="rId9"/>
    <p:sldId id="2996" r:id="rId10"/>
    <p:sldId id="2988" r:id="rId11"/>
    <p:sldId id="350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1482A-B881-421D-BF00-C1136624A989}" v="2" dt="2026-07-07T20:10:52.125"/>
    <p1510:client id="{BE35E81A-7259-4530-8BA3-4E92A3604E95}" v="1" dt="2026-07-07T20:28:54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54843" autoAdjust="0"/>
  </p:normalViewPr>
  <p:slideViewPr>
    <p:cSldViewPr snapToGrid="0">
      <p:cViewPr varScale="1">
        <p:scale>
          <a:sx n="57" d="100"/>
          <a:sy n="57" d="100"/>
        </p:scale>
        <p:origin x="42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arino, Victor (BRA-02)" userId="43cdc357-9f45-43f0-9ec4-bee8593e8d79" providerId="ADAL" clId="{9DF054DE-C3CD-402D-9E4D-305154A116DB}"/>
    <pc:docChg chg="addSld delSld modSld">
      <pc:chgData name="Pavarino, Victor (BRA-02)" userId="43cdc357-9f45-43f0-9ec4-bee8593e8d79" providerId="ADAL" clId="{9DF054DE-C3CD-402D-9E4D-305154A116DB}" dt="2026-07-07T20:29:24.401" v="8" actId="6549"/>
      <pc:docMkLst>
        <pc:docMk/>
      </pc:docMkLst>
      <pc:sldChg chg="modNotesTx">
        <pc:chgData name="Pavarino, Victor (BRA-02)" userId="43cdc357-9f45-43f0-9ec4-bee8593e8d79" providerId="ADAL" clId="{9DF054DE-C3CD-402D-9E4D-305154A116DB}" dt="2026-07-07T20:29:24.401" v="8" actId="6549"/>
        <pc:sldMkLst>
          <pc:docMk/>
          <pc:sldMk cId="1899831872" sldId="2976"/>
        </pc:sldMkLst>
      </pc:sldChg>
      <pc:sldChg chg="modNotesTx">
        <pc:chgData name="Pavarino, Victor (BRA-02)" userId="43cdc357-9f45-43f0-9ec4-bee8593e8d79" providerId="ADAL" clId="{9DF054DE-C3CD-402D-9E4D-305154A116DB}" dt="2026-07-07T20:29:21.010" v="7" actId="6549"/>
        <pc:sldMkLst>
          <pc:docMk/>
          <pc:sldMk cId="84050744" sldId="2986"/>
        </pc:sldMkLst>
      </pc:sldChg>
      <pc:sldChg chg="add del modNotesTx">
        <pc:chgData name="Pavarino, Victor (BRA-02)" userId="43cdc357-9f45-43f0-9ec4-bee8593e8d79" providerId="ADAL" clId="{9DF054DE-C3CD-402D-9E4D-305154A116DB}" dt="2026-07-07T20:28:58.609" v="2" actId="6549"/>
        <pc:sldMkLst>
          <pc:docMk/>
          <pc:sldMk cId="4037150897" sldId="2988"/>
        </pc:sldMkLst>
      </pc:sldChg>
      <pc:sldChg chg="modNotesTx">
        <pc:chgData name="Pavarino, Victor (BRA-02)" userId="43cdc357-9f45-43f0-9ec4-bee8593e8d79" providerId="ADAL" clId="{9DF054DE-C3CD-402D-9E4D-305154A116DB}" dt="2026-07-07T20:29:18.013" v="6" actId="6549"/>
        <pc:sldMkLst>
          <pc:docMk/>
          <pc:sldMk cId="3649112502" sldId="2990"/>
        </pc:sldMkLst>
      </pc:sldChg>
      <pc:sldChg chg="modNotesTx">
        <pc:chgData name="Pavarino, Victor (BRA-02)" userId="43cdc357-9f45-43f0-9ec4-bee8593e8d79" providerId="ADAL" clId="{9DF054DE-C3CD-402D-9E4D-305154A116DB}" dt="2026-07-07T20:29:11.803" v="5" actId="6549"/>
        <pc:sldMkLst>
          <pc:docMk/>
          <pc:sldMk cId="2615524447" sldId="2994"/>
        </pc:sldMkLst>
      </pc:sldChg>
      <pc:sldChg chg="modNotesTx">
        <pc:chgData name="Pavarino, Victor (BRA-02)" userId="43cdc357-9f45-43f0-9ec4-bee8593e8d79" providerId="ADAL" clId="{9DF054DE-C3CD-402D-9E4D-305154A116DB}" dt="2026-07-07T20:29:08.319" v="4" actId="6549"/>
        <pc:sldMkLst>
          <pc:docMk/>
          <pc:sldMk cId="4090106285" sldId="2995"/>
        </pc:sldMkLst>
      </pc:sldChg>
      <pc:sldChg chg="modNotesTx">
        <pc:chgData name="Pavarino, Victor (BRA-02)" userId="43cdc357-9f45-43f0-9ec4-bee8593e8d79" providerId="ADAL" clId="{9DF054DE-C3CD-402D-9E4D-305154A116DB}" dt="2026-07-07T20:29:02.712" v="3" actId="6549"/>
        <pc:sldMkLst>
          <pc:docMk/>
          <pc:sldMk cId="1917098069" sldId="2996"/>
        </pc:sldMkLst>
      </pc:sldChg>
      <pc:sldChg chg="add del">
        <pc:chgData name="Pavarino, Victor (BRA-02)" userId="43cdc357-9f45-43f0-9ec4-bee8593e8d79" providerId="ADAL" clId="{9DF054DE-C3CD-402D-9E4D-305154A116DB}" dt="2026-07-07T20:28:54.184" v="1"/>
        <pc:sldMkLst>
          <pc:docMk/>
          <pc:sldMk cId="705468769" sldId="3509"/>
        </pc:sldMkLst>
      </pc:sldChg>
      <pc:sldMasterChg chg="delSldLayout">
        <pc:chgData name="Pavarino, Victor (BRA-02)" userId="43cdc357-9f45-43f0-9ec4-bee8593e8d79" providerId="ADAL" clId="{9DF054DE-C3CD-402D-9E4D-305154A116DB}" dt="2026-07-07T20:28:50.854" v="0" actId="47"/>
        <pc:sldMasterMkLst>
          <pc:docMk/>
          <pc:sldMasterMk cId="3420360970" sldId="2147483648"/>
        </pc:sldMasterMkLst>
        <pc:sldLayoutChg chg="del">
          <pc:chgData name="Pavarino, Victor (BRA-02)" userId="43cdc357-9f45-43f0-9ec4-bee8593e8d79" providerId="ADAL" clId="{9DF054DE-C3CD-402D-9E4D-305154A116DB}" dt="2026-07-07T20:28:50.854" v="0" actId="47"/>
          <pc:sldLayoutMkLst>
            <pc:docMk/>
            <pc:sldMasterMk cId="3420360970" sldId="2147483648"/>
            <pc:sldLayoutMk cId="758148609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67E34-8E85-4AB8-B97A-E086FBFAB9E9}" type="datetimeFigureOut">
              <a:rPr lang="pt-BR" smtClean="0"/>
              <a:t>07/07/2026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A0C64-16BA-4779-A34F-ACD14704EA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9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Título da Apresentação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4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A0C64-16BA-4779-A34F-ACD14704EAE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17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A0C64-16BA-4779-A34F-ACD14704EAE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70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0EA1E-AEA0-C003-4B63-ABB6FE962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060DB46-5373-01F2-272C-8CD13A8B1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5FCE1B8-0650-85BF-DED3-4F2B2E0C9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510BCA-155A-40F3-FB4A-DB1D41A73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A0C64-16BA-4779-A34F-ACD14704EAE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29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EBFB4-7EF4-928C-C9E7-1F91FB14A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0B89D0-E120-5BE7-27A8-7CFCC927B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CD4F95F-0274-9245-791B-22AEF507C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EE22C8D-E0E3-02DF-BEB6-33D7D88DBA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A0C64-16BA-4779-A34F-ACD14704EAE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043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4B594-E9D8-7B43-B982-CD59D004C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069931D-647C-1731-90B4-6CBD933C34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E739A11-9083-C252-4422-609C443ED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1014B9A-2CFE-2C34-3570-7BCACF9CE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A0C64-16BA-4779-A34F-ACD14704EAE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93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fontAlgn="t">
              <a:buFont typeface="Arial" panose="020B0604020202020204" pitchFamily="34" charset="0"/>
              <a:buNone/>
            </a:pP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A0C64-16BA-4779-A34F-ACD14704EAE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493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D1813-A384-4743-A396-208A3A28785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20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64F1C-6A32-E5E3-C862-F362AB139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08155D-38C7-5C1D-B683-EC6FA4FC0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7F34CC-56EC-806F-6770-B21E6CA3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779-B1C8-43B6-B5BB-99EA4740CE1E}" type="datetimeFigureOut">
              <a:rPr lang="pt-BR" smtClean="0"/>
              <a:t>07/07/2026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4369A-527E-96F2-24BE-971182F8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C08B9A-0D4F-DF0F-93C3-2FFD1714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692A-78E5-463D-8569-CCD106FD6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78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56D7F-7B72-C3E3-1FCE-AE44C2AD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4AB48A9-6B99-10EB-F469-BB6BF60FE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7EFAE6-4921-0C2B-3FBF-BB9BB80E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779-B1C8-43B6-B5BB-99EA4740CE1E}" type="datetimeFigureOut">
              <a:rPr lang="pt-BR" smtClean="0"/>
              <a:t>07/07/2026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B1BD3B-4C33-5CFE-8208-896E6BE5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D4552B-1457-17EF-4F15-202E624D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692A-78E5-463D-8569-CCD106FD6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88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54D0D2-B9DE-0B02-B7A2-E84DDF89D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2341DA-3E3E-7F1B-1B1F-884322041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624BEE-9B58-B6ED-C1EE-DBC7166C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779-B1C8-43B6-B5BB-99EA4740CE1E}" type="datetimeFigureOut">
              <a:rPr lang="pt-BR" smtClean="0"/>
              <a:t>07/07/2026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C6E527-93C4-1E8E-C8BF-E5059871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E090A8-4099-92CE-E832-1020E4914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692A-78E5-463D-8569-CCD106FD6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729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5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40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92E2C69E-45EC-4566-A943-6A7800B6485D}"/>
              </a:ext>
            </a:extLst>
          </p:cNvPr>
          <p:cNvCxnSpPr>
            <a:cxnSpLocks/>
          </p:cNvCxnSpPr>
          <p:nvPr userDrawn="1"/>
        </p:nvCxnSpPr>
        <p:spPr>
          <a:xfrm>
            <a:off x="155575" y="133350"/>
            <a:ext cx="11894303" cy="0"/>
          </a:xfrm>
          <a:prstGeom prst="line">
            <a:avLst/>
          </a:prstGeom>
          <a:ln w="28575"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E0DA36DA-0779-476E-BB98-0FB4CD133236}"/>
              </a:ext>
            </a:extLst>
          </p:cNvPr>
          <p:cNvCxnSpPr>
            <a:cxnSpLocks/>
          </p:cNvCxnSpPr>
          <p:nvPr userDrawn="1"/>
        </p:nvCxnSpPr>
        <p:spPr>
          <a:xfrm>
            <a:off x="142122" y="6742113"/>
            <a:ext cx="11894303" cy="0"/>
          </a:xfrm>
          <a:prstGeom prst="line">
            <a:avLst/>
          </a:prstGeom>
          <a:ln w="28575"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1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26184-5120-E102-C8A8-1E4F671E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349722-5531-01D4-D74E-08DCCE6ED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2C76A5-51B3-FC7C-5803-405A2C90D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779-B1C8-43B6-B5BB-99EA4740CE1E}" type="datetimeFigureOut">
              <a:rPr lang="pt-BR" smtClean="0"/>
              <a:t>07/07/2026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01440C-8787-35FA-4F86-4E5254B6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193AC8-624B-10DE-824D-B78D09E4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692A-78E5-463D-8569-CCD106FD6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8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DA162-44B8-D1C7-7651-3D43990F3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23AB8F-CF24-E883-E137-F3AA89D5C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C4E1E5-B189-20F8-E952-3BAAD2E1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779-B1C8-43B6-B5BB-99EA4740CE1E}" type="datetimeFigureOut">
              <a:rPr lang="pt-BR" smtClean="0"/>
              <a:t>07/07/2026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EEE5A3-4187-12B5-92E7-108840A3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CFEF33-EF3A-5640-1F58-A3E90D32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692A-78E5-463D-8569-CCD106FD6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987FB-C62E-E7A3-ED74-6FE9B8DA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304360-271B-3B84-717F-E33F0D102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1877F8-FD1D-211C-8418-E78AC588F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5C70C9-0B8E-99F7-F87E-90567348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779-B1C8-43B6-B5BB-99EA4740CE1E}" type="datetimeFigureOut">
              <a:rPr lang="pt-BR" smtClean="0"/>
              <a:t>07/07/2026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D03D30-B7E1-68C8-D28C-F10D7CCB4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A417FF-1F13-A2F0-7340-2988F5FB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692A-78E5-463D-8569-CCD106FD6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03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C8B90-B1E1-F19C-B9D4-76BEC6EB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841A14-8837-4EA5-657F-6F4EA1FBE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DD8E94-0DA9-D8A7-1C21-51C93FC04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0211C61-B233-91D0-6137-BFB95FC19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BA0510-D097-D994-4491-5417BF225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2A40F59-9805-1377-0E15-E9E498209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779-B1C8-43B6-B5BB-99EA4740CE1E}" type="datetimeFigureOut">
              <a:rPr lang="pt-BR" smtClean="0"/>
              <a:t>07/07/2026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76CBED-4015-459A-B5E0-94DDACDC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A04F176-014C-3D29-4B31-3E35A4EC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692A-78E5-463D-8569-CCD106FD6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9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460F1-54D5-9588-DCA2-5965F106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D835AB2-7782-A43F-C27A-EA4D6C13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779-B1C8-43B6-B5BB-99EA4740CE1E}" type="datetimeFigureOut">
              <a:rPr lang="pt-BR" smtClean="0"/>
              <a:t>07/07/2026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8145BB3-FD8A-8D56-F610-C231848B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D92863F-73EA-AB86-8FA1-4DD13C19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692A-78E5-463D-8569-CCD106FD6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98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4E51590-042C-DD31-F360-AF17AFA5A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779-B1C8-43B6-B5BB-99EA4740CE1E}" type="datetimeFigureOut">
              <a:rPr lang="pt-BR" smtClean="0"/>
              <a:t>07/07/2026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C2A5375-8FDA-885E-554A-2AE99CEC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112C3F-A96F-DE4D-7794-84F7DF9C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692A-78E5-463D-8569-CCD106FD6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89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76352-D02F-8C1D-5389-78300BE7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94572B-9D3C-838F-5CDB-4447F02EF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695E2C8-388A-7A64-305A-5070BAA34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EDAF25-59E8-7D55-9B0D-95E97D8D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779-B1C8-43B6-B5BB-99EA4740CE1E}" type="datetimeFigureOut">
              <a:rPr lang="pt-BR" smtClean="0"/>
              <a:t>07/07/2026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78C7CA-457E-6335-D8A5-A0D8E46D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ECBE17-612E-4682-9802-3F7F75BC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692A-78E5-463D-8569-CCD106FD6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70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F37FD-4C9A-9181-E8A6-0B805900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67E590-EDAB-8C73-CAD1-4455CAEFE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33FF76-D766-F106-4C82-2CE668174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9E66F5-4685-B39F-082A-F0181A0A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779-B1C8-43B6-B5BB-99EA4740CE1E}" type="datetimeFigureOut">
              <a:rPr lang="pt-BR" smtClean="0"/>
              <a:t>07/07/2026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0A9EE7-08D9-8CC3-628F-941C25F9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13D574-B1BD-8C75-2CEB-5B9114FA6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692A-78E5-463D-8569-CCD106FD6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72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573E15D-4847-BAC1-B724-F15364689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EA83FA-028A-C25A-DA62-A35313D11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F6C9D6-64C9-E03A-B686-FC75592CD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CC8779-B1C8-43B6-B5BB-99EA4740CE1E}" type="datetimeFigureOut">
              <a:rPr lang="pt-BR" smtClean="0"/>
              <a:t>07/07/2026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8153B6-A1D5-F231-2A5B-EA0F60588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FB1BC3-7D9F-29CE-A570-DBA0EEF4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CA692A-78E5-463D-8569-CCD106FD6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36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ho.org/pt/topicos/saude-ocular" TargetMode="External"/><Relationship Id="rId3" Type="http://schemas.openxmlformats.org/officeDocument/2006/relationships/hyperlink" Target="mailto:pavarinor@paho.org" TargetMode="External"/><Relationship Id="rId7" Type="http://schemas.openxmlformats.org/officeDocument/2006/relationships/hyperlink" Target="https://www.who.int/news-room/fact-sheets/detail/blindness-and-visual-impairme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paho.org/en/news/27-10-2025-regional-launch-specs-2030-initiative-americas" TargetMode="External"/><Relationship Id="rId5" Type="http://schemas.openxmlformats.org/officeDocument/2006/relationships/hyperlink" Target="https://www.paho.org/pt/noticias/8-10-2019-organizacao-mundial-da-saude-lanca-primeiro-relatorio-mundial-sobre-visao" TargetMode="External"/><Relationship Id="rId4" Type="http://schemas.openxmlformats.org/officeDocument/2006/relationships/image" Target="../media/image9.png"/><Relationship Id="rId9" Type="http://schemas.openxmlformats.org/officeDocument/2006/relationships/hyperlink" Target="chrome-extension://efaidnbmnnnibpcajpcglclefindmkaj/https:/apps.who.int/gb/ebwha/pdf_files/EB117/B117_35-e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B222520B-50D9-4B45-8D07-59EAEDD20221}"/>
              </a:ext>
            </a:extLst>
          </p:cNvPr>
          <p:cNvSpPr/>
          <p:nvPr/>
        </p:nvSpPr>
        <p:spPr>
          <a:xfrm>
            <a:off x="1678" y="1"/>
            <a:ext cx="1218873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76" dirty="0">
              <a:solidFill>
                <a:schemeClr val="bg1"/>
              </a:solidFill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D6FC2ADB-6A90-4F64-9D98-4E887155603B}"/>
              </a:ext>
            </a:extLst>
          </p:cNvPr>
          <p:cNvSpPr txBox="1">
            <a:spLocks/>
          </p:cNvSpPr>
          <p:nvPr/>
        </p:nvSpPr>
        <p:spPr>
          <a:xfrm>
            <a:off x="6458017" y="4812306"/>
            <a:ext cx="4168055" cy="307203"/>
          </a:xfrm>
          <a:prstGeom prst="rect">
            <a:avLst/>
          </a:prstGeom>
          <a:noFill/>
        </p:spPr>
        <p:txBody>
          <a:bodyPr vert="horz" wrap="square" lIns="0" tIns="17275" rIns="0" bIns="0" rtlCol="0">
            <a:spAutoFit/>
          </a:bodyPr>
          <a:lstStyle>
            <a:lvl1pPr>
              <a:defRPr sz="4700" b="1" i="0">
                <a:solidFill>
                  <a:schemeClr val="bg1"/>
                </a:solidFill>
                <a:latin typeface="Gotham Bold"/>
                <a:ea typeface="+mj-ea"/>
                <a:cs typeface="Gotham Bold"/>
              </a:defRPr>
            </a:lvl1pPr>
          </a:lstStyle>
          <a:p>
            <a:pPr marL="4319" marR="1728" algn="r">
              <a:lnSpc>
                <a:spcPct val="150000"/>
              </a:lnSpc>
              <a:spcBef>
                <a:spcPts val="136"/>
              </a:spcBef>
            </a:pPr>
            <a:r>
              <a:rPr lang="pt-BR" sz="1400" spc="102" dirty="0">
                <a:latin typeface="Calibri" panose="020F0502020204030204" pitchFamily="34" charset="0"/>
              </a:rPr>
              <a:t>Brasília, 8 de julho de 2026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C3EED5D6-F6CC-084E-D19D-857BBFFA322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035011" y="713399"/>
            <a:ext cx="4087544" cy="5431203"/>
            <a:chOff x="9859662" y="482114"/>
            <a:chExt cx="10104900" cy="13230757"/>
          </a:xfrm>
          <a:solidFill>
            <a:schemeClr val="bg1">
              <a:alpha val="5000"/>
            </a:schemeClr>
          </a:solidFill>
        </p:grpSpPr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A9EF6410-D77B-E6D3-FD51-BFF0E345DF0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616954" y="8359042"/>
              <a:ext cx="404056" cy="200435"/>
            </a:xfrm>
            <a:custGeom>
              <a:avLst/>
              <a:gdLst>
                <a:gd name="csX0" fmla="*/ 404057 w 404056"/>
                <a:gd name="csY0" fmla="*/ 97098 h 200435"/>
                <a:gd name="csX1" fmla="*/ 404057 w 404056"/>
                <a:gd name="csY1" fmla="*/ 200436 h 200435"/>
                <a:gd name="csX2" fmla="*/ 2976 w 404056"/>
                <a:gd name="csY2" fmla="*/ 200436 h 200435"/>
                <a:gd name="csX3" fmla="*/ 404057 w 404056"/>
                <a:gd name="csY3" fmla="*/ 97098 h 2004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04056" h="200435">
                  <a:moveTo>
                    <a:pt x="404057" y="97098"/>
                  </a:moveTo>
                  <a:lnTo>
                    <a:pt x="404057" y="200436"/>
                  </a:lnTo>
                  <a:lnTo>
                    <a:pt x="2976" y="200436"/>
                  </a:lnTo>
                  <a:cubicBezTo>
                    <a:pt x="-35452" y="-24652"/>
                    <a:pt x="309251" y="-61706"/>
                    <a:pt x="404057" y="97098"/>
                  </a:cubicBezTo>
                </a:path>
              </a:pathLst>
            </a:custGeom>
            <a:grpFill/>
            <a:ln w="22999" cap="flat">
              <a:noFill/>
              <a:prstDash val="solid"/>
              <a:miter/>
            </a:ln>
          </p:spPr>
          <p:txBody>
            <a:bodyPr/>
            <a:lstStyle/>
            <a:p>
              <a:endParaRPr lang="pt-BR" sz="900"/>
            </a:p>
          </p:txBody>
        </p:sp>
        <p:sp>
          <p:nvSpPr>
            <p:cNvPr id="130" name="Forma Livre: Forma 129">
              <a:extLst>
                <a:ext uri="{FF2B5EF4-FFF2-40B4-BE49-F238E27FC236}">
                  <a16:creationId xmlns:a16="http://schemas.microsoft.com/office/drawing/2014/main" id="{0E89CE85-F6F6-DFBB-D158-881D976748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59662" y="482114"/>
              <a:ext cx="10104900" cy="13230757"/>
            </a:xfrm>
            <a:custGeom>
              <a:avLst/>
              <a:gdLst>
                <a:gd name="csX0" fmla="*/ 4664313 w 10104900"/>
                <a:gd name="csY0" fmla="*/ 778599 h 13230757"/>
                <a:gd name="csX1" fmla="*/ 4560074 w 10104900"/>
                <a:gd name="csY1" fmla="*/ 291140 h 13230757"/>
                <a:gd name="csX2" fmla="*/ 4560074 w 10104900"/>
                <a:gd name="csY2" fmla="*/ 778599 h 13230757"/>
                <a:gd name="csX3" fmla="*/ 4664313 w 10104900"/>
                <a:gd name="csY3" fmla="*/ 778599 h 13230757"/>
                <a:gd name="csX4" fmla="*/ 5353721 w 10104900"/>
                <a:gd name="csY4" fmla="*/ 1948915 h 13230757"/>
                <a:gd name="csX5" fmla="*/ 5455889 w 10104900"/>
                <a:gd name="csY5" fmla="*/ 1169625 h 13230757"/>
                <a:gd name="csX6" fmla="*/ 5553915 w 10104900"/>
                <a:gd name="csY6" fmla="*/ 1068589 h 13230757"/>
                <a:gd name="csX7" fmla="*/ 5455889 w 10104900"/>
                <a:gd name="csY7" fmla="*/ 1169625 h 13230757"/>
                <a:gd name="csX8" fmla="*/ 5257535 w 10104900"/>
                <a:gd name="csY8" fmla="*/ 974457 h 13230757"/>
                <a:gd name="csX9" fmla="*/ 5353721 w 10104900"/>
                <a:gd name="csY9" fmla="*/ 872501 h 13230757"/>
                <a:gd name="csX10" fmla="*/ 5056649 w 10104900"/>
                <a:gd name="csY10" fmla="*/ 684928 h 13230757"/>
                <a:gd name="csX11" fmla="*/ 4960924 w 10104900"/>
                <a:gd name="csY11" fmla="*/ 1555357 h 13230757"/>
                <a:gd name="csX12" fmla="*/ 4855534 w 10104900"/>
                <a:gd name="csY12" fmla="*/ 1358348 h 13230757"/>
                <a:gd name="csX13" fmla="*/ 4760039 w 10104900"/>
                <a:gd name="csY13" fmla="*/ 1358348 h 13230757"/>
                <a:gd name="csX14" fmla="*/ 4760039 w 10104900"/>
                <a:gd name="csY14" fmla="*/ 1462376 h 13230757"/>
                <a:gd name="csX15" fmla="*/ 4855534 w 10104900"/>
                <a:gd name="csY15" fmla="*/ 1462376 h 13230757"/>
                <a:gd name="csX16" fmla="*/ 4664083 w 10104900"/>
                <a:gd name="csY16" fmla="*/ 1555357 h 13230757"/>
                <a:gd name="csX17" fmla="*/ 4559844 w 10104900"/>
                <a:gd name="csY17" fmla="*/ 1846498 h 13230757"/>
                <a:gd name="csX18" fmla="*/ 4760039 w 10104900"/>
                <a:gd name="csY18" fmla="*/ 1846498 h 13230757"/>
                <a:gd name="csX19" fmla="*/ 4855534 w 10104900"/>
                <a:gd name="csY19" fmla="*/ 2043046 h 13230757"/>
                <a:gd name="csX20" fmla="*/ 5257305 w 10104900"/>
                <a:gd name="csY20" fmla="*/ 2136718 h 13230757"/>
                <a:gd name="csX21" fmla="*/ 5353721 w 10104900"/>
                <a:gd name="csY21" fmla="*/ 1948915 h 13230757"/>
                <a:gd name="csX22" fmla="*/ 6407851 w 10104900"/>
                <a:gd name="csY22" fmla="*/ 6614987 h 13230757"/>
                <a:gd name="csX23" fmla="*/ 7045253 w 10104900"/>
                <a:gd name="csY23" fmla="*/ 6325457 h 13230757"/>
                <a:gd name="csX24" fmla="*/ 7140288 w 10104900"/>
                <a:gd name="csY24" fmla="*/ 6522006 h 13230757"/>
                <a:gd name="csX25" fmla="*/ 7656883 w 10104900"/>
                <a:gd name="csY25" fmla="*/ 6614987 h 13230757"/>
                <a:gd name="csX26" fmla="*/ 7933935 w 10104900"/>
                <a:gd name="csY26" fmla="*/ 6709118 h 13230757"/>
                <a:gd name="csX27" fmla="*/ 7972363 w 10104900"/>
                <a:gd name="csY27" fmla="*/ 6614987 h 13230757"/>
                <a:gd name="csX28" fmla="*/ 8078443 w 10104900"/>
                <a:gd name="csY28" fmla="*/ 6614987 h 13230757"/>
                <a:gd name="csX29" fmla="*/ 8832280 w 10104900"/>
                <a:gd name="csY29" fmla="*/ 7591515 h 13230757"/>
                <a:gd name="csX30" fmla="*/ 9921618 w 10104900"/>
                <a:gd name="csY30" fmla="*/ 7974025 h 13230757"/>
                <a:gd name="csX31" fmla="*/ 9328626 w 10104900"/>
                <a:gd name="csY31" fmla="*/ 9830649 h 13230757"/>
                <a:gd name="csX32" fmla="*/ 8335245 w 10104900"/>
                <a:gd name="csY32" fmla="*/ 10505221 h 13230757"/>
                <a:gd name="csX33" fmla="*/ 7542289 w 10104900"/>
                <a:gd name="csY33" fmla="*/ 11282669 h 13230757"/>
                <a:gd name="csX34" fmla="*/ 6547757 w 10104900"/>
                <a:gd name="csY34" fmla="*/ 11769898 h 13230757"/>
                <a:gd name="csX35" fmla="*/ 5849836 w 10104900"/>
                <a:gd name="csY35" fmla="*/ 12940904 h 13230757"/>
                <a:gd name="csX36" fmla="*/ 6145526 w 10104900"/>
                <a:gd name="csY36" fmla="*/ 13230432 h 13230757"/>
                <a:gd name="csX37" fmla="*/ 5353721 w 10104900"/>
                <a:gd name="csY37" fmla="*/ 12649763 h 13230757"/>
                <a:gd name="csX38" fmla="*/ 6346872 w 10104900"/>
                <a:gd name="csY38" fmla="*/ 9632950 h 13230757"/>
                <a:gd name="csX39" fmla="*/ 5754341 w 10104900"/>
                <a:gd name="csY39" fmla="*/ 7787143 h 13230757"/>
                <a:gd name="csX40" fmla="*/ 6027020 w 10104900"/>
                <a:gd name="csY40" fmla="*/ 7446750 h 13230757"/>
                <a:gd name="csX41" fmla="*/ 6074423 w 10104900"/>
                <a:gd name="csY41" fmla="*/ 7243068 h 13230757"/>
                <a:gd name="csX42" fmla="*/ 6084547 w 10104900"/>
                <a:gd name="csY42" fmla="*/ 6802329 h 13230757"/>
                <a:gd name="csX43" fmla="*/ 6012293 w 10104900"/>
                <a:gd name="csY43" fmla="*/ 6718094 h 13230757"/>
                <a:gd name="csX44" fmla="*/ 5960978 w 10104900"/>
                <a:gd name="csY44" fmla="*/ 6717634 h 13230757"/>
                <a:gd name="csX45" fmla="*/ 5884122 w 10104900"/>
                <a:gd name="csY45" fmla="*/ 6761362 h 13230757"/>
                <a:gd name="csX46" fmla="*/ 5884813 w 10104900"/>
                <a:gd name="csY46" fmla="*/ 6844907 h 13230757"/>
                <a:gd name="csX47" fmla="*/ 5889875 w 10104900"/>
                <a:gd name="csY47" fmla="*/ 6855724 h 13230757"/>
                <a:gd name="csX48" fmla="*/ 5882972 w 10104900"/>
                <a:gd name="csY48" fmla="*/ 6861247 h 13230757"/>
                <a:gd name="csX49" fmla="*/ 5833958 w 10104900"/>
                <a:gd name="csY49" fmla="*/ 6881271 h 13230757"/>
                <a:gd name="csX50" fmla="*/ 5812098 w 10104900"/>
                <a:gd name="csY50" fmla="*/ 6883802 h 13230757"/>
                <a:gd name="csX51" fmla="*/ 5801973 w 10104900"/>
                <a:gd name="csY51" fmla="*/ 6873906 h 13230757"/>
                <a:gd name="csX52" fmla="*/ 5767227 w 10104900"/>
                <a:gd name="csY52" fmla="*/ 6784377 h 13230757"/>
                <a:gd name="csX53" fmla="*/ 5720975 w 10104900"/>
                <a:gd name="csY53" fmla="*/ 6718785 h 13230757"/>
                <a:gd name="csX54" fmla="*/ 5659305 w 10104900"/>
                <a:gd name="csY54" fmla="*/ 6714872 h 13230757"/>
                <a:gd name="csX55" fmla="*/ 5392839 w 10104900"/>
                <a:gd name="csY55" fmla="*/ 6735585 h 13230757"/>
                <a:gd name="csX56" fmla="*/ 5237055 w 10104900"/>
                <a:gd name="csY56" fmla="*/ 6688634 h 13230757"/>
                <a:gd name="csX57" fmla="*/ 5118319 w 10104900"/>
                <a:gd name="csY57" fmla="*/ 6565964 h 13230757"/>
                <a:gd name="csX58" fmla="*/ 5006026 w 10104900"/>
                <a:gd name="csY58" fmla="*/ 6392431 h 13230757"/>
                <a:gd name="csX59" fmla="*/ 4855534 w 10104900"/>
                <a:gd name="csY59" fmla="*/ 6221889 h 13230757"/>
                <a:gd name="csX60" fmla="*/ 3670932 w 10104900"/>
                <a:gd name="csY60" fmla="*/ 5837538 h 13230757"/>
                <a:gd name="csX61" fmla="*/ 3077710 w 10104900"/>
                <a:gd name="csY61" fmla="*/ 5154451 h 13230757"/>
                <a:gd name="csX62" fmla="*/ 2972781 w 10104900"/>
                <a:gd name="csY62" fmla="*/ 5350770 h 13230757"/>
                <a:gd name="csX63" fmla="*/ 2283834 w 10104900"/>
                <a:gd name="csY63" fmla="*/ 4085632 h 13230757"/>
                <a:gd name="csX64" fmla="*/ 2305234 w 10104900"/>
                <a:gd name="csY64" fmla="*/ 3307263 h 13230757"/>
                <a:gd name="csX65" fmla="*/ 2083178 w 10104900"/>
                <a:gd name="csY65" fmla="*/ 2820725 h 13230757"/>
                <a:gd name="csX66" fmla="*/ 0 w 10104900"/>
                <a:gd name="csY66" fmla="*/ 2915087 h 13230757"/>
                <a:gd name="csX67" fmla="*/ 688257 w 10104900"/>
                <a:gd name="csY67" fmla="*/ 2530735 h 13230757"/>
                <a:gd name="csX68" fmla="*/ 496346 w 10104900"/>
                <a:gd name="csY68" fmla="*/ 2239825 h 13230757"/>
                <a:gd name="csX69" fmla="*/ 592991 w 10104900"/>
                <a:gd name="csY69" fmla="*/ 2136487 h 13230757"/>
                <a:gd name="csX70" fmla="*/ 496346 w 10104900"/>
                <a:gd name="csY70" fmla="*/ 2042816 h 13230757"/>
                <a:gd name="csX71" fmla="*/ 592991 w 10104900"/>
                <a:gd name="csY71" fmla="*/ 1948685 h 13230757"/>
                <a:gd name="csX72" fmla="*/ 496346 w 10104900"/>
                <a:gd name="csY72" fmla="*/ 1751676 h 13230757"/>
                <a:gd name="csX73" fmla="*/ 1978249 w 10104900"/>
                <a:gd name="csY73" fmla="*/ 1068359 h 13230757"/>
                <a:gd name="csX74" fmla="*/ 3470277 w 10104900"/>
                <a:gd name="csY74" fmla="*/ 872040 h 13230757"/>
                <a:gd name="csX75" fmla="*/ 3269161 w 10104900"/>
                <a:gd name="csY75" fmla="*/ 393788 h 13230757"/>
                <a:gd name="csX76" fmla="*/ 3671162 w 10104900"/>
                <a:gd name="csY76" fmla="*/ 393788 h 13230757"/>
                <a:gd name="csX77" fmla="*/ 3765967 w 10104900"/>
                <a:gd name="csY77" fmla="*/ 93671 h 13230757"/>
                <a:gd name="csX78" fmla="*/ 4560074 w 10104900"/>
                <a:gd name="csY78" fmla="*/ 0 h 13230757"/>
                <a:gd name="csX79" fmla="*/ 4760269 w 10104900"/>
                <a:gd name="csY79" fmla="*/ 0 h 13230757"/>
                <a:gd name="csX80" fmla="*/ 4855764 w 10104900"/>
                <a:gd name="csY80" fmla="*/ 196779 h 13230757"/>
                <a:gd name="csX81" fmla="*/ 4961154 w 10104900"/>
                <a:gd name="csY81" fmla="*/ 93441 h 13230757"/>
                <a:gd name="csX82" fmla="*/ 5056879 w 10104900"/>
                <a:gd name="csY82" fmla="*/ 196779 h 13230757"/>
                <a:gd name="csX83" fmla="*/ 5850296 w 10104900"/>
                <a:gd name="csY83" fmla="*/ 290680 h 13230757"/>
                <a:gd name="csX84" fmla="*/ 6347332 w 10104900"/>
                <a:gd name="csY84" fmla="*/ 1171006 h 13230757"/>
                <a:gd name="csX85" fmla="*/ 6051412 w 10104900"/>
                <a:gd name="csY85" fmla="*/ 1264447 h 13230757"/>
                <a:gd name="csX86" fmla="*/ 6452722 w 10104900"/>
                <a:gd name="csY86" fmla="*/ 1658695 h 13230757"/>
                <a:gd name="csX87" fmla="*/ 6548447 w 10104900"/>
                <a:gd name="csY87" fmla="*/ 1358118 h 13230757"/>
                <a:gd name="csX88" fmla="*/ 7542979 w 10104900"/>
                <a:gd name="csY88" fmla="*/ 2530505 h 13230757"/>
                <a:gd name="csX89" fmla="*/ 6251837 w 10104900"/>
                <a:gd name="csY89" fmla="*/ 3307263 h 13230757"/>
                <a:gd name="csX90" fmla="*/ 5850526 w 10104900"/>
                <a:gd name="csY90" fmla="*/ 4863541 h 13230757"/>
                <a:gd name="csX91" fmla="*/ 5653553 w 10104900"/>
                <a:gd name="csY91" fmla="*/ 5061931 h 13230757"/>
                <a:gd name="csX92" fmla="*/ 5458190 w 10104900"/>
                <a:gd name="csY92" fmla="*/ 4572861 h 13230757"/>
                <a:gd name="csX93" fmla="*/ 4168658 w 10104900"/>
                <a:gd name="csY93" fmla="*/ 5257329 h 13230757"/>
                <a:gd name="csX94" fmla="*/ 4465039 w 10104900"/>
                <a:gd name="csY94" fmla="*/ 5641450 h 13230757"/>
                <a:gd name="csX95" fmla="*/ 4961614 w 10104900"/>
                <a:gd name="csY95" fmla="*/ 5350770 h 13230757"/>
                <a:gd name="csX96" fmla="*/ 4961614 w 10104900"/>
                <a:gd name="csY96" fmla="*/ 5257559 h 13230757"/>
                <a:gd name="csX97" fmla="*/ 5354411 w 10104900"/>
                <a:gd name="csY97" fmla="*/ 5257559 h 13230757"/>
                <a:gd name="csX98" fmla="*/ 5554606 w 10104900"/>
                <a:gd name="csY98" fmla="*/ 6128218 h 13230757"/>
                <a:gd name="csX99" fmla="*/ 5458190 w 10104900"/>
                <a:gd name="csY99" fmla="*/ 6419128 h 13230757"/>
                <a:gd name="csX100" fmla="*/ 5692671 w 10104900"/>
                <a:gd name="csY100" fmla="*/ 6614987 h 13230757"/>
                <a:gd name="csX101" fmla="*/ 5922550 w 10104900"/>
                <a:gd name="csY101" fmla="*/ 6614987 h 13230757"/>
                <a:gd name="csX102" fmla="*/ 6049110 w 10104900"/>
                <a:gd name="csY102" fmla="*/ 6614987 h 13230757"/>
                <a:gd name="csX103" fmla="*/ 6251837 w 10104900"/>
                <a:gd name="csY103" fmla="*/ 6709118 h 13230757"/>
                <a:gd name="csX104" fmla="*/ 6407851 w 10104900"/>
                <a:gd name="csY104" fmla="*/ 6614987 h 132307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</a:cxnLst>
              <a:rect l="l" t="t" r="r" b="b"/>
              <a:pathLst>
                <a:path w="10104900" h="13230757">
                  <a:moveTo>
                    <a:pt x="4664313" y="778599"/>
                  </a:moveTo>
                  <a:cubicBezTo>
                    <a:pt x="4740940" y="693674"/>
                    <a:pt x="4684103" y="328655"/>
                    <a:pt x="4560074" y="291140"/>
                  </a:cubicBezTo>
                  <a:cubicBezTo>
                    <a:pt x="4415795" y="515767"/>
                    <a:pt x="4855764" y="619105"/>
                    <a:pt x="4560074" y="778599"/>
                  </a:cubicBezTo>
                  <a:lnTo>
                    <a:pt x="4664313" y="778599"/>
                  </a:lnTo>
                  <a:close/>
                  <a:moveTo>
                    <a:pt x="5353721" y="1948915"/>
                  </a:moveTo>
                  <a:cubicBezTo>
                    <a:pt x="5336002" y="1772619"/>
                    <a:pt x="5292281" y="1401617"/>
                    <a:pt x="5455889" y="1169625"/>
                  </a:cubicBezTo>
                  <a:lnTo>
                    <a:pt x="5553915" y="1068589"/>
                  </a:lnTo>
                  <a:cubicBezTo>
                    <a:pt x="5515487" y="1097818"/>
                    <a:pt x="5482121" y="1131650"/>
                    <a:pt x="5455889" y="1169625"/>
                  </a:cubicBezTo>
                  <a:lnTo>
                    <a:pt x="5257535" y="974457"/>
                  </a:lnTo>
                  <a:lnTo>
                    <a:pt x="5353721" y="872501"/>
                  </a:lnTo>
                  <a:cubicBezTo>
                    <a:pt x="5209212" y="919221"/>
                    <a:pt x="5161579" y="750751"/>
                    <a:pt x="5056649" y="684928"/>
                  </a:cubicBezTo>
                  <a:cubicBezTo>
                    <a:pt x="4922266" y="1050177"/>
                    <a:pt x="5782644" y="1518533"/>
                    <a:pt x="4960924" y="1555357"/>
                  </a:cubicBezTo>
                  <a:cubicBezTo>
                    <a:pt x="4903397" y="1500121"/>
                    <a:pt x="4827231" y="1452710"/>
                    <a:pt x="4855534" y="1358348"/>
                  </a:cubicBezTo>
                  <a:lnTo>
                    <a:pt x="4760039" y="1358348"/>
                  </a:lnTo>
                  <a:lnTo>
                    <a:pt x="4760039" y="1462376"/>
                  </a:lnTo>
                  <a:lnTo>
                    <a:pt x="4855534" y="1462376"/>
                  </a:lnTo>
                  <a:cubicBezTo>
                    <a:pt x="4799157" y="1509327"/>
                    <a:pt x="4750604" y="1583896"/>
                    <a:pt x="4664083" y="1555357"/>
                  </a:cubicBezTo>
                  <a:cubicBezTo>
                    <a:pt x="4655109" y="1667901"/>
                    <a:pt x="4683873" y="1789881"/>
                    <a:pt x="4559844" y="1846498"/>
                  </a:cubicBezTo>
                  <a:lnTo>
                    <a:pt x="4760039" y="1846498"/>
                  </a:lnTo>
                  <a:cubicBezTo>
                    <a:pt x="4816876" y="1902424"/>
                    <a:pt x="4893042" y="1948915"/>
                    <a:pt x="4855534" y="2043046"/>
                  </a:cubicBezTo>
                  <a:cubicBezTo>
                    <a:pt x="4989458" y="2081021"/>
                    <a:pt x="5190343" y="1959041"/>
                    <a:pt x="5257305" y="2136718"/>
                  </a:cubicBezTo>
                  <a:cubicBezTo>
                    <a:pt x="5229001" y="2052482"/>
                    <a:pt x="5304707" y="2005762"/>
                    <a:pt x="5353721" y="1948915"/>
                  </a:cubicBezTo>
                  <a:moveTo>
                    <a:pt x="6407851" y="6614987"/>
                  </a:moveTo>
                  <a:cubicBezTo>
                    <a:pt x="6620011" y="6482880"/>
                    <a:pt x="6739438" y="6394963"/>
                    <a:pt x="7045253" y="6325457"/>
                  </a:cubicBezTo>
                  <a:cubicBezTo>
                    <a:pt x="7016029" y="6419128"/>
                    <a:pt x="7092195" y="6465849"/>
                    <a:pt x="7140288" y="6522006"/>
                  </a:cubicBezTo>
                  <a:cubicBezTo>
                    <a:pt x="7358201" y="6271832"/>
                    <a:pt x="7493506" y="6477127"/>
                    <a:pt x="7656883" y="6614987"/>
                  </a:cubicBezTo>
                  <a:cubicBezTo>
                    <a:pt x="7737881" y="6684722"/>
                    <a:pt x="7825783" y="6736506"/>
                    <a:pt x="7933935" y="6709118"/>
                  </a:cubicBezTo>
                  <a:cubicBezTo>
                    <a:pt x="7939457" y="6678048"/>
                    <a:pt x="7954185" y="6647668"/>
                    <a:pt x="7972363" y="6614987"/>
                  </a:cubicBezTo>
                  <a:lnTo>
                    <a:pt x="8078443" y="6614987"/>
                  </a:lnTo>
                  <a:cubicBezTo>
                    <a:pt x="8225713" y="6975862"/>
                    <a:pt x="8783497" y="7188752"/>
                    <a:pt x="8832280" y="7591515"/>
                  </a:cubicBezTo>
                  <a:cubicBezTo>
                    <a:pt x="9176064" y="7759755"/>
                    <a:pt x="9654691" y="7618213"/>
                    <a:pt x="9921618" y="7974025"/>
                  </a:cubicBezTo>
                  <a:cubicBezTo>
                    <a:pt x="10619539" y="8751934"/>
                    <a:pt x="9081719" y="9033408"/>
                    <a:pt x="9328626" y="9830649"/>
                  </a:cubicBezTo>
                  <a:cubicBezTo>
                    <a:pt x="9204827" y="10345266"/>
                    <a:pt x="8812951" y="10430191"/>
                    <a:pt x="8335245" y="10505221"/>
                  </a:cubicBezTo>
                  <a:cubicBezTo>
                    <a:pt x="8181762" y="10898088"/>
                    <a:pt x="7876408" y="11057582"/>
                    <a:pt x="7542289" y="11282669"/>
                  </a:cubicBezTo>
                  <a:cubicBezTo>
                    <a:pt x="7045023" y="11263336"/>
                    <a:pt x="6978061" y="11630196"/>
                    <a:pt x="6547757" y="11769898"/>
                  </a:cubicBezTo>
                  <a:cubicBezTo>
                    <a:pt x="6394965" y="12275999"/>
                    <a:pt x="5973635" y="12416390"/>
                    <a:pt x="5849836" y="12940904"/>
                  </a:cubicBezTo>
                  <a:cubicBezTo>
                    <a:pt x="5926923" y="13100168"/>
                    <a:pt x="6193389" y="13006496"/>
                    <a:pt x="6145526" y="13230432"/>
                  </a:cubicBezTo>
                  <a:cubicBezTo>
                    <a:pt x="5802203" y="13240100"/>
                    <a:pt x="5362234" y="13034115"/>
                    <a:pt x="5353721" y="12649763"/>
                  </a:cubicBezTo>
                  <a:cubicBezTo>
                    <a:pt x="5486954" y="11562992"/>
                    <a:pt x="6280370" y="10738363"/>
                    <a:pt x="6346872" y="9632950"/>
                  </a:cubicBezTo>
                  <a:cubicBezTo>
                    <a:pt x="5811868" y="9239393"/>
                    <a:pt x="5725577" y="8490253"/>
                    <a:pt x="5754341" y="7787143"/>
                  </a:cubicBezTo>
                  <a:cubicBezTo>
                    <a:pt x="5894017" y="7715336"/>
                    <a:pt x="5982149" y="7595198"/>
                    <a:pt x="6027020" y="7446750"/>
                  </a:cubicBezTo>
                  <a:cubicBezTo>
                    <a:pt x="6047269" y="7380007"/>
                    <a:pt x="6059926" y="7311422"/>
                    <a:pt x="6074423" y="7243068"/>
                  </a:cubicBezTo>
                  <a:cubicBezTo>
                    <a:pt x="6104337" y="7100834"/>
                    <a:pt x="6134250" y="6944792"/>
                    <a:pt x="6084547" y="6802329"/>
                  </a:cubicBezTo>
                  <a:cubicBezTo>
                    <a:pt x="6071891" y="6765965"/>
                    <a:pt x="6049341" y="6728911"/>
                    <a:pt x="6012293" y="6718094"/>
                  </a:cubicBezTo>
                  <a:cubicBezTo>
                    <a:pt x="5995725" y="6713261"/>
                    <a:pt x="5978007" y="6714412"/>
                    <a:pt x="5960978" y="6717634"/>
                  </a:cubicBezTo>
                  <a:cubicBezTo>
                    <a:pt x="5931295" y="6723387"/>
                    <a:pt x="5901841" y="6736736"/>
                    <a:pt x="5884122" y="6761362"/>
                  </a:cubicBezTo>
                  <a:cubicBezTo>
                    <a:pt x="5866404" y="6785758"/>
                    <a:pt x="5864333" y="6822813"/>
                    <a:pt x="5884813" y="6844907"/>
                  </a:cubicBezTo>
                  <a:cubicBezTo>
                    <a:pt x="5887574" y="6847899"/>
                    <a:pt x="5891255" y="6851812"/>
                    <a:pt x="5889875" y="6855724"/>
                  </a:cubicBezTo>
                  <a:cubicBezTo>
                    <a:pt x="5888954" y="6858716"/>
                    <a:pt x="5885733" y="6860097"/>
                    <a:pt x="5882972" y="6861247"/>
                  </a:cubicBezTo>
                  <a:cubicBezTo>
                    <a:pt x="5866634" y="6867922"/>
                    <a:pt x="5850296" y="6874596"/>
                    <a:pt x="5833958" y="6881271"/>
                  </a:cubicBezTo>
                  <a:cubicBezTo>
                    <a:pt x="5827055" y="6884033"/>
                    <a:pt x="5819001" y="6887025"/>
                    <a:pt x="5812098" y="6883802"/>
                  </a:cubicBezTo>
                  <a:cubicBezTo>
                    <a:pt x="5807726" y="6881731"/>
                    <a:pt x="5804734" y="6877818"/>
                    <a:pt x="5801973" y="6873906"/>
                  </a:cubicBezTo>
                  <a:cubicBezTo>
                    <a:pt x="5782644" y="6845597"/>
                    <a:pt x="5771139" y="6817519"/>
                    <a:pt x="5767227" y="6784377"/>
                  </a:cubicBezTo>
                  <a:cubicBezTo>
                    <a:pt x="5763315" y="6751926"/>
                    <a:pt x="5758022" y="6729832"/>
                    <a:pt x="5720975" y="6718785"/>
                  </a:cubicBezTo>
                  <a:cubicBezTo>
                    <a:pt x="5701185" y="6712801"/>
                    <a:pt x="5680015" y="6713491"/>
                    <a:pt x="5659305" y="6714872"/>
                  </a:cubicBezTo>
                  <a:cubicBezTo>
                    <a:pt x="5570253" y="6721086"/>
                    <a:pt x="5481891" y="6741109"/>
                    <a:pt x="5392839" y="6735585"/>
                  </a:cubicBezTo>
                  <a:cubicBezTo>
                    <a:pt x="5338533" y="6732364"/>
                    <a:pt x="5283307" y="6718094"/>
                    <a:pt x="5237055" y="6688634"/>
                  </a:cubicBezTo>
                  <a:cubicBezTo>
                    <a:pt x="5188502" y="6657794"/>
                    <a:pt x="5158358" y="6606010"/>
                    <a:pt x="5118319" y="6565964"/>
                  </a:cubicBezTo>
                  <a:cubicBezTo>
                    <a:pt x="5068845" y="6516713"/>
                    <a:pt x="5027886" y="6459175"/>
                    <a:pt x="5006026" y="6392431"/>
                  </a:cubicBezTo>
                  <a:cubicBezTo>
                    <a:pt x="4983935" y="6324997"/>
                    <a:pt x="4902706" y="6275975"/>
                    <a:pt x="4855534" y="6221889"/>
                  </a:cubicBezTo>
                  <a:cubicBezTo>
                    <a:pt x="4464348" y="6099910"/>
                    <a:pt x="4024610" y="6072062"/>
                    <a:pt x="3670932" y="5837538"/>
                  </a:cubicBezTo>
                  <a:cubicBezTo>
                    <a:pt x="3221068" y="5800714"/>
                    <a:pt x="3479251" y="5294613"/>
                    <a:pt x="3077710" y="5154451"/>
                  </a:cubicBezTo>
                  <a:cubicBezTo>
                    <a:pt x="3020873" y="5210378"/>
                    <a:pt x="2944017" y="5257329"/>
                    <a:pt x="2972781" y="5350770"/>
                  </a:cubicBezTo>
                  <a:cubicBezTo>
                    <a:pt x="2332847" y="5182069"/>
                    <a:pt x="2590109" y="4479880"/>
                    <a:pt x="2283834" y="4085632"/>
                  </a:cubicBezTo>
                  <a:cubicBezTo>
                    <a:pt x="2351486" y="3808991"/>
                    <a:pt x="2363221" y="3551683"/>
                    <a:pt x="2305234" y="3307263"/>
                  </a:cubicBezTo>
                  <a:cubicBezTo>
                    <a:pt x="2265885" y="3139253"/>
                    <a:pt x="2192250" y="2977687"/>
                    <a:pt x="2083178" y="2820725"/>
                  </a:cubicBezTo>
                  <a:cubicBezTo>
                    <a:pt x="1453140" y="2127281"/>
                    <a:pt x="754528" y="3327056"/>
                    <a:pt x="0" y="2915087"/>
                  </a:cubicBezTo>
                  <a:cubicBezTo>
                    <a:pt x="277282" y="2896214"/>
                    <a:pt x="506240" y="2764568"/>
                    <a:pt x="688257" y="2530735"/>
                  </a:cubicBezTo>
                  <a:cubicBezTo>
                    <a:pt x="630729" y="2436604"/>
                    <a:pt x="458378" y="2380217"/>
                    <a:pt x="496346" y="2239825"/>
                  </a:cubicBezTo>
                  <a:lnTo>
                    <a:pt x="592991" y="2136487"/>
                  </a:lnTo>
                  <a:lnTo>
                    <a:pt x="496346" y="2042816"/>
                  </a:lnTo>
                  <a:lnTo>
                    <a:pt x="592991" y="1948685"/>
                  </a:lnTo>
                  <a:cubicBezTo>
                    <a:pt x="535004" y="1892988"/>
                    <a:pt x="458378" y="1846268"/>
                    <a:pt x="496346" y="1751676"/>
                  </a:cubicBezTo>
                  <a:cubicBezTo>
                    <a:pt x="869583" y="1452480"/>
                    <a:pt x="1377203" y="1039590"/>
                    <a:pt x="1978249" y="1068359"/>
                  </a:cubicBezTo>
                  <a:cubicBezTo>
                    <a:pt x="2437547" y="899198"/>
                    <a:pt x="3058611" y="1442814"/>
                    <a:pt x="3470277" y="872040"/>
                  </a:cubicBezTo>
                  <a:cubicBezTo>
                    <a:pt x="3260877" y="862144"/>
                    <a:pt x="3039973" y="552591"/>
                    <a:pt x="3269161" y="393788"/>
                  </a:cubicBezTo>
                  <a:cubicBezTo>
                    <a:pt x="3412749" y="412660"/>
                    <a:pt x="3565081" y="159955"/>
                    <a:pt x="3671162" y="393788"/>
                  </a:cubicBezTo>
                  <a:cubicBezTo>
                    <a:pt x="3794731" y="328195"/>
                    <a:pt x="3765967" y="206215"/>
                    <a:pt x="3765967" y="93671"/>
                  </a:cubicBezTo>
                  <a:cubicBezTo>
                    <a:pt x="4090881" y="-84235"/>
                    <a:pt x="4445019" y="468817"/>
                    <a:pt x="4560074" y="0"/>
                  </a:cubicBezTo>
                  <a:lnTo>
                    <a:pt x="4760269" y="0"/>
                  </a:lnTo>
                  <a:cubicBezTo>
                    <a:pt x="4731735" y="93671"/>
                    <a:pt x="4808362" y="140852"/>
                    <a:pt x="4855764" y="196779"/>
                  </a:cubicBezTo>
                  <a:lnTo>
                    <a:pt x="4961154" y="93441"/>
                  </a:lnTo>
                  <a:lnTo>
                    <a:pt x="5056879" y="196779"/>
                  </a:lnTo>
                  <a:cubicBezTo>
                    <a:pt x="5324267" y="-65823"/>
                    <a:pt x="5496158" y="468586"/>
                    <a:pt x="5850296" y="290680"/>
                  </a:cubicBezTo>
                  <a:cubicBezTo>
                    <a:pt x="6118143" y="459611"/>
                    <a:pt x="6280600" y="834066"/>
                    <a:pt x="6347332" y="1171006"/>
                  </a:cubicBezTo>
                  <a:cubicBezTo>
                    <a:pt x="6242402" y="1171006"/>
                    <a:pt x="6118374" y="1143158"/>
                    <a:pt x="6051412" y="1264447"/>
                  </a:cubicBezTo>
                  <a:lnTo>
                    <a:pt x="6452722" y="1658695"/>
                  </a:lnTo>
                  <a:cubicBezTo>
                    <a:pt x="6576520" y="1592872"/>
                    <a:pt x="6548447" y="1471122"/>
                    <a:pt x="6548447" y="1358118"/>
                  </a:cubicBezTo>
                  <a:cubicBezTo>
                    <a:pt x="7026154" y="1602538"/>
                    <a:pt x="7313100" y="2099203"/>
                    <a:pt x="7542979" y="2530505"/>
                  </a:cubicBezTo>
                  <a:cubicBezTo>
                    <a:pt x="7026154" y="2614970"/>
                    <a:pt x="6557422" y="2839367"/>
                    <a:pt x="6251837" y="3307263"/>
                  </a:cubicBezTo>
                  <a:cubicBezTo>
                    <a:pt x="6567086" y="4094838"/>
                    <a:pt x="5238896" y="4076196"/>
                    <a:pt x="5850526" y="4863541"/>
                  </a:cubicBezTo>
                  <a:lnTo>
                    <a:pt x="5653553" y="5061931"/>
                  </a:lnTo>
                  <a:cubicBezTo>
                    <a:pt x="5631922" y="4879882"/>
                    <a:pt x="5572554" y="4716935"/>
                    <a:pt x="5458190" y="4572861"/>
                  </a:cubicBezTo>
                  <a:cubicBezTo>
                    <a:pt x="4942515" y="4901286"/>
                    <a:pt x="4043709" y="4244666"/>
                    <a:pt x="4168658" y="5257329"/>
                  </a:cubicBezTo>
                  <a:cubicBezTo>
                    <a:pt x="4301891" y="5369642"/>
                    <a:pt x="4293147" y="5538112"/>
                    <a:pt x="4465039" y="5641450"/>
                  </a:cubicBezTo>
                  <a:cubicBezTo>
                    <a:pt x="4713097" y="5753303"/>
                    <a:pt x="4799848" y="5444671"/>
                    <a:pt x="4961614" y="5350770"/>
                  </a:cubicBezTo>
                  <a:lnTo>
                    <a:pt x="4961614" y="5257559"/>
                  </a:lnTo>
                  <a:lnTo>
                    <a:pt x="5354411" y="5257559"/>
                  </a:lnTo>
                  <a:cubicBezTo>
                    <a:pt x="5563580" y="5613832"/>
                    <a:pt x="4913982" y="6035237"/>
                    <a:pt x="5554606" y="6128218"/>
                  </a:cubicBezTo>
                  <a:cubicBezTo>
                    <a:pt x="5554606" y="6240532"/>
                    <a:pt x="5583599" y="6363432"/>
                    <a:pt x="5458190" y="6419128"/>
                  </a:cubicBezTo>
                  <a:cubicBezTo>
                    <a:pt x="5508584" y="6554457"/>
                    <a:pt x="5593494" y="6602558"/>
                    <a:pt x="5692671" y="6614987"/>
                  </a:cubicBezTo>
                  <a:cubicBezTo>
                    <a:pt x="5765155" y="6626954"/>
                    <a:pt x="5844313" y="6620050"/>
                    <a:pt x="5922550" y="6614987"/>
                  </a:cubicBezTo>
                  <a:lnTo>
                    <a:pt x="6049110" y="6614987"/>
                  </a:lnTo>
                  <a:cubicBezTo>
                    <a:pt x="6126657" y="6622121"/>
                    <a:pt x="6198681" y="6644446"/>
                    <a:pt x="6251837" y="6709118"/>
                  </a:cubicBezTo>
                  <a:cubicBezTo>
                    <a:pt x="6309594" y="6675516"/>
                    <a:pt x="6361829" y="6644446"/>
                    <a:pt x="6407851" y="6614987"/>
                  </a:cubicBezTo>
                </a:path>
              </a:pathLst>
            </a:custGeom>
            <a:grpFill/>
            <a:ln w="22999" cap="flat">
              <a:noFill/>
              <a:prstDash val="solid"/>
              <a:miter/>
            </a:ln>
          </p:spPr>
          <p:txBody>
            <a:bodyPr/>
            <a:lstStyle/>
            <a:p>
              <a:endParaRPr lang="pt-BR" sz="900"/>
            </a:p>
          </p:txBody>
        </p:sp>
        <p:sp>
          <p:nvSpPr>
            <p:cNvPr id="132" name="Forma Livre: Forma 131">
              <a:extLst>
                <a:ext uri="{FF2B5EF4-FFF2-40B4-BE49-F238E27FC236}">
                  <a16:creationId xmlns:a16="http://schemas.microsoft.com/office/drawing/2014/main" id="{3B0DEC2E-5C53-E526-2667-55649B73513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311923" y="13107547"/>
              <a:ext cx="417939" cy="315702"/>
            </a:xfrm>
            <a:custGeom>
              <a:avLst/>
              <a:gdLst>
                <a:gd name="csX0" fmla="*/ 392337 w 417939"/>
                <a:gd name="csY0" fmla="*/ 24561 h 315702"/>
                <a:gd name="csX1" fmla="*/ 95726 w 417939"/>
                <a:gd name="csY1" fmla="*/ 315702 h 315702"/>
                <a:gd name="csX2" fmla="*/ 0 w 417939"/>
                <a:gd name="csY2" fmla="*/ 315702 h 315702"/>
                <a:gd name="csX3" fmla="*/ 392337 w 417939"/>
                <a:gd name="csY3" fmla="*/ 24561 h 3157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17939" h="315702">
                  <a:moveTo>
                    <a:pt x="392337" y="24561"/>
                  </a:moveTo>
                  <a:cubicBezTo>
                    <a:pt x="506240" y="287162"/>
                    <a:pt x="209859" y="221340"/>
                    <a:pt x="95726" y="315702"/>
                  </a:cubicBezTo>
                  <a:lnTo>
                    <a:pt x="0" y="315702"/>
                  </a:lnTo>
                  <a:cubicBezTo>
                    <a:pt x="18409" y="165874"/>
                    <a:pt x="182016" y="-78317"/>
                    <a:pt x="392337" y="24561"/>
                  </a:cubicBezTo>
                </a:path>
              </a:pathLst>
            </a:custGeom>
            <a:grpFill/>
            <a:ln w="22999" cap="flat">
              <a:noFill/>
              <a:prstDash val="solid"/>
              <a:miter/>
            </a:ln>
          </p:spPr>
          <p:txBody>
            <a:bodyPr/>
            <a:lstStyle/>
            <a:p>
              <a:endParaRPr lang="pt-BR" sz="900"/>
            </a:p>
          </p:txBody>
        </p:sp>
        <p:sp>
          <p:nvSpPr>
            <p:cNvPr id="133" name="Forma Livre: Forma 132">
              <a:extLst>
                <a:ext uri="{FF2B5EF4-FFF2-40B4-BE49-F238E27FC236}">
                  <a16:creationId xmlns:a16="http://schemas.microsoft.com/office/drawing/2014/main" id="{54B407B8-F71E-F123-FF1F-6DCF4C6430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719622" y="5455897"/>
              <a:ext cx="945518" cy="322901"/>
            </a:xfrm>
            <a:custGeom>
              <a:avLst/>
              <a:gdLst>
                <a:gd name="csX0" fmla="*/ 0 w 945518"/>
                <a:gd name="csY0" fmla="*/ 322901 h 322901"/>
                <a:gd name="csX1" fmla="*/ 193292 w 945518"/>
                <a:gd name="csY1" fmla="*/ 86766 h 322901"/>
                <a:gd name="csX2" fmla="*/ 709657 w 945518"/>
                <a:gd name="csY2" fmla="*/ 43958 h 322901"/>
                <a:gd name="csX3" fmla="*/ 945519 w 945518"/>
                <a:gd name="csY3" fmla="*/ 0 h 322901"/>
                <a:gd name="csX4" fmla="*/ 838518 w 945518"/>
                <a:gd name="csY4" fmla="*/ 215881 h 322901"/>
                <a:gd name="csX5" fmla="*/ 558475 w 945518"/>
                <a:gd name="csY5" fmla="*/ 322901 h 322901"/>
                <a:gd name="csX6" fmla="*/ 601505 w 945518"/>
                <a:gd name="csY6" fmla="*/ 215881 h 322901"/>
                <a:gd name="csX7" fmla="*/ 279813 w 945518"/>
                <a:gd name="csY7" fmla="*/ 194477 h 322901"/>
                <a:gd name="csX8" fmla="*/ 107461 w 945518"/>
                <a:gd name="csY8" fmla="*/ 322901 h 32290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945518" h="322901">
                  <a:moveTo>
                    <a:pt x="0" y="322901"/>
                  </a:moveTo>
                  <a:lnTo>
                    <a:pt x="193292" y="86766"/>
                  </a:lnTo>
                  <a:lnTo>
                    <a:pt x="709657" y="43958"/>
                  </a:lnTo>
                  <a:lnTo>
                    <a:pt x="945519" y="0"/>
                  </a:lnTo>
                  <a:lnTo>
                    <a:pt x="838518" y="215881"/>
                  </a:lnTo>
                  <a:lnTo>
                    <a:pt x="558475" y="322901"/>
                  </a:lnTo>
                  <a:lnTo>
                    <a:pt x="601505" y="215881"/>
                  </a:lnTo>
                  <a:lnTo>
                    <a:pt x="279813" y="194477"/>
                  </a:lnTo>
                  <a:lnTo>
                    <a:pt x="107461" y="322901"/>
                  </a:lnTo>
                  <a:close/>
                </a:path>
              </a:pathLst>
            </a:custGeom>
            <a:grpFill/>
            <a:ln w="22999" cap="flat">
              <a:noFill/>
              <a:prstDash val="solid"/>
              <a:miter/>
            </a:ln>
          </p:spPr>
          <p:txBody>
            <a:bodyPr/>
            <a:lstStyle/>
            <a:p>
              <a:endParaRPr lang="pt-BR" sz="900"/>
            </a:p>
          </p:txBody>
        </p:sp>
        <p:sp>
          <p:nvSpPr>
            <p:cNvPr id="134" name="Forma Livre: Forma 133">
              <a:extLst>
                <a:ext uri="{FF2B5EF4-FFF2-40B4-BE49-F238E27FC236}">
                  <a16:creationId xmlns:a16="http://schemas.microsoft.com/office/drawing/2014/main" id="{584682A5-0023-A559-62E6-5B87B80D50C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65140" y="5456127"/>
              <a:ext cx="688026" cy="365939"/>
            </a:xfrm>
            <a:custGeom>
              <a:avLst/>
              <a:gdLst>
                <a:gd name="csX0" fmla="*/ 323303 w 688026"/>
                <a:gd name="csY0" fmla="*/ 22095 h 365939"/>
                <a:gd name="csX1" fmla="*/ 495195 w 688026"/>
                <a:gd name="csY1" fmla="*/ 0 h 365939"/>
                <a:gd name="csX2" fmla="*/ 688026 w 688026"/>
                <a:gd name="csY2" fmla="*/ 86536 h 365939"/>
                <a:gd name="csX3" fmla="*/ 581026 w 688026"/>
                <a:gd name="csY3" fmla="*/ 215421 h 365939"/>
                <a:gd name="csX4" fmla="*/ 387734 w 688026"/>
                <a:gd name="csY4" fmla="*/ 258459 h 365939"/>
                <a:gd name="csX5" fmla="*/ 300523 w 688026"/>
                <a:gd name="csY5" fmla="*/ 365939 h 365939"/>
                <a:gd name="csX6" fmla="*/ 193522 w 688026"/>
                <a:gd name="csY6" fmla="*/ 280554 h 365939"/>
                <a:gd name="csX7" fmla="*/ 22090 w 688026"/>
                <a:gd name="csY7" fmla="*/ 322901 h 365939"/>
                <a:gd name="csX8" fmla="*/ 0 w 688026"/>
                <a:gd name="csY8" fmla="*/ 237285 h 365939"/>
                <a:gd name="csX9" fmla="*/ 150721 w 688026"/>
                <a:gd name="csY9" fmla="*/ 194477 h 365939"/>
                <a:gd name="csX10" fmla="*/ 86981 w 688026"/>
                <a:gd name="csY10" fmla="*/ 107941 h 365939"/>
                <a:gd name="csX11" fmla="*/ 150721 w 688026"/>
                <a:gd name="csY11" fmla="*/ 43728 h 3659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688026" h="365939">
                  <a:moveTo>
                    <a:pt x="323303" y="22095"/>
                  </a:moveTo>
                  <a:lnTo>
                    <a:pt x="495195" y="0"/>
                  </a:lnTo>
                  <a:lnTo>
                    <a:pt x="688026" y="86536"/>
                  </a:lnTo>
                  <a:lnTo>
                    <a:pt x="581026" y="215421"/>
                  </a:lnTo>
                  <a:lnTo>
                    <a:pt x="387734" y="258459"/>
                  </a:lnTo>
                  <a:lnTo>
                    <a:pt x="300523" y="365939"/>
                  </a:lnTo>
                  <a:lnTo>
                    <a:pt x="193522" y="280554"/>
                  </a:lnTo>
                  <a:lnTo>
                    <a:pt x="22090" y="322901"/>
                  </a:lnTo>
                  <a:lnTo>
                    <a:pt x="0" y="237285"/>
                  </a:lnTo>
                  <a:lnTo>
                    <a:pt x="150721" y="194477"/>
                  </a:lnTo>
                  <a:lnTo>
                    <a:pt x="86981" y="107941"/>
                  </a:lnTo>
                  <a:lnTo>
                    <a:pt x="150721" y="43728"/>
                  </a:lnTo>
                  <a:close/>
                </a:path>
              </a:pathLst>
            </a:custGeom>
            <a:grpFill/>
            <a:ln w="22999" cap="flat">
              <a:noFill/>
              <a:prstDash val="solid"/>
              <a:miter/>
            </a:ln>
          </p:spPr>
          <p:txBody>
            <a:bodyPr/>
            <a:lstStyle/>
            <a:p>
              <a:endParaRPr lang="pt-BR" sz="900"/>
            </a:p>
          </p:txBody>
        </p:sp>
        <p:sp>
          <p:nvSpPr>
            <p:cNvPr id="135" name="Forma Livre: Forma 134">
              <a:extLst>
                <a:ext uri="{FF2B5EF4-FFF2-40B4-BE49-F238E27FC236}">
                  <a16:creationId xmlns:a16="http://schemas.microsoft.com/office/drawing/2014/main" id="{1DB8B946-15C0-59C6-774C-D3F209B3860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497215" y="5594678"/>
              <a:ext cx="323303" cy="192865"/>
            </a:xfrm>
            <a:custGeom>
              <a:avLst/>
              <a:gdLst>
                <a:gd name="csX0" fmla="*/ 22551 w 323303"/>
                <a:gd name="csY0" fmla="*/ 86536 h 192865"/>
                <a:gd name="csX1" fmla="*/ 129552 w 323303"/>
                <a:gd name="csY1" fmla="*/ 0 h 192865"/>
                <a:gd name="csX2" fmla="*/ 323303 w 323303"/>
                <a:gd name="csY2" fmla="*/ 21174 h 192865"/>
                <a:gd name="csX3" fmla="*/ 280273 w 323303"/>
                <a:gd name="csY3" fmla="*/ 129114 h 192865"/>
                <a:gd name="csX4" fmla="*/ 0 w 323303"/>
                <a:gd name="csY4" fmla="*/ 192866 h 1928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23303" h="192865">
                  <a:moveTo>
                    <a:pt x="22551" y="86536"/>
                  </a:moveTo>
                  <a:lnTo>
                    <a:pt x="129552" y="0"/>
                  </a:lnTo>
                  <a:lnTo>
                    <a:pt x="323303" y="21174"/>
                  </a:lnTo>
                  <a:lnTo>
                    <a:pt x="280273" y="129114"/>
                  </a:lnTo>
                  <a:lnTo>
                    <a:pt x="0" y="192866"/>
                  </a:lnTo>
                  <a:close/>
                </a:path>
              </a:pathLst>
            </a:custGeom>
            <a:grpFill/>
            <a:ln w="22999" cap="flat">
              <a:noFill/>
              <a:prstDash val="solid"/>
              <a:miter/>
            </a:ln>
          </p:spPr>
          <p:txBody>
            <a:bodyPr/>
            <a:lstStyle/>
            <a:p>
              <a:endParaRPr lang="pt-BR" sz="900"/>
            </a:p>
          </p:txBody>
        </p:sp>
        <p:sp>
          <p:nvSpPr>
            <p:cNvPr id="136" name="Forma Livre: Forma 135">
              <a:extLst>
                <a:ext uri="{FF2B5EF4-FFF2-40B4-BE49-F238E27FC236}">
                  <a16:creationId xmlns:a16="http://schemas.microsoft.com/office/drawing/2014/main" id="{8322A68C-4A7A-9144-22F1-A48CC20F3E1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956405" y="5908603"/>
              <a:ext cx="257261" cy="128654"/>
            </a:xfrm>
            <a:custGeom>
              <a:avLst/>
              <a:gdLst>
                <a:gd name="csX0" fmla="*/ 43030 w 257261"/>
                <a:gd name="csY0" fmla="*/ 20713 h 128654"/>
                <a:gd name="csX1" fmla="*/ 257262 w 257261"/>
                <a:gd name="csY1" fmla="*/ 0 h 128654"/>
                <a:gd name="csX2" fmla="*/ 214232 w 257261"/>
                <a:gd name="csY2" fmla="*/ 128654 h 128654"/>
                <a:gd name="csX3" fmla="*/ 0 w 257261"/>
                <a:gd name="csY3" fmla="*/ 128654 h 1286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57261" h="128654">
                  <a:moveTo>
                    <a:pt x="43030" y="20713"/>
                  </a:moveTo>
                  <a:lnTo>
                    <a:pt x="257262" y="0"/>
                  </a:lnTo>
                  <a:lnTo>
                    <a:pt x="214232" y="128654"/>
                  </a:lnTo>
                  <a:lnTo>
                    <a:pt x="0" y="128654"/>
                  </a:lnTo>
                  <a:close/>
                </a:path>
              </a:pathLst>
            </a:custGeom>
            <a:grpFill/>
            <a:ln w="22999" cap="flat">
              <a:noFill/>
              <a:prstDash val="solid"/>
              <a:miter/>
            </a:ln>
          </p:spPr>
          <p:txBody>
            <a:bodyPr/>
            <a:lstStyle/>
            <a:p>
              <a:endParaRPr lang="pt-BR" sz="900"/>
            </a:p>
          </p:txBody>
        </p:sp>
        <p:sp>
          <p:nvSpPr>
            <p:cNvPr id="137" name="Forma Livre: Forma 136">
              <a:extLst>
                <a:ext uri="{FF2B5EF4-FFF2-40B4-BE49-F238E27FC236}">
                  <a16:creationId xmlns:a16="http://schemas.microsoft.com/office/drawing/2014/main" id="{EA8ED555-B85F-C4F4-10CA-0944D86E47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460628" y="5799282"/>
              <a:ext cx="197663" cy="140391"/>
            </a:xfrm>
            <a:custGeom>
              <a:avLst/>
              <a:gdLst>
                <a:gd name="csX0" fmla="*/ 0 w 197663"/>
                <a:gd name="csY0" fmla="*/ 98044 h 140391"/>
                <a:gd name="csX1" fmla="*/ 127480 w 197663"/>
                <a:gd name="csY1" fmla="*/ 0 h 140391"/>
                <a:gd name="csX2" fmla="*/ 197664 w 197663"/>
                <a:gd name="csY2" fmla="*/ 69275 h 140391"/>
                <a:gd name="csX3" fmla="*/ 112984 w 197663"/>
                <a:gd name="csY3" fmla="*/ 140392 h 1403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7663" h="140391">
                  <a:moveTo>
                    <a:pt x="0" y="98044"/>
                  </a:moveTo>
                  <a:lnTo>
                    <a:pt x="127480" y="0"/>
                  </a:lnTo>
                  <a:lnTo>
                    <a:pt x="197664" y="69275"/>
                  </a:lnTo>
                  <a:lnTo>
                    <a:pt x="112984" y="140392"/>
                  </a:lnTo>
                  <a:close/>
                </a:path>
              </a:pathLst>
            </a:custGeom>
            <a:grpFill/>
            <a:ln w="22999" cap="flat">
              <a:noFill/>
              <a:prstDash val="solid"/>
              <a:miter/>
            </a:ln>
          </p:spPr>
          <p:txBody>
            <a:bodyPr/>
            <a:lstStyle/>
            <a:p>
              <a:endParaRPr lang="pt-BR" sz="900"/>
            </a:p>
          </p:txBody>
        </p:sp>
        <p:sp>
          <p:nvSpPr>
            <p:cNvPr id="138" name="Forma Livre: Forma 137">
              <a:extLst>
                <a:ext uri="{FF2B5EF4-FFF2-40B4-BE49-F238E27FC236}">
                  <a16:creationId xmlns:a16="http://schemas.microsoft.com/office/drawing/2014/main" id="{09F64211-120C-EC4A-0007-6A047C66AB0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49946" y="5977649"/>
              <a:ext cx="193751" cy="257538"/>
            </a:xfrm>
            <a:custGeom>
              <a:avLst/>
              <a:gdLst>
                <a:gd name="csX0" fmla="*/ 0 w 193751"/>
                <a:gd name="csY0" fmla="*/ 128884 h 257538"/>
                <a:gd name="csX1" fmla="*/ 107921 w 193751"/>
                <a:gd name="csY1" fmla="*/ 257538 h 257538"/>
                <a:gd name="csX2" fmla="*/ 193752 w 193751"/>
                <a:gd name="csY2" fmla="*/ 214961 h 257538"/>
                <a:gd name="csX3" fmla="*/ 128631 w 193751"/>
                <a:gd name="csY3" fmla="*/ 0 h 2575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3751" h="257538">
                  <a:moveTo>
                    <a:pt x="0" y="128884"/>
                  </a:moveTo>
                  <a:lnTo>
                    <a:pt x="107921" y="257538"/>
                  </a:lnTo>
                  <a:lnTo>
                    <a:pt x="193752" y="214961"/>
                  </a:lnTo>
                  <a:lnTo>
                    <a:pt x="128631" y="0"/>
                  </a:lnTo>
                  <a:close/>
                </a:path>
              </a:pathLst>
            </a:custGeom>
            <a:grpFill/>
            <a:ln w="22999" cap="flat">
              <a:noFill/>
              <a:prstDash val="solid"/>
              <a:miter/>
            </a:ln>
          </p:spPr>
          <p:txBody>
            <a:bodyPr/>
            <a:lstStyle/>
            <a:p>
              <a:endParaRPr lang="pt-BR" sz="900"/>
            </a:p>
          </p:txBody>
        </p:sp>
        <p:sp>
          <p:nvSpPr>
            <p:cNvPr id="139" name="Forma Livre: Forma 138">
              <a:extLst>
                <a:ext uri="{FF2B5EF4-FFF2-40B4-BE49-F238E27FC236}">
                  <a16:creationId xmlns:a16="http://schemas.microsoft.com/office/drawing/2014/main" id="{49445BFC-A86E-1E15-871C-4C5ECC0B55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613420" y="5993989"/>
              <a:ext cx="193291" cy="193786"/>
            </a:xfrm>
            <a:custGeom>
              <a:avLst/>
              <a:gdLst>
                <a:gd name="csX0" fmla="*/ 129321 w 193291"/>
                <a:gd name="csY0" fmla="*/ 193787 h 193786"/>
                <a:gd name="csX1" fmla="*/ 193292 w 193291"/>
                <a:gd name="csY1" fmla="*/ 107711 h 193786"/>
                <a:gd name="csX2" fmla="*/ 0 w 193291"/>
                <a:gd name="csY2" fmla="*/ 0 h 1937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93291" h="193786">
                  <a:moveTo>
                    <a:pt x="129321" y="193787"/>
                  </a:moveTo>
                  <a:lnTo>
                    <a:pt x="193292" y="1077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2999" cap="flat">
              <a:noFill/>
              <a:prstDash val="solid"/>
              <a:miter/>
            </a:ln>
          </p:spPr>
          <p:txBody>
            <a:bodyPr/>
            <a:lstStyle/>
            <a:p>
              <a:endParaRPr lang="pt-BR" sz="900"/>
            </a:p>
          </p:txBody>
        </p:sp>
        <p:sp>
          <p:nvSpPr>
            <p:cNvPr id="140" name="Forma Livre: Forma 139">
              <a:extLst>
                <a:ext uri="{FF2B5EF4-FFF2-40B4-BE49-F238E27FC236}">
                  <a16:creationId xmlns:a16="http://schemas.microsoft.com/office/drawing/2014/main" id="{3456F8AC-3F43-900F-15DF-7E6A6030C8E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899676" y="6091573"/>
              <a:ext cx="135073" cy="346146"/>
            </a:xfrm>
            <a:custGeom>
              <a:avLst/>
              <a:gdLst>
                <a:gd name="csX0" fmla="*/ 59369 w 135073"/>
                <a:gd name="csY0" fmla="*/ 0 h 346146"/>
                <a:gd name="csX1" fmla="*/ 135074 w 135073"/>
                <a:gd name="csY1" fmla="*/ 30150 h 346146"/>
                <a:gd name="csX2" fmla="*/ 104700 w 135073"/>
                <a:gd name="csY2" fmla="*/ 346147 h 346146"/>
                <a:gd name="csX3" fmla="*/ 0 w 135073"/>
                <a:gd name="csY3" fmla="*/ 60530 h 3461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35073" h="346146">
                  <a:moveTo>
                    <a:pt x="59369" y="0"/>
                  </a:moveTo>
                  <a:lnTo>
                    <a:pt x="135074" y="30150"/>
                  </a:lnTo>
                  <a:lnTo>
                    <a:pt x="104700" y="346147"/>
                  </a:lnTo>
                  <a:lnTo>
                    <a:pt x="0" y="60530"/>
                  </a:lnTo>
                  <a:close/>
                </a:path>
              </a:pathLst>
            </a:custGeom>
            <a:grpFill/>
            <a:ln w="22999" cap="flat">
              <a:noFill/>
              <a:prstDash val="solid"/>
              <a:miter/>
            </a:ln>
          </p:spPr>
          <p:txBody>
            <a:bodyPr/>
            <a:lstStyle/>
            <a:p>
              <a:endParaRPr lang="pt-BR" sz="900"/>
            </a:p>
          </p:txBody>
        </p:sp>
      </p:grpSp>
      <p:sp>
        <p:nvSpPr>
          <p:cNvPr id="4" name="Triangle 3">
            <a:extLst>
              <a:ext uri="{FF2B5EF4-FFF2-40B4-BE49-F238E27FC236}">
                <a16:creationId xmlns:a16="http://schemas.microsoft.com/office/drawing/2014/main" id="{1F41B6FC-F5D1-9185-E96F-4898CCC807CB}"/>
              </a:ext>
            </a:extLst>
          </p:cNvPr>
          <p:cNvSpPr/>
          <p:nvPr/>
        </p:nvSpPr>
        <p:spPr>
          <a:xfrm>
            <a:off x="-2477" y="-7976"/>
            <a:ext cx="2583362" cy="3074584"/>
          </a:xfrm>
          <a:custGeom>
            <a:avLst/>
            <a:gdLst>
              <a:gd name="connsiteX0" fmla="*/ 0 w 1804416"/>
              <a:gd name="connsiteY0" fmla="*/ 1409902 h 1409902"/>
              <a:gd name="connsiteX1" fmla="*/ 902208 w 1804416"/>
              <a:gd name="connsiteY1" fmla="*/ 0 h 1409902"/>
              <a:gd name="connsiteX2" fmla="*/ 1804416 w 1804416"/>
              <a:gd name="connsiteY2" fmla="*/ 1409902 h 1409902"/>
              <a:gd name="connsiteX3" fmla="*/ 0 w 1804416"/>
              <a:gd name="connsiteY3" fmla="*/ 1409902 h 1409902"/>
              <a:gd name="connsiteX0" fmla="*/ 207264 w 2011680"/>
              <a:gd name="connsiteY0" fmla="*/ 1690318 h 1690318"/>
              <a:gd name="connsiteX1" fmla="*/ 0 w 2011680"/>
              <a:gd name="connsiteY1" fmla="*/ 0 h 1690318"/>
              <a:gd name="connsiteX2" fmla="*/ 2011680 w 2011680"/>
              <a:gd name="connsiteY2" fmla="*/ 1690318 h 1690318"/>
              <a:gd name="connsiteX3" fmla="*/ 207264 w 2011680"/>
              <a:gd name="connsiteY3" fmla="*/ 1690318 h 1690318"/>
              <a:gd name="connsiteX0" fmla="*/ 207264 w 1495552"/>
              <a:gd name="connsiteY0" fmla="*/ 1690318 h 1690318"/>
              <a:gd name="connsiteX1" fmla="*/ 0 w 1495552"/>
              <a:gd name="connsiteY1" fmla="*/ 0 h 1690318"/>
              <a:gd name="connsiteX2" fmla="*/ 1495552 w 1495552"/>
              <a:gd name="connsiteY2" fmla="*/ 7822 h 1690318"/>
              <a:gd name="connsiteX3" fmla="*/ 207264 w 1495552"/>
              <a:gd name="connsiteY3" fmla="*/ 1690318 h 1690318"/>
              <a:gd name="connsiteX0" fmla="*/ 4064 w 1495552"/>
              <a:gd name="connsiteY0" fmla="*/ 2336494 h 2336494"/>
              <a:gd name="connsiteX1" fmla="*/ 0 w 1495552"/>
              <a:gd name="connsiteY1" fmla="*/ 0 h 2336494"/>
              <a:gd name="connsiteX2" fmla="*/ 1495552 w 1495552"/>
              <a:gd name="connsiteY2" fmla="*/ 7822 h 2336494"/>
              <a:gd name="connsiteX3" fmla="*/ 4064 w 1495552"/>
              <a:gd name="connsiteY3" fmla="*/ 2336494 h 233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552" h="2336494">
                <a:moveTo>
                  <a:pt x="4064" y="2336494"/>
                </a:moveTo>
                <a:cubicBezTo>
                  <a:pt x="2709" y="1557663"/>
                  <a:pt x="1355" y="778831"/>
                  <a:pt x="0" y="0"/>
                </a:cubicBezTo>
                <a:lnTo>
                  <a:pt x="1495552" y="7822"/>
                </a:lnTo>
                <a:lnTo>
                  <a:pt x="4064" y="2336494"/>
                </a:lnTo>
                <a:close/>
              </a:path>
            </a:pathLst>
          </a:custGeom>
          <a:solidFill>
            <a:srgbClr val="059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Triangle 3">
            <a:extLst>
              <a:ext uri="{FF2B5EF4-FFF2-40B4-BE49-F238E27FC236}">
                <a16:creationId xmlns:a16="http://schemas.microsoft.com/office/drawing/2014/main" id="{D6341B0A-2F33-27B0-04BA-A3E27848874B}"/>
              </a:ext>
            </a:extLst>
          </p:cNvPr>
          <p:cNvSpPr/>
          <p:nvPr/>
        </p:nvSpPr>
        <p:spPr>
          <a:xfrm rot="10800000">
            <a:off x="9606961" y="3791393"/>
            <a:ext cx="2583362" cy="3074584"/>
          </a:xfrm>
          <a:custGeom>
            <a:avLst/>
            <a:gdLst>
              <a:gd name="connsiteX0" fmla="*/ 0 w 1804416"/>
              <a:gd name="connsiteY0" fmla="*/ 1409902 h 1409902"/>
              <a:gd name="connsiteX1" fmla="*/ 902208 w 1804416"/>
              <a:gd name="connsiteY1" fmla="*/ 0 h 1409902"/>
              <a:gd name="connsiteX2" fmla="*/ 1804416 w 1804416"/>
              <a:gd name="connsiteY2" fmla="*/ 1409902 h 1409902"/>
              <a:gd name="connsiteX3" fmla="*/ 0 w 1804416"/>
              <a:gd name="connsiteY3" fmla="*/ 1409902 h 1409902"/>
              <a:gd name="connsiteX0" fmla="*/ 207264 w 2011680"/>
              <a:gd name="connsiteY0" fmla="*/ 1690318 h 1690318"/>
              <a:gd name="connsiteX1" fmla="*/ 0 w 2011680"/>
              <a:gd name="connsiteY1" fmla="*/ 0 h 1690318"/>
              <a:gd name="connsiteX2" fmla="*/ 2011680 w 2011680"/>
              <a:gd name="connsiteY2" fmla="*/ 1690318 h 1690318"/>
              <a:gd name="connsiteX3" fmla="*/ 207264 w 2011680"/>
              <a:gd name="connsiteY3" fmla="*/ 1690318 h 1690318"/>
              <a:gd name="connsiteX0" fmla="*/ 207264 w 1495552"/>
              <a:gd name="connsiteY0" fmla="*/ 1690318 h 1690318"/>
              <a:gd name="connsiteX1" fmla="*/ 0 w 1495552"/>
              <a:gd name="connsiteY1" fmla="*/ 0 h 1690318"/>
              <a:gd name="connsiteX2" fmla="*/ 1495552 w 1495552"/>
              <a:gd name="connsiteY2" fmla="*/ 7822 h 1690318"/>
              <a:gd name="connsiteX3" fmla="*/ 207264 w 1495552"/>
              <a:gd name="connsiteY3" fmla="*/ 1690318 h 1690318"/>
              <a:gd name="connsiteX0" fmla="*/ 4064 w 1495552"/>
              <a:gd name="connsiteY0" fmla="*/ 2336494 h 2336494"/>
              <a:gd name="connsiteX1" fmla="*/ 0 w 1495552"/>
              <a:gd name="connsiteY1" fmla="*/ 0 h 2336494"/>
              <a:gd name="connsiteX2" fmla="*/ 1495552 w 1495552"/>
              <a:gd name="connsiteY2" fmla="*/ 7822 h 2336494"/>
              <a:gd name="connsiteX3" fmla="*/ 4064 w 1495552"/>
              <a:gd name="connsiteY3" fmla="*/ 2336494 h 233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552" h="2336494">
                <a:moveTo>
                  <a:pt x="4064" y="2336494"/>
                </a:moveTo>
                <a:cubicBezTo>
                  <a:pt x="2709" y="1557663"/>
                  <a:pt x="1355" y="778831"/>
                  <a:pt x="0" y="0"/>
                </a:cubicBezTo>
                <a:lnTo>
                  <a:pt x="1495552" y="7822"/>
                </a:lnTo>
                <a:lnTo>
                  <a:pt x="4064" y="2336494"/>
                </a:lnTo>
                <a:close/>
              </a:path>
            </a:pathLst>
          </a:custGeom>
          <a:solidFill>
            <a:srgbClr val="FF6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07FAEA7E-A811-4F9A-B69A-D9DF8541BB9C}"/>
              </a:ext>
            </a:extLst>
          </p:cNvPr>
          <p:cNvSpPr txBox="1">
            <a:spLocks/>
          </p:cNvSpPr>
          <p:nvPr/>
        </p:nvSpPr>
        <p:spPr>
          <a:xfrm>
            <a:off x="2304920" y="1796583"/>
            <a:ext cx="6550070" cy="1294716"/>
          </a:xfrm>
          <a:prstGeom prst="rect">
            <a:avLst/>
          </a:prstGeom>
          <a:noFill/>
        </p:spPr>
        <p:txBody>
          <a:bodyPr vert="horz" wrap="square" lIns="0" tIns="17275" rIns="0" bIns="0" rtlCol="0">
            <a:spAutoFit/>
          </a:bodyPr>
          <a:lstStyle>
            <a:lvl1pPr>
              <a:defRPr sz="4700" b="1" i="0">
                <a:solidFill>
                  <a:schemeClr val="bg1"/>
                </a:solidFill>
                <a:latin typeface="Gotham Bold"/>
                <a:ea typeface="+mj-ea"/>
                <a:cs typeface="Gotham Bold"/>
              </a:defRPr>
            </a:lvl1pPr>
          </a:lstStyle>
          <a:p>
            <a:pPr marL="4319" marR="1728"/>
            <a:r>
              <a:rPr lang="pt-BR" sz="8300" dirty="0"/>
              <a:t>Saúde Ocular</a:t>
            </a:r>
            <a:endParaRPr lang="pt-BR" sz="11950" b="0" dirty="0">
              <a:latin typeface="Calibri" panose="020F0502020204030204" pitchFamily="34" charset="0"/>
            </a:endParaRPr>
          </a:p>
        </p:txBody>
      </p:sp>
      <p:pic>
        <p:nvPicPr>
          <p:cNvPr id="3" name="Imagem 2" descr="Texto, Logotipo&#10;&#10;O conteúdo gerado por IA pode estar incorreto.">
            <a:extLst>
              <a:ext uri="{FF2B5EF4-FFF2-40B4-BE49-F238E27FC236}">
                <a16:creationId xmlns:a16="http://schemas.microsoft.com/office/drawing/2014/main" id="{55C26DE4-3B29-E969-8287-B186440B9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67" y="5961281"/>
            <a:ext cx="2216527" cy="29407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C634ECF-36F1-335C-4E2E-14ADB7F17A9B}"/>
              </a:ext>
            </a:extLst>
          </p:cNvPr>
          <p:cNvSpPr txBox="1"/>
          <p:nvPr/>
        </p:nvSpPr>
        <p:spPr>
          <a:xfrm>
            <a:off x="4677440" y="3884988"/>
            <a:ext cx="59486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9" marR="1728"/>
            <a:r>
              <a:rPr lang="pt-BR" dirty="0">
                <a:solidFill>
                  <a:schemeClr val="bg1"/>
                </a:solidFill>
              </a:rPr>
              <a:t>Audiência Pública no âmbito da Comissão de Assuntos Sociais do Senado Federal – CAS : “Cegueira evitável no Brasil: uma responsabilidade compartilhada“</a:t>
            </a:r>
          </a:p>
        </p:txBody>
      </p:sp>
    </p:spTree>
    <p:extLst>
      <p:ext uri="{BB962C8B-B14F-4D97-AF65-F5344CB8AC3E}">
        <p14:creationId xmlns:p14="http://schemas.microsoft.com/office/powerpoint/2010/main" val="189983187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E3B09-D461-BE88-7826-FE9A6A089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F9F7703-0C0D-0787-29FF-8B7FAC451172}"/>
              </a:ext>
            </a:extLst>
          </p:cNvPr>
          <p:cNvSpPr txBox="1"/>
          <p:nvPr/>
        </p:nvSpPr>
        <p:spPr>
          <a:xfrm>
            <a:off x="1370011" y="1803731"/>
            <a:ext cx="32118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spc="150" dirty="0">
                <a:solidFill>
                  <a:srgbClr val="002060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Impactos</a:t>
            </a:r>
            <a:endParaRPr lang="pt-BR" sz="4800" b="1" spc="150" dirty="0">
              <a:solidFill>
                <a:srgbClr val="002060"/>
              </a:solidFill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4BA72-6F26-FD41-586F-372B15F4B647}"/>
              </a:ext>
            </a:extLst>
          </p:cNvPr>
          <p:cNvSpPr txBox="1"/>
          <p:nvPr/>
        </p:nvSpPr>
        <p:spPr>
          <a:xfrm>
            <a:off x="1370010" y="2627120"/>
            <a:ext cx="3747421" cy="338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rgbClr val="002060"/>
                </a:solidFill>
                <a:cs typeface="Calibri Light" panose="020F0302020204030204" pitchFamily="34" charset="0"/>
              </a:rPr>
              <a:t>2,2 bilhões </a:t>
            </a:r>
            <a:r>
              <a:rPr lang="pt-BR" sz="1600" dirty="0">
                <a:solidFill>
                  <a:srgbClr val="002060"/>
                </a:solidFill>
                <a:cs typeface="Calibri Light" panose="020F0302020204030204" pitchFamily="34" charset="0"/>
              </a:rPr>
              <a:t>de pessoas têm deficiência visual.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rgbClr val="002060"/>
                </a:solidFill>
                <a:cs typeface="Calibri Light" panose="020F0302020204030204" pitchFamily="34" charset="0"/>
              </a:rPr>
              <a:t>1 bilhão </a:t>
            </a:r>
            <a:r>
              <a:rPr lang="pt-BR" sz="1600" dirty="0">
                <a:solidFill>
                  <a:srgbClr val="002060"/>
                </a:solidFill>
                <a:cs typeface="Calibri Light" panose="020F0302020204030204" pitchFamily="34" charset="0"/>
              </a:rPr>
              <a:t>desses casos poderia ter sido evitada ou ainda precisa ser tratada.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cs typeface="Calibri Light" panose="020F0302020204030204" pitchFamily="34" charset="0"/>
              </a:rPr>
              <a:t>usto global anual em perda de produtividade: </a:t>
            </a:r>
            <a:r>
              <a:rPr lang="pt-BR" sz="1600" b="1" dirty="0">
                <a:solidFill>
                  <a:srgbClr val="002060"/>
                </a:solidFill>
                <a:cs typeface="Calibri Light" panose="020F0302020204030204" pitchFamily="34" charset="0"/>
              </a:rPr>
              <a:t>US$ 411 bilhões.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002060"/>
              </a:solidFill>
              <a:ea typeface="Montserrat Light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002060"/>
              </a:solidFill>
              <a:ea typeface="Montserrat Light" charset="0"/>
              <a:cs typeface="Calibri Light" panose="020F0302020204030204" pitchFamily="34" charset="0"/>
            </a:endParaRP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F346E1F3-7063-06CE-7A83-5617481CE7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0360" r="20360"/>
          <a:stretch/>
        </p:blipFill>
        <p:spPr>
          <a:prstGeom prst="rect">
            <a:avLst/>
          </a:prstGeom>
          <a:solidFill>
            <a:srgbClr val="E8E8E8">
              <a:lumMod val="75000"/>
            </a:srgbClr>
          </a:solidFill>
        </p:spPr>
      </p:pic>
      <p:pic>
        <p:nvPicPr>
          <p:cNvPr id="3" name="Imagem 2" descr="Texto, Logotipo&#10;&#10;O conteúdo gerado por IA pode estar incorreto.">
            <a:extLst>
              <a:ext uri="{FF2B5EF4-FFF2-40B4-BE49-F238E27FC236}">
                <a16:creationId xmlns:a16="http://schemas.microsoft.com/office/drawing/2014/main" id="{EEE27DA7-629A-ADE6-1B57-DC18BFCAB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825" y="6424685"/>
            <a:ext cx="2034714" cy="2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18B72-635B-B49F-58E5-12D845CA1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E0CB93F-CE21-1300-A46E-4ADEA6DC719D}"/>
              </a:ext>
            </a:extLst>
          </p:cNvPr>
          <p:cNvSpPr txBox="1"/>
          <p:nvPr/>
        </p:nvSpPr>
        <p:spPr>
          <a:xfrm>
            <a:off x="1370011" y="975558"/>
            <a:ext cx="32118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spc="150" dirty="0">
                <a:solidFill>
                  <a:srgbClr val="002060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Título do texto</a:t>
            </a:r>
            <a:endParaRPr lang="pt-BR" sz="4800" b="1" spc="150" dirty="0">
              <a:solidFill>
                <a:srgbClr val="002060"/>
              </a:solidFill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pic>
        <p:nvPicPr>
          <p:cNvPr id="6" name="Imagem 5" descr="Texto, Logotipo&#10;&#10;O conteúdo gerado por IA pode estar incorreto.">
            <a:extLst>
              <a:ext uri="{FF2B5EF4-FFF2-40B4-BE49-F238E27FC236}">
                <a16:creationId xmlns:a16="http://schemas.microsoft.com/office/drawing/2014/main" id="{51E4855A-4FC4-37B2-72B7-96DB9DD8A9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50" y="6466431"/>
            <a:ext cx="2034714" cy="26995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5EA8F97-10C2-D60A-619C-1000CB8C1020}"/>
              </a:ext>
            </a:extLst>
          </p:cNvPr>
          <p:cNvSpPr/>
          <p:nvPr/>
        </p:nvSpPr>
        <p:spPr>
          <a:xfrm>
            <a:off x="3173506" y="1465728"/>
            <a:ext cx="9016907" cy="53922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E0E3FB97-3BA4-9DA0-7E93-F3F7A7E4D2F9}"/>
              </a:ext>
            </a:extLst>
          </p:cNvPr>
          <p:cNvSpPr txBox="1"/>
          <p:nvPr/>
        </p:nvSpPr>
        <p:spPr>
          <a:xfrm>
            <a:off x="7961051" y="1892219"/>
            <a:ext cx="32118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spc="150" dirty="0">
                <a:solidFill>
                  <a:schemeClr val="bg1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Título do texto</a:t>
            </a:r>
            <a:endParaRPr lang="pt-BR" sz="4800" b="1" spc="150" dirty="0">
              <a:solidFill>
                <a:schemeClr val="bg1"/>
              </a:solidFill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50CAE01D-89BA-B705-2224-B53245F8798E}"/>
              </a:ext>
            </a:extLst>
          </p:cNvPr>
          <p:cNvSpPr txBox="1"/>
          <p:nvPr/>
        </p:nvSpPr>
        <p:spPr>
          <a:xfrm>
            <a:off x="4383741" y="4159883"/>
            <a:ext cx="6789199" cy="200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2 em cada 3 pessoas em países de baixa renda que precisam de óculos não têm acesso a esses recurso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Globalmente, 1 em cada 2 pessoas que precisa de cirurgia de catarata não tem acesso ao procedimento.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A prevalência da deficiência visual para longe é estimada como quatro vezes maior em regiões de baixa e média renda do que em regiões de alta renda. </a:t>
            </a:r>
          </a:p>
        </p:txBody>
      </p:sp>
      <p:pic>
        <p:nvPicPr>
          <p:cNvPr id="7" name="Imagem 6" descr="Texto, Logotipo&#10;&#10;O conteúdo gerado por IA pode estar incorreto.">
            <a:extLst>
              <a:ext uri="{FF2B5EF4-FFF2-40B4-BE49-F238E27FC236}">
                <a16:creationId xmlns:a16="http://schemas.microsoft.com/office/drawing/2014/main" id="{15E87571-1157-4E33-D010-AE7E4DD3B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825" y="6344812"/>
            <a:ext cx="2034714" cy="2699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4ABBFE0-44C6-9318-3F0A-A805A4CBD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83" y="625116"/>
            <a:ext cx="10484224" cy="3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1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EC6B4-E09B-4202-2573-6E5ECFDF6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CA2C9DD-0402-688C-B02D-99ED04656F60}"/>
              </a:ext>
            </a:extLst>
          </p:cNvPr>
          <p:cNvSpPr txBox="1"/>
          <p:nvPr/>
        </p:nvSpPr>
        <p:spPr>
          <a:xfrm>
            <a:off x="1312260" y="1704944"/>
            <a:ext cx="32118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spc="150" dirty="0">
                <a:solidFill>
                  <a:schemeClr val="bg1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Título do texto</a:t>
            </a:r>
            <a:endParaRPr lang="pt-BR" sz="4800" b="1" spc="150" dirty="0">
              <a:solidFill>
                <a:schemeClr val="bg1"/>
              </a:solidFill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pic>
        <p:nvPicPr>
          <p:cNvPr id="6" name="Imagem 5" descr="Texto, Logotipo&#10;&#10;O conteúdo gerado por IA pode estar incorreto.">
            <a:extLst>
              <a:ext uri="{FF2B5EF4-FFF2-40B4-BE49-F238E27FC236}">
                <a16:creationId xmlns:a16="http://schemas.microsoft.com/office/drawing/2014/main" id="{51FB6A92-C213-04F7-2814-69E0EF1778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50" y="6466431"/>
            <a:ext cx="2034714" cy="26995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FFFB597-5C31-3706-83A1-09632B21F90D}"/>
              </a:ext>
            </a:extLst>
          </p:cNvPr>
          <p:cNvSpPr/>
          <p:nvPr/>
        </p:nvSpPr>
        <p:spPr>
          <a:xfrm>
            <a:off x="6096000" y="0"/>
            <a:ext cx="6094413" cy="6858000"/>
          </a:xfrm>
          <a:prstGeom prst="rect">
            <a:avLst/>
          </a:prstGeom>
          <a:solidFill>
            <a:srgbClr val="E6EB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F1756727-35B0-E75C-D03F-D735638F6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383" y="6344812"/>
            <a:ext cx="2034714" cy="2699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F872ACD-1996-28E9-4642-E8B0AAAFEA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501" r="11587"/>
          <a:stretch>
            <a:fillRect/>
          </a:stretch>
        </p:blipFill>
        <p:spPr>
          <a:xfrm>
            <a:off x="841571" y="308821"/>
            <a:ext cx="9907111" cy="57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AF40-DA73-867A-5886-60D1063AB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xto, Logotipo&#10;&#10;O conteúdo gerado por IA pode estar incorreto.">
            <a:extLst>
              <a:ext uri="{FF2B5EF4-FFF2-40B4-BE49-F238E27FC236}">
                <a16:creationId xmlns:a16="http://schemas.microsoft.com/office/drawing/2014/main" id="{1D8C4FD2-E5AE-AB87-C0E7-1D23BC885E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50" y="6466431"/>
            <a:ext cx="2034714" cy="26995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067C12D-2C51-8810-1ADA-59426579D3C6}"/>
              </a:ext>
            </a:extLst>
          </p:cNvPr>
          <p:cNvSpPr/>
          <p:nvPr/>
        </p:nvSpPr>
        <p:spPr>
          <a:xfrm>
            <a:off x="3173506" y="1465728"/>
            <a:ext cx="9016907" cy="53922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4357258-B592-0DCC-C417-CCA6A65302B7}"/>
              </a:ext>
            </a:extLst>
          </p:cNvPr>
          <p:cNvSpPr txBox="1"/>
          <p:nvPr/>
        </p:nvSpPr>
        <p:spPr>
          <a:xfrm>
            <a:off x="5305847" y="4374296"/>
            <a:ext cx="64476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cs typeface="Calibri Light" panose="020F0302020204030204" pitchFamily="34" charset="0"/>
              </a:rPr>
              <a:t>Para cada 1 milhão de habitantes, 5.000 cegos e 20.000 deficientes visuais. 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bg1"/>
                </a:solidFill>
                <a:cs typeface="Calibri Light" panose="020F0302020204030204" pitchFamily="34" charset="0"/>
              </a:rPr>
              <a:t>Pelo menos dois terços destes casos são devidos a causas tratáveis como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bg1"/>
                </a:solidFill>
                <a:cs typeface="Calibri Light" panose="020F0302020204030204" pitchFamily="34" charset="0"/>
              </a:rPr>
              <a:t> catarata,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bg1"/>
                </a:solidFill>
                <a:cs typeface="Calibri Light" panose="020F0302020204030204" pitchFamily="34" charset="0"/>
              </a:rPr>
              <a:t>defeitos refrativos,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bg1"/>
                </a:solidFill>
                <a:cs typeface="Calibri Light" panose="020F0302020204030204" pitchFamily="34" charset="0"/>
              </a:rPr>
              <a:t>retinopatia diabética,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bg1"/>
                </a:solidFill>
                <a:cs typeface="Calibri Light" panose="020F0302020204030204" pitchFamily="34" charset="0"/>
              </a:rPr>
              <a:t> cegueira infantil,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bg1"/>
                </a:solidFill>
                <a:cs typeface="Calibri Light" panose="020F0302020204030204" pitchFamily="34" charset="0"/>
              </a:rPr>
              <a:t>glaucoma, 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bg1"/>
                </a:solidFill>
                <a:cs typeface="Calibri Light" panose="020F0302020204030204" pitchFamily="34" charset="0"/>
              </a:rPr>
              <a:t>oncocercose e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bg1"/>
                </a:solidFill>
                <a:cs typeface="Calibri Light" panose="020F0302020204030204" pitchFamily="34" charset="0"/>
              </a:rPr>
              <a:t>tracoma  </a:t>
            </a:r>
          </a:p>
        </p:txBody>
      </p:sp>
      <p:pic>
        <p:nvPicPr>
          <p:cNvPr id="7" name="Imagem 6" descr="Texto, Logotipo&#10;&#10;O conteúdo gerado por IA pode estar incorreto.">
            <a:extLst>
              <a:ext uri="{FF2B5EF4-FFF2-40B4-BE49-F238E27FC236}">
                <a16:creationId xmlns:a16="http://schemas.microsoft.com/office/drawing/2014/main" id="{5CABDF05-3CC7-ACEC-0E09-BFF9FBCFA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825" y="6344812"/>
            <a:ext cx="2034714" cy="269950"/>
          </a:xfrm>
          <a:prstGeom prst="rect">
            <a:avLst/>
          </a:prstGeom>
        </p:spPr>
      </p:pic>
      <p:pic>
        <p:nvPicPr>
          <p:cNvPr id="14" name="Imagem 13" descr="Seeing an End to Trachoma ">
            <a:extLst>
              <a:ext uri="{FF2B5EF4-FFF2-40B4-BE49-F238E27FC236}">
                <a16:creationId xmlns:a16="http://schemas.microsoft.com/office/drawing/2014/main" id="{02CA8F6E-CC04-F5C6-971E-97DEA69DC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40" y="376761"/>
            <a:ext cx="7935559" cy="37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7DEAE-A2D2-7348-BB21-5962F637B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B6B7FB7-0559-35FE-1CC4-1E4974C29825}"/>
              </a:ext>
            </a:extLst>
          </p:cNvPr>
          <p:cNvSpPr txBox="1"/>
          <p:nvPr/>
        </p:nvSpPr>
        <p:spPr>
          <a:xfrm>
            <a:off x="1370011" y="889335"/>
            <a:ext cx="3211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Respostas e estratégias recomendadas pela OMS</a:t>
            </a:r>
            <a:endParaRPr lang="pt-BR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768AB-B533-D238-89FD-1C5E3E43B401}"/>
              </a:ext>
            </a:extLst>
          </p:cNvPr>
          <p:cNvSpPr txBox="1"/>
          <p:nvPr/>
        </p:nvSpPr>
        <p:spPr>
          <a:xfrm>
            <a:off x="1370010" y="1981664"/>
            <a:ext cx="3747421" cy="399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Aumentar o acesso aos serviços de atenção oftalmológica, fortalecendo os serviços públicos nas áreas mais pobres de cada país. </a:t>
            </a:r>
          </a:p>
          <a:p>
            <a:pPr lvl="0">
              <a:defRPr/>
            </a:pPr>
            <a:endParaRPr lang="pt-BR" sz="1600" dirty="0"/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A estratégia central da OPAS/ OMS é promover o </a:t>
            </a:r>
            <a:r>
              <a:rPr lang="pt-BR" sz="1600" b="1" dirty="0"/>
              <a:t>cuidado ocular integrado e centrado nas pessoas</a:t>
            </a:r>
            <a:r>
              <a:rPr lang="pt-BR" sz="1600" dirty="0"/>
              <a:t>, incluindo apoio aos países, monitoramento de metas, fortalecimento de capacidades, análise da situação dos serviços e implementação da iniciativa </a:t>
            </a:r>
            <a:r>
              <a:rPr lang="pt-BR" sz="1600" b="1" dirty="0"/>
              <a:t>SPECS</a:t>
            </a:r>
            <a:endParaRPr lang="pt-BR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002060"/>
              </a:solidFill>
              <a:ea typeface="Montserrat Light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002060"/>
              </a:solidFill>
              <a:ea typeface="Montserrat Light" charset="0"/>
              <a:cs typeface="Calibri Light" panose="020F0302020204030204" pitchFamily="34" charset="0"/>
            </a:endParaRPr>
          </a:p>
        </p:txBody>
      </p:sp>
      <p:pic>
        <p:nvPicPr>
          <p:cNvPr id="3" name="Imagem 2" descr="Texto, Logotipo&#10;&#10;O conteúdo gerado por IA pode estar incorreto.">
            <a:extLst>
              <a:ext uri="{FF2B5EF4-FFF2-40B4-BE49-F238E27FC236}">
                <a16:creationId xmlns:a16="http://schemas.microsoft.com/office/drawing/2014/main" id="{591010E4-AE57-9438-EAE1-967D13074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825" y="6424685"/>
            <a:ext cx="2034714" cy="269950"/>
          </a:xfrm>
          <a:prstGeom prst="rect">
            <a:avLst/>
          </a:prstGeom>
        </p:spPr>
      </p:pic>
      <p:pic>
        <p:nvPicPr>
          <p:cNvPr id="5" name="Espaço Reservado para Imagem 4" descr="eye exam in a child">
            <a:extLst>
              <a:ext uri="{FF2B5EF4-FFF2-40B4-BE49-F238E27FC236}">
                <a16:creationId xmlns:a16="http://schemas.microsoft.com/office/drawing/2014/main" id="{1394EF82-D123-18A7-7E1E-F18243A839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24992" r="24992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9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10B42-2B81-6075-1D66-3F8885F85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E9CDD31-827A-EF48-065F-D295E08109C1}"/>
              </a:ext>
            </a:extLst>
          </p:cNvPr>
          <p:cNvSpPr txBox="1"/>
          <p:nvPr/>
        </p:nvSpPr>
        <p:spPr>
          <a:xfrm>
            <a:off x="1312260" y="1704944"/>
            <a:ext cx="32118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spc="150" dirty="0">
                <a:solidFill>
                  <a:schemeClr val="bg1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Título do texto</a:t>
            </a:r>
            <a:endParaRPr lang="pt-BR" sz="4800" b="1" spc="150" dirty="0">
              <a:solidFill>
                <a:schemeClr val="bg1"/>
              </a:solidFill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1F770F-9FBD-ED45-C6D0-47AAC52D40A9}"/>
              </a:ext>
            </a:extLst>
          </p:cNvPr>
          <p:cNvSpPr txBox="1"/>
          <p:nvPr/>
        </p:nvSpPr>
        <p:spPr>
          <a:xfrm>
            <a:off x="1312260" y="2498156"/>
            <a:ext cx="3470276" cy="1677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err="1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Lorem</a:t>
            </a: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 ipsum </a:t>
            </a:r>
            <a:r>
              <a:rPr lang="pt-BR" sz="1400" dirty="0" err="1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dolor</a:t>
            </a: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sit</a:t>
            </a: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amet</a:t>
            </a: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consectetur</a:t>
            </a: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adipiscing</a:t>
            </a: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elit</a:t>
            </a: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. Pellentesque </a:t>
            </a:r>
            <a:r>
              <a:rPr lang="pt-BR" sz="1400" dirty="0" err="1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sollicitudin</a:t>
            </a: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risus</a:t>
            </a: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 vitae </a:t>
            </a:r>
            <a:r>
              <a:rPr lang="pt-BR" sz="1400" dirty="0" err="1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ornare</a:t>
            </a: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posuere</a:t>
            </a: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arcu</a:t>
            </a: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diam</a:t>
            </a: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posuere</a:t>
            </a: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mauris</a:t>
            </a: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vel</a:t>
            </a: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venenatis</a:t>
            </a: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metus</a:t>
            </a: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orci</a:t>
            </a: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 id </a:t>
            </a:r>
            <a:r>
              <a:rPr lang="pt-BR" sz="1400" dirty="0" err="1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turpis</a:t>
            </a:r>
            <a:r>
              <a:rPr lang="pt-BR" sz="1400" dirty="0">
                <a:solidFill>
                  <a:schemeClr val="bg1"/>
                </a:solidFill>
                <a:ea typeface="Montserrat Light" charset="0"/>
                <a:cs typeface="Calibri Light" panose="020F0302020204030204" pitchFamily="34" charset="0"/>
              </a:rPr>
              <a:t>. </a:t>
            </a:r>
          </a:p>
        </p:txBody>
      </p:sp>
      <p:pic>
        <p:nvPicPr>
          <p:cNvPr id="6" name="Imagem 5" descr="Texto, Logotipo&#10;&#10;O conteúdo gerado por IA pode estar incorreto.">
            <a:extLst>
              <a:ext uri="{FF2B5EF4-FFF2-40B4-BE49-F238E27FC236}">
                <a16:creationId xmlns:a16="http://schemas.microsoft.com/office/drawing/2014/main" id="{27273EED-6342-A94E-D51D-DDB151848A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50" y="6466431"/>
            <a:ext cx="2034714" cy="26995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CA970E1-FF29-957D-A22A-41458DB1E36A}"/>
              </a:ext>
            </a:extLst>
          </p:cNvPr>
          <p:cNvSpPr/>
          <p:nvPr/>
        </p:nvSpPr>
        <p:spPr>
          <a:xfrm>
            <a:off x="6096000" y="0"/>
            <a:ext cx="6094413" cy="6858000"/>
          </a:xfrm>
          <a:prstGeom prst="rect">
            <a:avLst/>
          </a:prstGeom>
          <a:solidFill>
            <a:srgbClr val="E6EB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EF5C3C01-E619-A9AA-8F0B-4234A462755D}"/>
              </a:ext>
            </a:extLst>
          </p:cNvPr>
          <p:cNvSpPr txBox="1"/>
          <p:nvPr/>
        </p:nvSpPr>
        <p:spPr>
          <a:xfrm>
            <a:off x="7667852" y="1704944"/>
            <a:ext cx="32118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b="1" spc="150" dirty="0">
                <a:solidFill>
                  <a:srgbClr val="002060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SPECS</a:t>
            </a:r>
            <a:endParaRPr lang="en-US" sz="4800" b="1" spc="150" dirty="0">
              <a:solidFill>
                <a:srgbClr val="002060"/>
              </a:solidFill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E92860D5-64F7-D321-05A4-ED612D5A5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383" y="6344812"/>
            <a:ext cx="2034714" cy="26995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9A0C90E-3336-BDE3-8B2B-254D29C9D7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6016"/>
          <a:stretch>
            <a:fillRect/>
          </a:stretch>
        </p:blipFill>
        <p:spPr>
          <a:xfrm>
            <a:off x="335360" y="580313"/>
            <a:ext cx="5425225" cy="500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28DEF2E9-E0F0-7495-9BE1-FAAF2304FC0B}"/>
              </a:ext>
            </a:extLst>
          </p:cNvPr>
          <p:cNvSpPr txBox="1"/>
          <p:nvPr/>
        </p:nvSpPr>
        <p:spPr>
          <a:xfrm>
            <a:off x="7195077" y="2590437"/>
            <a:ext cx="43195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ea typeface="Montserrat Light" charset="0"/>
                <a:cs typeface="Calibri Light" panose="020F0302020204030204" pitchFamily="34" charset="0"/>
              </a:rPr>
              <a:t>S</a:t>
            </a:r>
            <a:r>
              <a:rPr lang="pt-BR" dirty="0">
                <a:solidFill>
                  <a:srgbClr val="002060"/>
                </a:solidFill>
                <a:ea typeface="Montserrat Light" charset="0"/>
                <a:cs typeface="Calibri Light" panose="020F0302020204030204" pitchFamily="34" charset="0"/>
              </a:rPr>
              <a:t>ervices (Serviços)</a:t>
            </a:r>
          </a:p>
          <a:p>
            <a:r>
              <a:rPr lang="pt-BR" sz="2800" b="1" dirty="0" err="1">
                <a:solidFill>
                  <a:srgbClr val="002060"/>
                </a:solidFill>
                <a:cs typeface="Calibri Light" panose="020F0302020204030204" pitchFamily="34" charset="0"/>
              </a:rPr>
              <a:t>P</a:t>
            </a:r>
            <a:r>
              <a:rPr lang="pt-BR" dirty="0" err="1">
                <a:solidFill>
                  <a:srgbClr val="002060"/>
                </a:solidFill>
                <a:ea typeface="Montserrat Light" charset="0"/>
                <a:cs typeface="Calibri Light" panose="020F0302020204030204" pitchFamily="34" charset="0"/>
              </a:rPr>
              <a:t>ersonnel</a:t>
            </a:r>
            <a:r>
              <a:rPr lang="pt-BR" dirty="0">
                <a:solidFill>
                  <a:srgbClr val="002060"/>
                </a:solidFill>
                <a:ea typeface="Montserrat Light" charset="0"/>
                <a:cs typeface="Calibri Light" panose="020F0302020204030204" pitchFamily="34" charset="0"/>
              </a:rPr>
              <a:t> (Pessoal/Recursos Humanos)</a:t>
            </a:r>
          </a:p>
          <a:p>
            <a:r>
              <a:rPr lang="pt-BR" sz="2800" b="1" dirty="0" err="1">
                <a:solidFill>
                  <a:srgbClr val="002060"/>
                </a:solidFill>
                <a:cs typeface="Calibri Light" panose="020F0302020204030204" pitchFamily="34" charset="0"/>
              </a:rPr>
              <a:t>E</a:t>
            </a:r>
            <a:r>
              <a:rPr lang="pt-BR" dirty="0" err="1">
                <a:solidFill>
                  <a:srgbClr val="002060"/>
                </a:solidFill>
                <a:ea typeface="Montserrat Light" charset="0"/>
                <a:cs typeface="Calibri Light" panose="020F0302020204030204" pitchFamily="34" charset="0"/>
              </a:rPr>
              <a:t>ducation</a:t>
            </a:r>
            <a:r>
              <a:rPr lang="pt-BR" dirty="0">
                <a:solidFill>
                  <a:srgbClr val="002060"/>
                </a:solidFill>
                <a:ea typeface="Montserrat Light" charset="0"/>
                <a:cs typeface="Calibri Light" panose="020F0302020204030204" pitchFamily="34" charset="0"/>
              </a:rPr>
              <a:t> (Educação)</a:t>
            </a:r>
          </a:p>
          <a:p>
            <a:r>
              <a:rPr lang="pt-BR" sz="2800" b="1" dirty="0" err="1">
                <a:solidFill>
                  <a:srgbClr val="002060"/>
                </a:solidFill>
                <a:cs typeface="Calibri Light" panose="020F0302020204030204" pitchFamily="34" charset="0"/>
              </a:rPr>
              <a:t>C</a:t>
            </a:r>
            <a:r>
              <a:rPr lang="pt-BR" dirty="0" err="1">
                <a:solidFill>
                  <a:srgbClr val="002060"/>
                </a:solidFill>
                <a:cs typeface="Calibri Light" panose="020F0302020204030204" pitchFamily="34" charset="0"/>
              </a:rPr>
              <a:t>osts</a:t>
            </a:r>
            <a:r>
              <a:rPr lang="pt-BR" dirty="0">
                <a:solidFill>
                  <a:srgbClr val="002060"/>
                </a:solidFill>
                <a:cs typeface="Calibri Light" panose="020F0302020204030204" pitchFamily="34" charset="0"/>
              </a:rPr>
              <a:t> (Custos)</a:t>
            </a:r>
          </a:p>
          <a:p>
            <a:r>
              <a:rPr lang="pt-BR" sz="2800" b="1" dirty="0" err="1">
                <a:solidFill>
                  <a:srgbClr val="002060"/>
                </a:solidFill>
                <a:cs typeface="Calibri Light" panose="020F0302020204030204" pitchFamily="34" charset="0"/>
              </a:rPr>
              <a:t>S</a:t>
            </a:r>
            <a:r>
              <a:rPr lang="pt-BR" dirty="0" err="1">
                <a:solidFill>
                  <a:srgbClr val="002060"/>
                </a:solidFill>
                <a:ea typeface="Montserrat Light" charset="0"/>
                <a:cs typeface="Calibri Light" panose="020F0302020204030204" pitchFamily="34" charset="0"/>
              </a:rPr>
              <a:t>urveillance</a:t>
            </a:r>
            <a:r>
              <a:rPr lang="pt-BR" dirty="0">
                <a:solidFill>
                  <a:srgbClr val="002060"/>
                </a:solidFill>
                <a:ea typeface="Montserrat Light" charset="0"/>
                <a:cs typeface="Calibri Light" panose="020F0302020204030204" pitchFamily="34" charset="0"/>
              </a:rPr>
              <a:t> (Vigilância/Monitoramento)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D23355-FAB8-FE69-6B31-36E6EA1EA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1167" y="4745101"/>
            <a:ext cx="1677126" cy="167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5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09DDD4F2-8375-4332-95EE-F60FDB8EFC6A}"/>
              </a:ext>
            </a:extLst>
          </p:cNvPr>
          <p:cNvSpPr/>
          <p:nvPr/>
        </p:nvSpPr>
        <p:spPr>
          <a:xfrm>
            <a:off x="143279" y="254189"/>
            <a:ext cx="6714721" cy="6370545"/>
          </a:xfrm>
          <a:prstGeom prst="rect">
            <a:avLst/>
          </a:prstGeom>
          <a:solidFill>
            <a:srgbClr val="1D9AD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17" name="CaixaDeTexto 6">
            <a:extLst>
              <a:ext uri="{FF2B5EF4-FFF2-40B4-BE49-F238E27FC236}">
                <a16:creationId xmlns:a16="http://schemas.microsoft.com/office/drawing/2014/main" id="{6BF443F6-A6B8-46B2-8C6C-3E98DA3B353D}"/>
              </a:ext>
            </a:extLst>
          </p:cNvPr>
          <p:cNvSpPr txBox="1"/>
          <p:nvPr/>
        </p:nvSpPr>
        <p:spPr>
          <a:xfrm>
            <a:off x="7208667" y="4044574"/>
            <a:ext cx="3120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Obrigado</a:t>
            </a: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EB472CFF-BD04-E1A9-8836-FB92D57DE06B}"/>
              </a:ext>
            </a:extLst>
          </p:cNvPr>
          <p:cNvSpPr txBox="1"/>
          <p:nvPr/>
        </p:nvSpPr>
        <p:spPr>
          <a:xfrm>
            <a:off x="7273471" y="4690905"/>
            <a:ext cx="4035505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rgbClr val="17375E"/>
                </a:solidFill>
                <a:latin typeface="Arial Narrow" panose="020B0606020202030204" pitchFamily="34" charset="0"/>
                <a:cs typeface="Arial" pitchFamily="34" charset="0"/>
              </a:rPr>
              <a:t>Victor Pavarino</a:t>
            </a:r>
          </a:p>
          <a:p>
            <a:pPr>
              <a:defRPr/>
            </a:pPr>
            <a:endParaRPr lang="pt-BR" sz="300" b="1" dirty="0">
              <a:solidFill>
                <a:srgbClr val="17375E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1200" b="1" dirty="0">
                <a:solidFill>
                  <a:srgbClr val="17375E"/>
                </a:solidFill>
                <a:latin typeface="Arial Narrow" panose="020B0606020202030204" pitchFamily="34" charset="0"/>
                <a:cs typeface="Arial" pitchFamily="34" charset="0"/>
              </a:rPr>
              <a:t>Oficial Técnico</a:t>
            </a:r>
          </a:p>
          <a:p>
            <a:pPr>
              <a:defRPr/>
            </a:pPr>
            <a:endParaRPr lang="pt-BR" sz="100" dirty="0">
              <a:latin typeface="Arial Narrow" panose="020B0606020202030204" pitchFamily="34" charset="0"/>
            </a:endParaRPr>
          </a:p>
          <a:p>
            <a:pPr fontAlgn="base"/>
            <a:r>
              <a:rPr lang="pt-BR" sz="1200" dirty="0">
                <a:latin typeface="Arial Narrow" panose="020B0606020202030204" pitchFamily="34" charset="0"/>
              </a:rPr>
              <a:t>Unidade Técnica de Equidade, </a:t>
            </a:r>
          </a:p>
          <a:p>
            <a:pPr fontAlgn="base"/>
            <a:r>
              <a:rPr lang="pt-BR" sz="1200" dirty="0">
                <a:latin typeface="Arial Narrow" panose="020B0606020202030204" pitchFamily="34" charset="0"/>
              </a:rPr>
              <a:t>Doenças Crônicas Não Transmissíveis e Saúde Mental</a:t>
            </a:r>
          </a:p>
          <a:p>
            <a:pPr>
              <a:defRPr/>
            </a:pPr>
            <a:endParaRPr lang="pt-BR" sz="200" b="1" dirty="0">
              <a:solidFill>
                <a:srgbClr val="17375E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1100" u="sng" dirty="0">
                <a:latin typeface="Arial Narrow" panose="020B0606020202030204" pitchFamily="34" charset="0"/>
                <a:hlinkClick r:id="rId3"/>
              </a:rPr>
              <a:t>pavarinor@paho.org</a:t>
            </a:r>
            <a:endParaRPr lang="en-GB" sz="1100" dirty="0">
              <a:solidFill>
                <a:srgbClr val="17375E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4ABDAEBD-A5A6-946C-AF71-846088484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471" y="5989212"/>
            <a:ext cx="2034714" cy="26995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F22E0AE-F92B-3E14-6819-D9C7B4765D76}"/>
              </a:ext>
            </a:extLst>
          </p:cNvPr>
          <p:cNvSpPr txBox="1"/>
          <p:nvPr/>
        </p:nvSpPr>
        <p:spPr>
          <a:xfrm>
            <a:off x="466271" y="517301"/>
            <a:ext cx="532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Fontes:</a:t>
            </a:r>
          </a:p>
          <a:p>
            <a:pPr lvl="0"/>
            <a:r>
              <a:rPr lang="pt-BR" sz="1200" b="1" dirty="0"/>
              <a:t> </a:t>
            </a:r>
            <a:r>
              <a:rPr lang="pt-BR" sz="1200" u="sng" dirty="0">
                <a:hlinkClick r:id="rId5"/>
              </a:rPr>
              <a:t>Organização Mundial da Saúde lança primeiro relatório mundial sobre visão</a:t>
            </a:r>
            <a:endParaRPr lang="pt-BR" sz="1200" dirty="0"/>
          </a:p>
          <a:p>
            <a:pPr lvl="0"/>
            <a:r>
              <a:rPr lang="en-US" sz="1200" u="sng" dirty="0">
                <a:hlinkClick r:id="rId6"/>
              </a:rPr>
              <a:t>Regional Launch of the SPECS 2030 Initiative in the Americas</a:t>
            </a:r>
            <a:endParaRPr lang="pt-BR" sz="1200" dirty="0"/>
          </a:p>
          <a:p>
            <a:pPr lvl="0"/>
            <a:r>
              <a:rPr lang="en-US" sz="1200" u="sng" dirty="0">
                <a:hlinkClick r:id="rId7"/>
              </a:rPr>
              <a:t>WHO: </a:t>
            </a:r>
            <a:r>
              <a:rPr lang="pt-BR" sz="1200" u="sng" dirty="0" err="1">
                <a:hlinkClick r:id="rId7"/>
              </a:rPr>
              <a:t>Blindness</a:t>
            </a:r>
            <a:r>
              <a:rPr lang="pt-BR" sz="1200" u="sng" dirty="0">
                <a:hlinkClick r:id="rId7"/>
              </a:rPr>
              <a:t> and </a:t>
            </a:r>
            <a:r>
              <a:rPr lang="pt-BR" sz="1200" u="sng" dirty="0" err="1">
                <a:hlinkClick r:id="rId7"/>
              </a:rPr>
              <a:t>vision</a:t>
            </a:r>
            <a:r>
              <a:rPr lang="pt-BR" sz="1200" u="sng" dirty="0">
                <a:hlinkClick r:id="rId7"/>
              </a:rPr>
              <a:t> </a:t>
            </a:r>
            <a:r>
              <a:rPr lang="pt-BR" sz="1200" u="sng" dirty="0" err="1">
                <a:hlinkClick r:id="rId7"/>
              </a:rPr>
              <a:t>impairment</a:t>
            </a:r>
            <a:endParaRPr lang="pt-BR" sz="1200" dirty="0"/>
          </a:p>
          <a:p>
            <a:pPr lvl="0"/>
            <a:r>
              <a:rPr lang="en-US" sz="1200" u="sng" dirty="0">
                <a:hlinkClick r:id="rId8"/>
              </a:rPr>
              <a:t>OPAS: Saúde Ocular</a:t>
            </a:r>
            <a:endParaRPr lang="pt-BR" sz="1200" dirty="0"/>
          </a:p>
          <a:p>
            <a:pPr lvl="0"/>
            <a:r>
              <a:rPr lang="en-US" sz="1200" u="sng" dirty="0">
                <a:hlinkClick r:id="rId9"/>
              </a:rPr>
              <a:t>Elimination of avoidable blindness  - Report by the Secretariat</a:t>
            </a:r>
            <a:endParaRPr lang="pt-BR" sz="1200" dirty="0"/>
          </a:p>
          <a:p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7054687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c6c913-d6a3-437c-8eee-43a45eb3b053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2B21DBA80C844EB9F950F046F6EDD3" ma:contentTypeVersion="19" ma:contentTypeDescription="Create a new document." ma:contentTypeScope="" ma:versionID="a69475f259c00713832096ca49f25884">
  <xsd:schema xmlns:xsd="http://www.w3.org/2001/XMLSchema" xmlns:xs="http://www.w3.org/2001/XMLSchema" xmlns:p="http://schemas.microsoft.com/office/2006/metadata/properties" xmlns:ns2="a7c6c913-d6a3-437c-8eee-43a45eb3b053" xmlns:ns3="27885c0d-dc77-41ad-8354-d4c665630012" xmlns:ns4="5e13aadc-de86-43ee-b386-40c01ba74c80" targetNamespace="http://schemas.microsoft.com/office/2006/metadata/properties" ma:root="true" ma:fieldsID="ab60640526e2e92afd571505579849c9" ns2:_="" ns3:_="" ns4:_="">
    <xsd:import namespace="a7c6c913-d6a3-437c-8eee-43a45eb3b053"/>
    <xsd:import namespace="27885c0d-dc77-41ad-8354-d4c665630012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6c913-d6a3-437c-8eee-43a45eb3b0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85c0d-dc77-41ad-8354-d4c6656300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916f715e-818b-4cb4-bfd7-5ad89461cf59}" ma:internalName="TaxCatchAll" ma:showField="CatchAllData" ma:web="27885c0d-dc77-41ad-8354-d4c6656300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25D1DF-06DD-408F-8E01-0A8114B3F685}">
  <ds:schemaRefs>
    <ds:schemaRef ds:uri="http://schemas.microsoft.com/office/2006/metadata/properties"/>
    <ds:schemaRef ds:uri="http://schemas.microsoft.com/office/infopath/2007/PartnerControls"/>
    <ds:schemaRef ds:uri="a7c6c913-d6a3-437c-8eee-43a45eb3b053"/>
    <ds:schemaRef ds:uri="5e13aadc-de86-43ee-b386-40c01ba74c80"/>
  </ds:schemaRefs>
</ds:datastoreItem>
</file>

<file path=customXml/itemProps2.xml><?xml version="1.0" encoding="utf-8"?>
<ds:datastoreItem xmlns:ds="http://schemas.openxmlformats.org/officeDocument/2006/customXml" ds:itemID="{ECA60968-6C90-4E7E-98D4-AF718F298A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BC1856-D3A3-4AFE-8570-87B5F29197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c6c913-d6a3-437c-8eee-43a45eb3b053"/>
    <ds:schemaRef ds:uri="27885c0d-dc77-41ad-8354-d4c665630012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610e79c-2ec0-4e0f-8a14-1e4b101519f7}" enabled="0" method="" siteId="{e610e79c-2ec0-4e0f-8a14-1e4b101519f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391</Words>
  <Application>Microsoft Office PowerPoint</Application>
  <PresentationFormat>Widescreen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Arial Narrow</vt:lpstr>
      <vt:lpstr>Calibri</vt:lpstr>
      <vt:lpstr>Calibri Light</vt:lpstr>
      <vt:lpstr>Montserrat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Pavarino, Victor (BRA-02)</dc:creator>
  <cp:lastModifiedBy>Pavarino, Victor (BRA-02)</cp:lastModifiedBy>
  <cp:revision>1</cp:revision>
  <dcterms:created xsi:type="dcterms:W3CDTF">2026-07-07T17:33:12Z</dcterms:created>
  <dcterms:modified xsi:type="dcterms:W3CDTF">2026-07-07T20:29:29Z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0x0101002D2B21DBA80C844EB9F950F046F6EDD3</vt:lpwstr>
  </property>
</Properties>
</file>