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460" r:id="rId2"/>
    <p:sldId id="515" r:id="rId3"/>
    <p:sldId id="422" r:id="rId4"/>
    <p:sldId id="423" r:id="rId5"/>
    <p:sldId id="425" r:id="rId6"/>
    <p:sldId id="426" r:id="rId7"/>
    <p:sldId id="424" r:id="rId8"/>
    <p:sldId id="518" r:id="rId9"/>
    <p:sldId id="453" r:id="rId10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B0B0B0"/>
    <a:srgbClr val="B6B6B6"/>
    <a:srgbClr val="E5C9CF"/>
    <a:srgbClr val="B2B2B2"/>
    <a:srgbClr val="BCBCBC"/>
    <a:srgbClr val="A9A9A9"/>
    <a:srgbClr val="8C8C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63" autoAdjust="0"/>
    <p:restoredTop sz="93772" autoAdjust="0"/>
  </p:normalViewPr>
  <p:slideViewPr>
    <p:cSldViewPr>
      <p:cViewPr>
        <p:scale>
          <a:sx n="90" d="100"/>
          <a:sy n="90" d="100"/>
        </p:scale>
        <p:origin x="-858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E035-A7A1-4238-850D-C8A3681EE743}" type="datetimeFigureOut">
              <a:rPr lang="pt-BR" smtClean="0"/>
              <a:t>03/11/2019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4FD9-6F04-4990-B3EB-4D42E1601D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4152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E035-A7A1-4238-850D-C8A3681EE743}" type="datetimeFigureOut">
              <a:rPr lang="pt-BR" smtClean="0"/>
              <a:t>03/11/2019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4FD9-6F04-4990-B3EB-4D42E1601D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7859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E035-A7A1-4238-850D-C8A3681EE743}" type="datetimeFigureOut">
              <a:rPr lang="pt-BR" smtClean="0"/>
              <a:t>03/11/2019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4FD9-6F04-4990-B3EB-4D42E1601D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1246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E035-A7A1-4238-850D-C8A3681EE743}" type="datetimeFigureOut">
              <a:rPr lang="pt-BR" smtClean="0"/>
              <a:t>03/11/2019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4FD9-6F04-4990-B3EB-4D42E1601D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7979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E035-A7A1-4238-850D-C8A3681EE743}" type="datetimeFigureOut">
              <a:rPr lang="pt-BR" smtClean="0"/>
              <a:t>03/11/2019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4FD9-6F04-4990-B3EB-4D42E1601D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4145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E035-A7A1-4238-850D-C8A3681EE743}" type="datetimeFigureOut">
              <a:rPr lang="pt-BR" smtClean="0"/>
              <a:t>03/11/2019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4FD9-6F04-4990-B3EB-4D42E1601D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7546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E035-A7A1-4238-850D-C8A3681EE743}" type="datetimeFigureOut">
              <a:rPr lang="pt-BR" smtClean="0"/>
              <a:t>03/11/2019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4FD9-6F04-4990-B3EB-4D42E1601D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3987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E035-A7A1-4238-850D-C8A3681EE743}" type="datetimeFigureOut">
              <a:rPr lang="pt-BR" smtClean="0"/>
              <a:t>03/11/2019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4FD9-6F04-4990-B3EB-4D42E1601D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9384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E035-A7A1-4238-850D-C8A3681EE743}" type="datetimeFigureOut">
              <a:rPr lang="pt-BR" smtClean="0"/>
              <a:t>03/11/2019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4FD9-6F04-4990-B3EB-4D42E1601D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838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E035-A7A1-4238-850D-C8A3681EE743}" type="datetimeFigureOut">
              <a:rPr lang="pt-BR" smtClean="0"/>
              <a:t>03/11/2019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4FD9-6F04-4990-B3EB-4D42E1601D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9249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E035-A7A1-4238-850D-C8A3681EE743}" type="datetimeFigureOut">
              <a:rPr lang="pt-BR" smtClean="0"/>
              <a:t>03/11/2019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4FD9-6F04-4990-B3EB-4D42E1601D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0262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FE035-A7A1-4238-850D-C8A3681EE743}" type="datetimeFigureOut">
              <a:rPr lang="pt-BR" smtClean="0"/>
              <a:t>03/11/2019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04FD9-6F04-4990-B3EB-4D42E1601D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6452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MILTON\Downloads\i-milt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622030"/>
            <a:ext cx="2088232" cy="39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323527" y="3795886"/>
            <a:ext cx="8424936" cy="1152128"/>
          </a:xfrm>
          <a:prstGeom prst="rect">
            <a:avLst/>
          </a:prstGeom>
        </p:spPr>
        <p:txBody>
          <a:bodyPr vert="horz" rtlCol="0" anchor="ctr">
            <a:normAutofit fontScale="92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4800" dirty="0" smtClean="0">
                <a:solidFill>
                  <a:schemeClr val="bg1"/>
                </a:solidFill>
              </a:rPr>
              <a:t>Considerações à PEC </a:t>
            </a:r>
            <a:r>
              <a:rPr lang="pt-BR" sz="4800" dirty="0" smtClean="0">
                <a:solidFill>
                  <a:schemeClr val="bg1"/>
                </a:solidFill>
              </a:rPr>
              <a:t>133/2019</a:t>
            </a:r>
            <a:r>
              <a:rPr lang="pt-B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32" y="341362"/>
            <a:ext cx="564832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" descr="C:\Users\MILTON\Downloads\i-milt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622030"/>
            <a:ext cx="2088232" cy="39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951" y="1201010"/>
            <a:ext cx="6690421" cy="2738892"/>
          </a:xfrm>
          <a:prstGeom prst="rect">
            <a:avLst/>
          </a:prstGeom>
        </p:spPr>
      </p:pic>
      <p:sp>
        <p:nvSpPr>
          <p:cNvPr id="4" name="Espaço Reservado para Conteúdo 1"/>
          <p:cNvSpPr txBox="1">
            <a:spLocks/>
          </p:cNvSpPr>
          <p:nvPr/>
        </p:nvSpPr>
        <p:spPr>
          <a:xfrm>
            <a:off x="1229950" y="3939902"/>
            <a:ext cx="6690421" cy="432048"/>
          </a:xfrm>
          <a:prstGeom prst="rect">
            <a:avLst/>
          </a:prstGeom>
        </p:spPr>
        <p:txBody>
          <a:bodyPr vert="horz" lIns="45719" tIns="45719" rIns="45719" bIns="45719">
            <a:no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pt-BR" sz="1200" dirty="0" err="1">
                <a:solidFill>
                  <a:schemeClr val="bg1"/>
                </a:solidFill>
              </a:rPr>
              <a:t>Dobby</a:t>
            </a:r>
            <a:r>
              <a:rPr lang="pt-BR" sz="1200" dirty="0">
                <a:solidFill>
                  <a:schemeClr val="bg1"/>
                </a:solidFill>
              </a:rPr>
              <a:t> em cena do filme 'Harry Potter e a Câmara Secreta'. </a:t>
            </a:r>
            <a:r>
              <a:rPr lang="pt-BR" sz="1200" dirty="0" smtClean="0">
                <a:solidFill>
                  <a:schemeClr val="bg1"/>
                </a:solidFill>
              </a:rPr>
              <a:t>Warner </a:t>
            </a:r>
            <a:r>
              <a:rPr lang="pt-BR" sz="1200" dirty="0" err="1" smtClean="0">
                <a:solidFill>
                  <a:schemeClr val="bg1"/>
                </a:solidFill>
              </a:rPr>
              <a:t>Bros</a:t>
            </a:r>
            <a:endParaRPr lang="pt-B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93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MILTON\Downloads\i-milt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622030"/>
            <a:ext cx="2088232" cy="39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251521" y="0"/>
            <a:ext cx="4896544" cy="5143500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1"/>
          <p:cNvSpPr txBox="1">
            <a:spLocks/>
          </p:cNvSpPr>
          <p:nvPr/>
        </p:nvSpPr>
        <p:spPr>
          <a:xfrm>
            <a:off x="287524" y="483518"/>
            <a:ext cx="4860541" cy="2016224"/>
          </a:xfrm>
          <a:prstGeom prst="rect">
            <a:avLst/>
          </a:prstGeom>
        </p:spPr>
        <p:txBody>
          <a:bodyPr vert="horz" lIns="45719" tIns="45719" rIns="45719" bIns="45719">
            <a:no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/>
            <a:r>
              <a:rPr lang="pt-BR" sz="5400" dirty="0" smtClean="0">
                <a:solidFill>
                  <a:schemeClr val="tx1"/>
                </a:solidFill>
              </a:rPr>
              <a:t>Art. 40 – A ?</a:t>
            </a:r>
          </a:p>
          <a:p>
            <a:pPr algn="just"/>
            <a:r>
              <a:rPr lang="pt-BR" sz="2600" dirty="0" smtClean="0">
                <a:solidFill>
                  <a:schemeClr val="tx1"/>
                </a:solidFill>
              </a:rPr>
              <a:t>Faculdade ? Aceitar ou Não 100% ?</a:t>
            </a:r>
          </a:p>
          <a:p>
            <a:pPr algn="just"/>
            <a:r>
              <a:rPr lang="pt-BR" sz="3200" dirty="0" smtClean="0">
                <a:solidFill>
                  <a:schemeClr val="tx1"/>
                </a:solidFill>
              </a:rPr>
              <a:t>Através de Lei Ordinária ?</a:t>
            </a:r>
            <a:endParaRPr lang="pt-BR" sz="3200" dirty="0">
              <a:solidFill>
                <a:schemeClr val="tx1"/>
              </a:solidFill>
            </a:endParaRPr>
          </a:p>
        </p:txBody>
      </p:sp>
      <p:sp>
        <p:nvSpPr>
          <p:cNvPr id="7" name="Espaço Reservado para Conteúdo 1"/>
          <p:cNvSpPr txBox="1">
            <a:spLocks/>
          </p:cNvSpPr>
          <p:nvPr/>
        </p:nvSpPr>
        <p:spPr>
          <a:xfrm>
            <a:off x="251522" y="2643758"/>
            <a:ext cx="2664294" cy="1405972"/>
          </a:xfrm>
          <a:prstGeom prst="rect">
            <a:avLst/>
          </a:prstGeom>
        </p:spPr>
        <p:txBody>
          <a:bodyPr vert="horz" lIns="45719" tIns="45719" rIns="45719" bIns="45719">
            <a:no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pt-BR" sz="3600" dirty="0" smtClean="0">
                <a:solidFill>
                  <a:schemeClr val="tx1"/>
                </a:solidFill>
              </a:rPr>
              <a:t>Constituições Estaduais </a:t>
            </a:r>
            <a:endParaRPr lang="pt-BR" sz="3600" dirty="0">
              <a:solidFill>
                <a:schemeClr val="tx1"/>
              </a:solidFill>
            </a:endParaRPr>
          </a:p>
        </p:txBody>
      </p:sp>
      <p:sp>
        <p:nvSpPr>
          <p:cNvPr id="8" name="Espaço Reservado para Conteúdo 1"/>
          <p:cNvSpPr txBox="1">
            <a:spLocks/>
          </p:cNvSpPr>
          <p:nvPr/>
        </p:nvSpPr>
        <p:spPr>
          <a:xfrm>
            <a:off x="2771800" y="2677946"/>
            <a:ext cx="2232248" cy="1405972"/>
          </a:xfrm>
          <a:prstGeom prst="rect">
            <a:avLst/>
          </a:prstGeom>
        </p:spPr>
        <p:txBody>
          <a:bodyPr vert="horz" lIns="45719" tIns="45719" rIns="45719" bIns="45719">
            <a:no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pt-BR" sz="3600" dirty="0" smtClean="0">
                <a:solidFill>
                  <a:schemeClr val="tx1"/>
                </a:solidFill>
              </a:rPr>
              <a:t>Leis Orgânicas</a:t>
            </a:r>
            <a:endParaRPr lang="pt-BR" sz="3600" dirty="0">
              <a:solidFill>
                <a:schemeClr val="tx1"/>
              </a:solidFill>
            </a:endParaRPr>
          </a:p>
        </p:txBody>
      </p:sp>
      <p:cxnSp>
        <p:nvCxnSpPr>
          <p:cNvPr id="4" name="Conector reto 3"/>
          <p:cNvCxnSpPr/>
          <p:nvPr/>
        </p:nvCxnSpPr>
        <p:spPr>
          <a:xfrm>
            <a:off x="179512" y="2643758"/>
            <a:ext cx="4968553" cy="129614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 flipV="1">
            <a:off x="287524" y="2643758"/>
            <a:ext cx="4850059" cy="129614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Espaço Reservado para Conteúdo 1"/>
          <p:cNvSpPr txBox="1">
            <a:spLocks/>
          </p:cNvSpPr>
          <p:nvPr/>
        </p:nvSpPr>
        <p:spPr>
          <a:xfrm>
            <a:off x="251522" y="4083918"/>
            <a:ext cx="4788531" cy="1059582"/>
          </a:xfrm>
          <a:prstGeom prst="rect">
            <a:avLst/>
          </a:prstGeom>
        </p:spPr>
        <p:txBody>
          <a:bodyPr vert="horz" lIns="45719" tIns="45719" rIns="45719" bIns="45719">
            <a:no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pt-BR" sz="3200" dirty="0" smtClean="0">
                <a:solidFill>
                  <a:schemeClr val="tx1"/>
                </a:solidFill>
              </a:rPr>
              <a:t>Revogar o §22 do Art.40 é imperioso (PEC 06)</a:t>
            </a:r>
            <a:endParaRPr lang="pt-B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51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  <p:bldP spid="8" grpId="0" build="p"/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MILTON\Downloads\i-milt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622030"/>
            <a:ext cx="2088232" cy="39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251520" y="0"/>
            <a:ext cx="5040559" cy="5143500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1"/>
          <p:cNvSpPr txBox="1">
            <a:spLocks/>
          </p:cNvSpPr>
          <p:nvPr/>
        </p:nvSpPr>
        <p:spPr>
          <a:xfrm>
            <a:off x="264976" y="1347614"/>
            <a:ext cx="5099112" cy="2610290"/>
          </a:xfrm>
          <a:prstGeom prst="rect">
            <a:avLst/>
          </a:prstGeom>
        </p:spPr>
        <p:txBody>
          <a:bodyPr vert="horz" lIns="45719" tIns="45719" rIns="45719" bIns="45719">
            <a:no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/>
            <a:r>
              <a:rPr lang="pt-BR" sz="2400" dirty="0" smtClean="0">
                <a:solidFill>
                  <a:schemeClr val="tx1"/>
                </a:solidFill>
              </a:rPr>
              <a:t>Aposentadoria Especial ?</a:t>
            </a:r>
          </a:p>
          <a:p>
            <a:pPr algn="just"/>
            <a:r>
              <a:rPr lang="pt-BR" sz="2400" dirty="0" smtClean="0">
                <a:solidFill>
                  <a:schemeClr val="tx1"/>
                </a:solidFill>
              </a:rPr>
              <a:t>Nada Contra, </a:t>
            </a:r>
            <a:r>
              <a:rPr lang="pt-BR" sz="2400" dirty="0" err="1" smtClean="0">
                <a:solidFill>
                  <a:schemeClr val="tx1"/>
                </a:solidFill>
              </a:rPr>
              <a:t>masssssssss</a:t>
            </a:r>
            <a:r>
              <a:rPr lang="pt-BR" sz="2400" dirty="0" smtClean="0">
                <a:solidFill>
                  <a:schemeClr val="tx1"/>
                </a:solidFill>
              </a:rPr>
              <a:t>.....</a:t>
            </a:r>
          </a:p>
          <a:p>
            <a:pPr algn="just"/>
            <a:r>
              <a:rPr lang="pt-BR" sz="2400" dirty="0" smtClean="0">
                <a:solidFill>
                  <a:schemeClr val="tx1"/>
                </a:solidFill>
              </a:rPr>
              <a:t>Continuamos com Classes Diferenciadas</a:t>
            </a:r>
          </a:p>
          <a:p>
            <a:pPr algn="just"/>
            <a:endParaRPr lang="pt-BR" sz="2400" dirty="0">
              <a:solidFill>
                <a:schemeClr val="tx1"/>
              </a:solidFill>
            </a:endParaRPr>
          </a:p>
          <a:p>
            <a:pPr algn="just"/>
            <a:r>
              <a:rPr lang="pt-BR" sz="2400" dirty="0" smtClean="0">
                <a:solidFill>
                  <a:schemeClr val="tx1"/>
                </a:solidFill>
              </a:rPr>
              <a:t>Solução =&gt; Contribuição Respectiva</a:t>
            </a:r>
          </a:p>
          <a:p>
            <a:pPr algn="just"/>
            <a:r>
              <a:rPr lang="pt-BR" sz="2400" dirty="0" smtClean="0">
                <a:solidFill>
                  <a:schemeClr val="tx1"/>
                </a:solidFill>
              </a:rPr>
              <a:t>Enquanto menor tempo contribuir maior será a alíquota</a:t>
            </a:r>
            <a:endParaRPr lang="pt-B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52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r="-29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MILTON\Downloads\i-milt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622030"/>
            <a:ext cx="2088232" cy="39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251521" y="0"/>
            <a:ext cx="4896544" cy="5143500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1"/>
          <p:cNvSpPr txBox="1">
            <a:spLocks/>
          </p:cNvSpPr>
          <p:nvPr/>
        </p:nvSpPr>
        <p:spPr>
          <a:xfrm>
            <a:off x="323529" y="843558"/>
            <a:ext cx="4752528" cy="2988332"/>
          </a:xfrm>
          <a:prstGeom prst="rect">
            <a:avLst/>
          </a:prstGeom>
        </p:spPr>
        <p:txBody>
          <a:bodyPr vert="horz" lIns="45719" tIns="45719" rIns="45719" bIns="45719">
            <a:no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pt-BR" sz="4800" dirty="0" smtClean="0">
                <a:solidFill>
                  <a:schemeClr val="tx1"/>
                </a:solidFill>
              </a:rPr>
              <a:t>PIS / PASEP</a:t>
            </a:r>
          </a:p>
          <a:p>
            <a:pPr algn="just"/>
            <a:endParaRPr lang="pt-BR" sz="4800" dirty="0">
              <a:solidFill>
                <a:schemeClr val="tx1"/>
              </a:solidFill>
            </a:endParaRPr>
          </a:p>
          <a:p>
            <a:pPr algn="ctr"/>
            <a:r>
              <a:rPr lang="pt-BR" sz="4800" dirty="0" smtClean="0">
                <a:solidFill>
                  <a:schemeClr val="tx1"/>
                </a:solidFill>
              </a:rPr>
              <a:t>Corrige distorções</a:t>
            </a:r>
            <a:endParaRPr lang="pt-B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80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r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MILTON\Downloads\i-milt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622030"/>
            <a:ext cx="2088232" cy="39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251521" y="0"/>
            <a:ext cx="4896544" cy="5143500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1"/>
          <p:cNvSpPr txBox="1">
            <a:spLocks/>
          </p:cNvSpPr>
          <p:nvPr/>
        </p:nvSpPr>
        <p:spPr>
          <a:xfrm>
            <a:off x="395537" y="267494"/>
            <a:ext cx="4608512" cy="3348372"/>
          </a:xfrm>
          <a:prstGeom prst="rect">
            <a:avLst/>
          </a:prstGeom>
        </p:spPr>
        <p:txBody>
          <a:bodyPr vert="horz" lIns="45719" tIns="45719" rIns="45719" bIns="45719">
            <a:no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pt-BR" sz="6600" dirty="0" smtClean="0">
                <a:solidFill>
                  <a:schemeClr val="tx1"/>
                </a:solidFill>
              </a:rPr>
              <a:t>Pensão</a:t>
            </a:r>
          </a:p>
          <a:p>
            <a:pPr algn="just"/>
            <a:endParaRPr lang="pt-BR" sz="2400" dirty="0">
              <a:solidFill>
                <a:schemeClr val="tx1"/>
              </a:solidFill>
            </a:endParaRPr>
          </a:p>
          <a:p>
            <a:pPr algn="just"/>
            <a:r>
              <a:rPr lang="pt-BR" sz="3200" dirty="0" smtClean="0">
                <a:solidFill>
                  <a:schemeClr val="tx1"/>
                </a:solidFill>
              </a:rPr>
              <a:t>Casal contribui durante sua Vida</a:t>
            </a:r>
          </a:p>
          <a:p>
            <a:pPr algn="just"/>
            <a:endParaRPr lang="pt-BR" sz="2200" dirty="0">
              <a:solidFill>
                <a:schemeClr val="tx1"/>
              </a:solidFill>
            </a:endParaRPr>
          </a:p>
          <a:p>
            <a:pPr algn="just"/>
            <a:r>
              <a:rPr lang="pt-BR" sz="3200" dirty="0" smtClean="0">
                <a:solidFill>
                  <a:schemeClr val="tx1"/>
                </a:solidFill>
              </a:rPr>
              <a:t>Parte desta contribuição o falecido leva para o além?</a:t>
            </a:r>
            <a:endParaRPr lang="pt-B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04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MILTON\Downloads\i-milt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622030"/>
            <a:ext cx="2088232" cy="39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251520" y="0"/>
            <a:ext cx="5472607" cy="5143500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paço Reservado para Conteúdo 1"/>
          <p:cNvSpPr txBox="1">
            <a:spLocks/>
          </p:cNvSpPr>
          <p:nvPr/>
        </p:nvSpPr>
        <p:spPr>
          <a:xfrm>
            <a:off x="251520" y="267494"/>
            <a:ext cx="5544616" cy="3348372"/>
          </a:xfrm>
          <a:prstGeom prst="rect">
            <a:avLst/>
          </a:prstGeom>
        </p:spPr>
        <p:txBody>
          <a:bodyPr vert="horz" lIns="45719" tIns="45719" rIns="45719" bIns="45719">
            <a:no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pt-BR" sz="6600" dirty="0" smtClean="0">
                <a:solidFill>
                  <a:schemeClr val="tx1"/>
                </a:solidFill>
              </a:rPr>
              <a:t>Repensar o Pacto Federativo é URGENTÍSSIMO</a:t>
            </a:r>
            <a:endParaRPr lang="pt-B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85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33000" t="-12000" r="-16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MILTON\Downloads\i-milt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622030"/>
            <a:ext cx="2088232" cy="39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251520" y="0"/>
            <a:ext cx="5544616" cy="5143500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1"/>
          <p:cNvSpPr txBox="1">
            <a:spLocks/>
          </p:cNvSpPr>
          <p:nvPr/>
        </p:nvSpPr>
        <p:spPr>
          <a:xfrm>
            <a:off x="251520" y="267494"/>
            <a:ext cx="5544616" cy="3348372"/>
          </a:xfrm>
          <a:prstGeom prst="rect">
            <a:avLst/>
          </a:prstGeom>
        </p:spPr>
        <p:txBody>
          <a:bodyPr vert="horz" lIns="45719" tIns="45719" rIns="45719" bIns="45719">
            <a:no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l"/>
            <a:r>
              <a:rPr lang="pt-BR" sz="2000" dirty="0"/>
              <a:t>Aos congressistas peço toda atenção</a:t>
            </a:r>
          </a:p>
          <a:p>
            <a:pPr algn="l"/>
            <a:r>
              <a:rPr lang="pt-BR" sz="2000" dirty="0"/>
              <a:t>Olhem pelo povo Brasileiro,</a:t>
            </a:r>
          </a:p>
          <a:p>
            <a:pPr algn="l"/>
            <a:r>
              <a:rPr lang="pt-BR" sz="2000" dirty="0"/>
              <a:t>do Norte, do Sul, do meu Sertão,</a:t>
            </a:r>
          </a:p>
          <a:p>
            <a:pPr algn="l"/>
            <a:r>
              <a:rPr lang="pt-BR" sz="2000" dirty="0"/>
              <a:t>Não permitam que trabalhem por toda a vida</a:t>
            </a:r>
          </a:p>
          <a:p>
            <a:pPr algn="l"/>
            <a:r>
              <a:rPr lang="pt-BR" sz="2000" dirty="0"/>
              <a:t>Sem descanso ter direito</a:t>
            </a:r>
          </a:p>
          <a:p>
            <a:pPr algn="l"/>
            <a:r>
              <a:rPr lang="pt-BR" sz="2000" dirty="0"/>
              <a:t>Queremos aos senhores ter </a:t>
            </a:r>
            <a:r>
              <a:rPr lang="pt-BR" sz="2000" dirty="0" smtClean="0"/>
              <a:t>todo apreço</a:t>
            </a:r>
            <a:r>
              <a:rPr lang="pt-BR" sz="2000" dirty="0"/>
              <a:t>,</a:t>
            </a:r>
          </a:p>
          <a:p>
            <a:pPr algn="l"/>
            <a:r>
              <a:rPr lang="pt-BR" sz="2000" dirty="0"/>
              <a:t>Mas na mídia </a:t>
            </a:r>
            <a:r>
              <a:rPr lang="pt-BR" sz="2000" dirty="0" smtClean="0"/>
              <a:t>o </a:t>
            </a:r>
            <a:r>
              <a:rPr lang="pt-BR" sz="2000" dirty="0"/>
              <a:t>que vemos é gente sabida,</a:t>
            </a:r>
          </a:p>
          <a:p>
            <a:pPr algn="l"/>
            <a:r>
              <a:rPr lang="pt-BR" sz="2000" dirty="0"/>
              <a:t>Heróis ao revés,</a:t>
            </a:r>
          </a:p>
          <a:p>
            <a:pPr algn="l"/>
            <a:r>
              <a:rPr lang="pt-BR" sz="2000" dirty="0"/>
              <a:t>Tirando nossos direitos</a:t>
            </a:r>
          </a:p>
          <a:p>
            <a:pPr algn="l"/>
            <a:r>
              <a:rPr lang="pt-BR" sz="2000" dirty="0"/>
              <a:t>Distribuindo aos </a:t>
            </a:r>
            <a:r>
              <a:rPr lang="pt-BR" sz="2000" dirty="0" err="1"/>
              <a:t>infiés</a:t>
            </a:r>
            <a:r>
              <a:rPr lang="pt-BR" sz="2000" dirty="0"/>
              <a:t>.</a:t>
            </a:r>
          </a:p>
          <a:p>
            <a:pPr algn="l"/>
            <a:r>
              <a:rPr lang="pt-BR" sz="2000" dirty="0"/>
              <a:t>Então o aviso do </a:t>
            </a:r>
            <a:r>
              <a:rPr lang="pt-BR" sz="2000" dirty="0" smtClean="0"/>
              <a:t>POVÃO</a:t>
            </a:r>
            <a:endParaRPr lang="pt-BR" sz="2000" dirty="0"/>
          </a:p>
          <a:p>
            <a:pPr algn="l"/>
            <a:r>
              <a:rPr lang="pt-BR" sz="2000" dirty="0"/>
              <a:t>Se tirar SÓ os nossos direitos</a:t>
            </a:r>
          </a:p>
          <a:p>
            <a:pPr algn="l"/>
            <a:r>
              <a:rPr lang="pt-BR" sz="2000" dirty="0"/>
              <a:t>Lembraremos na Próxima Eleição</a:t>
            </a:r>
            <a:r>
              <a:rPr lang="pt-BR" sz="2000" dirty="0" smtClean="0"/>
              <a:t>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33906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187624" y="2514842"/>
            <a:ext cx="8496944" cy="178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altLang="pt-BR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Milton </a:t>
            </a:r>
            <a:r>
              <a:rPr lang="pt-BR" altLang="pt-BR" sz="3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Moreira</a:t>
            </a:r>
          </a:p>
          <a:p>
            <a:pPr algn="ctr">
              <a:spcBef>
                <a:spcPct val="50000"/>
              </a:spcBef>
            </a:pPr>
            <a:r>
              <a:rPr lang="pt-BR" altLang="pt-BR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Diretor Presidente do IPSOL</a:t>
            </a:r>
            <a:endParaRPr lang="pt-BR" altLang="pt-BR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indent="1077913">
              <a:spcBef>
                <a:spcPct val="50000"/>
              </a:spcBef>
              <a:tabLst>
                <a:tab pos="5018088" algn="l"/>
              </a:tabLst>
            </a:pPr>
            <a:r>
              <a:rPr lang="pt-BR" altLang="pt-BR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pic>
        <p:nvPicPr>
          <p:cNvPr id="1027" name="Picture 3" descr="C:\Users\MILTON\Downloads\i-milt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291278"/>
            <a:ext cx="2822400" cy="53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4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3792</TotalTime>
  <Words>184</Words>
  <Application>Microsoft Office PowerPoint</Application>
  <PresentationFormat>Apresentação na tela (16:9)</PresentationFormat>
  <Paragraphs>39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Toshiba-User</dc:creator>
  <cp:lastModifiedBy>Usuário do Windows</cp:lastModifiedBy>
  <cp:revision>214</cp:revision>
  <dcterms:created xsi:type="dcterms:W3CDTF">2015-12-27T11:41:56Z</dcterms:created>
  <dcterms:modified xsi:type="dcterms:W3CDTF">2019-11-03T12:10:36Z</dcterms:modified>
</cp:coreProperties>
</file>