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60" r:id="rId2"/>
    <p:sldId id="515" r:id="rId3"/>
    <p:sldId id="422" r:id="rId4"/>
    <p:sldId id="423" r:id="rId5"/>
    <p:sldId id="425" r:id="rId6"/>
    <p:sldId id="426" r:id="rId7"/>
    <p:sldId id="424" r:id="rId8"/>
    <p:sldId id="518" r:id="rId9"/>
    <p:sldId id="453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0B0B0"/>
    <a:srgbClr val="B6B6B6"/>
    <a:srgbClr val="E5C9CF"/>
    <a:srgbClr val="B2B2B2"/>
    <a:srgbClr val="BCBCBC"/>
    <a:srgbClr val="A9A9A9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3772" autoAdjust="0"/>
  </p:normalViewPr>
  <p:slideViewPr>
    <p:cSldViewPr>
      <p:cViewPr>
        <p:scale>
          <a:sx n="90" d="100"/>
          <a:sy n="90" d="100"/>
        </p:scale>
        <p:origin x="-85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5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85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24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97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4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5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9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38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3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2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E035-A7A1-4238-850D-C8A3681EE743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4FD9-6F04-4990-B3EB-4D42E1601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4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ILTON\Downloads\i-milt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7" y="3795886"/>
            <a:ext cx="8424936" cy="1152128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Considerações à PEC </a:t>
            </a:r>
            <a:r>
              <a:rPr lang="pt-BR" sz="4800" dirty="0" smtClean="0">
                <a:solidFill>
                  <a:schemeClr val="bg1"/>
                </a:solidFill>
              </a:rPr>
              <a:t>133/2019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32" y="341362"/>
            <a:ext cx="5648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MILTON\Downloads\i-milt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51" y="1201010"/>
            <a:ext cx="6690421" cy="2738892"/>
          </a:xfrm>
          <a:prstGeom prst="rect">
            <a:avLst/>
          </a:prstGeom>
        </p:spPr>
      </p:pic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229950" y="3939902"/>
            <a:ext cx="6690421" cy="432048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1200" dirty="0" err="1">
                <a:solidFill>
                  <a:schemeClr val="bg1"/>
                </a:solidFill>
              </a:rPr>
              <a:t>Dobby</a:t>
            </a:r>
            <a:r>
              <a:rPr lang="pt-BR" sz="1200" dirty="0">
                <a:solidFill>
                  <a:schemeClr val="bg1"/>
                </a:solidFill>
              </a:rPr>
              <a:t> em cena do filme 'Harry Potter e a Câmara Secreta'. </a:t>
            </a:r>
            <a:r>
              <a:rPr lang="pt-BR" sz="1200" dirty="0" smtClean="0">
                <a:solidFill>
                  <a:schemeClr val="bg1"/>
                </a:solidFill>
              </a:rPr>
              <a:t>Warner </a:t>
            </a:r>
            <a:r>
              <a:rPr lang="pt-BR" sz="1200" dirty="0" err="1" smtClean="0">
                <a:solidFill>
                  <a:schemeClr val="bg1"/>
                </a:solidFill>
              </a:rPr>
              <a:t>Bros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1" y="0"/>
            <a:ext cx="4896544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287524" y="483518"/>
            <a:ext cx="4860541" cy="2016224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5400" dirty="0" smtClean="0">
                <a:solidFill>
                  <a:schemeClr val="tx1"/>
                </a:solidFill>
              </a:rPr>
              <a:t>Art. 40 – A ?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</a:rPr>
              <a:t>Faculdade ? Aceitar ou Não 100% ?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Através de Lei Ordinária ?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251522" y="2643758"/>
            <a:ext cx="2664294" cy="140597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Constituições Estaduais 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2771800" y="2677946"/>
            <a:ext cx="2232248" cy="140597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Leis Orgânicas</a:t>
            </a:r>
            <a:endParaRPr lang="pt-BR" sz="3600" dirty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79512" y="2643758"/>
            <a:ext cx="4968553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287524" y="2643758"/>
            <a:ext cx="4850059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Espaço Reservado para Conteúdo 1"/>
          <p:cNvSpPr txBox="1">
            <a:spLocks/>
          </p:cNvSpPr>
          <p:nvPr/>
        </p:nvSpPr>
        <p:spPr>
          <a:xfrm>
            <a:off x="251522" y="4083918"/>
            <a:ext cx="4788531" cy="105958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Revogar o §22 do Art.40 é imperioso (PEC 06)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0" y="0"/>
            <a:ext cx="5040559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264976" y="1347614"/>
            <a:ext cx="5099112" cy="2610290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Aposentadoria Especial ?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Nada Contra, </a:t>
            </a:r>
            <a:r>
              <a:rPr lang="pt-BR" sz="2400" dirty="0" err="1" smtClean="0">
                <a:solidFill>
                  <a:schemeClr val="tx1"/>
                </a:solidFill>
              </a:rPr>
              <a:t>masssssssss</a:t>
            </a:r>
            <a:r>
              <a:rPr lang="pt-BR" sz="2400" dirty="0" smtClean="0">
                <a:solidFill>
                  <a:schemeClr val="tx1"/>
                </a:solidFill>
              </a:rPr>
              <a:t>.....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Continuamos com Classes Diferenciadas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Solução =&gt; Contribuição Respectiva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Enquanto menor tempo contribuir maior será a alíquota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1" y="0"/>
            <a:ext cx="4896544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323529" y="843558"/>
            <a:ext cx="4752528" cy="298833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PIS / PASEP</a:t>
            </a:r>
          </a:p>
          <a:p>
            <a:pPr algn="just"/>
            <a:endParaRPr lang="pt-BR" sz="4800" dirty="0">
              <a:solidFill>
                <a:schemeClr val="tx1"/>
              </a:solidFill>
            </a:endParaRP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Corrige distorções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1521" y="0"/>
            <a:ext cx="4896544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395537" y="267494"/>
            <a:ext cx="4608512" cy="334837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6600" dirty="0" smtClean="0">
                <a:solidFill>
                  <a:schemeClr val="tx1"/>
                </a:solidFill>
              </a:rPr>
              <a:t>Pensão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Casal contribui durante sua Vida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Parte desta contribuição o falecido leva para o além?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0" y="0"/>
            <a:ext cx="5472607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251520" y="267494"/>
            <a:ext cx="5544616" cy="334837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6600" dirty="0" smtClean="0">
                <a:solidFill>
                  <a:schemeClr val="tx1"/>
                </a:solidFill>
              </a:rPr>
              <a:t>Repensar o Pacto Federativo é URGENTÍSSIMO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3000" t="-12000" r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2030"/>
            <a:ext cx="2088232" cy="3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1520" y="0"/>
            <a:ext cx="5544616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251520" y="267494"/>
            <a:ext cx="5544616" cy="3348372"/>
          </a:xfrm>
          <a:prstGeom prst="rect">
            <a:avLst/>
          </a:prstGeom>
        </p:spPr>
        <p:txBody>
          <a:bodyPr vert="horz" lIns="45719" tIns="45719" rIns="45719" bIns="4571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pt-BR" sz="2000" dirty="0"/>
              <a:t>Aos congressistas peço toda atenção</a:t>
            </a:r>
          </a:p>
          <a:p>
            <a:pPr algn="l"/>
            <a:r>
              <a:rPr lang="pt-BR" sz="2000" dirty="0"/>
              <a:t>Olhem pelo povo Brasileiro,</a:t>
            </a:r>
          </a:p>
          <a:p>
            <a:pPr algn="l"/>
            <a:r>
              <a:rPr lang="pt-BR" sz="2000" dirty="0"/>
              <a:t>do Norte, do Sul, do meu Sertão,</a:t>
            </a:r>
          </a:p>
          <a:p>
            <a:pPr algn="l"/>
            <a:r>
              <a:rPr lang="pt-BR" sz="2000" dirty="0"/>
              <a:t>Não permitam que trabalhem por toda a vida</a:t>
            </a:r>
          </a:p>
          <a:p>
            <a:pPr algn="l"/>
            <a:r>
              <a:rPr lang="pt-BR" sz="2000" dirty="0"/>
              <a:t>Sem descanso ter direito</a:t>
            </a:r>
          </a:p>
          <a:p>
            <a:pPr algn="l"/>
            <a:r>
              <a:rPr lang="pt-BR" sz="2000" dirty="0"/>
              <a:t>Queremos aos senhores ter </a:t>
            </a:r>
            <a:r>
              <a:rPr lang="pt-BR" sz="2000" dirty="0" smtClean="0"/>
              <a:t>todo apreço</a:t>
            </a:r>
            <a:r>
              <a:rPr lang="pt-BR" sz="2000" dirty="0"/>
              <a:t>,</a:t>
            </a:r>
          </a:p>
          <a:p>
            <a:pPr algn="l"/>
            <a:r>
              <a:rPr lang="pt-BR" sz="2000" dirty="0"/>
              <a:t>Mas na mídia </a:t>
            </a:r>
            <a:r>
              <a:rPr lang="pt-BR" sz="2000" dirty="0" smtClean="0"/>
              <a:t>o </a:t>
            </a:r>
            <a:r>
              <a:rPr lang="pt-BR" sz="2000" dirty="0"/>
              <a:t>que vemos é gente sabida,</a:t>
            </a:r>
          </a:p>
          <a:p>
            <a:pPr algn="l"/>
            <a:r>
              <a:rPr lang="pt-BR" sz="2000" dirty="0"/>
              <a:t>Heróis ao revés,</a:t>
            </a:r>
          </a:p>
          <a:p>
            <a:pPr algn="l"/>
            <a:r>
              <a:rPr lang="pt-BR" sz="2000" dirty="0"/>
              <a:t>Tirando nossos direitos</a:t>
            </a:r>
          </a:p>
          <a:p>
            <a:pPr algn="l"/>
            <a:r>
              <a:rPr lang="pt-BR" sz="2000" dirty="0"/>
              <a:t>Distribuindo aos </a:t>
            </a:r>
            <a:r>
              <a:rPr lang="pt-BR" sz="2000" dirty="0" err="1"/>
              <a:t>infiés</a:t>
            </a:r>
            <a:r>
              <a:rPr lang="pt-BR" sz="2000" dirty="0"/>
              <a:t>.</a:t>
            </a:r>
          </a:p>
          <a:p>
            <a:pPr algn="l"/>
            <a:r>
              <a:rPr lang="pt-BR" sz="2000" dirty="0"/>
              <a:t>Então o aviso do </a:t>
            </a:r>
            <a:r>
              <a:rPr lang="pt-BR" sz="2000" dirty="0" smtClean="0"/>
              <a:t>POVÃO</a:t>
            </a:r>
            <a:endParaRPr lang="pt-BR" sz="2000" dirty="0"/>
          </a:p>
          <a:p>
            <a:pPr algn="l"/>
            <a:r>
              <a:rPr lang="pt-BR" sz="2000" dirty="0"/>
              <a:t>Se tirar SÓ os nossos direitos</a:t>
            </a:r>
          </a:p>
          <a:p>
            <a:pPr algn="l"/>
            <a:r>
              <a:rPr lang="pt-BR" sz="2000" dirty="0"/>
              <a:t>Lembraremos na Próxima Eleição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390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2514842"/>
            <a:ext cx="8496944" cy="178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Milton </a:t>
            </a:r>
            <a:r>
              <a:rPr lang="pt-BR" alt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Moreira</a:t>
            </a:r>
          </a:p>
          <a:p>
            <a:pPr algn="ctr">
              <a:spcBef>
                <a:spcPct val="50000"/>
              </a:spcBef>
            </a:pPr>
            <a:r>
              <a:rPr lang="pt-BR" altLang="pt-B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Diretor Presidente do IPSOL</a:t>
            </a:r>
            <a:endParaRPr lang="pt-BR" altLang="pt-B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1077913">
              <a:spcBef>
                <a:spcPct val="50000"/>
              </a:spcBef>
              <a:tabLst>
                <a:tab pos="5018088" algn="l"/>
              </a:tabLst>
            </a:pPr>
            <a:r>
              <a:rPr lang="pt-BR" alt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1027" name="Picture 3" descr="C:\Users\MILTON\Downloads\i-mil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1278"/>
            <a:ext cx="2822400" cy="53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184</Words>
  <Application>Microsoft Office PowerPoint</Application>
  <PresentationFormat>Apresentação na tela (16:9)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Toshiba-User</dc:creator>
  <cp:lastModifiedBy>Usuário do Windows</cp:lastModifiedBy>
  <cp:revision>214</cp:revision>
  <dcterms:created xsi:type="dcterms:W3CDTF">2015-12-27T11:41:56Z</dcterms:created>
  <dcterms:modified xsi:type="dcterms:W3CDTF">2019-11-03T12:10:36Z</dcterms:modified>
</cp:coreProperties>
</file>