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80" r:id="rId2"/>
    <p:sldId id="271" r:id="rId3"/>
    <p:sldId id="281" r:id="rId4"/>
    <p:sldId id="282" r:id="rId5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rfuNb0Il+gyAEU5fLzK4FDgnH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1730"/>
    <a:srgbClr val="A99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21E61E-BB53-43E7-A274-FB32A95F4599}" v="142" dt="2024-05-27T16:06:35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o Souza Júnior" userId="d0c6e8216c584d2e" providerId="LiveId" clId="{2D21E61E-BB53-43E7-A274-FB32A95F4599}"/>
    <pc:docChg chg="undo redo custSel addSld delSld modSld sldOrd">
      <pc:chgData name="Antonio Souza Júnior" userId="d0c6e8216c584d2e" providerId="LiveId" clId="{2D21E61E-BB53-43E7-A274-FB32A95F4599}" dt="2024-05-28T09:34:29.257" v="7100" actId="20577"/>
      <pc:docMkLst>
        <pc:docMk/>
      </pc:docMkLst>
      <pc:sldChg chg="modSp mod">
        <pc:chgData name="Antonio Souza Júnior" userId="d0c6e8216c584d2e" providerId="LiveId" clId="{2D21E61E-BB53-43E7-A274-FB32A95F4599}" dt="2024-05-21T17:20:08.746" v="1341" actId="20577"/>
        <pc:sldMkLst>
          <pc:docMk/>
          <pc:sldMk cId="0" sldId="257"/>
        </pc:sldMkLst>
        <pc:spChg chg="mod">
          <ac:chgData name="Antonio Souza Júnior" userId="d0c6e8216c584d2e" providerId="LiveId" clId="{2D21E61E-BB53-43E7-A274-FB32A95F4599}" dt="2024-05-21T17:20:08.746" v="1341" actId="20577"/>
          <ac:spMkLst>
            <pc:docMk/>
            <pc:sldMk cId="0" sldId="257"/>
            <ac:spMk id="3" creationId="{745BB0B8-795C-6B6B-AAF9-64417741FD80}"/>
          </ac:spMkLst>
        </pc:spChg>
      </pc:sldChg>
      <pc:sldChg chg="modSp del mod">
        <pc:chgData name="Antonio Souza Júnior" userId="d0c6e8216c584d2e" providerId="LiveId" clId="{2D21E61E-BB53-43E7-A274-FB32A95F4599}" dt="2024-05-24T15:14:35.542" v="4397" actId="47"/>
        <pc:sldMkLst>
          <pc:docMk/>
          <pc:sldMk cId="1108205420" sldId="258"/>
        </pc:sldMkLst>
        <pc:spChg chg="mod">
          <ac:chgData name="Antonio Souza Júnior" userId="d0c6e8216c584d2e" providerId="LiveId" clId="{2D21E61E-BB53-43E7-A274-FB32A95F4599}" dt="2024-05-21T14:10:41.824" v="36" actId="1076"/>
          <ac:spMkLst>
            <pc:docMk/>
            <pc:sldMk cId="1108205420" sldId="258"/>
            <ac:spMk id="3" creationId="{C3632EBF-01EB-874D-1270-115AF75958EC}"/>
          </ac:spMkLst>
        </pc:spChg>
        <pc:spChg chg="mod">
          <ac:chgData name="Antonio Souza Júnior" userId="d0c6e8216c584d2e" providerId="LiveId" clId="{2D21E61E-BB53-43E7-A274-FB32A95F4599}" dt="2024-05-21T14:10:34.052" v="35" actId="20577"/>
          <ac:spMkLst>
            <pc:docMk/>
            <pc:sldMk cId="1108205420" sldId="258"/>
            <ac:spMk id="5" creationId="{A01544A5-20A5-BB41-6B2B-A3FD7CDB159B}"/>
          </ac:spMkLst>
        </pc:spChg>
      </pc:sldChg>
      <pc:sldChg chg="addSp delSp modSp add mod">
        <pc:chgData name="Antonio Souza Júnior" userId="d0c6e8216c584d2e" providerId="LiveId" clId="{2D21E61E-BB53-43E7-A274-FB32A95F4599}" dt="2024-05-24T15:42:25.483" v="5189" actId="1076"/>
        <pc:sldMkLst>
          <pc:docMk/>
          <pc:sldMk cId="3592991144" sldId="259"/>
        </pc:sldMkLst>
        <pc:spChg chg="add del mod">
          <ac:chgData name="Antonio Souza Júnior" userId="d0c6e8216c584d2e" providerId="LiveId" clId="{2D21E61E-BB53-43E7-A274-FB32A95F4599}" dt="2024-05-24T15:40:23.710" v="5170" actId="478"/>
          <ac:spMkLst>
            <pc:docMk/>
            <pc:sldMk cId="3592991144" sldId="259"/>
            <ac:spMk id="2" creationId="{F8914FFE-0DA1-99EF-828E-10BF03649958}"/>
          </ac:spMkLst>
        </pc:spChg>
        <pc:spChg chg="mod">
          <ac:chgData name="Antonio Souza Júnior" userId="d0c6e8216c584d2e" providerId="LiveId" clId="{2D21E61E-BB53-43E7-A274-FB32A95F4599}" dt="2024-05-24T15:41:22.874" v="5179" actId="1076"/>
          <ac:spMkLst>
            <pc:docMk/>
            <pc:sldMk cId="3592991144" sldId="259"/>
            <ac:spMk id="3" creationId="{C3632EBF-01EB-874D-1270-115AF75958EC}"/>
          </ac:spMkLst>
        </pc:spChg>
        <pc:spChg chg="del mod">
          <ac:chgData name="Antonio Souza Júnior" userId="d0c6e8216c584d2e" providerId="LiveId" clId="{2D21E61E-BB53-43E7-A274-FB32A95F4599}" dt="2024-05-24T15:40:55.531" v="5174" actId="478"/>
          <ac:spMkLst>
            <pc:docMk/>
            <pc:sldMk cId="3592991144" sldId="259"/>
            <ac:spMk id="4" creationId="{87650ACD-CD3A-BAD7-4874-9915A0C6E091}"/>
          </ac:spMkLst>
        </pc:spChg>
        <pc:spChg chg="del mod">
          <ac:chgData name="Antonio Souza Júnior" userId="d0c6e8216c584d2e" providerId="LiveId" clId="{2D21E61E-BB53-43E7-A274-FB32A95F4599}" dt="2024-05-24T15:40:53.013" v="5172" actId="478"/>
          <ac:spMkLst>
            <pc:docMk/>
            <pc:sldMk cId="3592991144" sldId="259"/>
            <ac:spMk id="5" creationId="{A01544A5-20A5-BB41-6B2B-A3FD7CDB159B}"/>
          </ac:spMkLst>
        </pc:spChg>
        <pc:spChg chg="add mod">
          <ac:chgData name="Antonio Souza Júnior" userId="d0c6e8216c584d2e" providerId="LiveId" clId="{2D21E61E-BB53-43E7-A274-FB32A95F4599}" dt="2024-05-24T15:41:22.874" v="5179" actId="1076"/>
          <ac:spMkLst>
            <pc:docMk/>
            <pc:sldMk cId="3592991144" sldId="259"/>
            <ac:spMk id="6" creationId="{DB5710EF-21C7-E926-8ABD-B83082D83CA1}"/>
          </ac:spMkLst>
        </pc:spChg>
        <pc:spChg chg="add mod">
          <ac:chgData name="Antonio Souza Júnior" userId="d0c6e8216c584d2e" providerId="LiveId" clId="{2D21E61E-BB53-43E7-A274-FB32A95F4599}" dt="2024-05-24T15:41:22.874" v="5179" actId="1076"/>
          <ac:spMkLst>
            <pc:docMk/>
            <pc:sldMk cId="3592991144" sldId="259"/>
            <ac:spMk id="7" creationId="{3F1687DF-016B-0DB1-076D-C823C87A2B39}"/>
          </ac:spMkLst>
        </pc:spChg>
        <pc:spChg chg="add del mod">
          <ac:chgData name="Antonio Souza Júnior" userId="d0c6e8216c584d2e" providerId="LiveId" clId="{2D21E61E-BB53-43E7-A274-FB32A95F4599}" dt="2024-05-22T16:59:02.023" v="3356" actId="478"/>
          <ac:spMkLst>
            <pc:docMk/>
            <pc:sldMk cId="3592991144" sldId="259"/>
            <ac:spMk id="8" creationId="{66365600-5B25-A732-0B58-4E29391A2F2E}"/>
          </ac:spMkLst>
        </pc:spChg>
        <pc:spChg chg="add mod">
          <ac:chgData name="Antonio Souza Júnior" userId="d0c6e8216c584d2e" providerId="LiveId" clId="{2D21E61E-BB53-43E7-A274-FB32A95F4599}" dt="2024-05-24T15:39:34.212" v="5165"/>
          <ac:spMkLst>
            <pc:docMk/>
            <pc:sldMk cId="3592991144" sldId="259"/>
            <ac:spMk id="8" creationId="{7D63FD61-DE05-4D47-4EC9-CDC4FB0744B7}"/>
          </ac:spMkLst>
        </pc:spChg>
        <pc:spChg chg="add del mod">
          <ac:chgData name="Antonio Souza Júnior" userId="d0c6e8216c584d2e" providerId="LiveId" clId="{2D21E61E-BB53-43E7-A274-FB32A95F4599}" dt="2024-05-21T14:27:55.268" v="358" actId="478"/>
          <ac:spMkLst>
            <pc:docMk/>
            <pc:sldMk cId="3592991144" sldId="259"/>
            <ac:spMk id="8" creationId="{A36EBC9B-6510-D3CF-F621-363EDD1041BE}"/>
          </ac:spMkLst>
        </pc:spChg>
        <pc:spChg chg="add mod">
          <ac:chgData name="Antonio Souza Júnior" userId="d0c6e8216c584d2e" providerId="LiveId" clId="{2D21E61E-BB53-43E7-A274-FB32A95F4599}" dt="2024-05-24T15:41:22.874" v="5179" actId="1076"/>
          <ac:spMkLst>
            <pc:docMk/>
            <pc:sldMk cId="3592991144" sldId="259"/>
            <ac:spMk id="9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4T15:41:22.874" v="5179" actId="1076"/>
          <ac:spMkLst>
            <pc:docMk/>
            <pc:sldMk cId="3592991144" sldId="259"/>
            <ac:spMk id="10" creationId="{1EE9C775-657D-34AD-3277-78D71BEA84CD}"/>
          </ac:spMkLst>
        </pc:spChg>
        <pc:spChg chg="add mod">
          <ac:chgData name="Antonio Souza Júnior" userId="d0c6e8216c584d2e" providerId="LiveId" clId="{2D21E61E-BB53-43E7-A274-FB32A95F4599}" dt="2024-05-24T15:41:30.888" v="5180" actId="1076"/>
          <ac:spMkLst>
            <pc:docMk/>
            <pc:sldMk cId="3592991144" sldId="259"/>
            <ac:spMk id="11" creationId="{D3BCE307-1170-708C-A898-EA6BF1ED5554}"/>
          </ac:spMkLst>
        </pc:spChg>
        <pc:spChg chg="add mod">
          <ac:chgData name="Antonio Souza Júnior" userId="d0c6e8216c584d2e" providerId="LiveId" clId="{2D21E61E-BB53-43E7-A274-FB32A95F4599}" dt="2024-05-24T15:41:30.888" v="5180" actId="1076"/>
          <ac:spMkLst>
            <pc:docMk/>
            <pc:sldMk cId="3592991144" sldId="259"/>
            <ac:spMk id="12" creationId="{59AA31B2-1971-B18A-FCC2-DD34A06DCCD6}"/>
          </ac:spMkLst>
        </pc:spChg>
        <pc:spChg chg="add mod">
          <ac:chgData name="Antonio Souza Júnior" userId="d0c6e8216c584d2e" providerId="LiveId" clId="{2D21E61E-BB53-43E7-A274-FB32A95F4599}" dt="2024-05-24T15:41:30.888" v="5180" actId="1076"/>
          <ac:spMkLst>
            <pc:docMk/>
            <pc:sldMk cId="3592991144" sldId="259"/>
            <ac:spMk id="13" creationId="{2FB649A0-7457-BADF-4D78-346ABA8C3C7D}"/>
          </ac:spMkLst>
        </pc:spChg>
        <pc:spChg chg="add mod">
          <ac:chgData name="Antonio Souza Júnior" userId="d0c6e8216c584d2e" providerId="LiveId" clId="{2D21E61E-BB53-43E7-A274-FB32A95F4599}" dt="2024-05-24T15:41:30.888" v="5180" actId="1076"/>
          <ac:spMkLst>
            <pc:docMk/>
            <pc:sldMk cId="3592991144" sldId="259"/>
            <ac:spMk id="14" creationId="{DE44F0B9-8513-7AE4-4243-B5449F537020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15" creationId="{8D9E17C0-6D21-ED2B-81B9-B73B29DBD1C9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16" creationId="{ECA4F295-3E05-3D16-4AE4-E8118D30FEE9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17" creationId="{B7E9BDAC-9787-A5B4-07CB-6DD6265BC723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18" creationId="{9BF519D6-D477-08E3-2CE5-7FBE2F8BE54C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19" creationId="{E0777F21-246C-0E49-22C1-6A0409E8C942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0" creationId="{2701CB54-222C-10F8-11AC-1B2EA7BE8606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1" creationId="{3CE57A15-D4ED-18FE-6BF4-48052543B9DB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2" creationId="{5C41935C-2C6D-58B0-F006-F5F6A1DF6779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3" creationId="{21FFEB21-1059-F001-E856-78AACA09CD1F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4" creationId="{B055A196-1E90-BEBA-F9E7-B9AF954BFE02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5" creationId="{C8BA6889-40F1-69D2-3F97-683FFE11FABB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6" creationId="{4177E7D2-B168-F619-AD54-2C13F87E3990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7" creationId="{78F55407-88C4-D37B-11A2-51B8AD8D8BE9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8" creationId="{BB5DCF70-FFA1-3B51-CCDF-3DAEAC44D6AF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29" creationId="{0D97E93B-CD83-9DD5-4A95-6331CC22335B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30" creationId="{BC494065-D55F-2827-ED42-2BB6A97B6FA0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31" creationId="{F3FB7632-C93B-9FD3-D7FC-2809477E1E88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32" creationId="{210F58C7-0C96-CA03-7660-FFAE52489A8F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33" creationId="{E46E2FF0-B636-822B-91A4-5D1E25F8CE6B}"/>
          </ac:spMkLst>
        </pc:spChg>
        <pc:spChg chg="add mod">
          <ac:chgData name="Antonio Souza Júnior" userId="d0c6e8216c584d2e" providerId="LiveId" clId="{2D21E61E-BB53-43E7-A274-FB32A95F4599}" dt="2024-05-24T15:39:33.101" v="5164" actId="1076"/>
          <ac:spMkLst>
            <pc:docMk/>
            <pc:sldMk cId="3592991144" sldId="259"/>
            <ac:spMk id="34" creationId="{1539B77F-7A3E-F7B7-FC1E-4B754F2192A1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35" creationId="{C3632EBF-01EB-874D-1270-115AF75958EC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36" creationId="{F8914FFE-0DA1-99EF-828E-10BF03649958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37" creationId="{DB5710EF-21C7-E926-8ABD-B83082D83CA1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38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39" creationId="{9E337F3F-6886-68C5-2362-14254B6DDFE7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0" creationId="{35D6064F-97BA-3342-2A50-D410A92936DE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1" creationId="{4E153DAD-B87A-0513-E0CE-F5BF79E08C15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2" creationId="{81CB2F1D-D3CE-4C19-AD1E-9CED82F23AA2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3" creationId="{B85FD995-0B7F-5776-9DC8-CA38953876F1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4" creationId="{7E2558FC-7256-0775-65F4-9C8E2722DB4B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5" creationId="{C04A7463-870E-A3D5-2FAC-9F91DA545916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6" creationId="{0CC36DD8-DE96-BFD9-BE7B-D06648B5510C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7" creationId="{F1963D17-88D8-6129-3D98-85018809D670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8" creationId="{21552298-8171-FF77-1DC0-2CE4DA41AA25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49" creationId="{9B21CC95-657E-5BB8-BF66-056C47758541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50" creationId="{4345EAB4-E503-D90D-B382-1A54DEDD6E3B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51" creationId="{CA533D3B-E7FE-FAF3-C26D-0D5F365FFE73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52" creationId="{D57BF112-C929-4C68-B027-E48ABC919EAF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53" creationId="{5BC72368-0D04-AFE0-C644-65D8B01BA282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54" creationId="{D9B75659-A2A9-25FE-4EB0-0BFEFC39FB46}"/>
          </ac:spMkLst>
        </pc:spChg>
        <pc:spChg chg="add mod">
          <ac:chgData name="Antonio Souza Júnior" userId="d0c6e8216c584d2e" providerId="LiveId" clId="{2D21E61E-BB53-43E7-A274-FB32A95F4599}" dt="2024-05-24T15:42:25.483" v="5189" actId="1076"/>
          <ac:spMkLst>
            <pc:docMk/>
            <pc:sldMk cId="3592991144" sldId="259"/>
            <ac:spMk id="55" creationId="{B15D7C45-0F55-64F4-7A3E-ED62DDE49087}"/>
          </ac:spMkLst>
        </pc:spChg>
      </pc:sldChg>
      <pc:sldChg chg="addSp delSp modSp add mod">
        <pc:chgData name="Antonio Souza Júnior" userId="d0c6e8216c584d2e" providerId="LiveId" clId="{2D21E61E-BB53-43E7-A274-FB32A95F4599}" dt="2024-05-24T15:44:43.266" v="5209" actId="14100"/>
        <pc:sldMkLst>
          <pc:docMk/>
          <pc:sldMk cId="951432411" sldId="260"/>
        </pc:sldMkLst>
        <pc:spChg chg="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2" creationId="{F8914FFE-0DA1-99EF-828E-10BF03649958}"/>
          </ac:spMkLst>
        </pc:spChg>
        <pc:spChg chg="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3" creationId="{C3632EBF-01EB-874D-1270-115AF75958EC}"/>
          </ac:spMkLst>
        </pc:spChg>
        <pc:spChg chg="del">
          <ac:chgData name="Antonio Souza Júnior" userId="d0c6e8216c584d2e" providerId="LiveId" clId="{2D21E61E-BB53-43E7-A274-FB32A95F4599}" dt="2024-05-24T15:42:40.721" v="5192" actId="478"/>
          <ac:spMkLst>
            <pc:docMk/>
            <pc:sldMk cId="951432411" sldId="260"/>
            <ac:spMk id="4" creationId="{87650ACD-CD3A-BAD7-4874-9915A0C6E091}"/>
          </ac:spMkLst>
        </pc:spChg>
        <pc:spChg chg="del mod">
          <ac:chgData name="Antonio Souza Júnior" userId="d0c6e8216c584d2e" providerId="LiveId" clId="{2D21E61E-BB53-43E7-A274-FB32A95F4599}" dt="2024-05-24T15:42:40.721" v="5192" actId="478"/>
          <ac:spMkLst>
            <pc:docMk/>
            <pc:sldMk cId="951432411" sldId="260"/>
            <ac:spMk id="5" creationId="{A01544A5-20A5-BB41-6B2B-A3FD7CDB159B}"/>
          </ac:spMkLst>
        </pc:spChg>
        <pc:spChg chg="del mod or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6" creationId="{DB5710EF-21C7-E926-8ABD-B83082D83CA1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7" creationId="{4E153DAD-B87A-0513-E0CE-F5BF79E08C15}"/>
          </ac:spMkLst>
        </pc:spChg>
        <pc:spChg chg="add del mod">
          <ac:chgData name="Antonio Souza Júnior" userId="d0c6e8216c584d2e" providerId="LiveId" clId="{2D21E61E-BB53-43E7-A274-FB32A95F4599}" dt="2024-05-21T14:42:15.175" v="597" actId="478"/>
          <ac:spMkLst>
            <pc:docMk/>
            <pc:sldMk cId="951432411" sldId="260"/>
            <ac:spMk id="7" creationId="{AA618BDB-CEFF-D34F-AC6B-9C7C469DAB5D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8" creationId="{9E337F3F-6886-68C5-2362-14254B6DDFE7}"/>
          </ac:spMkLst>
        </pc:spChg>
        <pc:spChg chg="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9" creationId="{9AEE0697-084B-C9DC-8796-8E8A8FFD633E}"/>
          </ac:spMkLst>
        </pc:spChg>
        <pc:spChg chg="del mod">
          <ac:chgData name="Antonio Souza Júnior" userId="d0c6e8216c584d2e" providerId="LiveId" clId="{2D21E61E-BB53-43E7-A274-FB32A95F4599}" dt="2024-05-21T14:45:29.684" v="686" actId="478"/>
          <ac:spMkLst>
            <pc:docMk/>
            <pc:sldMk cId="951432411" sldId="260"/>
            <ac:spMk id="10" creationId="{1EE9C775-657D-34AD-3277-78D71BEA84CD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0" creationId="{81CB2F1D-D3CE-4C19-AD1E-9CED82F23AA2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1" creationId="{35D6064F-97BA-3342-2A50-D410A92936DE}"/>
          </ac:spMkLst>
        </pc:spChg>
        <pc:spChg chg="add del mod">
          <ac:chgData name="Antonio Souza Júnior" userId="d0c6e8216c584d2e" providerId="LiveId" clId="{2D21E61E-BB53-43E7-A274-FB32A95F4599}" dt="2024-05-22T18:23:42.669" v="3440" actId="478"/>
          <ac:spMkLst>
            <pc:docMk/>
            <pc:sldMk cId="951432411" sldId="260"/>
            <ac:spMk id="12" creationId="{304C759A-01A9-51F9-F8C3-5992309F23C2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12" creationId="{C3632EBF-01EB-874D-1270-115AF75958EC}"/>
          </ac:spMkLst>
        </pc:spChg>
        <pc:spChg chg="add del mod">
          <ac:chgData name="Antonio Souza Júnior" userId="d0c6e8216c584d2e" providerId="LiveId" clId="{2D21E61E-BB53-43E7-A274-FB32A95F4599}" dt="2024-05-23T13:41:24.916" v="3652" actId="478"/>
          <ac:spMkLst>
            <pc:docMk/>
            <pc:sldMk cId="951432411" sldId="260"/>
            <ac:spMk id="13" creationId="{AB1E12A6-8ABE-575A-808B-8BB8ABBD6465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4" creationId="{B85FD995-0B7F-5776-9DC8-CA38953876F1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5" creationId="{7E2558FC-7256-0775-65F4-9C8E2722DB4B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6" creationId="{C04A7463-870E-A3D5-2FAC-9F91DA545916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7" creationId="{0CC36DD8-DE96-BFD9-BE7B-D06648B5510C}"/>
          </ac:spMkLst>
        </pc:spChg>
        <pc:spChg chg="add del mod">
          <ac:chgData name="Antonio Souza Júnior" userId="d0c6e8216c584d2e" providerId="LiveId" clId="{2D21E61E-BB53-43E7-A274-FB32A95F4599}" dt="2024-05-24T15:39:45.319" v="5166" actId="21"/>
          <ac:spMkLst>
            <pc:docMk/>
            <pc:sldMk cId="951432411" sldId="260"/>
            <ac:spMk id="18" creationId="{F1963D17-88D8-6129-3D98-85018809D670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19" creationId="{21552298-8171-FF77-1DC0-2CE4DA41AA25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0" creationId="{9B21CC95-657E-5BB8-BF66-056C47758541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1" creationId="{4345EAB4-E503-D90D-B382-1A54DEDD6E3B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2" creationId="{CA533D3B-E7FE-FAF3-C26D-0D5F365FFE73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3" creationId="{D57BF112-C929-4C68-B027-E48ABC919EAF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4" creationId="{5BC72368-0D04-AFE0-C644-65D8B01BA282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5" creationId="{D9B75659-A2A9-25FE-4EB0-0BFEFC39FB46}"/>
          </ac:spMkLst>
        </pc:spChg>
        <pc:spChg chg="add del mod">
          <ac:chgData name="Antonio Souza Júnior" userId="d0c6e8216c584d2e" providerId="LiveId" clId="{2D21E61E-BB53-43E7-A274-FB32A95F4599}" dt="2024-05-24T15:41:59.082" v="5184" actId="21"/>
          <ac:spMkLst>
            <pc:docMk/>
            <pc:sldMk cId="951432411" sldId="260"/>
            <ac:spMk id="26" creationId="{B15D7C45-0F55-64F4-7A3E-ED62DDE49087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27" creationId="{CB8AD0C5-ACF9-EE92-5E15-63870169387D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27" creationId="{F8914FFE-0DA1-99EF-828E-10BF03649958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28" creationId="{9AEE0697-084B-C9DC-8796-8E8A8FFD633E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28" creationId="{FFB9A9D7-1196-4DB9-B63B-72F5E0A1390C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29" creationId="{35D6064F-97BA-3342-2A50-D410A92936DE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29" creationId="{F2DCBD58-B9E1-1D1C-01E3-8B8EDB8A0F5D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30" creationId="{304C759A-01A9-51F9-F8C3-5992309F23C2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30" creationId="{EEF95854-F338-DD62-8905-8E9C1EA1AA38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31" creationId="{C6E3ECED-9B4B-B90C-1F4B-9BDCD0405330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31" creationId="{FB093A99-99D3-4353-4548-2F67F1A0CEB4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32" creationId="{1200B0EB-6DE8-D14E-285E-5B697071B671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32" creationId="{2AAEB99F-3108-83C6-D5D8-84575EEC4B02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33" creationId="{3646A7FC-1278-5B37-D76B-6ED0A5D97447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33" creationId="{40D25147-FF80-E14E-EA33-9273D2F4F8D8}"/>
          </ac:spMkLst>
        </pc:spChg>
        <pc:spChg chg="add mod">
          <ac:chgData name="Antonio Souza Júnior" userId="d0c6e8216c584d2e" providerId="LiveId" clId="{2D21E61E-BB53-43E7-A274-FB32A95F4599}" dt="2024-05-24T15:43:00.771" v="5195" actId="1076"/>
          <ac:spMkLst>
            <pc:docMk/>
            <pc:sldMk cId="951432411" sldId="260"/>
            <ac:spMk id="34" creationId="{16957919-00A1-9852-2350-DE2741894751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34" creationId="{4945137D-B9FB-8D42-E943-6E2ADDBE7BEA}"/>
          </ac:spMkLst>
        </pc:spChg>
        <pc:spChg chg="add del mod">
          <ac:chgData name="Antonio Souza Júnior" userId="d0c6e8216c584d2e" providerId="LiveId" clId="{2D21E61E-BB53-43E7-A274-FB32A95F4599}" dt="2024-05-22T18:28:13.080" v="3470" actId="21"/>
          <ac:spMkLst>
            <pc:docMk/>
            <pc:sldMk cId="951432411" sldId="260"/>
            <ac:spMk id="35" creationId="{4820F9C1-F7B2-EC5D-C64B-14ED334BE141}"/>
          </ac:spMkLst>
        </pc:spChg>
        <pc:spChg chg="add del mod">
          <ac:chgData name="Antonio Souza Júnior" userId="d0c6e8216c584d2e" providerId="LiveId" clId="{2D21E61E-BB53-43E7-A274-FB32A95F4599}" dt="2024-05-24T15:42:32.705" v="5190" actId="478"/>
          <ac:spMkLst>
            <pc:docMk/>
            <pc:sldMk cId="951432411" sldId="260"/>
            <ac:spMk id="35" creationId="{FE7E5B59-7422-0057-9C89-8A780334603B}"/>
          </ac:spMkLst>
        </pc:spChg>
        <pc:spChg chg="add mod">
          <ac:chgData name="Antonio Souza Júnior" userId="d0c6e8216c584d2e" providerId="LiveId" clId="{2D21E61E-BB53-43E7-A274-FB32A95F4599}" dt="2024-05-24T15:43:37.876" v="5200" actId="1076"/>
          <ac:spMkLst>
            <pc:docMk/>
            <pc:sldMk cId="951432411" sldId="260"/>
            <ac:spMk id="36" creationId="{C3632EBF-01EB-874D-1270-115AF75958EC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36" creationId="{CB8AD0C5-ACF9-EE92-5E15-63870169387D}"/>
          </ac:spMkLst>
        </pc:spChg>
        <pc:spChg chg="add mod">
          <ac:chgData name="Antonio Souza Júnior" userId="d0c6e8216c584d2e" providerId="LiveId" clId="{2D21E61E-BB53-43E7-A274-FB32A95F4599}" dt="2024-05-24T15:43:13.780" v="5198" actId="1076"/>
          <ac:spMkLst>
            <pc:docMk/>
            <pc:sldMk cId="951432411" sldId="260"/>
            <ac:spMk id="37" creationId="{F8914FFE-0DA1-99EF-828E-10BF03649958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37" creationId="{FFB9A9D7-1196-4DB9-B63B-72F5E0A1390C}"/>
          </ac:spMkLst>
        </pc:spChg>
        <pc:spChg chg="add mod">
          <ac:chgData name="Antonio Souza Júnior" userId="d0c6e8216c584d2e" providerId="LiveId" clId="{2D21E61E-BB53-43E7-A274-FB32A95F4599}" dt="2024-05-24T15:43:37.876" v="5200" actId="1076"/>
          <ac:spMkLst>
            <pc:docMk/>
            <pc:sldMk cId="951432411" sldId="260"/>
            <ac:spMk id="38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38" creationId="{F2DCBD58-B9E1-1D1C-01E3-8B8EDB8A0F5D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39" creationId="{E1A334EC-FE3B-79E7-9EB8-3187CA10A682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39" creationId="{EEF95854-F338-DD62-8905-8E9C1EA1AA38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0" creationId="{2F4CAA3D-C022-E061-3EE7-20D0F55A0A74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40" creationId="{FB093A99-99D3-4353-4548-2F67F1A0CEB4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41" creationId="{1200B0EB-6DE8-D14E-285E-5B697071B671}"/>
          </ac:spMkLst>
        </pc:spChg>
        <pc:spChg chg="add mod">
          <ac:chgData name="Antonio Souza Júnior" userId="d0c6e8216c584d2e" providerId="LiveId" clId="{2D21E61E-BB53-43E7-A274-FB32A95F4599}" dt="2024-05-24T15:43:13.780" v="5198" actId="1076"/>
          <ac:spMkLst>
            <pc:docMk/>
            <pc:sldMk cId="951432411" sldId="260"/>
            <ac:spMk id="41" creationId="{C9D71AC6-CBA5-BC47-35CE-A167C47980B9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42" creationId="{3646A7FC-1278-5B37-D76B-6ED0A5D97447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2" creationId="{91578C76-7E8D-AAAD-6C93-4F0AA033FC8A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43" creationId="{4945137D-B9FB-8D42-E943-6E2ADDBE7BEA}"/>
          </ac:spMkLst>
        </pc:spChg>
        <pc:spChg chg="add mod">
          <ac:chgData name="Antonio Souza Júnior" userId="d0c6e8216c584d2e" providerId="LiveId" clId="{2D21E61E-BB53-43E7-A274-FB32A95F4599}" dt="2024-05-24T15:44:17.190" v="5203" actId="1076"/>
          <ac:spMkLst>
            <pc:docMk/>
            <pc:sldMk cId="951432411" sldId="260"/>
            <ac:spMk id="43" creationId="{CA80E476-A3B7-96D1-A6D0-7334E1126041}"/>
          </ac:spMkLst>
        </pc:spChg>
        <pc:spChg chg="add mod">
          <ac:chgData name="Antonio Souza Júnior" userId="d0c6e8216c584d2e" providerId="LiveId" clId="{2D21E61E-BB53-43E7-A274-FB32A95F4599}" dt="2024-05-22T18:30:41.198" v="3489" actId="1076"/>
          <ac:spMkLst>
            <pc:docMk/>
            <pc:sldMk cId="951432411" sldId="260"/>
            <ac:spMk id="44" creationId="{4820F9C1-F7B2-EC5D-C64B-14ED334BE141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4" creationId="{8A0ABBE1-E5EF-FAD7-F3BB-0A246C75103E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5" creationId="{C6658134-F0B9-1C6E-347D-681B2F5CDBD0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6" creationId="{C53992BA-9C51-A981-5D71-3FC089E04DA8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7" creationId="{523AE0FB-9690-0051-AB70-68E127FE4A14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8" creationId="{554BF07D-812E-A804-866B-A9099E6A6444}"/>
          </ac:spMkLst>
        </pc:spChg>
        <pc:spChg chg="add mod">
          <ac:chgData name="Antonio Souza Júnior" userId="d0c6e8216c584d2e" providerId="LiveId" clId="{2D21E61E-BB53-43E7-A274-FB32A95F4599}" dt="2024-05-24T15:43:54.143" v="5201" actId="1076"/>
          <ac:spMkLst>
            <pc:docMk/>
            <pc:sldMk cId="951432411" sldId="260"/>
            <ac:spMk id="49" creationId="{B76FFD3F-B43F-F545-1853-557E4A50690A}"/>
          </ac:spMkLst>
        </pc:spChg>
        <pc:spChg chg="add mod">
          <ac:chgData name="Antonio Souza Júnior" userId="d0c6e8216c584d2e" providerId="LiveId" clId="{2D21E61E-BB53-43E7-A274-FB32A95F4599}" dt="2024-05-24T15:44:43.266" v="5209" actId="14100"/>
          <ac:spMkLst>
            <pc:docMk/>
            <pc:sldMk cId="951432411" sldId="260"/>
            <ac:spMk id="50" creationId="{A31B49EB-3BCC-F028-67B5-04CF5AF60FC9}"/>
          </ac:spMkLst>
        </pc:spChg>
        <pc:spChg chg="add mod">
          <ac:chgData name="Antonio Souza Júnior" userId="d0c6e8216c584d2e" providerId="LiveId" clId="{2D21E61E-BB53-43E7-A274-FB32A95F4599}" dt="2024-05-24T15:44:17.190" v="5203" actId="1076"/>
          <ac:spMkLst>
            <pc:docMk/>
            <pc:sldMk cId="951432411" sldId="260"/>
            <ac:spMk id="51" creationId="{02CED732-449B-653C-7CF6-58238D936394}"/>
          </ac:spMkLst>
        </pc:spChg>
        <pc:spChg chg="add mod">
          <ac:chgData name="Antonio Souza Júnior" userId="d0c6e8216c584d2e" providerId="LiveId" clId="{2D21E61E-BB53-43E7-A274-FB32A95F4599}" dt="2024-05-24T15:44:20.882" v="5204" actId="1076"/>
          <ac:spMkLst>
            <pc:docMk/>
            <pc:sldMk cId="951432411" sldId="260"/>
            <ac:spMk id="52" creationId="{966B1B06-C869-B502-12D7-7E8B1780789E}"/>
          </ac:spMkLst>
        </pc:spChg>
        <pc:spChg chg="add mod">
          <ac:chgData name="Antonio Souza Júnior" userId="d0c6e8216c584d2e" providerId="LiveId" clId="{2D21E61E-BB53-43E7-A274-FB32A95F4599}" dt="2024-05-24T15:44:17.190" v="5203" actId="1076"/>
          <ac:spMkLst>
            <pc:docMk/>
            <pc:sldMk cId="951432411" sldId="260"/>
            <ac:spMk id="53" creationId="{9C67B6BF-F57A-C32C-B6B1-18527E03FB01}"/>
          </ac:spMkLst>
        </pc:spChg>
        <pc:spChg chg="add mod">
          <ac:chgData name="Antonio Souza Júnior" userId="d0c6e8216c584d2e" providerId="LiveId" clId="{2D21E61E-BB53-43E7-A274-FB32A95F4599}" dt="2024-05-24T15:44:32.295" v="5206" actId="1076"/>
          <ac:spMkLst>
            <pc:docMk/>
            <pc:sldMk cId="951432411" sldId="260"/>
            <ac:spMk id="54" creationId="{E79CB41A-3C9C-0A03-D777-F0D6B42B6A3A}"/>
          </ac:spMkLst>
        </pc:spChg>
      </pc:sldChg>
      <pc:sldChg chg="addSp delSp modSp add del mod">
        <pc:chgData name="Antonio Souza Júnior" userId="d0c6e8216c584d2e" providerId="LiveId" clId="{2D21E61E-BB53-43E7-A274-FB32A95F4599}" dt="2024-05-22T18:27:25.655" v="3467" actId="2696"/>
        <pc:sldMkLst>
          <pc:docMk/>
          <pc:sldMk cId="3549506590" sldId="261"/>
        </pc:sldMkLst>
        <pc:spChg chg="mod">
          <ac:chgData name="Antonio Souza Júnior" userId="d0c6e8216c584d2e" providerId="LiveId" clId="{2D21E61E-BB53-43E7-A274-FB32A95F4599}" dt="2024-05-21T15:14:00.256" v="1318" actId="1076"/>
          <ac:spMkLst>
            <pc:docMk/>
            <pc:sldMk cId="3549506590" sldId="261"/>
            <ac:spMk id="2" creationId="{F8914FFE-0DA1-99EF-828E-10BF03649958}"/>
          </ac:spMkLst>
        </pc:spChg>
        <pc:spChg chg="mod">
          <ac:chgData name="Antonio Souza Júnior" userId="d0c6e8216c584d2e" providerId="LiveId" clId="{2D21E61E-BB53-43E7-A274-FB32A95F4599}" dt="2024-05-21T18:16:09.445" v="2890" actId="207"/>
          <ac:spMkLst>
            <pc:docMk/>
            <pc:sldMk cId="3549506590" sldId="261"/>
            <ac:spMk id="3" creationId="{C3632EBF-01EB-874D-1270-115AF75958EC}"/>
          </ac:spMkLst>
        </pc:spChg>
        <pc:spChg chg="mod">
          <ac:chgData name="Antonio Souza Júnior" userId="d0c6e8216c584d2e" providerId="LiveId" clId="{2D21E61E-BB53-43E7-A274-FB32A95F4599}" dt="2024-05-21T17:19:46.504" v="1325" actId="20577"/>
          <ac:spMkLst>
            <pc:docMk/>
            <pc:sldMk cId="3549506590" sldId="261"/>
            <ac:spMk id="5" creationId="{A01544A5-20A5-BB41-6B2B-A3FD7CDB159B}"/>
          </ac:spMkLst>
        </pc:spChg>
        <pc:spChg chg="del">
          <ac:chgData name="Antonio Souza Júnior" userId="d0c6e8216c584d2e" providerId="LiveId" clId="{2D21E61E-BB53-43E7-A274-FB32A95F4599}" dt="2024-05-21T14:59:04.802" v="913" actId="478"/>
          <ac:spMkLst>
            <pc:docMk/>
            <pc:sldMk cId="3549506590" sldId="261"/>
            <ac:spMk id="6" creationId="{DB5710EF-21C7-E926-8ABD-B83082D83CA1}"/>
          </ac:spMkLst>
        </pc:spChg>
        <pc:spChg chg="add del mod">
          <ac:chgData name="Antonio Souza Júnior" userId="d0c6e8216c584d2e" providerId="LiveId" clId="{2D21E61E-BB53-43E7-A274-FB32A95F4599}" dt="2024-05-21T15:13:43.907" v="1315" actId="21"/>
          <ac:spMkLst>
            <pc:docMk/>
            <pc:sldMk cId="3549506590" sldId="261"/>
            <ac:spMk id="7" creationId="{8F509648-E74F-C5E5-0BED-31868FD8DE39}"/>
          </ac:spMkLst>
        </pc:spChg>
        <pc:spChg chg="del">
          <ac:chgData name="Antonio Souza Júnior" userId="d0c6e8216c584d2e" providerId="LiveId" clId="{2D21E61E-BB53-43E7-A274-FB32A95F4599}" dt="2024-05-21T14:59:09.453" v="914" actId="478"/>
          <ac:spMkLst>
            <pc:docMk/>
            <pc:sldMk cId="3549506590" sldId="261"/>
            <ac:spMk id="8" creationId="{9E337F3F-6886-68C5-2362-14254B6DDFE7}"/>
          </ac:spMkLst>
        </pc:spChg>
        <pc:spChg chg="mod">
          <ac:chgData name="Antonio Souza Júnior" userId="d0c6e8216c584d2e" providerId="LiveId" clId="{2D21E61E-BB53-43E7-A274-FB32A95F4599}" dt="2024-05-21T15:14:00.256" v="1318" actId="1076"/>
          <ac:spMkLst>
            <pc:docMk/>
            <pc:sldMk cId="3549506590" sldId="261"/>
            <ac:spMk id="9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1T15:14:00.256" v="1318" actId="1076"/>
          <ac:spMkLst>
            <pc:docMk/>
            <pc:sldMk cId="3549506590" sldId="261"/>
            <ac:spMk id="10" creationId="{127F1C72-1919-7CC4-2AF9-B8F5E32AEF63}"/>
          </ac:spMkLst>
        </pc:spChg>
        <pc:spChg chg="mod">
          <ac:chgData name="Antonio Souza Júnior" userId="d0c6e8216c584d2e" providerId="LiveId" clId="{2D21E61E-BB53-43E7-A274-FB32A95F4599}" dt="2024-05-21T15:14:00.256" v="1318" actId="1076"/>
          <ac:spMkLst>
            <pc:docMk/>
            <pc:sldMk cId="3549506590" sldId="261"/>
            <ac:spMk id="11" creationId="{35D6064F-97BA-3342-2A50-D410A92936DE}"/>
          </ac:spMkLst>
        </pc:spChg>
        <pc:spChg chg="del mod">
          <ac:chgData name="Antonio Souza Júnior" userId="d0c6e8216c584d2e" providerId="LiveId" clId="{2D21E61E-BB53-43E7-A274-FB32A95F4599}" dt="2024-05-21T15:06:18.339" v="1286" actId="478"/>
          <ac:spMkLst>
            <pc:docMk/>
            <pc:sldMk cId="3549506590" sldId="261"/>
            <ac:spMk id="12" creationId="{304C759A-01A9-51F9-F8C3-5992309F23C2}"/>
          </ac:spMkLst>
        </pc:spChg>
        <pc:spChg chg="del mod">
          <ac:chgData name="Antonio Souza Júnior" userId="d0c6e8216c584d2e" providerId="LiveId" clId="{2D21E61E-BB53-43E7-A274-FB32A95F4599}" dt="2024-05-21T15:06:40.514" v="1294" actId="478"/>
          <ac:spMkLst>
            <pc:docMk/>
            <pc:sldMk cId="3549506590" sldId="261"/>
            <ac:spMk id="13" creationId="{AB1E12A6-8ABE-575A-808B-8BB8ABBD6465}"/>
          </ac:spMkLst>
        </pc:spChg>
        <pc:spChg chg="add mod">
          <ac:chgData name="Antonio Souza Júnior" userId="d0c6e8216c584d2e" providerId="LiveId" clId="{2D21E61E-BB53-43E7-A274-FB32A95F4599}" dt="2024-05-21T15:06:06.331" v="1282"/>
          <ac:spMkLst>
            <pc:docMk/>
            <pc:sldMk cId="3549506590" sldId="261"/>
            <ac:spMk id="14" creationId="{10CB0451-CE8A-F66A-96F2-50B7E02F73A3}"/>
          </ac:spMkLst>
        </pc:spChg>
        <pc:spChg chg="add mod">
          <ac:chgData name="Antonio Souza Júnior" userId="d0c6e8216c584d2e" providerId="LiveId" clId="{2D21E61E-BB53-43E7-A274-FB32A95F4599}" dt="2024-05-21T15:14:00.256" v="1318" actId="1076"/>
          <ac:spMkLst>
            <pc:docMk/>
            <pc:sldMk cId="3549506590" sldId="261"/>
            <ac:spMk id="15" creationId="{86D3D46C-C23F-8293-1B99-F8E9832145D4}"/>
          </ac:spMkLst>
        </pc:spChg>
        <pc:spChg chg="add mod">
          <ac:chgData name="Antonio Souza Júnior" userId="d0c6e8216c584d2e" providerId="LiveId" clId="{2D21E61E-BB53-43E7-A274-FB32A95F4599}" dt="2024-05-21T15:14:00.256" v="1318" actId="1076"/>
          <ac:spMkLst>
            <pc:docMk/>
            <pc:sldMk cId="3549506590" sldId="261"/>
            <ac:spMk id="16" creationId="{6D41048D-E184-0FAE-D6AD-DE4739B5C650}"/>
          </ac:spMkLst>
        </pc:spChg>
        <pc:spChg chg="add mod">
          <ac:chgData name="Antonio Souza Júnior" userId="d0c6e8216c584d2e" providerId="LiveId" clId="{2D21E61E-BB53-43E7-A274-FB32A95F4599}" dt="2024-05-21T15:14:06.138" v="1322" actId="20577"/>
          <ac:spMkLst>
            <pc:docMk/>
            <pc:sldMk cId="3549506590" sldId="261"/>
            <ac:spMk id="17" creationId="{8F509648-E74F-C5E5-0BED-31868FD8DE39}"/>
          </ac:spMkLst>
        </pc:spChg>
      </pc:sldChg>
      <pc:sldChg chg="addSp delSp modSp add del mod">
        <pc:chgData name="Antonio Souza Júnior" userId="d0c6e8216c584d2e" providerId="LiveId" clId="{2D21E61E-BB53-43E7-A274-FB32A95F4599}" dt="2024-05-23T13:42:04.810" v="3658" actId="2696"/>
        <pc:sldMkLst>
          <pc:docMk/>
          <pc:sldMk cId="2570678572" sldId="262"/>
        </pc:sldMkLst>
        <pc:spChg chg="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2" creationId="{F8914FFE-0DA1-99EF-828E-10BF03649958}"/>
          </ac:spMkLst>
        </pc:spChg>
        <pc:spChg chg="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3" creationId="{C3632EBF-01EB-874D-1270-115AF75958EC}"/>
          </ac:spMkLst>
        </pc:spChg>
        <pc:spChg chg="mod">
          <ac:chgData name="Antonio Souza Júnior" userId="d0c6e8216c584d2e" providerId="LiveId" clId="{2D21E61E-BB53-43E7-A274-FB32A95F4599}" dt="2024-05-21T17:37:17.733" v="2229" actId="20577"/>
          <ac:spMkLst>
            <pc:docMk/>
            <pc:sldMk cId="2570678572" sldId="262"/>
            <ac:spMk id="5" creationId="{A01544A5-20A5-BB41-6B2B-A3FD7CDB159B}"/>
          </ac:spMkLst>
        </pc:spChg>
        <pc:spChg chg="del">
          <ac:chgData name="Antonio Souza Júnior" userId="d0c6e8216c584d2e" providerId="LiveId" clId="{2D21E61E-BB53-43E7-A274-FB32A95F4599}" dt="2024-05-21T17:21:55.337" v="1362" actId="478"/>
          <ac:spMkLst>
            <pc:docMk/>
            <pc:sldMk cId="2570678572" sldId="262"/>
            <ac:spMk id="6" creationId="{DB5710EF-21C7-E926-8ABD-B83082D83CA1}"/>
          </ac:spMkLst>
        </pc:spChg>
        <pc:spChg chg="add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7" creationId="{57C7813B-9E4A-8240-0E2B-8717CD459C46}"/>
          </ac:spMkLst>
        </pc:spChg>
        <pc:spChg chg="add del mod">
          <ac:chgData name="Antonio Souza Júnior" userId="d0c6e8216c584d2e" providerId="LiveId" clId="{2D21E61E-BB53-43E7-A274-FB32A95F4599}" dt="2024-05-21T17:23:21.732" v="1537" actId="478"/>
          <ac:spMkLst>
            <pc:docMk/>
            <pc:sldMk cId="2570678572" sldId="262"/>
            <ac:spMk id="7" creationId="{FDE55F04-DCE0-1CBF-5F1D-AAB0B9A5580A}"/>
          </ac:spMkLst>
        </pc:spChg>
        <pc:spChg chg="del">
          <ac:chgData name="Antonio Souza Júnior" userId="d0c6e8216c584d2e" providerId="LiveId" clId="{2D21E61E-BB53-43E7-A274-FB32A95F4599}" dt="2024-05-21T17:22:00.803" v="1363" actId="478"/>
          <ac:spMkLst>
            <pc:docMk/>
            <pc:sldMk cId="2570678572" sldId="262"/>
            <ac:spMk id="8" creationId="{9E337F3F-6886-68C5-2362-14254B6DDFE7}"/>
          </ac:spMkLst>
        </pc:spChg>
        <pc:spChg chg="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9" creationId="{9AEE0697-084B-C9DC-8796-8E8A8FFD633E}"/>
          </ac:spMkLst>
        </pc:spChg>
        <pc:spChg chg="add 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10" creationId="{C6E3ECED-9B4B-B90C-1F4B-9BDCD0405330}"/>
          </ac:spMkLst>
        </pc:spChg>
        <pc:spChg chg="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11" creationId="{35D6064F-97BA-3342-2A50-D410A92936DE}"/>
          </ac:spMkLst>
        </pc:spChg>
        <pc:spChg chg="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12" creationId="{304C759A-01A9-51F9-F8C3-5992309F23C2}"/>
          </ac:spMkLst>
        </pc:spChg>
        <pc:spChg chg="del mod">
          <ac:chgData name="Antonio Souza Júnior" userId="d0c6e8216c584d2e" providerId="LiveId" clId="{2D21E61E-BB53-43E7-A274-FB32A95F4599}" dt="2024-05-21T17:33:47.408" v="2037" actId="478"/>
          <ac:spMkLst>
            <pc:docMk/>
            <pc:sldMk cId="2570678572" sldId="262"/>
            <ac:spMk id="13" creationId="{AB1E12A6-8ABE-575A-808B-8BB8ABBD6465}"/>
          </ac:spMkLst>
        </pc:spChg>
        <pc:spChg chg="add 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14" creationId="{2AAEB99F-3108-83C6-D5D8-84575EEC4B02}"/>
          </ac:spMkLst>
        </pc:spChg>
        <pc:spChg chg="add 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15" creationId="{40D25147-FF80-E14E-EA33-9273D2F4F8D8}"/>
          </ac:spMkLst>
        </pc:spChg>
        <pc:spChg chg="add del mod">
          <ac:chgData name="Antonio Souza Júnior" userId="d0c6e8216c584d2e" providerId="LiveId" clId="{2D21E61E-BB53-43E7-A274-FB32A95F4599}" dt="2024-05-23T13:41:47.608" v="3655" actId="21"/>
          <ac:spMkLst>
            <pc:docMk/>
            <pc:sldMk cId="2570678572" sldId="262"/>
            <ac:spMk id="16" creationId="{16957919-00A1-9852-2350-DE2741894751}"/>
          </ac:spMkLst>
        </pc:spChg>
      </pc:sldChg>
      <pc:sldChg chg="addSp delSp modSp add del mod">
        <pc:chgData name="Antonio Souza Júnior" userId="d0c6e8216c584d2e" providerId="LiveId" clId="{2D21E61E-BB53-43E7-A274-FB32A95F4599}" dt="2024-05-24T15:45:10.192" v="5210" actId="2696"/>
        <pc:sldMkLst>
          <pc:docMk/>
          <pc:sldMk cId="1367726481" sldId="263"/>
        </pc:sldMkLst>
        <pc:spChg chg="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2" creationId="{F8914FFE-0DA1-99EF-828E-10BF03649958}"/>
          </ac:spMkLst>
        </pc:spChg>
        <pc:spChg chg="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3" creationId="{C3632EBF-01EB-874D-1270-115AF75958EC}"/>
          </ac:spMkLst>
        </pc:spChg>
        <pc:spChg chg="mod">
          <ac:chgData name="Antonio Souza Júnior" userId="d0c6e8216c584d2e" providerId="LiveId" clId="{2D21E61E-BB53-43E7-A274-FB32A95F4599}" dt="2024-05-21T17:37:11.448" v="2223" actId="20577"/>
          <ac:spMkLst>
            <pc:docMk/>
            <pc:sldMk cId="1367726481" sldId="263"/>
            <ac:spMk id="5" creationId="{A01544A5-20A5-BB41-6B2B-A3FD7CDB159B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6" creationId="{E1A334EC-FE3B-79E7-9EB8-3187CA10A682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7" creationId="{2F4CAA3D-C022-E061-3EE7-20D0F55A0A74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8" creationId="{C9D71AC6-CBA5-BC47-35CE-A167C47980B9}"/>
          </ac:spMkLst>
        </pc:spChg>
        <pc:spChg chg="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9" creationId="{9AEE0697-084B-C9DC-8796-8E8A8FFD633E}"/>
          </ac:spMkLst>
        </pc:spChg>
        <pc:spChg chg="del mod">
          <ac:chgData name="Antonio Souza Júnior" userId="d0c6e8216c584d2e" providerId="LiveId" clId="{2D21E61E-BB53-43E7-A274-FB32A95F4599}" dt="2024-05-23T13:07:57.942" v="3491" actId="478"/>
          <ac:spMkLst>
            <pc:docMk/>
            <pc:sldMk cId="1367726481" sldId="263"/>
            <ac:spMk id="10" creationId="{C6E3ECED-9B4B-B90C-1F4B-9BDCD0405330}"/>
          </ac:spMkLst>
        </pc:spChg>
        <pc:spChg chg="del mod">
          <ac:chgData name="Antonio Souza Júnior" userId="d0c6e8216c584d2e" providerId="LiveId" clId="{2D21E61E-BB53-43E7-A274-FB32A95F4599}" dt="2024-05-21T17:44:22.410" v="2517" actId="478"/>
          <ac:spMkLst>
            <pc:docMk/>
            <pc:sldMk cId="1367726481" sldId="263"/>
            <ac:spMk id="11" creationId="{35D6064F-97BA-3342-2A50-D410A92936DE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1" creationId="{91578C76-7E8D-AAAD-6C93-4F0AA033FC8A}"/>
          </ac:spMkLst>
        </pc:spChg>
        <pc:spChg chg="del mod">
          <ac:chgData name="Antonio Souza Júnior" userId="d0c6e8216c584d2e" providerId="LiveId" clId="{2D21E61E-BB53-43E7-A274-FB32A95F4599}" dt="2024-05-21T17:44:24.755" v="2519" actId="478"/>
          <ac:spMkLst>
            <pc:docMk/>
            <pc:sldMk cId="1367726481" sldId="263"/>
            <ac:spMk id="12" creationId="{304C759A-01A9-51F9-F8C3-5992309F23C2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2" creationId="{CA80E476-A3B7-96D1-A6D0-7334E1126041}"/>
          </ac:spMkLst>
        </pc:spChg>
        <pc:spChg chg="add del mod">
          <ac:chgData name="Antonio Souza Júnior" userId="d0c6e8216c584d2e" providerId="LiveId" clId="{2D21E61E-BB53-43E7-A274-FB32A95F4599}" dt="2024-05-23T13:09:55.718" v="3511"/>
          <ac:spMkLst>
            <pc:docMk/>
            <pc:sldMk cId="1367726481" sldId="263"/>
            <ac:spMk id="13" creationId="{1BBA8D6D-3BCF-7483-9259-CA4AC0DF54D8}"/>
          </ac:spMkLst>
        </pc:spChg>
        <pc:spChg chg="add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3" creationId="{3620122F-BFDD-BFA2-AEA2-484D724DB57D}"/>
          </ac:spMkLst>
        </pc:spChg>
        <pc:spChg chg="del mod">
          <ac:chgData name="Antonio Souza Júnior" userId="d0c6e8216c584d2e" providerId="LiveId" clId="{2D21E61E-BB53-43E7-A274-FB32A95F4599}" dt="2024-05-21T18:02:30.315" v="2822" actId="478"/>
          <ac:spMkLst>
            <pc:docMk/>
            <pc:sldMk cId="1367726481" sldId="263"/>
            <ac:spMk id="14" creationId="{2AAEB99F-3108-83C6-D5D8-84575EEC4B02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4" creationId="{8A0ABBE1-E5EF-FAD7-F3BB-0A246C75103E}"/>
          </ac:spMkLst>
        </pc:spChg>
        <pc:spChg chg="del mod">
          <ac:chgData name="Antonio Souza Júnior" userId="d0c6e8216c584d2e" providerId="LiveId" clId="{2D21E61E-BB53-43E7-A274-FB32A95F4599}" dt="2024-05-21T17:44:23.651" v="2518" actId="478"/>
          <ac:spMkLst>
            <pc:docMk/>
            <pc:sldMk cId="1367726481" sldId="263"/>
            <ac:spMk id="15" creationId="{40D25147-FF80-E14E-EA33-9273D2F4F8D8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5" creationId="{C6658134-F0B9-1C6E-347D-681B2F5CDBD0}"/>
          </ac:spMkLst>
        </pc:spChg>
        <pc:spChg chg="del mod">
          <ac:chgData name="Antonio Souza Júnior" userId="d0c6e8216c584d2e" providerId="LiveId" clId="{2D21E61E-BB53-43E7-A274-FB32A95F4599}" dt="2024-05-21T17:44:26.106" v="2520" actId="478"/>
          <ac:spMkLst>
            <pc:docMk/>
            <pc:sldMk cId="1367726481" sldId="263"/>
            <ac:spMk id="16" creationId="{16957919-00A1-9852-2350-DE2741894751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6" creationId="{C53992BA-9C51-A981-5D71-3FC089E04DA8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7" creationId="{523AE0FB-9690-0051-AB70-68E127FE4A14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8" creationId="{554BF07D-812E-A804-866B-A9099E6A6444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19" creationId="{B76FFD3F-B43F-F545-1853-557E4A50690A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20" creationId="{A31B49EB-3BCC-F028-67B5-04CF5AF60FC9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21" creationId="{02CED732-449B-653C-7CF6-58238D936394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22" creationId="{966B1B06-C869-B502-12D7-7E8B1780789E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23" creationId="{9C67B6BF-F57A-C32C-B6B1-18527E03FB01}"/>
          </ac:spMkLst>
        </pc:spChg>
        <pc:spChg chg="add del mod">
          <ac:chgData name="Antonio Souza Júnior" userId="d0c6e8216c584d2e" providerId="LiveId" clId="{2D21E61E-BB53-43E7-A274-FB32A95F4599}" dt="2024-05-24T15:43:06.859" v="5196" actId="21"/>
          <ac:spMkLst>
            <pc:docMk/>
            <pc:sldMk cId="1367726481" sldId="263"/>
            <ac:spMk id="24" creationId="{E79CB41A-3C9C-0A03-D777-F0D6B42B6A3A}"/>
          </ac:spMkLst>
        </pc:spChg>
      </pc:sldChg>
      <pc:sldChg chg="delSp modSp add del mod">
        <pc:chgData name="Antonio Souza Júnior" userId="d0c6e8216c584d2e" providerId="LiveId" clId="{2D21E61E-BB53-43E7-A274-FB32A95F4599}" dt="2024-05-23T13:37:29.094" v="3649" actId="2696"/>
        <pc:sldMkLst>
          <pc:docMk/>
          <pc:sldMk cId="1290381005" sldId="264"/>
        </pc:sldMkLst>
        <pc:spChg chg="mod">
          <ac:chgData name="Antonio Souza Júnior" userId="d0c6e8216c584d2e" providerId="LiveId" clId="{2D21E61E-BB53-43E7-A274-FB32A95F4599}" dt="2024-05-21T18:16:32.383" v="2894" actId="207"/>
          <ac:spMkLst>
            <pc:docMk/>
            <pc:sldMk cId="1290381005" sldId="264"/>
            <ac:spMk id="3" creationId="{C3632EBF-01EB-874D-1270-115AF75958EC}"/>
          </ac:spMkLst>
        </pc:spChg>
        <pc:spChg chg="mod">
          <ac:chgData name="Antonio Souza Júnior" userId="d0c6e8216c584d2e" providerId="LiveId" clId="{2D21E61E-BB53-43E7-A274-FB32A95F4599}" dt="2024-05-21T17:59:46.357" v="2809" actId="1076"/>
          <ac:spMkLst>
            <pc:docMk/>
            <pc:sldMk cId="1290381005" sldId="264"/>
            <ac:spMk id="9" creationId="{9AEE0697-084B-C9DC-8796-8E8A8FFD633E}"/>
          </ac:spMkLst>
        </pc:spChg>
        <pc:spChg chg="mod">
          <ac:chgData name="Antonio Souza Júnior" userId="d0c6e8216c584d2e" providerId="LiveId" clId="{2D21E61E-BB53-43E7-A274-FB32A95F4599}" dt="2024-05-21T17:59:46.357" v="2809" actId="1076"/>
          <ac:spMkLst>
            <pc:docMk/>
            <pc:sldMk cId="1290381005" sldId="264"/>
            <ac:spMk id="10" creationId="{C6E3ECED-9B4B-B90C-1F4B-9BDCD0405330}"/>
          </ac:spMkLst>
        </pc:spChg>
        <pc:spChg chg="del mod">
          <ac:chgData name="Antonio Souza Júnior" userId="d0c6e8216c584d2e" providerId="LiveId" clId="{2D21E61E-BB53-43E7-A274-FB32A95F4599}" dt="2024-05-21T17:59:27.815" v="2808" actId="478"/>
          <ac:spMkLst>
            <pc:docMk/>
            <pc:sldMk cId="1290381005" sldId="264"/>
            <ac:spMk id="11" creationId="{35D6064F-97BA-3342-2A50-D410A92936DE}"/>
          </ac:spMkLst>
        </pc:spChg>
        <pc:spChg chg="del mod">
          <ac:chgData name="Antonio Souza Júnior" userId="d0c6e8216c584d2e" providerId="LiveId" clId="{2D21E61E-BB53-43E7-A274-FB32A95F4599}" dt="2024-05-21T17:59:27.815" v="2808" actId="478"/>
          <ac:spMkLst>
            <pc:docMk/>
            <pc:sldMk cId="1290381005" sldId="264"/>
            <ac:spMk id="12" creationId="{304C759A-01A9-51F9-F8C3-5992309F23C2}"/>
          </ac:spMkLst>
        </pc:spChg>
        <pc:spChg chg="del mod">
          <ac:chgData name="Antonio Souza Júnior" userId="d0c6e8216c584d2e" providerId="LiveId" clId="{2D21E61E-BB53-43E7-A274-FB32A95F4599}" dt="2024-05-21T17:59:27.815" v="2808" actId="478"/>
          <ac:spMkLst>
            <pc:docMk/>
            <pc:sldMk cId="1290381005" sldId="264"/>
            <ac:spMk id="14" creationId="{2AAEB99F-3108-83C6-D5D8-84575EEC4B02}"/>
          </ac:spMkLst>
        </pc:spChg>
        <pc:spChg chg="del mod">
          <ac:chgData name="Antonio Souza Júnior" userId="d0c6e8216c584d2e" providerId="LiveId" clId="{2D21E61E-BB53-43E7-A274-FB32A95F4599}" dt="2024-05-21T17:59:27.815" v="2808" actId="478"/>
          <ac:spMkLst>
            <pc:docMk/>
            <pc:sldMk cId="1290381005" sldId="264"/>
            <ac:spMk id="15" creationId="{40D25147-FF80-E14E-EA33-9273D2F4F8D8}"/>
          </ac:spMkLst>
        </pc:spChg>
        <pc:spChg chg="del mod">
          <ac:chgData name="Antonio Souza Júnior" userId="d0c6e8216c584d2e" providerId="LiveId" clId="{2D21E61E-BB53-43E7-A274-FB32A95F4599}" dt="2024-05-21T17:59:27.815" v="2808" actId="478"/>
          <ac:spMkLst>
            <pc:docMk/>
            <pc:sldMk cId="1290381005" sldId="264"/>
            <ac:spMk id="16" creationId="{16957919-00A1-9852-2350-DE2741894751}"/>
          </ac:spMkLst>
        </pc:spChg>
      </pc:sldChg>
      <pc:sldChg chg="addSp delSp modSp add mod">
        <pc:chgData name="Antonio Souza Júnior" userId="d0c6e8216c584d2e" providerId="LiveId" clId="{2D21E61E-BB53-43E7-A274-FB32A95F4599}" dt="2024-05-28T09:34:29.257" v="7100" actId="20577"/>
        <pc:sldMkLst>
          <pc:docMk/>
          <pc:sldMk cId="436241814" sldId="265"/>
        </pc:sldMkLst>
        <pc:spChg chg="mod">
          <ac:chgData name="Antonio Souza Júnior" userId="d0c6e8216c584d2e" providerId="LiveId" clId="{2D21E61E-BB53-43E7-A274-FB32A95F4599}" dt="2024-05-24T15:45:24.808" v="5212" actId="1076"/>
          <ac:spMkLst>
            <pc:docMk/>
            <pc:sldMk cId="436241814" sldId="265"/>
            <ac:spMk id="2" creationId="{F8914FFE-0DA1-99EF-828E-10BF03649958}"/>
          </ac:spMkLst>
        </pc:spChg>
        <pc:spChg chg="mod">
          <ac:chgData name="Antonio Souza Júnior" userId="d0c6e8216c584d2e" providerId="LiveId" clId="{2D21E61E-BB53-43E7-A274-FB32A95F4599}" dt="2024-05-24T15:46:23.200" v="5215" actId="1076"/>
          <ac:spMkLst>
            <pc:docMk/>
            <pc:sldMk cId="436241814" sldId="265"/>
            <ac:spMk id="3" creationId="{C3632EBF-01EB-874D-1270-115AF75958EC}"/>
          </ac:spMkLst>
        </pc:spChg>
        <pc:spChg chg="del">
          <ac:chgData name="Antonio Souza Júnior" userId="d0c6e8216c584d2e" providerId="LiveId" clId="{2D21E61E-BB53-43E7-A274-FB32A95F4599}" dt="2024-05-24T15:45:18.284" v="5211" actId="478"/>
          <ac:spMkLst>
            <pc:docMk/>
            <pc:sldMk cId="436241814" sldId="265"/>
            <ac:spMk id="4" creationId="{87650ACD-CD3A-BAD7-4874-9915A0C6E091}"/>
          </ac:spMkLst>
        </pc:spChg>
        <pc:spChg chg="del">
          <ac:chgData name="Antonio Souza Júnior" userId="d0c6e8216c584d2e" providerId="LiveId" clId="{2D21E61E-BB53-43E7-A274-FB32A95F4599}" dt="2024-05-24T15:45:18.284" v="5211" actId="478"/>
          <ac:spMkLst>
            <pc:docMk/>
            <pc:sldMk cId="436241814" sldId="265"/>
            <ac:spMk id="5" creationId="{A01544A5-20A5-BB41-6B2B-A3FD7CDB159B}"/>
          </ac:spMkLst>
        </pc:spChg>
        <pc:spChg chg="add mod">
          <ac:chgData name="Antonio Souza Júnior" userId="d0c6e8216c584d2e" providerId="LiveId" clId="{2D21E61E-BB53-43E7-A274-FB32A95F4599}" dt="2024-05-28T09:34:05.360" v="7080" actId="20577"/>
          <ac:spMkLst>
            <pc:docMk/>
            <pc:sldMk cId="436241814" sldId="265"/>
            <ac:spMk id="6" creationId="{B24400A3-A97D-7237-1DF8-CBFC67774D83}"/>
          </ac:spMkLst>
        </pc:spChg>
        <pc:spChg chg="add mod">
          <ac:chgData name="Antonio Souza Júnior" userId="d0c6e8216c584d2e" providerId="LiveId" clId="{2D21E61E-BB53-43E7-A274-FB32A95F4599}" dt="2024-05-28T09:34:07.577" v="7082" actId="20577"/>
          <ac:spMkLst>
            <pc:docMk/>
            <pc:sldMk cId="436241814" sldId="265"/>
            <ac:spMk id="7" creationId="{627C60B0-5285-DAB2-CCE9-B858D6A3629D}"/>
          </ac:spMkLst>
        </pc:spChg>
        <pc:spChg chg="add mod">
          <ac:chgData name="Antonio Souza Júnior" userId="d0c6e8216c584d2e" providerId="LiveId" clId="{2D21E61E-BB53-43E7-A274-FB32A95F4599}" dt="2024-05-28T09:34:09.749" v="7084" actId="20577"/>
          <ac:spMkLst>
            <pc:docMk/>
            <pc:sldMk cId="436241814" sldId="265"/>
            <ac:spMk id="8" creationId="{A03370B0-9897-5CFC-8ED4-890A84259D1F}"/>
          </ac:spMkLst>
        </pc:spChg>
        <pc:spChg chg="mod">
          <ac:chgData name="Antonio Souza Júnior" userId="d0c6e8216c584d2e" providerId="LiveId" clId="{2D21E61E-BB53-43E7-A274-FB32A95F4599}" dt="2024-05-28T09:34:18.184" v="7092" actId="20577"/>
          <ac:spMkLst>
            <pc:docMk/>
            <pc:sldMk cId="436241814" sldId="265"/>
            <ac:spMk id="9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8T09:34:13.375" v="7088" actId="20577"/>
          <ac:spMkLst>
            <pc:docMk/>
            <pc:sldMk cId="436241814" sldId="265"/>
            <ac:spMk id="10" creationId="{BD2C2701-A245-A22A-209A-C2B23DA0BE54}"/>
          </ac:spMkLst>
        </pc:spChg>
        <pc:spChg chg="del">
          <ac:chgData name="Antonio Souza Júnior" userId="d0c6e8216c584d2e" providerId="LiveId" clId="{2D21E61E-BB53-43E7-A274-FB32A95F4599}" dt="2024-05-22T13:31:24.471" v="2910" actId="478"/>
          <ac:spMkLst>
            <pc:docMk/>
            <pc:sldMk cId="436241814" sldId="265"/>
            <ac:spMk id="10" creationId="{C6E3ECED-9B4B-B90C-1F4B-9BDCD0405330}"/>
          </ac:spMkLst>
        </pc:spChg>
        <pc:spChg chg="add mod">
          <ac:chgData name="Antonio Souza Júnior" userId="d0c6e8216c584d2e" providerId="LiveId" clId="{2D21E61E-BB53-43E7-A274-FB32A95F4599}" dt="2024-05-28T09:34:15.917" v="7090" actId="20577"/>
          <ac:spMkLst>
            <pc:docMk/>
            <pc:sldMk cId="436241814" sldId="265"/>
            <ac:spMk id="11" creationId="{4E7B95B9-C808-3D88-FAC5-C4BDB8320114}"/>
          </ac:spMkLst>
        </pc:spChg>
        <pc:spChg chg="add mod">
          <ac:chgData name="Antonio Souza Júnior" userId="d0c6e8216c584d2e" providerId="LiveId" clId="{2D21E61E-BB53-43E7-A274-FB32A95F4599}" dt="2024-05-24T15:47:22.576" v="5269" actId="1076"/>
          <ac:spMkLst>
            <pc:docMk/>
            <pc:sldMk cId="436241814" sldId="265"/>
            <ac:spMk id="12" creationId="{A293344F-1DD8-5BAC-13B5-8CBEA51752D6}"/>
          </ac:spMkLst>
        </pc:spChg>
        <pc:spChg chg="add mod">
          <ac:chgData name="Antonio Souza Júnior" userId="d0c6e8216c584d2e" providerId="LiveId" clId="{2D21E61E-BB53-43E7-A274-FB32A95F4599}" dt="2024-05-24T15:46:59.910" v="5267" actId="1076"/>
          <ac:spMkLst>
            <pc:docMk/>
            <pc:sldMk cId="436241814" sldId="265"/>
            <ac:spMk id="13" creationId="{419701FB-40A3-364A-2396-19BF6324EAC6}"/>
          </ac:spMkLst>
        </pc:spChg>
        <pc:spChg chg="add del mod">
          <ac:chgData name="Antonio Souza Júnior" userId="d0c6e8216c584d2e" providerId="LiveId" clId="{2D21E61E-BB53-43E7-A274-FB32A95F4599}" dt="2024-05-23T20:40:39.410" v="4368" actId="478"/>
          <ac:spMkLst>
            <pc:docMk/>
            <pc:sldMk cId="436241814" sldId="265"/>
            <ac:spMk id="13" creationId="{C7E3A370-AE0D-770C-4133-F984E6146FC7}"/>
          </ac:spMkLst>
        </pc:spChg>
        <pc:spChg chg="add mod">
          <ac:chgData name="Antonio Souza Júnior" userId="d0c6e8216c584d2e" providerId="LiveId" clId="{2D21E61E-BB53-43E7-A274-FB32A95F4599}" dt="2024-05-28T09:34:21.480" v="7094" actId="20577"/>
          <ac:spMkLst>
            <pc:docMk/>
            <pc:sldMk cId="436241814" sldId="265"/>
            <ac:spMk id="14" creationId="{6CA597D9-54B9-F2A9-A597-35E879AE1B16}"/>
          </ac:spMkLst>
        </pc:spChg>
        <pc:spChg chg="add mod">
          <ac:chgData name="Antonio Souza Júnior" userId="d0c6e8216c584d2e" providerId="LiveId" clId="{2D21E61E-BB53-43E7-A274-FB32A95F4599}" dt="2024-05-28T09:34:23.781" v="7096" actId="20577"/>
          <ac:spMkLst>
            <pc:docMk/>
            <pc:sldMk cId="436241814" sldId="265"/>
            <ac:spMk id="15" creationId="{3977FCAF-76BA-C3D5-E209-B10AE51E2AF7}"/>
          </ac:spMkLst>
        </pc:spChg>
        <pc:spChg chg="add mod">
          <ac:chgData name="Antonio Souza Júnior" userId="d0c6e8216c584d2e" providerId="LiveId" clId="{2D21E61E-BB53-43E7-A274-FB32A95F4599}" dt="2024-05-28T09:34:26.453" v="7098" actId="20577"/>
          <ac:spMkLst>
            <pc:docMk/>
            <pc:sldMk cId="436241814" sldId="265"/>
            <ac:spMk id="16" creationId="{C9D277D7-75AB-6F8E-1613-DE95E1DEBC17}"/>
          </ac:spMkLst>
        </pc:spChg>
        <pc:spChg chg="add mod">
          <ac:chgData name="Antonio Souza Júnior" userId="d0c6e8216c584d2e" providerId="LiveId" clId="{2D21E61E-BB53-43E7-A274-FB32A95F4599}" dt="2024-05-28T09:34:29.257" v="7100" actId="20577"/>
          <ac:spMkLst>
            <pc:docMk/>
            <pc:sldMk cId="436241814" sldId="265"/>
            <ac:spMk id="17" creationId="{FABE08E3-2D74-7D01-FD4F-E7BA8A0936FC}"/>
          </ac:spMkLst>
        </pc:spChg>
        <pc:spChg chg="add mod">
          <ac:chgData name="Antonio Souza Júnior" userId="d0c6e8216c584d2e" providerId="LiveId" clId="{2D21E61E-BB53-43E7-A274-FB32A95F4599}" dt="2024-05-24T15:47:22.576" v="5269" actId="1076"/>
          <ac:spMkLst>
            <pc:docMk/>
            <pc:sldMk cId="436241814" sldId="265"/>
            <ac:spMk id="18" creationId="{88FDAC1C-3D8D-451F-632A-40E5865B2C9E}"/>
          </ac:spMkLst>
        </pc:spChg>
        <pc:spChg chg="add mod">
          <ac:chgData name="Antonio Souza Júnior" userId="d0c6e8216c584d2e" providerId="LiveId" clId="{2D21E61E-BB53-43E7-A274-FB32A95F4599}" dt="2024-05-24T15:47:45.596" v="5272" actId="1076"/>
          <ac:spMkLst>
            <pc:docMk/>
            <pc:sldMk cId="436241814" sldId="265"/>
            <ac:spMk id="19" creationId="{ED3922B6-5210-B808-F6F8-2F6FB6FBD927}"/>
          </ac:spMkLst>
        </pc:spChg>
        <pc:spChg chg="add mod">
          <ac:chgData name="Antonio Souza Júnior" userId="d0c6e8216c584d2e" providerId="LiveId" clId="{2D21E61E-BB53-43E7-A274-FB32A95F4599}" dt="2024-05-24T15:47:45.596" v="5272" actId="1076"/>
          <ac:spMkLst>
            <pc:docMk/>
            <pc:sldMk cId="436241814" sldId="265"/>
            <ac:spMk id="20" creationId="{3DB83BA5-AE99-7352-FD7A-BDF894B00DED}"/>
          </ac:spMkLst>
        </pc:spChg>
        <pc:spChg chg="add mod">
          <ac:chgData name="Antonio Souza Júnior" userId="d0c6e8216c584d2e" providerId="LiveId" clId="{2D21E61E-BB53-43E7-A274-FB32A95F4599}" dt="2024-05-24T15:47:45.596" v="5272" actId="1076"/>
          <ac:spMkLst>
            <pc:docMk/>
            <pc:sldMk cId="436241814" sldId="265"/>
            <ac:spMk id="21" creationId="{EEA11155-F4AB-60C7-E678-B3E735DD675E}"/>
          </ac:spMkLst>
        </pc:spChg>
        <pc:spChg chg="add mod">
          <ac:chgData name="Antonio Souza Júnior" userId="d0c6e8216c584d2e" providerId="LiveId" clId="{2D21E61E-BB53-43E7-A274-FB32A95F4599}" dt="2024-05-24T15:47:45.596" v="5272" actId="1076"/>
          <ac:spMkLst>
            <pc:docMk/>
            <pc:sldMk cId="436241814" sldId="265"/>
            <ac:spMk id="22" creationId="{534414AA-D983-B2BC-B5C1-C9E3E636789E}"/>
          </ac:spMkLst>
        </pc:spChg>
      </pc:sldChg>
      <pc:sldChg chg="addSp delSp modSp add mod">
        <pc:chgData name="Antonio Souza Júnior" userId="d0c6e8216c584d2e" providerId="LiveId" clId="{2D21E61E-BB53-43E7-A274-FB32A95F4599}" dt="2024-05-28T09:34:00.046" v="7078" actId="20577"/>
        <pc:sldMkLst>
          <pc:docMk/>
          <pc:sldMk cId="2906663066" sldId="266"/>
        </pc:sldMkLst>
        <pc:spChg chg="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" creationId="{F8914FFE-0DA1-99EF-828E-10BF03649958}"/>
          </ac:spMkLst>
        </pc:spChg>
        <pc:spChg chg="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3" creationId="{C3632EBF-01EB-874D-1270-115AF75958EC}"/>
          </ac:spMkLst>
        </pc:spChg>
        <pc:spChg chg="del">
          <ac:chgData name="Antonio Souza Júnior" userId="d0c6e8216c584d2e" providerId="LiveId" clId="{2D21E61E-BB53-43E7-A274-FB32A95F4599}" dt="2024-05-25T11:57:16.560" v="5279" actId="478"/>
          <ac:spMkLst>
            <pc:docMk/>
            <pc:sldMk cId="2906663066" sldId="266"/>
            <ac:spMk id="4" creationId="{87650ACD-CD3A-BAD7-4874-9915A0C6E091}"/>
          </ac:spMkLst>
        </pc:spChg>
        <pc:spChg chg="del">
          <ac:chgData name="Antonio Souza Júnior" userId="d0c6e8216c584d2e" providerId="LiveId" clId="{2D21E61E-BB53-43E7-A274-FB32A95F4599}" dt="2024-05-25T11:57:16.560" v="5279" actId="478"/>
          <ac:spMkLst>
            <pc:docMk/>
            <pc:sldMk cId="2906663066" sldId="266"/>
            <ac:spMk id="5" creationId="{A01544A5-20A5-BB41-6B2B-A3FD7CDB159B}"/>
          </ac:spMkLst>
        </pc:spChg>
        <pc:spChg chg="add mod">
          <ac:chgData name="Antonio Souza Júnior" userId="d0c6e8216c584d2e" providerId="LiveId" clId="{2D21E61E-BB53-43E7-A274-FB32A95F4599}" dt="2024-05-28T09:34:00.046" v="7078" actId="20577"/>
          <ac:spMkLst>
            <pc:docMk/>
            <pc:sldMk cId="2906663066" sldId="266"/>
            <ac:spMk id="6" creationId="{46CF2228-EB95-75F6-EA5A-1661B9B004C8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7" creationId="{15BCFB86-4500-6025-6C28-B899834B3F9D}"/>
          </ac:spMkLst>
        </pc:spChg>
        <pc:spChg chg="add del mod">
          <ac:chgData name="Antonio Souza Júnior" userId="d0c6e8216c584d2e" providerId="LiveId" clId="{2D21E61E-BB53-43E7-A274-FB32A95F4599}" dt="2024-05-22T13:51:15.047" v="3021" actId="478"/>
          <ac:spMkLst>
            <pc:docMk/>
            <pc:sldMk cId="2906663066" sldId="266"/>
            <ac:spMk id="7" creationId="{3BA326C2-47E4-371A-108A-B4EEE40662FB}"/>
          </ac:spMkLst>
        </pc:spChg>
        <pc:spChg chg="add mod">
          <ac:chgData name="Antonio Souza Júnior" userId="d0c6e8216c584d2e" providerId="LiveId" clId="{2D21E61E-BB53-43E7-A274-FB32A95F4599}" dt="2024-05-25T12:21:53.803" v="6030" actId="1076"/>
          <ac:spMkLst>
            <pc:docMk/>
            <pc:sldMk cId="2906663066" sldId="266"/>
            <ac:spMk id="8" creationId="{DA6C0430-1704-4AF9-C9CC-90FB5CB02D5E}"/>
          </ac:spMkLst>
        </pc:spChg>
        <pc:spChg chg="del mod">
          <ac:chgData name="Antonio Souza Júnior" userId="d0c6e8216c584d2e" providerId="LiveId" clId="{2D21E61E-BB53-43E7-A274-FB32A95F4599}" dt="2024-05-24T15:35:09.950" v="5157" actId="478"/>
          <ac:spMkLst>
            <pc:docMk/>
            <pc:sldMk cId="2906663066" sldId="266"/>
            <ac:spMk id="9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9" creationId="{C3632EBF-01EB-874D-1270-115AF75958EC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0" creationId="{2EEFA31C-951A-F738-0E51-EB9C8B6F0EFD}"/>
          </ac:spMkLst>
        </pc:spChg>
        <pc:spChg chg="add del">
          <ac:chgData name="Antonio Souza Júnior" userId="d0c6e8216c584d2e" providerId="LiveId" clId="{2D21E61E-BB53-43E7-A274-FB32A95F4599}" dt="2024-05-24T15:18:18.872" v="4470" actId="478"/>
          <ac:spMkLst>
            <pc:docMk/>
            <pc:sldMk cId="2906663066" sldId="266"/>
            <ac:spMk id="10" creationId="{8CCB3EDA-8E29-46EF-3387-3557061A064F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1" creationId="{641E0D1A-2A5F-24FC-F620-22C63CAF66EB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2" creationId="{9B48E803-BD30-9549-CB52-207946CD45C1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3" creationId="{CBC28906-BEB6-7085-0A51-26C566F2838F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4" creationId="{DC32A3C3-CA10-4C6B-EA37-606ADD8129EF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5" creationId="{4FA6DFC6-1340-6612-D967-0C809DADA2C0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6" creationId="{D8CEA3EB-F83C-38E7-7FC3-4BA9CE3CCE92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7" creationId="{7FA763E4-86CD-8D6A-D05A-939EDD56CF74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8" creationId="{7D1302ED-0EAF-944C-F5A3-92DA811229CD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19" creationId="{E04ACE6C-56BB-D38E-AC80-A317FD641402}"/>
          </ac:spMkLst>
        </pc:spChg>
        <pc:spChg chg="add del mod">
          <ac:chgData name="Antonio Souza Júnior" userId="d0c6e8216c584d2e" providerId="LiveId" clId="{2D21E61E-BB53-43E7-A274-FB32A95F4599}" dt="2024-05-24T15:47:35.479" v="5270" actId="21"/>
          <ac:spMkLst>
            <pc:docMk/>
            <pc:sldMk cId="2906663066" sldId="266"/>
            <ac:spMk id="19" creationId="{ED3922B6-5210-B808-F6F8-2F6FB6FBD927}"/>
          </ac:spMkLst>
        </pc:spChg>
        <pc:spChg chg="add del mod">
          <ac:chgData name="Antonio Souza Júnior" userId="d0c6e8216c584d2e" providerId="LiveId" clId="{2D21E61E-BB53-43E7-A274-FB32A95F4599}" dt="2024-05-24T15:47:35.479" v="5270" actId="21"/>
          <ac:spMkLst>
            <pc:docMk/>
            <pc:sldMk cId="2906663066" sldId="266"/>
            <ac:spMk id="20" creationId="{3DB83BA5-AE99-7352-FD7A-BDF894B00DED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0" creationId="{74BB7748-D430-47C5-E0B3-B6146E6B7873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1" creationId="{78AA9336-2FE7-A0EA-F3A5-A830B1B52FAB}"/>
          </ac:spMkLst>
        </pc:spChg>
        <pc:spChg chg="add del mod">
          <ac:chgData name="Antonio Souza Júnior" userId="d0c6e8216c584d2e" providerId="LiveId" clId="{2D21E61E-BB53-43E7-A274-FB32A95F4599}" dt="2024-05-24T15:47:35.479" v="5270" actId="21"/>
          <ac:spMkLst>
            <pc:docMk/>
            <pc:sldMk cId="2906663066" sldId="266"/>
            <ac:spMk id="21" creationId="{EEA11155-F4AB-60C7-E678-B3E735DD675E}"/>
          </ac:spMkLst>
        </pc:spChg>
        <pc:spChg chg="add del mod">
          <ac:chgData name="Antonio Souza Júnior" userId="d0c6e8216c584d2e" providerId="LiveId" clId="{2D21E61E-BB53-43E7-A274-FB32A95F4599}" dt="2024-05-24T15:47:35.479" v="5270" actId="21"/>
          <ac:spMkLst>
            <pc:docMk/>
            <pc:sldMk cId="2906663066" sldId="266"/>
            <ac:spMk id="22" creationId="{534414AA-D983-B2BC-B5C1-C9E3E636789E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2" creationId="{AFBE0D83-38EF-3776-086D-0789FF846D90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3" creationId="{D42D3598-5A8B-9BD3-F8DB-8614AA820732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4" creationId="{C8EE8EA8-56FB-176F-58C6-8BD409DCD02A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5" creationId="{D19DA308-F97E-3887-FC39-E3B6930938EB}"/>
          </ac:spMkLst>
        </pc:spChg>
        <pc:spChg chg="add mod">
          <ac:chgData name="Antonio Souza Júnior" userId="d0c6e8216c584d2e" providerId="LiveId" clId="{2D21E61E-BB53-43E7-A274-FB32A95F4599}" dt="2024-05-25T12:21:48.964" v="6029" actId="1076"/>
          <ac:spMkLst>
            <pc:docMk/>
            <pc:sldMk cId="2906663066" sldId="266"/>
            <ac:spMk id="26" creationId="{C0CC976B-0550-5EC3-6F25-F324DECBEE97}"/>
          </ac:spMkLst>
        </pc:spChg>
        <pc:spChg chg="add mod">
          <ac:chgData name="Antonio Souza Júnior" userId="d0c6e8216c584d2e" providerId="LiveId" clId="{2D21E61E-BB53-43E7-A274-FB32A95F4599}" dt="2024-05-25T12:28:43.487" v="6031" actId="6549"/>
          <ac:spMkLst>
            <pc:docMk/>
            <pc:sldMk cId="2906663066" sldId="266"/>
            <ac:spMk id="27" creationId="{43CB8090-0004-0849-64AE-E12ED7D53FF3}"/>
          </ac:spMkLst>
        </pc:spChg>
        <pc:spChg chg="add mod">
          <ac:chgData name="Antonio Souza Júnior" userId="d0c6e8216c584d2e" providerId="LiveId" clId="{2D21E61E-BB53-43E7-A274-FB32A95F4599}" dt="2024-05-25T12:29:37.959" v="6093" actId="20577"/>
          <ac:spMkLst>
            <pc:docMk/>
            <pc:sldMk cId="2906663066" sldId="266"/>
            <ac:spMk id="28" creationId="{52EE0338-D38C-DE16-DE0C-8DEAD8D9C36E}"/>
          </ac:spMkLst>
        </pc:spChg>
        <pc:spChg chg="add mod">
          <ac:chgData name="Antonio Souza Júnior" userId="d0c6e8216c584d2e" providerId="LiveId" clId="{2D21E61E-BB53-43E7-A274-FB32A95F4599}" dt="2024-05-25T12:32:11.706" v="6235" actId="14100"/>
          <ac:spMkLst>
            <pc:docMk/>
            <pc:sldMk cId="2906663066" sldId="266"/>
            <ac:spMk id="29" creationId="{319E695D-ABEA-98BB-C918-BB32A2537624}"/>
          </ac:spMkLst>
        </pc:spChg>
        <pc:spChg chg="add mod">
          <ac:chgData name="Antonio Souza Júnior" userId="d0c6e8216c584d2e" providerId="LiveId" clId="{2D21E61E-BB53-43E7-A274-FB32A95F4599}" dt="2024-05-25T12:32:09.350" v="6234" actId="14100"/>
          <ac:spMkLst>
            <pc:docMk/>
            <pc:sldMk cId="2906663066" sldId="266"/>
            <ac:spMk id="30" creationId="{FA1D3AF6-D7D3-CBA6-051B-A1A8A40B9C96}"/>
          </ac:spMkLst>
        </pc:spChg>
      </pc:sldChg>
      <pc:sldChg chg="modSp add del mod">
        <pc:chgData name="Antonio Souza Júnior" userId="d0c6e8216c584d2e" providerId="LiveId" clId="{2D21E61E-BB53-43E7-A274-FB32A95F4599}" dt="2024-05-25T11:57:36.006" v="5282" actId="2696"/>
        <pc:sldMkLst>
          <pc:docMk/>
          <pc:sldMk cId="484409308" sldId="267"/>
        </pc:sldMkLst>
        <pc:spChg chg="mod">
          <ac:chgData name="Antonio Souza Júnior" userId="d0c6e8216c584d2e" providerId="LiveId" clId="{2D21E61E-BB53-43E7-A274-FB32A95F4599}" dt="2024-05-25T11:57:04.846" v="5278" actId="14100"/>
          <ac:spMkLst>
            <pc:docMk/>
            <pc:sldMk cId="484409308" sldId="267"/>
            <ac:spMk id="3" creationId="{C3632EBF-01EB-874D-1270-115AF75958EC}"/>
          </ac:spMkLst>
        </pc:spChg>
        <pc:spChg chg="mod">
          <ac:chgData name="Antonio Souza Júnior" userId="d0c6e8216c584d2e" providerId="LiveId" clId="{2D21E61E-BB53-43E7-A274-FB32A95F4599}" dt="2024-05-22T13:54:02.358" v="3078"/>
          <ac:spMkLst>
            <pc:docMk/>
            <pc:sldMk cId="484409308" sldId="267"/>
            <ac:spMk id="9" creationId="{9AEE0697-084B-C9DC-8796-8E8A8FFD633E}"/>
          </ac:spMkLst>
        </pc:spChg>
      </pc:sldChg>
      <pc:sldChg chg="addSp delSp modSp add del mod">
        <pc:chgData name="Antonio Souza Júnior" userId="d0c6e8216c584d2e" providerId="LiveId" clId="{2D21E61E-BB53-43E7-A274-FB32A95F4599}" dt="2024-05-25T12:32:24.994" v="6236" actId="47"/>
        <pc:sldMkLst>
          <pc:docMk/>
          <pc:sldMk cId="1613764866" sldId="268"/>
        </pc:sldMkLst>
        <pc:spChg chg="del mod">
          <ac:chgData name="Antonio Souza Júnior" userId="d0c6e8216c584d2e" providerId="LiveId" clId="{2D21E61E-BB53-43E7-A274-FB32A95F4599}" dt="2024-05-25T11:57:51.681" v="5284" actId="21"/>
          <ac:spMkLst>
            <pc:docMk/>
            <pc:sldMk cId="1613764866" sldId="268"/>
            <ac:spMk id="3" creationId="{C3632EBF-01EB-874D-1270-115AF75958EC}"/>
          </ac:spMkLst>
        </pc:spChg>
        <pc:spChg chg="add mod">
          <ac:chgData name="Antonio Souza Júnior" userId="d0c6e8216c584d2e" providerId="LiveId" clId="{2D21E61E-BB53-43E7-A274-FB32A95F4599}" dt="2024-05-25T11:57:51.681" v="5284" actId="21"/>
          <ac:spMkLst>
            <pc:docMk/>
            <pc:sldMk cId="1613764866" sldId="268"/>
            <ac:spMk id="7" creationId="{086110B1-4800-ED9A-C9D0-59BA4BCD97C0}"/>
          </ac:spMkLst>
        </pc:spChg>
        <pc:spChg chg="del mod">
          <ac:chgData name="Antonio Souza Júnior" userId="d0c6e8216c584d2e" providerId="LiveId" clId="{2D21E61E-BB53-43E7-A274-FB32A95F4599}" dt="2024-05-25T11:57:48.563" v="5283" actId="478"/>
          <ac:spMkLst>
            <pc:docMk/>
            <pc:sldMk cId="1613764866" sldId="268"/>
            <ac:spMk id="9" creationId="{9AEE0697-084B-C9DC-8796-8E8A8FFD633E}"/>
          </ac:spMkLst>
        </pc:spChg>
      </pc:sldChg>
      <pc:sldChg chg="addSp delSp modSp add mod">
        <pc:chgData name="Antonio Souza Júnior" userId="d0c6e8216c584d2e" providerId="LiveId" clId="{2D21E61E-BB53-43E7-A274-FB32A95F4599}" dt="2024-05-27T15:36:23.414" v="7073" actId="14100"/>
        <pc:sldMkLst>
          <pc:docMk/>
          <pc:sldMk cId="1712604096" sldId="269"/>
        </pc:sldMkLst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" creationId="{D1D1996E-3E7D-F107-DBCB-5145420CE88D}"/>
          </ac:spMkLst>
        </pc:spChg>
        <pc:spChg chg="del">
          <ac:chgData name="Antonio Souza Júnior" userId="d0c6e8216c584d2e" providerId="LiveId" clId="{2D21E61E-BB53-43E7-A274-FB32A95F4599}" dt="2024-05-25T12:33:43.648" v="6269" actId="478"/>
          <ac:spMkLst>
            <pc:docMk/>
            <pc:sldMk cId="1712604096" sldId="269"/>
            <ac:spMk id="2" creationId="{F8914FFE-0DA1-99EF-828E-10BF03649958}"/>
          </ac:spMkLst>
        </pc:spChg>
        <pc:spChg chg="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3" creationId="{C3632EBF-01EB-874D-1270-115AF75958EC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4" creationId="{23678578-8CAA-B4A4-34B2-E2A43F2D6D12}"/>
          </ac:spMkLst>
        </pc:spChg>
        <pc:spChg chg="del">
          <ac:chgData name="Antonio Souza Júnior" userId="d0c6e8216c584d2e" providerId="LiveId" clId="{2D21E61E-BB53-43E7-A274-FB32A95F4599}" dt="2024-05-25T12:33:54.440" v="6271" actId="478"/>
          <ac:spMkLst>
            <pc:docMk/>
            <pc:sldMk cId="1712604096" sldId="269"/>
            <ac:spMk id="4" creationId="{87650ACD-CD3A-BAD7-4874-9915A0C6E091}"/>
          </ac:spMkLst>
        </pc:spChg>
        <pc:spChg chg="del">
          <ac:chgData name="Antonio Souza Júnior" userId="d0c6e8216c584d2e" providerId="LiveId" clId="{2D21E61E-BB53-43E7-A274-FB32A95F4599}" dt="2024-05-25T12:33:54.440" v="6271" actId="478"/>
          <ac:spMkLst>
            <pc:docMk/>
            <pc:sldMk cId="1712604096" sldId="269"/>
            <ac:spMk id="5" creationId="{A01544A5-20A5-BB41-6B2B-A3FD7CDB159B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5" creationId="{D08F444C-2BD0-0A1D-B850-395AB098EE69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6" creationId="{83554E9F-242F-D871-A549-7BF7713C410E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7" creationId="{16952048-14EF-DDBC-5205-01B79606E9CC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8" creationId="{E167C945-5900-80B8-AA17-375EBCC9A05D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9" creationId="{4EEFA949-BD6C-76EF-073C-5F7C96EDDC96}"/>
          </ac:spMkLst>
        </pc:spChg>
        <pc:spChg chg="del mod">
          <ac:chgData name="Antonio Souza Júnior" userId="d0c6e8216c584d2e" providerId="LiveId" clId="{2D21E61E-BB53-43E7-A274-FB32A95F4599}" dt="2024-05-25T12:33:10.826" v="6237" actId="478"/>
          <ac:spMkLst>
            <pc:docMk/>
            <pc:sldMk cId="1712604096" sldId="269"/>
            <ac:spMk id="9" creationId="{9AEE0697-084B-C9DC-8796-8E8A8FFD633E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0" creationId="{B6760EF3-FCEB-6EDE-007E-F7E25D2FE79E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1" creationId="{48B2F2DB-FAEE-6CE8-3E82-C66E84716240}"/>
          </ac:spMkLst>
        </pc:spChg>
        <pc:spChg chg="add del mod">
          <ac:chgData name="Antonio Souza Júnior" userId="d0c6e8216c584d2e" providerId="LiveId" clId="{2D21E61E-BB53-43E7-A274-FB32A95F4599}" dt="2024-05-25T12:42:34.785" v="6459" actId="478"/>
          <ac:spMkLst>
            <pc:docMk/>
            <pc:sldMk cId="1712604096" sldId="269"/>
            <ac:spMk id="12" creationId="{27D44999-C5CD-8326-932C-B6393D52677A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2" creationId="{7AEA5D03-A6C0-38C6-30B8-EAFE18889107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3" creationId="{F16276BE-EC30-79F1-CA8E-AE4A133ED4A3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4" creationId="{0CEAFF7B-905E-D929-B53A-913A3FA58557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5" creationId="{23A448E8-D9C0-5948-036A-F4B79A4D9F01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6" creationId="{D628908A-D9D9-A8D3-C739-FE541B24B5E3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7" creationId="{E7FA0B54-6DB3-3691-30B6-63E59FFAD18A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8" creationId="{2E77D6BD-E5C6-8693-1D1C-A368AB615992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19" creationId="{55E7CF01-C8C4-4B9E-C20D-81DFB187BDBF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0" creationId="{03C0BB65-8709-5AAB-4AE1-33B686B23AF3}"/>
          </ac:spMkLst>
        </pc:spChg>
        <pc:spChg chg="add del mod">
          <ac:chgData name="Antonio Souza Júnior" userId="d0c6e8216c584d2e" providerId="LiveId" clId="{2D21E61E-BB53-43E7-A274-FB32A95F4599}" dt="2024-05-27T10:47:43.143" v="6727" actId="478"/>
          <ac:spMkLst>
            <pc:docMk/>
            <pc:sldMk cId="1712604096" sldId="269"/>
            <ac:spMk id="21" creationId="{CA0F6638-D8B7-D6F3-E6FA-B40DC62CD4B8}"/>
          </ac:spMkLst>
        </pc:spChg>
        <pc:spChg chg="add mod">
          <ac:chgData name="Antonio Souza Júnior" userId="d0c6e8216c584d2e" providerId="LiveId" clId="{2D21E61E-BB53-43E7-A274-FB32A95F4599}" dt="2024-05-27T15:36:23.414" v="7073" actId="14100"/>
          <ac:spMkLst>
            <pc:docMk/>
            <pc:sldMk cId="1712604096" sldId="269"/>
            <ac:spMk id="21" creationId="{D93B91A3-00A0-43FE-72AA-1595C5E8FE91}"/>
          </ac:spMkLst>
        </pc:spChg>
        <pc:spChg chg="add del mod">
          <ac:chgData name="Antonio Souza Júnior" userId="d0c6e8216c584d2e" providerId="LiveId" clId="{2D21E61E-BB53-43E7-A274-FB32A95F4599}" dt="2024-05-27T10:47:42.175" v="6726" actId="478"/>
          <ac:spMkLst>
            <pc:docMk/>
            <pc:sldMk cId="1712604096" sldId="269"/>
            <ac:spMk id="22" creationId="{9841CEF5-9C80-2948-069C-75B8BD71A11A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3" creationId="{C089EE80-675B-FD80-CFFB-1D341348657D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4" creationId="{2A317E81-21B9-05F7-555E-1B7C3A4F48D6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5" creationId="{2565601B-6CB0-566E-0DEF-9915C8B82CE4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6" creationId="{C192F802-FE2B-7CF3-4EA9-6825BD21E0C7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7" creationId="{8DC470AA-E679-2A6F-0BBA-F946840C77F6}"/>
          </ac:spMkLst>
        </pc:spChg>
        <pc:spChg chg="add mod">
          <ac:chgData name="Antonio Souza Júnior" userId="d0c6e8216c584d2e" providerId="LiveId" clId="{2D21E61E-BB53-43E7-A274-FB32A95F4599}" dt="2024-05-27T11:01:02.391" v="7065" actId="1076"/>
          <ac:spMkLst>
            <pc:docMk/>
            <pc:sldMk cId="1712604096" sldId="269"/>
            <ac:spMk id="28" creationId="{0E907CCA-960C-0F85-0313-5DC918CF7FF4}"/>
          </ac:spMkLst>
        </pc:spChg>
      </pc:sldChg>
      <pc:sldChg chg="add ord">
        <pc:chgData name="Antonio Souza Júnior" userId="d0c6e8216c584d2e" providerId="LiveId" clId="{2D21E61E-BB53-43E7-A274-FB32A95F4599}" dt="2024-05-27T16:06:37.909" v="7076"/>
        <pc:sldMkLst>
          <pc:docMk/>
          <pc:sldMk cId="348510868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9612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dirty="0" smtClean="0"/>
              <a:t>EXCEÇÕES: OPERAÇÕES COM COMBUSTÍVEIS E SERVIÇOS FINANCEIROS (PRATICABILIDADE)</a:t>
            </a:r>
            <a:endParaRPr dirty="0"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5616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561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5616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561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8200" y="10509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8200" y="25114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32" name="Google Shape;32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0" name="Google Shape;50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6" name="Google Shape;5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83" name="Google Shape;8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90" name="Google Shape;90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31844"/>
            <a:ext cx="12192000" cy="6620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 smtClean="0"/>
              <a:t>“Não Cumulatividade </a:t>
            </a:r>
            <a:r>
              <a:rPr lang="pt-BR" sz="3200" b="1" dirty="0"/>
              <a:t>P</a:t>
            </a:r>
            <a:r>
              <a:rPr lang="pt-BR" sz="3200" b="1" dirty="0" smtClean="0"/>
              <a:t>lena” (PLP 68/2024)</a:t>
            </a:r>
            <a:endParaRPr lang="pt-BR" sz="3200" b="1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851848" y="2211174"/>
            <a:ext cx="10515600" cy="4351338"/>
          </a:xfrm>
        </p:spPr>
        <p:txBody>
          <a:bodyPr/>
          <a:lstStyle/>
          <a:p>
            <a:pPr marL="114300" indent="0" algn="ctr">
              <a:buNone/>
            </a:pPr>
            <a:r>
              <a:rPr lang="pt-BR" sz="2600" i="1" dirty="0" smtClean="0"/>
              <a:t>Instrumento → Neutralidade (IVA) </a:t>
            </a:r>
            <a:endParaRPr lang="pt-BR" sz="2600" i="1" dirty="0"/>
          </a:p>
          <a:p>
            <a:pPr algn="just"/>
            <a:endParaRPr lang="pt-BR" sz="1000" dirty="0" smtClean="0"/>
          </a:p>
          <a:p>
            <a:pPr algn="just"/>
            <a:r>
              <a:rPr lang="pt-BR" sz="2400" b="1" dirty="0" smtClean="0"/>
              <a:t>Creditamento AMPLO</a:t>
            </a:r>
          </a:p>
          <a:p>
            <a:pPr lvl="1" algn="just"/>
            <a:r>
              <a:rPr lang="pt-BR" sz="2200" dirty="0" smtClean="0"/>
              <a:t>Exceções: bens e serviços para uso ou consumo pessoal</a:t>
            </a:r>
          </a:p>
          <a:p>
            <a:pPr algn="just"/>
            <a:endParaRPr lang="pt-BR" sz="2000" dirty="0"/>
          </a:p>
          <a:p>
            <a:pPr algn="just"/>
            <a:r>
              <a:rPr lang="pt-BR" sz="2400" dirty="0" smtClean="0"/>
              <a:t>Superação dos problemas verificados no </a:t>
            </a:r>
            <a:r>
              <a:rPr lang="pt-BR" sz="2400" u="sng" dirty="0" smtClean="0"/>
              <a:t>modelo atual</a:t>
            </a:r>
            <a:r>
              <a:rPr lang="pt-BR" sz="2400" dirty="0" smtClean="0"/>
              <a:t> (PIS/</a:t>
            </a:r>
            <a:r>
              <a:rPr lang="pt-BR" sz="2400" dirty="0" err="1" smtClean="0"/>
              <a:t>Cofins</a:t>
            </a:r>
            <a:r>
              <a:rPr lang="pt-BR" sz="2400" dirty="0" smtClean="0"/>
              <a:t> e ICMS)</a:t>
            </a:r>
            <a:endParaRPr lang="pt-BR" sz="2200" dirty="0" smtClean="0"/>
          </a:p>
          <a:p>
            <a:pPr lvl="1" algn="just"/>
            <a:r>
              <a:rPr lang="pt-BR" sz="2200" dirty="0" smtClean="0"/>
              <a:t>Restrições ao creditamento: maior fonte de litígios nos tributos sobre o </a:t>
            </a:r>
            <a:r>
              <a:rPr lang="pt-BR" sz="2200" dirty="0" smtClean="0"/>
              <a:t>consumo</a:t>
            </a:r>
          </a:p>
          <a:p>
            <a:pPr lvl="1" algn="just"/>
            <a:r>
              <a:rPr lang="pt-BR" sz="2200" dirty="0" smtClean="0"/>
              <a:t>Substituição tributária: distorções</a:t>
            </a:r>
            <a:r>
              <a:rPr lang="pt-BR" sz="1600" dirty="0" smtClean="0"/>
              <a:t> </a:t>
            </a:r>
            <a:endParaRPr lang="pt-BR" sz="1600" dirty="0"/>
          </a:p>
          <a:p>
            <a:pPr marL="114300" indent="0">
              <a:buNone/>
            </a:pPr>
            <a:endParaRPr lang="pt-BR" sz="2000" dirty="0"/>
          </a:p>
          <a:p>
            <a:r>
              <a:rPr lang="pt-BR" sz="2400" b="1" dirty="0" smtClean="0"/>
              <a:t>Contrapartida: crédito vinculado ao pagamento de CBS/IBS</a:t>
            </a:r>
            <a:r>
              <a:rPr lang="pt-BR" sz="2400" dirty="0" smtClean="0"/>
              <a:t>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728709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838200" y="9144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/>
              <a:t>Crédito vinculado ao pagamento: base jurídica (EC 132/2023)</a:t>
            </a:r>
            <a:endParaRPr lang="pt-BR" sz="3200" b="1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865496" y="2170231"/>
            <a:ext cx="10515600" cy="435133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200" dirty="0" smtClean="0"/>
              <a:t>Art</a:t>
            </a:r>
            <a:r>
              <a:rPr lang="pt-BR" sz="2200" dirty="0"/>
              <a:t>. </a:t>
            </a:r>
            <a:r>
              <a:rPr lang="pt-BR" sz="2200" dirty="0" smtClean="0"/>
              <a:t>156-A. </a:t>
            </a:r>
            <a:r>
              <a:rPr lang="pt-BR" sz="2200" dirty="0"/>
              <a:t>Lei complementar instituirá imposto sobre bens e serviços de competência compartilhada entre Estados, Distrito Federal e Municípios</a:t>
            </a:r>
            <a:r>
              <a:rPr lang="pt-BR" sz="2200" dirty="0" smtClean="0"/>
              <a:t>. [...] </a:t>
            </a:r>
            <a:endParaRPr lang="pt-BR" sz="2200" dirty="0"/>
          </a:p>
          <a:p>
            <a:pPr marL="114300" indent="0" algn="just">
              <a:buNone/>
            </a:pPr>
            <a:r>
              <a:rPr lang="pt-BR" sz="2200" dirty="0"/>
              <a:t>§ 5º Lei complementar disporá sobre</a:t>
            </a:r>
            <a:r>
              <a:rPr lang="pt-BR" sz="2200" dirty="0" smtClean="0"/>
              <a:t>:</a:t>
            </a:r>
          </a:p>
          <a:p>
            <a:pPr marL="114300" indent="0" algn="just">
              <a:buNone/>
            </a:pPr>
            <a:r>
              <a:rPr lang="pt-BR" sz="2600" dirty="0"/>
              <a:t>II - o regime de compensação, </a:t>
            </a:r>
            <a:r>
              <a:rPr lang="pt-BR" sz="2600" b="1" dirty="0"/>
              <a:t>podendo estabelecer hipóteses em que o aproveitamento do crédito ficará condicionado à verificação do efetivo recolhimento</a:t>
            </a:r>
            <a:r>
              <a:rPr lang="pt-BR" sz="2600" dirty="0"/>
              <a:t> do imposto incidente sobre a operação com bens materiais ou imateriais, inclusive direitos, ou com serviços, </a:t>
            </a:r>
            <a:r>
              <a:rPr lang="pt-BR" sz="2600" b="1" u="sng" dirty="0"/>
              <a:t>desde que</a:t>
            </a:r>
            <a:r>
              <a:rPr lang="pt-BR" sz="2600" dirty="0"/>
              <a:t>:</a:t>
            </a:r>
          </a:p>
          <a:p>
            <a:pPr marL="114300" indent="0" algn="just">
              <a:buNone/>
            </a:pPr>
            <a:r>
              <a:rPr lang="pt-BR" sz="2600" b="1" dirty="0"/>
              <a:t>a)</a:t>
            </a:r>
            <a:r>
              <a:rPr lang="pt-BR" sz="2600" dirty="0"/>
              <a:t> o adquirente possa efetuar o recolhimento do imposto incidente nas suas aquisições de bens ou serviços; </a:t>
            </a:r>
            <a:r>
              <a:rPr lang="pt-BR" sz="2600" b="1" u="sng" dirty="0"/>
              <a:t>ou</a:t>
            </a:r>
          </a:p>
          <a:p>
            <a:pPr marL="114300" indent="0" algn="just">
              <a:buNone/>
            </a:pPr>
            <a:r>
              <a:rPr lang="pt-BR" sz="2600" b="1" dirty="0"/>
              <a:t>b)</a:t>
            </a:r>
            <a:r>
              <a:rPr lang="pt-BR" sz="2600" dirty="0"/>
              <a:t> o recolhimento do imposto ocorra na liquidação financeira da operação;</a:t>
            </a:r>
          </a:p>
          <a:p>
            <a:pPr marL="114300" indent="0" algn="just">
              <a:buNone/>
            </a:pPr>
            <a:endParaRPr lang="pt-BR" dirty="0" smtClean="0"/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671696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838200" y="9144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/>
              <a:t>Crédito vinculado ao pagamento: vantagens</a:t>
            </a:r>
            <a:endParaRPr lang="pt-BR" sz="3200" b="1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865496" y="2170231"/>
            <a:ext cx="10515600" cy="4351338"/>
          </a:xfrm>
        </p:spPr>
        <p:txBody>
          <a:bodyPr>
            <a:normAutofit/>
          </a:bodyPr>
          <a:lstStyle/>
          <a:p>
            <a:pPr algn="just"/>
            <a:endParaRPr lang="pt-BR" sz="400" dirty="0" smtClean="0"/>
          </a:p>
          <a:p>
            <a:pPr algn="just"/>
            <a:r>
              <a:rPr lang="pt-BR" sz="2600" dirty="0" smtClean="0"/>
              <a:t>Modelo de incentivo </a:t>
            </a:r>
            <a:r>
              <a:rPr lang="pt-BR" sz="2600" dirty="0"/>
              <a:t>ao creditamento: </a:t>
            </a:r>
            <a:r>
              <a:rPr lang="pt-BR" sz="2600" u="sng" dirty="0"/>
              <a:t>redução de litígios</a:t>
            </a:r>
            <a:endParaRPr lang="pt-BR" sz="2600" u="sng" dirty="0" smtClean="0"/>
          </a:p>
          <a:p>
            <a:pPr algn="just"/>
            <a:endParaRPr lang="pt-BR" sz="2600" dirty="0"/>
          </a:p>
          <a:p>
            <a:pPr algn="just"/>
            <a:r>
              <a:rPr lang="pt-BR" sz="2600" dirty="0" smtClean="0"/>
              <a:t>Afasta a inadimplência e as fraudes com “</a:t>
            </a:r>
            <a:r>
              <a:rPr lang="pt-BR" sz="2600" dirty="0" err="1" smtClean="0"/>
              <a:t>noteiras</a:t>
            </a:r>
            <a:r>
              <a:rPr lang="pt-BR" sz="2600" dirty="0" smtClean="0"/>
              <a:t>”</a:t>
            </a:r>
          </a:p>
          <a:p>
            <a:pPr lvl="1" algn="just"/>
            <a:r>
              <a:rPr lang="pt-BR" b="1" dirty="0" smtClean="0"/>
              <a:t>Consequência: redução do hiato de conformidade (</a:t>
            </a:r>
            <a:r>
              <a:rPr lang="pt-BR" b="1" i="1" dirty="0" err="1" smtClean="0"/>
              <a:t>tax</a:t>
            </a:r>
            <a:r>
              <a:rPr lang="pt-BR" b="1" i="1" dirty="0" smtClean="0"/>
              <a:t> gap</a:t>
            </a:r>
            <a:r>
              <a:rPr lang="pt-BR" b="1" dirty="0" smtClean="0"/>
              <a:t>) e da carga tributária suportada pela sociedade</a:t>
            </a:r>
            <a:endParaRPr lang="pt-BR" b="1" dirty="0"/>
          </a:p>
          <a:p>
            <a:pPr marL="114300" indent="0" algn="just">
              <a:buNone/>
            </a:pPr>
            <a:endParaRPr lang="pt-BR" sz="2600" dirty="0" smtClean="0"/>
          </a:p>
          <a:p>
            <a:pPr marL="114300" indent="0" algn="ctr">
              <a:buNone/>
            </a:pPr>
            <a:r>
              <a:rPr lang="pt-BR" sz="2400" i="1" u="sng" dirty="0" smtClean="0"/>
              <a:t>Condição</a:t>
            </a:r>
            <a:r>
              <a:rPr lang="pt-BR" sz="2400" i="1" dirty="0" smtClean="0"/>
              <a:t> para assegurar </a:t>
            </a:r>
            <a:r>
              <a:rPr lang="pt-BR" sz="2400" i="1" dirty="0"/>
              <a:t>a </a:t>
            </a:r>
            <a:r>
              <a:rPr lang="pt-BR" sz="2400" i="1" dirty="0" smtClean="0"/>
              <a:t>não cumulatividade plena concebida no PLP 68/2024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38843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838200" y="9144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/>
              <a:t>Crédito vinculado ao pagamento: desvantagens?</a:t>
            </a:r>
            <a:endParaRPr lang="pt-BR" sz="3200" b="1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865496" y="2170231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sz="2600" dirty="0" smtClean="0"/>
              <a:t>“Impacto no fluxo de caixa das empresas”</a:t>
            </a:r>
          </a:p>
          <a:p>
            <a:pPr lvl="1" algn="just"/>
            <a:r>
              <a:rPr lang="pt-BR" dirty="0" smtClean="0"/>
              <a:t>Aquisições pagas em parcelas com vendas à vista</a:t>
            </a:r>
          </a:p>
          <a:p>
            <a:pPr lvl="1" algn="just"/>
            <a:r>
              <a:rPr lang="pt-BR" dirty="0" smtClean="0"/>
              <a:t>Soluções: </a:t>
            </a:r>
          </a:p>
          <a:p>
            <a:pPr lvl="2" algn="just"/>
            <a:r>
              <a:rPr lang="pt-BR" sz="2200" dirty="0" smtClean="0"/>
              <a:t>Dedução dos débitos de IBS/CBS já pagos no processamento da transação de pagamento ou devolução pelo Comitê Gestor do IBS/RFB em até </a:t>
            </a:r>
            <a:r>
              <a:rPr lang="pt-BR" sz="2200" u="sng" dirty="0" smtClean="0"/>
              <a:t>3 dias úteis</a:t>
            </a:r>
            <a:r>
              <a:rPr lang="pt-BR" sz="2200" dirty="0" smtClean="0"/>
              <a:t> (art. 52, §§ 3º e 4º, do Substitutivo ao PLP 68/2024)</a:t>
            </a:r>
          </a:p>
          <a:p>
            <a:pPr lvl="2" algn="just"/>
            <a:r>
              <a:rPr lang="pt-BR" sz="2200" dirty="0" smtClean="0"/>
              <a:t>Procedimento simplificado de </a:t>
            </a:r>
            <a:r>
              <a:rPr lang="pt-BR" sz="2200" i="1" dirty="0" err="1" smtClean="0"/>
              <a:t>split</a:t>
            </a:r>
            <a:r>
              <a:rPr lang="pt-BR" sz="2200" i="1" dirty="0" smtClean="0"/>
              <a:t> </a:t>
            </a:r>
            <a:r>
              <a:rPr lang="pt-BR" sz="2200" i="1" dirty="0" err="1" smtClean="0"/>
              <a:t>payment</a:t>
            </a:r>
            <a:r>
              <a:rPr lang="pt-BR" sz="2200" dirty="0" smtClean="0"/>
              <a:t> (art. 53)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600" dirty="0" smtClean="0"/>
              <a:t>“Problemas no sistema de </a:t>
            </a:r>
            <a:r>
              <a:rPr lang="pt-BR" sz="2600" i="1" dirty="0" err="1" smtClean="0"/>
              <a:t>split</a:t>
            </a:r>
            <a:r>
              <a:rPr lang="pt-BR" sz="2600" i="1" dirty="0" smtClean="0"/>
              <a:t> </a:t>
            </a:r>
            <a:r>
              <a:rPr lang="pt-BR" sz="2600" i="1" dirty="0" err="1" smtClean="0"/>
              <a:t>payment</a:t>
            </a:r>
            <a:r>
              <a:rPr lang="pt-BR" sz="2600" i="1" dirty="0" smtClean="0"/>
              <a:t>”</a:t>
            </a:r>
            <a:endParaRPr lang="pt-BR" sz="2600" dirty="0" smtClean="0"/>
          </a:p>
          <a:p>
            <a:pPr lvl="1" algn="just"/>
            <a:r>
              <a:rPr lang="pt-BR" sz="2200" dirty="0" smtClean="0"/>
              <a:t>Soluções: orçamento específico, implementação gradual e adoção facultativa nas hipóteses previstas em ato conjunto do CG-IBS e da RFB (art. 55)</a:t>
            </a:r>
            <a:r>
              <a:rPr lang="pt-BR" dirty="0" smtClean="0"/>
              <a:t> </a:t>
            </a:r>
            <a:r>
              <a:rPr lang="pt-BR" sz="2200" dirty="0" smtClean="0"/>
              <a:t> </a:t>
            </a:r>
            <a:endParaRPr lang="pt-BR" sz="2200" dirty="0"/>
          </a:p>
          <a:p>
            <a:pPr marL="114300" indent="0" algn="just">
              <a:buNone/>
            </a:pPr>
            <a:endParaRPr lang="pt-BR" sz="2600" dirty="0" smtClean="0"/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3829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364</Words>
  <Application>Microsoft Office PowerPoint</Application>
  <PresentationFormat>Personalizar</PresentationFormat>
  <Paragraphs>39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“Não Cumulatividade Plena” (PLP 68/2024)</vt:lpstr>
      <vt:lpstr>Crédito vinculado ao pagamento: base jurídica (EC 132/2023)</vt:lpstr>
      <vt:lpstr>Crédito vinculado ao pagamento: vantagens</vt:lpstr>
      <vt:lpstr>Crédito vinculado ao pagamento: desvantagens?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PGFN</dc:creator>
  <cp:lastModifiedBy>pgfn</cp:lastModifiedBy>
  <cp:revision>29</cp:revision>
  <dcterms:created xsi:type="dcterms:W3CDTF">2014-10-22T19:26:23Z</dcterms:created>
  <dcterms:modified xsi:type="dcterms:W3CDTF">2024-08-20T14:15:21Z</dcterms:modified>
</cp:coreProperties>
</file>