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2" r:id="rId2"/>
    <p:sldId id="688" r:id="rId3"/>
    <p:sldId id="1035" r:id="rId4"/>
    <p:sldId id="1075" r:id="rId5"/>
    <p:sldId id="1076" r:id="rId6"/>
    <p:sldId id="691" r:id="rId7"/>
    <p:sldId id="692" r:id="rId8"/>
    <p:sldId id="1164" r:id="rId9"/>
    <p:sldId id="259" r:id="rId10"/>
    <p:sldId id="1163" r:id="rId11"/>
    <p:sldId id="1135" r:id="rId12"/>
    <p:sldId id="1137" r:id="rId13"/>
    <p:sldId id="1138" r:id="rId14"/>
    <p:sldId id="1081" r:id="rId15"/>
    <p:sldId id="1082" r:id="rId16"/>
    <p:sldId id="1165" r:id="rId17"/>
    <p:sldId id="1095" r:id="rId18"/>
    <p:sldId id="1166" r:id="rId19"/>
    <p:sldId id="1096" r:id="rId20"/>
    <p:sldId id="1167" r:id="rId21"/>
    <p:sldId id="1083" r:id="rId22"/>
    <p:sldId id="1084" r:id="rId23"/>
    <p:sldId id="1085" r:id="rId24"/>
    <p:sldId id="1168" r:id="rId25"/>
    <p:sldId id="1086" r:id="rId26"/>
    <p:sldId id="1169" r:id="rId27"/>
    <p:sldId id="1088" r:id="rId28"/>
    <p:sldId id="1171" r:id="rId29"/>
    <p:sldId id="1172" r:id="rId30"/>
    <p:sldId id="1173" r:id="rId31"/>
    <p:sldId id="1170" r:id="rId32"/>
    <p:sldId id="690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7" autoAdjust="0"/>
    <p:restoredTop sz="88715" autoAdjust="0"/>
  </p:normalViewPr>
  <p:slideViewPr>
    <p:cSldViewPr snapToGrid="0">
      <p:cViewPr varScale="1">
        <p:scale>
          <a:sx n="53" d="100"/>
          <a:sy n="53" d="100"/>
        </p:scale>
        <p:origin x="84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18912-11B9-429A-A420-982FC89029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8A304AE-72B5-4D13-83EB-8F93EE4EDAB1}">
      <dgm:prSet phldrT="[Texto]" custT="1"/>
      <dgm:spPr>
        <a:xfrm>
          <a:off x="0" y="10734"/>
          <a:ext cx="2521825" cy="879840"/>
        </a:xfrm>
        <a:prstGeom prst="roundRect">
          <a:avLst/>
        </a:prstGeom>
        <a:solidFill>
          <a:srgbClr val="7D9CD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GB" sz="20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Determinação</a:t>
          </a:r>
          <a:r>
            <a:rPr lang="en-GB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genética</a:t>
          </a:r>
          <a:r>
            <a:rPr lang="en-GB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endParaRPr lang="pt-BR" sz="20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3D0FB8C0-0610-4113-A2CB-779B1EFF5F95}" type="parTrans" cxnId="{E6479F3F-451E-4A5F-96BC-025429414A51}">
      <dgm:prSet/>
      <dgm:spPr/>
      <dgm:t>
        <a:bodyPr/>
        <a:lstStyle/>
        <a:p>
          <a:pPr algn="ctr"/>
          <a:endParaRPr lang="pt-BR" sz="1600"/>
        </a:p>
      </dgm:t>
    </dgm:pt>
    <dgm:pt modelId="{0D1E6009-AC97-4F0C-B012-36B2E99295F6}" type="sibTrans" cxnId="{E6479F3F-451E-4A5F-96BC-025429414A51}">
      <dgm:prSet/>
      <dgm:spPr/>
      <dgm:t>
        <a:bodyPr/>
        <a:lstStyle/>
        <a:p>
          <a:pPr algn="ctr"/>
          <a:endParaRPr lang="pt-BR" sz="1600"/>
        </a:p>
      </dgm:t>
    </dgm:pt>
    <dgm:pt modelId="{ADC158A1-D802-4939-9402-9F7559463A05}">
      <dgm:prSet phldrT="[Texto]" custT="1"/>
      <dgm:spPr>
        <a:xfrm>
          <a:off x="0" y="1025934"/>
          <a:ext cx="2521825" cy="879840"/>
        </a:xfrm>
        <a:prstGeom prst="roundRect">
          <a:avLst/>
        </a:prstGeom>
        <a:solidFill>
          <a:srgbClr val="7D9CD0">
            <a:hueOff val="1222377"/>
            <a:satOff val="-7161"/>
            <a:lumOff val="-437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GB" sz="20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Herança</a:t>
          </a:r>
          <a:r>
            <a:rPr lang="en-GB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autossômica</a:t>
          </a:r>
          <a:r>
            <a:rPr lang="en-GB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recessiva</a:t>
          </a:r>
          <a:endParaRPr lang="pt-BR" sz="20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BF792522-9A07-4FDA-848C-696BF8615F37}" type="parTrans" cxnId="{C7B6AE93-90F6-43D9-81B6-F7F14D8249A5}">
      <dgm:prSet/>
      <dgm:spPr/>
      <dgm:t>
        <a:bodyPr/>
        <a:lstStyle/>
        <a:p>
          <a:pPr algn="ctr"/>
          <a:endParaRPr lang="pt-BR" sz="1600"/>
        </a:p>
      </dgm:t>
    </dgm:pt>
    <dgm:pt modelId="{4E2AB7D5-426D-458F-9148-46FD7DC97CC8}" type="sibTrans" cxnId="{C7B6AE93-90F6-43D9-81B6-F7F14D8249A5}">
      <dgm:prSet/>
      <dgm:spPr/>
      <dgm:t>
        <a:bodyPr/>
        <a:lstStyle/>
        <a:p>
          <a:pPr algn="ctr"/>
          <a:endParaRPr lang="pt-BR" sz="1600"/>
        </a:p>
      </dgm:t>
    </dgm:pt>
    <dgm:pt modelId="{4896F3E0-A23C-4882-B75C-B6F0BF190F59}">
      <dgm:prSet phldrT="[Texto]" custT="1"/>
      <dgm:spPr>
        <a:xfrm>
          <a:off x="0" y="2041134"/>
          <a:ext cx="2521825" cy="879840"/>
        </a:xfrm>
        <a:prstGeom prst="roundRect">
          <a:avLst/>
        </a:prstGeom>
        <a:solidFill>
          <a:srgbClr val="7D9CD0">
            <a:hueOff val="2444753"/>
            <a:satOff val="-14322"/>
            <a:lumOff val="-875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GB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500 </a:t>
          </a:r>
          <a:r>
            <a:rPr lang="en-GB" sz="20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tipos</a:t>
          </a:r>
          <a:r>
            <a:rPr lang="en-GB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 de </a:t>
          </a:r>
          <a:r>
            <a:rPr lang="en-GB" sz="20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doenças</a:t>
          </a:r>
          <a:r>
            <a:rPr lang="en-GB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descritas</a:t>
          </a:r>
          <a:r>
            <a:rPr lang="en-GB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endParaRPr lang="pt-BR" sz="20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CE7CF434-9565-4CA3-96A2-EE6F82387EF0}" type="parTrans" cxnId="{7533DDFB-D168-44C4-A22B-D85670E03329}">
      <dgm:prSet/>
      <dgm:spPr/>
      <dgm:t>
        <a:bodyPr/>
        <a:lstStyle/>
        <a:p>
          <a:pPr algn="ctr"/>
          <a:endParaRPr lang="pt-BR" sz="1600"/>
        </a:p>
      </dgm:t>
    </dgm:pt>
    <dgm:pt modelId="{CF7599BA-46C2-49DD-9EEF-4E4480B92146}" type="sibTrans" cxnId="{7533DDFB-D168-44C4-A22B-D85670E03329}">
      <dgm:prSet/>
      <dgm:spPr/>
      <dgm:t>
        <a:bodyPr/>
        <a:lstStyle/>
        <a:p>
          <a:pPr algn="ctr"/>
          <a:endParaRPr lang="pt-BR" sz="1600"/>
        </a:p>
      </dgm:t>
    </dgm:pt>
    <dgm:pt modelId="{FF416B37-A6FB-43F0-A0DB-BE59DE6A39B2}">
      <dgm:prSet phldrT="[Texto]" custT="1"/>
      <dgm:spPr>
        <a:xfrm>
          <a:off x="0" y="3056334"/>
          <a:ext cx="2521825" cy="879840"/>
        </a:xfrm>
        <a:prstGeom prst="roundRect">
          <a:avLst/>
        </a:prstGeom>
        <a:solidFill>
          <a:srgbClr val="7D9CD0">
            <a:hueOff val="3667130"/>
            <a:satOff val="-21483"/>
            <a:lumOff val="-1313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GB" sz="20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Incidência</a:t>
          </a:r>
          <a:r>
            <a:rPr lang="en-GB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dirty="0">
              <a:solidFill>
                <a:srgbClr val="FFFFFF"/>
              </a:solidFill>
              <a:latin typeface="Calibri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en-GB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 1:2500 </a:t>
          </a:r>
          <a:r>
            <a:rPr lang="en-GB" sz="20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nascidos</a:t>
          </a:r>
          <a:r>
            <a:rPr lang="en-GB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vivos</a:t>
          </a:r>
          <a:r>
            <a:rPr lang="en-GB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endParaRPr lang="pt-BR" sz="20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8F387017-3C08-476B-891D-5340BCCD2CC0}" type="parTrans" cxnId="{C438304D-EBA0-44D0-B542-5027E480EE4B}">
      <dgm:prSet/>
      <dgm:spPr/>
      <dgm:t>
        <a:bodyPr/>
        <a:lstStyle/>
        <a:p>
          <a:pPr algn="ctr"/>
          <a:endParaRPr lang="pt-BR" sz="1600"/>
        </a:p>
      </dgm:t>
    </dgm:pt>
    <dgm:pt modelId="{55027E49-F3B9-45D6-A578-9AC54CEA2011}" type="sibTrans" cxnId="{C438304D-EBA0-44D0-B542-5027E480EE4B}">
      <dgm:prSet/>
      <dgm:spPr/>
      <dgm:t>
        <a:bodyPr/>
        <a:lstStyle/>
        <a:p>
          <a:pPr algn="ctr"/>
          <a:endParaRPr lang="pt-BR" sz="1600"/>
        </a:p>
      </dgm:t>
    </dgm:pt>
    <dgm:pt modelId="{C46993BD-AF7C-499C-A413-3BCAC7A06EC8}" type="pres">
      <dgm:prSet presAssocID="{6F218912-11B9-429A-A420-982FC89029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EEFC48-D697-4B19-84F6-38F1F617CF72}" type="pres">
      <dgm:prSet presAssocID="{28A304AE-72B5-4D13-83EB-8F93EE4EDAB1}" presName="parentText" presStyleLbl="node1" presStyleIdx="0" presStyleCnt="4" custLinFactNeighborX="6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EBB805-DE05-4B67-8D16-3DE61240630F}" type="pres">
      <dgm:prSet presAssocID="{0D1E6009-AC97-4F0C-B012-36B2E99295F6}" presName="spacer" presStyleCnt="0"/>
      <dgm:spPr/>
    </dgm:pt>
    <dgm:pt modelId="{FC7CCDB4-5B77-4CF9-9B55-E73AE0523999}" type="pres">
      <dgm:prSet presAssocID="{ADC158A1-D802-4939-9402-9F7559463A0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C0C312-2EFB-4AF7-AEA2-F415C40B6FA3}" type="pres">
      <dgm:prSet presAssocID="{4E2AB7D5-426D-458F-9148-46FD7DC97CC8}" presName="spacer" presStyleCnt="0"/>
      <dgm:spPr/>
    </dgm:pt>
    <dgm:pt modelId="{2D21FCF1-C7BE-4F22-B07B-010789B918D1}" type="pres">
      <dgm:prSet presAssocID="{4896F3E0-A23C-4882-B75C-B6F0BF190F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EA4B44-BD56-4326-A92D-6BCD8B2DA6EA}" type="pres">
      <dgm:prSet presAssocID="{CF7599BA-46C2-49DD-9EEF-4E4480B92146}" presName="spacer" presStyleCnt="0"/>
      <dgm:spPr/>
    </dgm:pt>
    <dgm:pt modelId="{927757EF-F661-4914-881E-94E055101625}" type="pres">
      <dgm:prSet presAssocID="{FF416B37-A6FB-43F0-A0DB-BE59DE6A39B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33DDFB-D168-44C4-A22B-D85670E03329}" srcId="{6F218912-11B9-429A-A420-982FC89029D8}" destId="{4896F3E0-A23C-4882-B75C-B6F0BF190F59}" srcOrd="2" destOrd="0" parTransId="{CE7CF434-9565-4CA3-96A2-EE6F82387EF0}" sibTransId="{CF7599BA-46C2-49DD-9EEF-4E4480B92146}"/>
    <dgm:cxn modelId="{C7B6AE93-90F6-43D9-81B6-F7F14D8249A5}" srcId="{6F218912-11B9-429A-A420-982FC89029D8}" destId="{ADC158A1-D802-4939-9402-9F7559463A05}" srcOrd="1" destOrd="0" parTransId="{BF792522-9A07-4FDA-848C-696BF8615F37}" sibTransId="{4E2AB7D5-426D-458F-9148-46FD7DC97CC8}"/>
    <dgm:cxn modelId="{B03DDB75-DCE4-4E2E-8BE3-3F8161FB4360}" type="presOf" srcId="{28A304AE-72B5-4D13-83EB-8F93EE4EDAB1}" destId="{52EEFC48-D697-4B19-84F6-38F1F617CF72}" srcOrd="0" destOrd="0" presId="urn:microsoft.com/office/officeart/2005/8/layout/vList2"/>
    <dgm:cxn modelId="{48D74354-2383-4B03-A31D-52DFA233CDB4}" type="presOf" srcId="{6F218912-11B9-429A-A420-982FC89029D8}" destId="{C46993BD-AF7C-499C-A413-3BCAC7A06EC8}" srcOrd="0" destOrd="0" presId="urn:microsoft.com/office/officeart/2005/8/layout/vList2"/>
    <dgm:cxn modelId="{7F9FB724-D830-4EDF-B759-AEB5EF935CC9}" type="presOf" srcId="{ADC158A1-D802-4939-9402-9F7559463A05}" destId="{FC7CCDB4-5B77-4CF9-9B55-E73AE0523999}" srcOrd="0" destOrd="0" presId="urn:microsoft.com/office/officeart/2005/8/layout/vList2"/>
    <dgm:cxn modelId="{E6479F3F-451E-4A5F-96BC-025429414A51}" srcId="{6F218912-11B9-429A-A420-982FC89029D8}" destId="{28A304AE-72B5-4D13-83EB-8F93EE4EDAB1}" srcOrd="0" destOrd="0" parTransId="{3D0FB8C0-0610-4113-A2CB-779B1EFF5F95}" sibTransId="{0D1E6009-AC97-4F0C-B012-36B2E99295F6}"/>
    <dgm:cxn modelId="{F38B8472-3E9B-4AFC-BFD4-A629702170A7}" type="presOf" srcId="{FF416B37-A6FB-43F0-A0DB-BE59DE6A39B2}" destId="{927757EF-F661-4914-881E-94E055101625}" srcOrd="0" destOrd="0" presId="urn:microsoft.com/office/officeart/2005/8/layout/vList2"/>
    <dgm:cxn modelId="{1F2E73BB-9534-480E-8964-34CD6344EC93}" type="presOf" srcId="{4896F3E0-A23C-4882-B75C-B6F0BF190F59}" destId="{2D21FCF1-C7BE-4F22-B07B-010789B918D1}" srcOrd="0" destOrd="0" presId="urn:microsoft.com/office/officeart/2005/8/layout/vList2"/>
    <dgm:cxn modelId="{C438304D-EBA0-44D0-B542-5027E480EE4B}" srcId="{6F218912-11B9-429A-A420-982FC89029D8}" destId="{FF416B37-A6FB-43F0-A0DB-BE59DE6A39B2}" srcOrd="3" destOrd="0" parTransId="{8F387017-3C08-476B-891D-5340BCCD2CC0}" sibTransId="{55027E49-F3B9-45D6-A578-9AC54CEA2011}"/>
    <dgm:cxn modelId="{E4E90D96-4E97-4932-9FB9-5713B76585AD}" type="presParOf" srcId="{C46993BD-AF7C-499C-A413-3BCAC7A06EC8}" destId="{52EEFC48-D697-4B19-84F6-38F1F617CF72}" srcOrd="0" destOrd="0" presId="urn:microsoft.com/office/officeart/2005/8/layout/vList2"/>
    <dgm:cxn modelId="{3981FD4F-AB72-494B-86EB-4E880546674A}" type="presParOf" srcId="{C46993BD-AF7C-499C-A413-3BCAC7A06EC8}" destId="{1BEBB805-DE05-4B67-8D16-3DE61240630F}" srcOrd="1" destOrd="0" presId="urn:microsoft.com/office/officeart/2005/8/layout/vList2"/>
    <dgm:cxn modelId="{06766389-A4CB-43F0-A247-F8557A348722}" type="presParOf" srcId="{C46993BD-AF7C-499C-A413-3BCAC7A06EC8}" destId="{FC7CCDB4-5B77-4CF9-9B55-E73AE0523999}" srcOrd="2" destOrd="0" presId="urn:microsoft.com/office/officeart/2005/8/layout/vList2"/>
    <dgm:cxn modelId="{4DA7FF17-3D89-4C7B-A1D3-7727CF98621A}" type="presParOf" srcId="{C46993BD-AF7C-499C-A413-3BCAC7A06EC8}" destId="{3AC0C312-2EFB-4AF7-AEA2-F415C40B6FA3}" srcOrd="3" destOrd="0" presId="urn:microsoft.com/office/officeart/2005/8/layout/vList2"/>
    <dgm:cxn modelId="{3C021EA3-0EB8-4483-A7DF-16A6DA40F6A3}" type="presParOf" srcId="{C46993BD-AF7C-499C-A413-3BCAC7A06EC8}" destId="{2D21FCF1-C7BE-4F22-B07B-010789B918D1}" srcOrd="4" destOrd="0" presId="urn:microsoft.com/office/officeart/2005/8/layout/vList2"/>
    <dgm:cxn modelId="{C51A482D-6F60-4EC3-9DFE-A811D0B7B508}" type="presParOf" srcId="{C46993BD-AF7C-499C-A413-3BCAC7A06EC8}" destId="{20EA4B44-BD56-4326-A92D-6BCD8B2DA6EA}" srcOrd="5" destOrd="0" presId="urn:microsoft.com/office/officeart/2005/8/layout/vList2"/>
    <dgm:cxn modelId="{7F56F181-0BE6-4F43-92C7-1D61AE2E9AF4}" type="presParOf" srcId="{C46993BD-AF7C-499C-A413-3BCAC7A06EC8}" destId="{927757EF-F661-4914-881E-94E0551016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A66E6-48DB-40BC-B81D-4D1D4FDBA2A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</dgm:pt>
    <dgm:pt modelId="{FBCA88AA-3F95-42EF-95F7-90FA663F9F70}">
      <dgm:prSet phldrT="[Texto]" custT="1"/>
      <dgm:spPr>
        <a:xfrm>
          <a:off x="769200" y="449"/>
          <a:ext cx="2421891" cy="1453135"/>
        </a:xfrm>
        <a:prstGeom prst="rect">
          <a:avLst/>
        </a:prstGeom>
        <a:solidFill>
          <a:srgbClr val="8E66A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600" dirty="0">
              <a:solidFill>
                <a:srgbClr val="FFFFFF"/>
              </a:solidFill>
              <a:latin typeface="Calibri"/>
              <a:ea typeface="+mn-ea"/>
              <a:cs typeface="+mn-cs"/>
            </a:rPr>
            <a:t>Recusa alimentar</a:t>
          </a:r>
        </a:p>
        <a:p>
          <a:pPr>
            <a:buNone/>
          </a:pPr>
          <a:r>
            <a:rPr lang="pt-BR" sz="1600" dirty="0">
              <a:solidFill>
                <a:srgbClr val="FFFFFF"/>
              </a:solidFill>
              <a:latin typeface="Calibri"/>
              <a:ea typeface="+mn-ea"/>
              <a:cs typeface="+mn-cs"/>
            </a:rPr>
            <a:t>Vômitos</a:t>
          </a:r>
        </a:p>
        <a:p>
          <a:pPr>
            <a:buNone/>
          </a:pPr>
          <a:r>
            <a:rPr lang="pt-BR" sz="1600" dirty="0">
              <a:solidFill>
                <a:srgbClr val="FFFFFF"/>
              </a:solidFill>
              <a:latin typeface="Calibri"/>
              <a:ea typeface="+mn-ea"/>
              <a:cs typeface="+mn-cs"/>
            </a:rPr>
            <a:t> Intolerância alimentar</a:t>
          </a:r>
        </a:p>
        <a:p>
          <a:pPr>
            <a:buNone/>
          </a:pPr>
          <a:r>
            <a:rPr lang="pt-BR" sz="1600" dirty="0">
              <a:solidFill>
                <a:srgbClr val="FFFFFF"/>
              </a:solidFill>
              <a:latin typeface="Calibri"/>
              <a:ea typeface="+mn-ea"/>
              <a:cs typeface="+mn-cs"/>
            </a:rPr>
            <a:t>Desidratação</a:t>
          </a:r>
        </a:p>
        <a:p>
          <a:pPr>
            <a:buNone/>
          </a:pPr>
          <a:r>
            <a:rPr lang="pt-BR" sz="1600" dirty="0">
              <a:solidFill>
                <a:srgbClr val="FFFFFF"/>
              </a:solidFill>
              <a:latin typeface="Calibri"/>
              <a:ea typeface="+mn-ea"/>
              <a:cs typeface="+mn-cs"/>
            </a:rPr>
            <a:t> Dificuldade de crescimento</a:t>
          </a:r>
        </a:p>
      </dgm:t>
    </dgm:pt>
    <dgm:pt modelId="{8E2FAACC-8E5B-4E2C-BDFB-6BB75A339E97}" type="parTrans" cxnId="{EA478B84-13F0-448F-8507-5B984F14DE87}">
      <dgm:prSet/>
      <dgm:spPr/>
      <dgm:t>
        <a:bodyPr/>
        <a:lstStyle/>
        <a:p>
          <a:endParaRPr lang="pt-BR" sz="2000"/>
        </a:p>
      </dgm:t>
    </dgm:pt>
    <dgm:pt modelId="{1F4BD400-7FC7-4667-AB2B-8E7BCAEC317E}" type="sibTrans" cxnId="{EA478B84-13F0-448F-8507-5B984F14DE87}">
      <dgm:prSet/>
      <dgm:spPr/>
      <dgm:t>
        <a:bodyPr/>
        <a:lstStyle/>
        <a:p>
          <a:endParaRPr lang="pt-BR" sz="2000"/>
        </a:p>
      </dgm:t>
    </dgm:pt>
    <dgm:pt modelId="{E59044BA-0E76-40ED-8FFD-90ACAF67F56F}">
      <dgm:prSet phldrT="[Texto]" custT="1"/>
      <dgm:spPr>
        <a:xfrm>
          <a:off x="6097362" y="449"/>
          <a:ext cx="2421891" cy="1453135"/>
        </a:xfrm>
        <a:prstGeom prst="rect">
          <a:avLst/>
        </a:prstGeom>
        <a:solidFill>
          <a:srgbClr val="8E66A4">
            <a:hueOff val="-1161288"/>
            <a:satOff val="8417"/>
            <a:lumOff val="100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800" dirty="0">
              <a:solidFill>
                <a:srgbClr val="FFFFFF"/>
              </a:solidFill>
              <a:latin typeface="Calibri"/>
              <a:ea typeface="+mn-ea"/>
              <a:cs typeface="+mn-cs"/>
            </a:rPr>
            <a:t>Acidose metabólica/ Alcalose respiratória</a:t>
          </a:r>
        </a:p>
      </dgm:t>
    </dgm:pt>
    <dgm:pt modelId="{2A81F612-F11A-4747-A64C-2319FBC3BED4}" type="parTrans" cxnId="{8035D091-5A1B-444D-97D4-B3CE41E63867}">
      <dgm:prSet/>
      <dgm:spPr/>
      <dgm:t>
        <a:bodyPr/>
        <a:lstStyle/>
        <a:p>
          <a:endParaRPr lang="pt-BR" sz="2000"/>
        </a:p>
      </dgm:t>
    </dgm:pt>
    <dgm:pt modelId="{36329C52-9F96-44D7-8CF6-60ED51F7A610}" type="sibTrans" cxnId="{8035D091-5A1B-444D-97D4-B3CE41E63867}">
      <dgm:prSet/>
      <dgm:spPr/>
      <dgm:t>
        <a:bodyPr/>
        <a:lstStyle/>
        <a:p>
          <a:endParaRPr lang="pt-BR" sz="2000"/>
        </a:p>
      </dgm:t>
    </dgm:pt>
    <dgm:pt modelId="{DB6F6087-BF25-4C71-9D1E-CAA1FD0CBA45}">
      <dgm:prSet phldrT="[Texto]" custT="1"/>
      <dgm:spPr>
        <a:xfrm>
          <a:off x="3433281" y="449"/>
          <a:ext cx="2421891" cy="1453135"/>
        </a:xfrm>
        <a:prstGeom prst="rect">
          <a:avLst/>
        </a:prstGeom>
        <a:solidFill>
          <a:srgbClr val="8E66A4">
            <a:hueOff val="-580644"/>
            <a:satOff val="4208"/>
            <a:lumOff val="50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800" dirty="0">
              <a:solidFill>
                <a:srgbClr val="FFFFFF"/>
              </a:solidFill>
              <a:latin typeface="Calibri"/>
              <a:ea typeface="+mn-ea"/>
              <a:cs typeface="+mn-cs"/>
            </a:rPr>
            <a:t>Letargia</a:t>
          </a:r>
        </a:p>
        <a:p>
          <a:pPr>
            <a:buNone/>
          </a:pPr>
          <a:r>
            <a:rPr lang="pt-BR" sz="1800" dirty="0">
              <a:solidFill>
                <a:srgbClr val="FFFFFF"/>
              </a:solidFill>
              <a:latin typeface="Calibri"/>
              <a:ea typeface="+mn-ea"/>
              <a:cs typeface="+mn-cs"/>
            </a:rPr>
            <a:t>Alteração do nível de consciência</a:t>
          </a:r>
        </a:p>
      </dgm:t>
    </dgm:pt>
    <dgm:pt modelId="{BB2168EF-2181-4C29-B6D5-C6102066A735}" type="parTrans" cxnId="{E50E3E27-7A45-461A-8B78-93FACE7EAEDD}">
      <dgm:prSet/>
      <dgm:spPr/>
      <dgm:t>
        <a:bodyPr/>
        <a:lstStyle/>
        <a:p>
          <a:endParaRPr lang="pt-BR" sz="2000"/>
        </a:p>
      </dgm:t>
    </dgm:pt>
    <dgm:pt modelId="{74A44174-CD32-4A03-8258-351AA268C554}" type="sibTrans" cxnId="{E50E3E27-7A45-461A-8B78-93FACE7EAEDD}">
      <dgm:prSet/>
      <dgm:spPr/>
      <dgm:t>
        <a:bodyPr/>
        <a:lstStyle/>
        <a:p>
          <a:endParaRPr lang="pt-BR" sz="2000"/>
        </a:p>
      </dgm:t>
    </dgm:pt>
    <dgm:pt modelId="{4F70EF9E-5DCA-4550-A449-988003D12AB6}">
      <dgm:prSet phldrT="[Texto]" custT="1"/>
      <dgm:spPr>
        <a:xfrm>
          <a:off x="769200" y="1695773"/>
          <a:ext cx="2421891" cy="1453135"/>
        </a:xfrm>
        <a:prstGeom prst="rect">
          <a:avLst/>
        </a:prstGeom>
        <a:solidFill>
          <a:srgbClr val="8E66A4">
            <a:hueOff val="-1741932"/>
            <a:satOff val="12625"/>
            <a:lumOff val="151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20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Hipo</a:t>
          </a:r>
          <a:r>
            <a:rPr lang="pt-BR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/ hiperglicemia</a:t>
          </a:r>
        </a:p>
      </dgm:t>
    </dgm:pt>
    <dgm:pt modelId="{243BD5E5-7562-4DDE-9EBE-2616C381114B}" type="parTrans" cxnId="{FCAD0696-8909-4C08-9F44-4556B7C3F017}">
      <dgm:prSet/>
      <dgm:spPr/>
      <dgm:t>
        <a:bodyPr/>
        <a:lstStyle/>
        <a:p>
          <a:endParaRPr lang="pt-BR" sz="2000"/>
        </a:p>
      </dgm:t>
    </dgm:pt>
    <dgm:pt modelId="{0B4A0ABA-6F74-48D9-A8FB-C1380C700569}" type="sibTrans" cxnId="{FCAD0696-8909-4C08-9F44-4556B7C3F017}">
      <dgm:prSet/>
      <dgm:spPr/>
      <dgm:t>
        <a:bodyPr/>
        <a:lstStyle/>
        <a:p>
          <a:endParaRPr lang="pt-BR" sz="2000"/>
        </a:p>
      </dgm:t>
    </dgm:pt>
    <dgm:pt modelId="{D937BF3E-D21A-4AD4-804F-7814AD5AB958}">
      <dgm:prSet phldrT="[Texto]" custT="1"/>
      <dgm:spPr>
        <a:xfrm>
          <a:off x="3433281" y="1695773"/>
          <a:ext cx="2421891" cy="1453135"/>
        </a:xfrm>
        <a:prstGeom prst="rect">
          <a:avLst/>
        </a:prstGeom>
        <a:solidFill>
          <a:srgbClr val="8E66A4">
            <a:hueOff val="-2322576"/>
            <a:satOff val="16833"/>
            <a:lumOff val="201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800" dirty="0">
              <a:solidFill>
                <a:srgbClr val="FFFFFF"/>
              </a:solidFill>
              <a:latin typeface="Calibri"/>
              <a:ea typeface="+mn-ea"/>
              <a:cs typeface="+mn-cs"/>
            </a:rPr>
            <a:t>Hepatomegalia/ icterícia/ </a:t>
          </a:r>
          <a:r>
            <a:rPr lang="pt-BR" sz="18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Insuficência</a:t>
          </a:r>
          <a:r>
            <a:rPr lang="pt-BR" sz="1800" dirty="0">
              <a:solidFill>
                <a:srgbClr val="FFFFFF"/>
              </a:solidFill>
              <a:latin typeface="Calibri"/>
              <a:ea typeface="+mn-ea"/>
              <a:cs typeface="+mn-cs"/>
            </a:rPr>
            <a:t> hepática.</a:t>
          </a:r>
        </a:p>
      </dgm:t>
    </dgm:pt>
    <dgm:pt modelId="{5C31FC49-AC16-4230-856C-9A760D057680}" type="parTrans" cxnId="{69FC97F1-F7ED-426B-A308-F688184CBE92}">
      <dgm:prSet/>
      <dgm:spPr/>
      <dgm:t>
        <a:bodyPr/>
        <a:lstStyle/>
        <a:p>
          <a:endParaRPr lang="pt-BR" sz="2000"/>
        </a:p>
      </dgm:t>
    </dgm:pt>
    <dgm:pt modelId="{DABB1CE1-39B0-4A61-8ECA-422F7762F54C}" type="sibTrans" cxnId="{69FC97F1-F7ED-426B-A308-F688184CBE92}">
      <dgm:prSet/>
      <dgm:spPr/>
      <dgm:t>
        <a:bodyPr/>
        <a:lstStyle/>
        <a:p>
          <a:endParaRPr lang="pt-BR" sz="2000"/>
        </a:p>
      </dgm:t>
    </dgm:pt>
    <dgm:pt modelId="{D1245112-B68E-4390-89F9-8D3F0ED45B8B}">
      <dgm:prSet phldrT="[Texto]" custT="1"/>
      <dgm:spPr>
        <a:xfrm>
          <a:off x="6097362" y="1695773"/>
          <a:ext cx="2421891" cy="1453135"/>
        </a:xfrm>
        <a:prstGeom prst="rect">
          <a:avLst/>
        </a:prstGeom>
        <a:solidFill>
          <a:srgbClr val="8E66A4">
            <a:hueOff val="-2903220"/>
            <a:satOff val="21041"/>
            <a:lumOff val="2521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24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Hiperamonemia</a:t>
          </a:r>
          <a:endParaRPr lang="pt-BR" sz="24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BF84DCA0-DF6D-403D-BCD4-C73B053D5E2A}" type="parTrans" cxnId="{81771A3E-6DF5-4491-993D-7A300380C9C6}">
      <dgm:prSet/>
      <dgm:spPr/>
      <dgm:t>
        <a:bodyPr/>
        <a:lstStyle/>
        <a:p>
          <a:endParaRPr lang="pt-BR" sz="2000"/>
        </a:p>
      </dgm:t>
    </dgm:pt>
    <dgm:pt modelId="{F55D7CFB-A8D6-4992-8F3D-86F30CBCAEA3}" type="sibTrans" cxnId="{81771A3E-6DF5-4491-993D-7A300380C9C6}">
      <dgm:prSet/>
      <dgm:spPr/>
      <dgm:t>
        <a:bodyPr/>
        <a:lstStyle/>
        <a:p>
          <a:endParaRPr lang="pt-BR" sz="2000"/>
        </a:p>
      </dgm:t>
    </dgm:pt>
    <dgm:pt modelId="{4948F894-689B-4C4F-B784-1832BF4EE516}">
      <dgm:prSet phldrT="[Texto]" custT="1"/>
      <dgm:spPr>
        <a:xfrm>
          <a:off x="2101240" y="3391098"/>
          <a:ext cx="2421891" cy="1453135"/>
        </a:xfrm>
        <a:prstGeom prst="rect">
          <a:avLst/>
        </a:prstGeom>
        <a:solidFill>
          <a:srgbClr val="8E66A4">
            <a:hueOff val="-3483864"/>
            <a:satOff val="25250"/>
            <a:lumOff val="302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2000" dirty="0">
              <a:solidFill>
                <a:srgbClr val="FFFFFF"/>
              </a:solidFill>
              <a:latin typeface="Calibri"/>
              <a:ea typeface="+mn-ea"/>
              <a:cs typeface="+mn-cs"/>
            </a:rPr>
            <a:t>Odor anormal em tecidos/ fluidos</a:t>
          </a:r>
        </a:p>
      </dgm:t>
    </dgm:pt>
    <dgm:pt modelId="{6E3C99B6-D962-4B2C-9554-22EFA579A4C5}" type="parTrans" cxnId="{D7619F04-9F90-4974-BABB-A2E15FCBA68F}">
      <dgm:prSet/>
      <dgm:spPr/>
      <dgm:t>
        <a:bodyPr/>
        <a:lstStyle/>
        <a:p>
          <a:endParaRPr lang="pt-BR" sz="2000"/>
        </a:p>
      </dgm:t>
    </dgm:pt>
    <dgm:pt modelId="{08E7E0E8-7A61-48C3-BCF2-67DE6A573866}" type="sibTrans" cxnId="{D7619F04-9F90-4974-BABB-A2E15FCBA68F}">
      <dgm:prSet/>
      <dgm:spPr/>
      <dgm:t>
        <a:bodyPr/>
        <a:lstStyle/>
        <a:p>
          <a:endParaRPr lang="pt-BR" sz="2000"/>
        </a:p>
      </dgm:t>
    </dgm:pt>
    <dgm:pt modelId="{82E173B2-63CC-4172-9ED6-6E81CAB57ABB}">
      <dgm:prSet phldrT="[Texto]" custT="1"/>
      <dgm:spPr>
        <a:xfrm>
          <a:off x="4765321" y="3391098"/>
          <a:ext cx="2421891" cy="1453135"/>
        </a:xfrm>
        <a:prstGeom prst="rect">
          <a:avLst/>
        </a:prstGeom>
        <a:solidFill>
          <a:srgbClr val="8E66A4">
            <a:hueOff val="-4064507"/>
            <a:satOff val="29458"/>
            <a:lumOff val="352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altLang="pt-BR" sz="1800" dirty="0">
              <a:solidFill>
                <a:srgbClr val="FFFFFF"/>
              </a:solidFill>
              <a:latin typeface="Calibri"/>
              <a:ea typeface="+mn-ea"/>
              <a:cs typeface="+mn-cs"/>
            </a:rPr>
            <a:t>História prévia de óbito/ casos semelhantes sem causa estabelecida na família</a:t>
          </a:r>
          <a:endParaRPr lang="pt-BR" sz="18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E14A647F-0E7D-4ECD-A3B2-42BCDE814E62}" type="parTrans" cxnId="{826FE448-649F-4502-B7F7-D66E5E39AB8B}">
      <dgm:prSet/>
      <dgm:spPr/>
      <dgm:t>
        <a:bodyPr/>
        <a:lstStyle/>
        <a:p>
          <a:endParaRPr lang="pt-BR" sz="2000"/>
        </a:p>
      </dgm:t>
    </dgm:pt>
    <dgm:pt modelId="{608AED29-6745-44EC-9C5E-CED7747D9D6D}" type="sibTrans" cxnId="{826FE448-649F-4502-B7F7-D66E5E39AB8B}">
      <dgm:prSet/>
      <dgm:spPr/>
      <dgm:t>
        <a:bodyPr/>
        <a:lstStyle/>
        <a:p>
          <a:endParaRPr lang="pt-BR" sz="2000"/>
        </a:p>
      </dgm:t>
    </dgm:pt>
    <dgm:pt modelId="{338A9933-08FB-4787-A254-0FF9BB613CCB}" type="pres">
      <dgm:prSet presAssocID="{130A66E6-48DB-40BC-B81D-4D1D4FDBA2A6}" presName="diagram" presStyleCnt="0">
        <dgm:presLayoutVars>
          <dgm:dir/>
          <dgm:resizeHandles val="exact"/>
        </dgm:presLayoutVars>
      </dgm:prSet>
      <dgm:spPr/>
    </dgm:pt>
    <dgm:pt modelId="{7B7E067E-6ECE-4FEF-BFF0-0EA299AA267E}" type="pres">
      <dgm:prSet presAssocID="{FBCA88AA-3F95-42EF-95F7-90FA663F9F7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6A9C13-977B-4717-8C98-043AB07376EA}" type="pres">
      <dgm:prSet presAssocID="{1F4BD400-7FC7-4667-AB2B-8E7BCAEC317E}" presName="sibTrans" presStyleCnt="0"/>
      <dgm:spPr/>
    </dgm:pt>
    <dgm:pt modelId="{225B2C45-98BE-48AD-816C-B419DD6CB867}" type="pres">
      <dgm:prSet presAssocID="{DB6F6087-BF25-4C71-9D1E-CAA1FD0CBA4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BB3D66-5C9F-4724-9D05-4CEA6CC37406}" type="pres">
      <dgm:prSet presAssocID="{74A44174-CD32-4A03-8258-351AA268C554}" presName="sibTrans" presStyleCnt="0"/>
      <dgm:spPr/>
    </dgm:pt>
    <dgm:pt modelId="{FF80C5D0-BE1E-40D2-BFDC-5DF48DA0D76F}" type="pres">
      <dgm:prSet presAssocID="{E59044BA-0E76-40ED-8FFD-90ACAF67F56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7FA0D4-0A71-4C3A-8A51-6F10A54FA614}" type="pres">
      <dgm:prSet presAssocID="{36329C52-9F96-44D7-8CF6-60ED51F7A610}" presName="sibTrans" presStyleCnt="0"/>
      <dgm:spPr/>
    </dgm:pt>
    <dgm:pt modelId="{292CA388-5FAF-41A0-ADCD-A60E47D884BB}" type="pres">
      <dgm:prSet presAssocID="{4F70EF9E-5DCA-4550-A449-988003D12AB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5EAA81-B66D-4B64-8CC1-9A35F9316DA0}" type="pres">
      <dgm:prSet presAssocID="{0B4A0ABA-6F74-48D9-A8FB-C1380C700569}" presName="sibTrans" presStyleCnt="0"/>
      <dgm:spPr/>
    </dgm:pt>
    <dgm:pt modelId="{8D7D8039-1037-43D2-BF3F-9A06E7939633}" type="pres">
      <dgm:prSet presAssocID="{D937BF3E-D21A-4AD4-804F-7814AD5AB95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E9D969-D2B1-45A6-8511-C0CB66D4AC8C}" type="pres">
      <dgm:prSet presAssocID="{DABB1CE1-39B0-4A61-8ECA-422F7762F54C}" presName="sibTrans" presStyleCnt="0"/>
      <dgm:spPr/>
    </dgm:pt>
    <dgm:pt modelId="{6319B4C4-392C-4CC8-BB72-D62573D52CAE}" type="pres">
      <dgm:prSet presAssocID="{D1245112-B68E-4390-89F9-8D3F0ED45B8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9F393E-3F78-482B-811B-97486853CBF0}" type="pres">
      <dgm:prSet presAssocID="{F55D7CFB-A8D6-4992-8F3D-86F30CBCAEA3}" presName="sibTrans" presStyleCnt="0"/>
      <dgm:spPr/>
    </dgm:pt>
    <dgm:pt modelId="{492AD882-0F8D-466B-A299-EA5BDCE3BB38}" type="pres">
      <dgm:prSet presAssocID="{4948F894-689B-4C4F-B784-1832BF4EE51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701EEF-2B02-4792-AFEC-358F54E8BEA2}" type="pres">
      <dgm:prSet presAssocID="{08E7E0E8-7A61-48C3-BCF2-67DE6A573866}" presName="sibTrans" presStyleCnt="0"/>
      <dgm:spPr/>
    </dgm:pt>
    <dgm:pt modelId="{31BDA26A-BC3A-4952-9284-147459132A79}" type="pres">
      <dgm:prSet presAssocID="{82E173B2-63CC-4172-9ED6-6E81CAB57AB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5C5BFF3-09C9-4A7B-918D-18C1CD6E6F86}" type="presOf" srcId="{D1245112-B68E-4390-89F9-8D3F0ED45B8B}" destId="{6319B4C4-392C-4CC8-BB72-D62573D52CAE}" srcOrd="0" destOrd="0" presId="urn:microsoft.com/office/officeart/2005/8/layout/default"/>
    <dgm:cxn modelId="{826FE448-649F-4502-B7F7-D66E5E39AB8B}" srcId="{130A66E6-48DB-40BC-B81D-4D1D4FDBA2A6}" destId="{82E173B2-63CC-4172-9ED6-6E81CAB57ABB}" srcOrd="7" destOrd="0" parTransId="{E14A647F-0E7D-4ECD-A3B2-42BCDE814E62}" sibTransId="{608AED29-6745-44EC-9C5E-CED7747D9D6D}"/>
    <dgm:cxn modelId="{60EC7CD3-6E94-4B25-AAAE-EFAD875E0851}" type="presOf" srcId="{82E173B2-63CC-4172-9ED6-6E81CAB57ABB}" destId="{31BDA26A-BC3A-4952-9284-147459132A79}" srcOrd="0" destOrd="0" presId="urn:microsoft.com/office/officeart/2005/8/layout/default"/>
    <dgm:cxn modelId="{CFDB07F6-58BE-4C24-B96D-8D24AA198F08}" type="presOf" srcId="{FBCA88AA-3F95-42EF-95F7-90FA663F9F70}" destId="{7B7E067E-6ECE-4FEF-BFF0-0EA299AA267E}" srcOrd="0" destOrd="0" presId="urn:microsoft.com/office/officeart/2005/8/layout/default"/>
    <dgm:cxn modelId="{81771A3E-6DF5-4491-993D-7A300380C9C6}" srcId="{130A66E6-48DB-40BC-B81D-4D1D4FDBA2A6}" destId="{D1245112-B68E-4390-89F9-8D3F0ED45B8B}" srcOrd="5" destOrd="0" parTransId="{BF84DCA0-DF6D-403D-BCD4-C73B053D5E2A}" sibTransId="{F55D7CFB-A8D6-4992-8F3D-86F30CBCAEA3}"/>
    <dgm:cxn modelId="{23C2B8BC-CFD2-425A-9EE2-497202317C67}" type="presOf" srcId="{130A66E6-48DB-40BC-B81D-4D1D4FDBA2A6}" destId="{338A9933-08FB-4787-A254-0FF9BB613CCB}" srcOrd="0" destOrd="0" presId="urn:microsoft.com/office/officeart/2005/8/layout/default"/>
    <dgm:cxn modelId="{343EA3A8-8B5D-47DB-9D65-519BB5BB3CE1}" type="presOf" srcId="{D937BF3E-D21A-4AD4-804F-7814AD5AB958}" destId="{8D7D8039-1037-43D2-BF3F-9A06E7939633}" srcOrd="0" destOrd="0" presId="urn:microsoft.com/office/officeart/2005/8/layout/default"/>
    <dgm:cxn modelId="{FCAD0696-8909-4C08-9F44-4556B7C3F017}" srcId="{130A66E6-48DB-40BC-B81D-4D1D4FDBA2A6}" destId="{4F70EF9E-5DCA-4550-A449-988003D12AB6}" srcOrd="3" destOrd="0" parTransId="{243BD5E5-7562-4DDE-9EBE-2616C381114B}" sibTransId="{0B4A0ABA-6F74-48D9-A8FB-C1380C700569}"/>
    <dgm:cxn modelId="{C847A5CC-A7DF-4A82-A04E-5D4EA319DC57}" type="presOf" srcId="{4F70EF9E-5DCA-4550-A449-988003D12AB6}" destId="{292CA388-5FAF-41A0-ADCD-A60E47D884BB}" srcOrd="0" destOrd="0" presId="urn:microsoft.com/office/officeart/2005/8/layout/default"/>
    <dgm:cxn modelId="{69FC97F1-F7ED-426B-A308-F688184CBE92}" srcId="{130A66E6-48DB-40BC-B81D-4D1D4FDBA2A6}" destId="{D937BF3E-D21A-4AD4-804F-7814AD5AB958}" srcOrd="4" destOrd="0" parTransId="{5C31FC49-AC16-4230-856C-9A760D057680}" sibTransId="{DABB1CE1-39B0-4A61-8ECA-422F7762F54C}"/>
    <dgm:cxn modelId="{90AAAB96-BCA0-48F8-A81E-CB9AD854A808}" type="presOf" srcId="{DB6F6087-BF25-4C71-9D1E-CAA1FD0CBA45}" destId="{225B2C45-98BE-48AD-816C-B419DD6CB867}" srcOrd="0" destOrd="0" presId="urn:microsoft.com/office/officeart/2005/8/layout/default"/>
    <dgm:cxn modelId="{EA478B84-13F0-448F-8507-5B984F14DE87}" srcId="{130A66E6-48DB-40BC-B81D-4D1D4FDBA2A6}" destId="{FBCA88AA-3F95-42EF-95F7-90FA663F9F70}" srcOrd="0" destOrd="0" parTransId="{8E2FAACC-8E5B-4E2C-BDFB-6BB75A339E97}" sibTransId="{1F4BD400-7FC7-4667-AB2B-8E7BCAEC317E}"/>
    <dgm:cxn modelId="{D7619F04-9F90-4974-BABB-A2E15FCBA68F}" srcId="{130A66E6-48DB-40BC-B81D-4D1D4FDBA2A6}" destId="{4948F894-689B-4C4F-B784-1832BF4EE516}" srcOrd="6" destOrd="0" parTransId="{6E3C99B6-D962-4B2C-9554-22EFA579A4C5}" sibTransId="{08E7E0E8-7A61-48C3-BCF2-67DE6A573866}"/>
    <dgm:cxn modelId="{E50E3E27-7A45-461A-8B78-93FACE7EAEDD}" srcId="{130A66E6-48DB-40BC-B81D-4D1D4FDBA2A6}" destId="{DB6F6087-BF25-4C71-9D1E-CAA1FD0CBA45}" srcOrd="1" destOrd="0" parTransId="{BB2168EF-2181-4C29-B6D5-C6102066A735}" sibTransId="{74A44174-CD32-4A03-8258-351AA268C554}"/>
    <dgm:cxn modelId="{90485CB3-1F7D-4E03-99DF-409419064984}" type="presOf" srcId="{4948F894-689B-4C4F-B784-1832BF4EE516}" destId="{492AD882-0F8D-466B-A299-EA5BDCE3BB38}" srcOrd="0" destOrd="0" presId="urn:microsoft.com/office/officeart/2005/8/layout/default"/>
    <dgm:cxn modelId="{E8ABB5C0-2E04-4542-AE51-172CEF25B4A2}" type="presOf" srcId="{E59044BA-0E76-40ED-8FFD-90ACAF67F56F}" destId="{FF80C5D0-BE1E-40D2-BFDC-5DF48DA0D76F}" srcOrd="0" destOrd="0" presId="urn:microsoft.com/office/officeart/2005/8/layout/default"/>
    <dgm:cxn modelId="{8035D091-5A1B-444D-97D4-B3CE41E63867}" srcId="{130A66E6-48DB-40BC-B81D-4D1D4FDBA2A6}" destId="{E59044BA-0E76-40ED-8FFD-90ACAF67F56F}" srcOrd="2" destOrd="0" parTransId="{2A81F612-F11A-4747-A64C-2319FBC3BED4}" sibTransId="{36329C52-9F96-44D7-8CF6-60ED51F7A610}"/>
    <dgm:cxn modelId="{A2B081EB-0F3C-473B-99E6-C810736E9EAA}" type="presParOf" srcId="{338A9933-08FB-4787-A254-0FF9BB613CCB}" destId="{7B7E067E-6ECE-4FEF-BFF0-0EA299AA267E}" srcOrd="0" destOrd="0" presId="urn:microsoft.com/office/officeart/2005/8/layout/default"/>
    <dgm:cxn modelId="{CB47AC85-A57C-458C-BBE6-C2CDE3C15F0A}" type="presParOf" srcId="{338A9933-08FB-4787-A254-0FF9BB613CCB}" destId="{D06A9C13-977B-4717-8C98-043AB07376EA}" srcOrd="1" destOrd="0" presId="urn:microsoft.com/office/officeart/2005/8/layout/default"/>
    <dgm:cxn modelId="{4F189590-4FBA-460A-AA59-7900E3ACCE11}" type="presParOf" srcId="{338A9933-08FB-4787-A254-0FF9BB613CCB}" destId="{225B2C45-98BE-48AD-816C-B419DD6CB867}" srcOrd="2" destOrd="0" presId="urn:microsoft.com/office/officeart/2005/8/layout/default"/>
    <dgm:cxn modelId="{04D4E7DC-3EFD-46B0-923A-3EA454D5D29A}" type="presParOf" srcId="{338A9933-08FB-4787-A254-0FF9BB613CCB}" destId="{FBBB3D66-5C9F-4724-9D05-4CEA6CC37406}" srcOrd="3" destOrd="0" presId="urn:microsoft.com/office/officeart/2005/8/layout/default"/>
    <dgm:cxn modelId="{E8D13A75-06A0-4E8C-8433-17AF378A9130}" type="presParOf" srcId="{338A9933-08FB-4787-A254-0FF9BB613CCB}" destId="{FF80C5D0-BE1E-40D2-BFDC-5DF48DA0D76F}" srcOrd="4" destOrd="0" presId="urn:microsoft.com/office/officeart/2005/8/layout/default"/>
    <dgm:cxn modelId="{9AE22E47-6B81-4FA4-B7A8-8837958C6A43}" type="presParOf" srcId="{338A9933-08FB-4787-A254-0FF9BB613CCB}" destId="{7E7FA0D4-0A71-4C3A-8A51-6F10A54FA614}" srcOrd="5" destOrd="0" presId="urn:microsoft.com/office/officeart/2005/8/layout/default"/>
    <dgm:cxn modelId="{63931EA0-E30F-463C-80BC-E3C62A2C29CC}" type="presParOf" srcId="{338A9933-08FB-4787-A254-0FF9BB613CCB}" destId="{292CA388-5FAF-41A0-ADCD-A60E47D884BB}" srcOrd="6" destOrd="0" presId="urn:microsoft.com/office/officeart/2005/8/layout/default"/>
    <dgm:cxn modelId="{1D261B07-6672-46B0-AA29-DAFCB2386479}" type="presParOf" srcId="{338A9933-08FB-4787-A254-0FF9BB613CCB}" destId="{E55EAA81-B66D-4B64-8CC1-9A35F9316DA0}" srcOrd="7" destOrd="0" presId="urn:microsoft.com/office/officeart/2005/8/layout/default"/>
    <dgm:cxn modelId="{988F0256-329C-496A-8A0E-B1F3B7D29CD0}" type="presParOf" srcId="{338A9933-08FB-4787-A254-0FF9BB613CCB}" destId="{8D7D8039-1037-43D2-BF3F-9A06E7939633}" srcOrd="8" destOrd="0" presId="urn:microsoft.com/office/officeart/2005/8/layout/default"/>
    <dgm:cxn modelId="{21182271-C069-4473-A145-A9FA34DDA685}" type="presParOf" srcId="{338A9933-08FB-4787-A254-0FF9BB613CCB}" destId="{D0E9D969-D2B1-45A6-8511-C0CB66D4AC8C}" srcOrd="9" destOrd="0" presId="urn:microsoft.com/office/officeart/2005/8/layout/default"/>
    <dgm:cxn modelId="{61FA04B1-FA2B-4599-A2EF-594B14A9E7D8}" type="presParOf" srcId="{338A9933-08FB-4787-A254-0FF9BB613CCB}" destId="{6319B4C4-392C-4CC8-BB72-D62573D52CAE}" srcOrd="10" destOrd="0" presId="urn:microsoft.com/office/officeart/2005/8/layout/default"/>
    <dgm:cxn modelId="{0A424684-D3EC-4611-8A9C-385374A88EBF}" type="presParOf" srcId="{338A9933-08FB-4787-A254-0FF9BB613CCB}" destId="{A09F393E-3F78-482B-811B-97486853CBF0}" srcOrd="11" destOrd="0" presId="urn:microsoft.com/office/officeart/2005/8/layout/default"/>
    <dgm:cxn modelId="{82471B8E-7AD8-44DD-9CBA-82960F455A06}" type="presParOf" srcId="{338A9933-08FB-4787-A254-0FF9BB613CCB}" destId="{492AD882-0F8D-466B-A299-EA5BDCE3BB38}" srcOrd="12" destOrd="0" presId="urn:microsoft.com/office/officeart/2005/8/layout/default"/>
    <dgm:cxn modelId="{6C8242C7-F218-4287-B29C-7B1597E53690}" type="presParOf" srcId="{338A9933-08FB-4787-A254-0FF9BB613CCB}" destId="{67701EEF-2B02-4792-AFEC-358F54E8BEA2}" srcOrd="13" destOrd="0" presId="urn:microsoft.com/office/officeart/2005/8/layout/default"/>
    <dgm:cxn modelId="{029A8728-621D-45EB-8138-5B9BA33DA996}" type="presParOf" srcId="{338A9933-08FB-4787-A254-0FF9BB613CCB}" destId="{31BDA26A-BC3A-4952-9284-147459132A7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3FFD54-4C63-47CD-A6B1-8C94127E3B7A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A75CED6-7680-413A-9E58-5DB021ABD384}">
      <dgm:prSet phldrT="[Texto]" custT="1"/>
      <dgm:spPr>
        <a:xfrm rot="5400000">
          <a:off x="-251600" y="255185"/>
          <a:ext cx="1677338" cy="1174137"/>
        </a:xfrm>
        <a:prstGeom prst="chevron">
          <a:avLst/>
        </a:prstGeom>
        <a:solidFill>
          <a:srgbClr val="7D9CD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D9C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2400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BASICO</a:t>
          </a:r>
          <a:endParaRPr lang="pt-BR" sz="19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58991803-4ACD-4BB1-93D1-137A19664222}" type="parTrans" cxnId="{14BBE871-3A6B-4005-861D-E409E6F18BEE}">
      <dgm:prSet/>
      <dgm:spPr/>
      <dgm:t>
        <a:bodyPr/>
        <a:lstStyle/>
        <a:p>
          <a:endParaRPr lang="pt-BR"/>
        </a:p>
      </dgm:t>
    </dgm:pt>
    <dgm:pt modelId="{427F446D-DE2D-4A48-95CC-7862E815D8B8}" type="sibTrans" cxnId="{14BBE871-3A6B-4005-861D-E409E6F18BEE}">
      <dgm:prSet/>
      <dgm:spPr/>
      <dgm:t>
        <a:bodyPr/>
        <a:lstStyle/>
        <a:p>
          <a:endParaRPr lang="pt-BR"/>
        </a:p>
      </dgm:t>
    </dgm:pt>
    <dgm:pt modelId="{401E06F4-6CF1-4D44-86B5-C5384FB8E9F3}">
      <dgm:prSet phldrT="[Texto]" custT="1"/>
      <dgm:spPr>
        <a:xfrm rot="5400000">
          <a:off x="3135354" y="-1957632"/>
          <a:ext cx="1090270" cy="50127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D9C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pt-BR" sz="1800" dirty="0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Fenilcetonúria</a:t>
          </a:r>
        </a:p>
      </dgm:t>
    </dgm:pt>
    <dgm:pt modelId="{F77E2334-D3CD-4616-8551-1CBB2677C896}" type="parTrans" cxnId="{3488E57B-5C86-44DF-AF31-C8BBCAD1A683}">
      <dgm:prSet/>
      <dgm:spPr/>
      <dgm:t>
        <a:bodyPr/>
        <a:lstStyle/>
        <a:p>
          <a:endParaRPr lang="pt-BR"/>
        </a:p>
      </dgm:t>
    </dgm:pt>
    <dgm:pt modelId="{1264CDAE-D567-40E8-B9F2-56A32D4BF52C}" type="sibTrans" cxnId="{3488E57B-5C86-44DF-AF31-C8BBCAD1A683}">
      <dgm:prSet/>
      <dgm:spPr/>
      <dgm:t>
        <a:bodyPr/>
        <a:lstStyle/>
        <a:p>
          <a:endParaRPr lang="pt-BR"/>
        </a:p>
      </dgm:t>
    </dgm:pt>
    <dgm:pt modelId="{D7988403-8FCB-44E7-B252-879665D94EAD}">
      <dgm:prSet phldrT="[Texto]" custT="1"/>
      <dgm:spPr>
        <a:xfrm rot="5400000">
          <a:off x="-251600" y="1739418"/>
          <a:ext cx="1677338" cy="1174137"/>
        </a:xfrm>
        <a:prstGeom prst="chevron">
          <a:avLst/>
        </a:prstGeom>
        <a:solidFill>
          <a:srgbClr val="7D9CD0">
            <a:hueOff val="1833565"/>
            <a:satOff val="-10742"/>
            <a:lumOff val="-6568"/>
            <a:alphaOff val="0"/>
          </a:srgbClr>
        </a:solidFill>
        <a:ln w="12700" cap="flat" cmpd="sng" algn="ctr">
          <a:solidFill>
            <a:srgbClr val="7D9CD0">
              <a:hueOff val="1833565"/>
              <a:satOff val="-10742"/>
              <a:lumOff val="-656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800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AMPLIADO</a:t>
          </a:r>
          <a:endParaRPr lang="pt-BR" sz="19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1354B25B-C550-4F8A-83B3-8DFB6E7E3557}" type="parTrans" cxnId="{EBE59F6B-F8EF-40CE-BE2B-2496CB5E49D5}">
      <dgm:prSet/>
      <dgm:spPr/>
      <dgm:t>
        <a:bodyPr/>
        <a:lstStyle/>
        <a:p>
          <a:endParaRPr lang="pt-BR"/>
        </a:p>
      </dgm:t>
    </dgm:pt>
    <dgm:pt modelId="{11A58435-A69D-4871-AADD-9BFE80BF027E}" type="sibTrans" cxnId="{EBE59F6B-F8EF-40CE-BE2B-2496CB5E49D5}">
      <dgm:prSet/>
      <dgm:spPr/>
      <dgm:t>
        <a:bodyPr/>
        <a:lstStyle/>
        <a:p>
          <a:endParaRPr lang="pt-BR"/>
        </a:p>
      </dgm:t>
    </dgm:pt>
    <dgm:pt modelId="{995A3910-C7B8-4D08-9A68-F3D6B2850851}">
      <dgm:prSet phldrT="[Texto]" custT="1"/>
      <dgm:spPr>
        <a:xfrm rot="5400000">
          <a:off x="3135354" y="-473399"/>
          <a:ext cx="1090270" cy="50127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D9CD0">
              <a:hueOff val="1833565"/>
              <a:satOff val="-10742"/>
              <a:lumOff val="-6568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8016" tIns="11430" rIns="11430" bIns="11430" numCol="1" spcCol="1270" anchor="ctr" anchorCtr="0"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Leucinose</a:t>
          </a:r>
          <a:endParaRPr lang="pt-BR" sz="1800" kern="1200" dirty="0">
            <a:solidFill>
              <a:srgbClr val="303083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1ABC7BA3-13EB-461B-87ED-8F0E694179E5}" type="parTrans" cxnId="{6E890879-8134-4C64-8B9F-B7EA85318D70}">
      <dgm:prSet/>
      <dgm:spPr/>
      <dgm:t>
        <a:bodyPr/>
        <a:lstStyle/>
        <a:p>
          <a:endParaRPr lang="pt-BR"/>
        </a:p>
      </dgm:t>
    </dgm:pt>
    <dgm:pt modelId="{603A28AD-5BE2-4E00-923D-8209D1E4337C}" type="sibTrans" cxnId="{6E890879-8134-4C64-8B9F-B7EA85318D70}">
      <dgm:prSet/>
      <dgm:spPr/>
      <dgm:t>
        <a:bodyPr/>
        <a:lstStyle/>
        <a:p>
          <a:endParaRPr lang="pt-BR"/>
        </a:p>
      </dgm:t>
    </dgm:pt>
    <dgm:pt modelId="{6EFC81BB-921E-4013-ABE9-06CE92D5972A}">
      <dgm:prSet phldrT="[Texto]"/>
      <dgm:spPr>
        <a:xfrm rot="5400000">
          <a:off x="-251600" y="3223651"/>
          <a:ext cx="1677338" cy="1174137"/>
        </a:xfrm>
        <a:prstGeom prst="chevron">
          <a:avLst/>
        </a:prstGeom>
        <a:solidFill>
          <a:srgbClr val="7D9CD0">
            <a:hueOff val="3667130"/>
            <a:satOff val="-21483"/>
            <a:lumOff val="-13137"/>
            <a:alphaOff val="0"/>
          </a:srgbClr>
        </a:solidFill>
        <a:ln w="12700" cap="flat" cmpd="sng" algn="ctr">
          <a:solidFill>
            <a:srgbClr val="7D9CD0">
              <a:hueOff val="3667130"/>
              <a:satOff val="-21483"/>
              <a:lumOff val="-1313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AVANÇADO</a:t>
          </a:r>
        </a:p>
      </dgm:t>
    </dgm:pt>
    <dgm:pt modelId="{1CE54E85-0397-4C73-A62E-39AADB75F183}" type="parTrans" cxnId="{B4995071-1C7B-41B3-9F22-E94B39CA3C52}">
      <dgm:prSet/>
      <dgm:spPr/>
      <dgm:t>
        <a:bodyPr/>
        <a:lstStyle/>
        <a:p>
          <a:endParaRPr lang="pt-BR"/>
        </a:p>
      </dgm:t>
    </dgm:pt>
    <dgm:pt modelId="{F916686E-06FD-43B9-A756-7673019B16F8}" type="sibTrans" cxnId="{B4995071-1C7B-41B3-9F22-E94B39CA3C52}">
      <dgm:prSet/>
      <dgm:spPr/>
      <dgm:t>
        <a:bodyPr/>
        <a:lstStyle/>
        <a:p>
          <a:endParaRPr lang="pt-BR"/>
        </a:p>
      </dgm:t>
    </dgm:pt>
    <dgm:pt modelId="{D7AC49A2-2775-4EC0-B559-BBBCF69A2EDE}">
      <dgm:prSet phldrT="[Texto]" custT="1"/>
      <dgm:spPr>
        <a:xfrm rot="5400000">
          <a:off x="3135354" y="1010833"/>
          <a:ext cx="1090270" cy="50127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D9CD0">
              <a:hueOff val="3667130"/>
              <a:satOff val="-21483"/>
              <a:lumOff val="-13137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8016" tIns="11430" rIns="11430" bIns="11430" numCol="1" spcCol="1270" anchor="ctr" anchorCtr="0"/>
        <a:lstStyle/>
        <a:p>
          <a:pPr>
            <a:buChar char="•"/>
          </a:pPr>
          <a:r>
            <a:rPr lang="pt-BR" sz="18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Homocistinúria</a:t>
          </a:r>
          <a:endParaRPr lang="pt-BR" sz="1800" dirty="0">
            <a:solidFill>
              <a:srgbClr val="303083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D859928-AA92-43FF-B51B-E37635425B20}" type="parTrans" cxnId="{98D329A1-8A1E-4241-835F-A8A265BF9C8F}">
      <dgm:prSet/>
      <dgm:spPr/>
      <dgm:t>
        <a:bodyPr/>
        <a:lstStyle/>
        <a:p>
          <a:endParaRPr lang="pt-BR"/>
        </a:p>
      </dgm:t>
    </dgm:pt>
    <dgm:pt modelId="{89CBF588-AC40-4E65-8F91-9A33377FD8C9}" type="sibTrans" cxnId="{98D329A1-8A1E-4241-835F-A8A265BF9C8F}">
      <dgm:prSet/>
      <dgm:spPr/>
      <dgm:t>
        <a:bodyPr/>
        <a:lstStyle/>
        <a:p>
          <a:endParaRPr lang="pt-BR"/>
        </a:p>
      </dgm:t>
    </dgm:pt>
    <dgm:pt modelId="{65FBD154-F53C-4250-85F5-9E430096A9B7}">
      <dgm:prSet custT="1"/>
      <dgm:spPr>
        <a:xfrm rot="5400000">
          <a:off x="3135354" y="1010833"/>
          <a:ext cx="1090270" cy="50127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D9CD0">
              <a:hueOff val="3667130"/>
              <a:satOff val="-21483"/>
              <a:lumOff val="-13137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8016" tIns="11430" rIns="11430" bIns="11430" numCol="1" spcCol="1270" anchor="ctr" anchorCtr="0"/>
        <a:lstStyle/>
        <a:p>
          <a:pPr>
            <a:buChar char="•"/>
          </a:pPr>
          <a:r>
            <a:rPr lang="pt-BR" sz="18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Tirosinemia</a:t>
          </a:r>
          <a:endParaRPr lang="pt-BR" sz="1800" dirty="0">
            <a:solidFill>
              <a:srgbClr val="303083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4D3B6FB-859F-4D09-88E9-021F25849BF5}" type="parTrans" cxnId="{DAEDECFA-D590-47DF-B724-4CDD8F679638}">
      <dgm:prSet/>
      <dgm:spPr/>
      <dgm:t>
        <a:bodyPr/>
        <a:lstStyle/>
        <a:p>
          <a:endParaRPr lang="pt-BR"/>
        </a:p>
      </dgm:t>
    </dgm:pt>
    <dgm:pt modelId="{C9771C82-B065-4A64-A94C-C1F90277FF6C}" type="sibTrans" cxnId="{DAEDECFA-D590-47DF-B724-4CDD8F679638}">
      <dgm:prSet/>
      <dgm:spPr/>
      <dgm:t>
        <a:bodyPr/>
        <a:lstStyle/>
        <a:p>
          <a:endParaRPr lang="pt-BR"/>
        </a:p>
      </dgm:t>
    </dgm:pt>
    <dgm:pt modelId="{BA96BA87-73C2-4408-987A-A0217C17CDC4}">
      <dgm:prSet custT="1"/>
      <dgm:spPr>
        <a:xfrm rot="5400000">
          <a:off x="3135354" y="1010833"/>
          <a:ext cx="1090270" cy="50127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D9CD0">
              <a:hueOff val="3667130"/>
              <a:satOff val="-21483"/>
              <a:lumOff val="-13137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8016" tIns="11430" rIns="11430" bIns="11430" numCol="1" spcCol="1270" anchor="ctr" anchorCtr="0"/>
        <a:lstStyle/>
        <a:p>
          <a:pPr>
            <a:buChar char="•"/>
          </a:pPr>
          <a:r>
            <a:rPr lang="pt-BR" sz="18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Acidemia</a:t>
          </a:r>
          <a:r>
            <a:rPr lang="pt-BR" sz="1800" dirty="0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/ </a:t>
          </a:r>
          <a:r>
            <a:rPr lang="pt-BR" sz="18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acidúria</a:t>
          </a:r>
          <a:r>
            <a:rPr lang="pt-BR" sz="1800" dirty="0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pt-BR" sz="18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metilmalônica</a:t>
          </a:r>
          <a:endParaRPr lang="pt-BR" sz="1800" dirty="0">
            <a:solidFill>
              <a:srgbClr val="303083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B84E5DBF-8FD1-4275-BA13-CCD76130BD75}" type="parTrans" cxnId="{485C2091-1216-49CA-B381-0D0245DE1340}">
      <dgm:prSet/>
      <dgm:spPr/>
      <dgm:t>
        <a:bodyPr/>
        <a:lstStyle/>
        <a:p>
          <a:endParaRPr lang="pt-BR"/>
        </a:p>
      </dgm:t>
    </dgm:pt>
    <dgm:pt modelId="{E1E12215-1732-4102-9435-C97881E19968}" type="sibTrans" cxnId="{485C2091-1216-49CA-B381-0D0245DE1340}">
      <dgm:prSet/>
      <dgm:spPr/>
      <dgm:t>
        <a:bodyPr/>
        <a:lstStyle/>
        <a:p>
          <a:endParaRPr lang="pt-BR"/>
        </a:p>
      </dgm:t>
    </dgm:pt>
    <dgm:pt modelId="{BA691A5C-9167-4CC9-9C22-AF24464CB302}">
      <dgm:prSet custT="1"/>
      <dgm:spPr>
        <a:xfrm rot="5400000">
          <a:off x="3135354" y="1010833"/>
          <a:ext cx="1090270" cy="50127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D9CD0">
              <a:hueOff val="3667130"/>
              <a:satOff val="-21483"/>
              <a:lumOff val="-13137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8016" tIns="11430" rIns="11430" bIns="11430" numCol="1" spcCol="1270" anchor="ctr" anchorCtr="0"/>
        <a:lstStyle/>
        <a:p>
          <a:pPr>
            <a:buChar char="•"/>
          </a:pPr>
          <a:r>
            <a:rPr lang="pt-BR" sz="18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Acidemia</a:t>
          </a:r>
          <a:r>
            <a:rPr lang="pt-BR" sz="1800" dirty="0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/ </a:t>
          </a:r>
          <a:r>
            <a:rPr lang="pt-BR" sz="18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acidúria</a:t>
          </a:r>
          <a:r>
            <a:rPr lang="pt-BR" sz="1800" dirty="0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pt-BR" sz="18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propiônica</a:t>
          </a:r>
          <a:endParaRPr lang="pt-BR" sz="1800" dirty="0">
            <a:solidFill>
              <a:srgbClr val="303083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AD92DCE1-DA1F-4624-8373-1D2ADFFDAB2C}" type="parTrans" cxnId="{3B707C8F-36BE-4E8E-B303-AB5214FD79AF}">
      <dgm:prSet/>
      <dgm:spPr/>
      <dgm:t>
        <a:bodyPr/>
        <a:lstStyle/>
        <a:p>
          <a:endParaRPr lang="pt-BR"/>
        </a:p>
      </dgm:t>
    </dgm:pt>
    <dgm:pt modelId="{AC42E485-E7EC-4AF9-9BA4-66825B470A8A}" type="sibTrans" cxnId="{3B707C8F-36BE-4E8E-B303-AB5214FD79AF}">
      <dgm:prSet/>
      <dgm:spPr/>
      <dgm:t>
        <a:bodyPr/>
        <a:lstStyle/>
        <a:p>
          <a:endParaRPr lang="pt-BR"/>
        </a:p>
      </dgm:t>
    </dgm:pt>
    <dgm:pt modelId="{CEF4DEB7-8E70-43FD-B202-651BAC6CF313}" type="pres">
      <dgm:prSet presAssocID="{073FFD54-4C63-47CD-A6B1-8C94127E3B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56DE509-A99E-43CC-BE9E-F8101087C9AC}" type="pres">
      <dgm:prSet presAssocID="{FA75CED6-7680-413A-9E58-5DB021ABD384}" presName="composite" presStyleCnt="0"/>
      <dgm:spPr/>
    </dgm:pt>
    <dgm:pt modelId="{7E199012-6A0E-4BB0-BF63-D4E71D794BCB}" type="pres">
      <dgm:prSet presAssocID="{FA75CED6-7680-413A-9E58-5DB021ABD3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DABE9-4F48-4BD2-89A8-01F5EAF46C8C}" type="pres">
      <dgm:prSet presAssocID="{FA75CED6-7680-413A-9E58-5DB021ABD38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2F8C3A-0357-4ED5-886E-67B51C892F40}" type="pres">
      <dgm:prSet presAssocID="{427F446D-DE2D-4A48-95CC-7862E815D8B8}" presName="sp" presStyleCnt="0"/>
      <dgm:spPr/>
    </dgm:pt>
    <dgm:pt modelId="{917D18AF-7F46-4B09-B872-86D25C109B9A}" type="pres">
      <dgm:prSet presAssocID="{D7988403-8FCB-44E7-B252-879665D94EAD}" presName="composite" presStyleCnt="0"/>
      <dgm:spPr/>
    </dgm:pt>
    <dgm:pt modelId="{053BAA11-EE0F-4F82-B549-914B5E7B8571}" type="pres">
      <dgm:prSet presAssocID="{D7988403-8FCB-44E7-B252-879665D94EA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C06AC0-0197-4FF5-A5B9-DDFEB4247CC2}" type="pres">
      <dgm:prSet presAssocID="{D7988403-8FCB-44E7-B252-879665D94EA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E53A76-6465-407F-9D4B-0551B7B88218}" type="pres">
      <dgm:prSet presAssocID="{11A58435-A69D-4871-AADD-9BFE80BF027E}" presName="sp" presStyleCnt="0"/>
      <dgm:spPr/>
    </dgm:pt>
    <dgm:pt modelId="{EF54C863-7DCC-455C-8FCB-6943ADCB3385}" type="pres">
      <dgm:prSet presAssocID="{6EFC81BB-921E-4013-ABE9-06CE92D5972A}" presName="composite" presStyleCnt="0"/>
      <dgm:spPr/>
    </dgm:pt>
    <dgm:pt modelId="{E97138DD-8180-411F-92AC-C49703CE9817}" type="pres">
      <dgm:prSet presAssocID="{6EFC81BB-921E-4013-ABE9-06CE92D5972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5F9E91-5983-47BF-A538-D1E4024C5E8F}" type="pres">
      <dgm:prSet presAssocID="{6EFC81BB-921E-4013-ABE9-06CE92D5972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B707C8F-36BE-4E8E-B303-AB5214FD79AF}" srcId="{6EFC81BB-921E-4013-ABE9-06CE92D5972A}" destId="{BA691A5C-9167-4CC9-9C22-AF24464CB302}" srcOrd="3" destOrd="0" parTransId="{AD92DCE1-DA1F-4624-8373-1D2ADFFDAB2C}" sibTransId="{AC42E485-E7EC-4AF9-9BA4-66825B470A8A}"/>
    <dgm:cxn modelId="{485C2091-1216-49CA-B381-0D0245DE1340}" srcId="{6EFC81BB-921E-4013-ABE9-06CE92D5972A}" destId="{BA96BA87-73C2-4408-987A-A0217C17CDC4}" srcOrd="2" destOrd="0" parTransId="{B84E5DBF-8FD1-4275-BA13-CCD76130BD75}" sibTransId="{E1E12215-1732-4102-9435-C97881E19968}"/>
    <dgm:cxn modelId="{98D329A1-8A1E-4241-835F-A8A265BF9C8F}" srcId="{6EFC81BB-921E-4013-ABE9-06CE92D5972A}" destId="{D7AC49A2-2775-4EC0-B559-BBBCF69A2EDE}" srcOrd="0" destOrd="0" parTransId="{DD859928-AA92-43FF-B51B-E37635425B20}" sibTransId="{89CBF588-AC40-4E65-8F91-9A33377FD8C9}"/>
    <dgm:cxn modelId="{3488E57B-5C86-44DF-AF31-C8BBCAD1A683}" srcId="{FA75CED6-7680-413A-9E58-5DB021ABD384}" destId="{401E06F4-6CF1-4D44-86B5-C5384FB8E9F3}" srcOrd="0" destOrd="0" parTransId="{F77E2334-D3CD-4616-8551-1CBB2677C896}" sibTransId="{1264CDAE-D567-40E8-B9F2-56A32D4BF52C}"/>
    <dgm:cxn modelId="{B18E0156-1D17-4E33-9116-356D01CEDF25}" type="presOf" srcId="{65FBD154-F53C-4250-85F5-9E430096A9B7}" destId="{565F9E91-5983-47BF-A538-D1E4024C5E8F}" srcOrd="0" destOrd="1" presId="urn:microsoft.com/office/officeart/2005/8/layout/chevron2"/>
    <dgm:cxn modelId="{DC7DC51E-D2A5-4E8A-BCA5-2D38B6853CC3}" type="presOf" srcId="{D7AC49A2-2775-4EC0-B559-BBBCF69A2EDE}" destId="{565F9E91-5983-47BF-A538-D1E4024C5E8F}" srcOrd="0" destOrd="0" presId="urn:microsoft.com/office/officeart/2005/8/layout/chevron2"/>
    <dgm:cxn modelId="{D1D82AD8-8785-4578-AD8E-82E308371099}" type="presOf" srcId="{D7988403-8FCB-44E7-B252-879665D94EAD}" destId="{053BAA11-EE0F-4F82-B549-914B5E7B8571}" srcOrd="0" destOrd="0" presId="urn:microsoft.com/office/officeart/2005/8/layout/chevron2"/>
    <dgm:cxn modelId="{DAEDECFA-D590-47DF-B724-4CDD8F679638}" srcId="{6EFC81BB-921E-4013-ABE9-06CE92D5972A}" destId="{65FBD154-F53C-4250-85F5-9E430096A9B7}" srcOrd="1" destOrd="0" parTransId="{D4D3B6FB-859F-4D09-88E9-021F25849BF5}" sibTransId="{C9771C82-B065-4A64-A94C-C1F90277FF6C}"/>
    <dgm:cxn modelId="{62444D29-D056-47C9-84DB-66F21D6E3E99}" type="presOf" srcId="{073FFD54-4C63-47CD-A6B1-8C94127E3B7A}" destId="{CEF4DEB7-8E70-43FD-B202-651BAC6CF313}" srcOrd="0" destOrd="0" presId="urn:microsoft.com/office/officeart/2005/8/layout/chevron2"/>
    <dgm:cxn modelId="{DC6A40EE-B579-48AD-A5D7-5F70A53D7787}" type="presOf" srcId="{BA691A5C-9167-4CC9-9C22-AF24464CB302}" destId="{565F9E91-5983-47BF-A538-D1E4024C5E8F}" srcOrd="0" destOrd="3" presId="urn:microsoft.com/office/officeart/2005/8/layout/chevron2"/>
    <dgm:cxn modelId="{330787F1-CD8C-46D5-BB2E-554831C51125}" type="presOf" srcId="{6EFC81BB-921E-4013-ABE9-06CE92D5972A}" destId="{E97138DD-8180-411F-92AC-C49703CE9817}" srcOrd="0" destOrd="0" presId="urn:microsoft.com/office/officeart/2005/8/layout/chevron2"/>
    <dgm:cxn modelId="{F2A57DAC-C15B-4B28-897C-B3046F51BFCC}" type="presOf" srcId="{401E06F4-6CF1-4D44-86B5-C5384FB8E9F3}" destId="{CE4DABE9-4F48-4BD2-89A8-01F5EAF46C8C}" srcOrd="0" destOrd="0" presId="urn:microsoft.com/office/officeart/2005/8/layout/chevron2"/>
    <dgm:cxn modelId="{14BBE871-3A6B-4005-861D-E409E6F18BEE}" srcId="{073FFD54-4C63-47CD-A6B1-8C94127E3B7A}" destId="{FA75CED6-7680-413A-9E58-5DB021ABD384}" srcOrd="0" destOrd="0" parTransId="{58991803-4ACD-4BB1-93D1-137A19664222}" sibTransId="{427F446D-DE2D-4A48-95CC-7862E815D8B8}"/>
    <dgm:cxn modelId="{8979A79A-1FBF-44AF-A4D4-71256DAD5F9D}" type="presOf" srcId="{BA96BA87-73C2-4408-987A-A0217C17CDC4}" destId="{565F9E91-5983-47BF-A538-D1E4024C5E8F}" srcOrd="0" destOrd="2" presId="urn:microsoft.com/office/officeart/2005/8/layout/chevron2"/>
    <dgm:cxn modelId="{C485220C-D5B8-49D1-BF2E-5D66497875D0}" type="presOf" srcId="{FA75CED6-7680-413A-9E58-5DB021ABD384}" destId="{7E199012-6A0E-4BB0-BF63-D4E71D794BCB}" srcOrd="0" destOrd="0" presId="urn:microsoft.com/office/officeart/2005/8/layout/chevron2"/>
    <dgm:cxn modelId="{B4995071-1C7B-41B3-9F22-E94B39CA3C52}" srcId="{073FFD54-4C63-47CD-A6B1-8C94127E3B7A}" destId="{6EFC81BB-921E-4013-ABE9-06CE92D5972A}" srcOrd="2" destOrd="0" parTransId="{1CE54E85-0397-4C73-A62E-39AADB75F183}" sibTransId="{F916686E-06FD-43B9-A756-7673019B16F8}"/>
    <dgm:cxn modelId="{EBE59F6B-F8EF-40CE-BE2B-2496CB5E49D5}" srcId="{073FFD54-4C63-47CD-A6B1-8C94127E3B7A}" destId="{D7988403-8FCB-44E7-B252-879665D94EAD}" srcOrd="1" destOrd="0" parTransId="{1354B25B-C550-4F8A-83B3-8DFB6E7E3557}" sibTransId="{11A58435-A69D-4871-AADD-9BFE80BF027E}"/>
    <dgm:cxn modelId="{1189E623-16F0-4C5C-833F-B68761111ADB}" type="presOf" srcId="{995A3910-C7B8-4D08-9A68-F3D6B2850851}" destId="{07C06AC0-0197-4FF5-A5B9-DDFEB4247CC2}" srcOrd="0" destOrd="0" presId="urn:microsoft.com/office/officeart/2005/8/layout/chevron2"/>
    <dgm:cxn modelId="{6E890879-8134-4C64-8B9F-B7EA85318D70}" srcId="{D7988403-8FCB-44E7-B252-879665D94EAD}" destId="{995A3910-C7B8-4D08-9A68-F3D6B2850851}" srcOrd="0" destOrd="0" parTransId="{1ABC7BA3-13EB-461B-87ED-8F0E694179E5}" sibTransId="{603A28AD-5BE2-4E00-923D-8209D1E4337C}"/>
    <dgm:cxn modelId="{7F84E42A-95A1-411E-81A6-B15A4E6C5F07}" type="presParOf" srcId="{CEF4DEB7-8E70-43FD-B202-651BAC6CF313}" destId="{156DE509-A99E-43CC-BE9E-F8101087C9AC}" srcOrd="0" destOrd="0" presId="urn:microsoft.com/office/officeart/2005/8/layout/chevron2"/>
    <dgm:cxn modelId="{DC4ED80E-D79A-4462-8426-3983DCDEC60E}" type="presParOf" srcId="{156DE509-A99E-43CC-BE9E-F8101087C9AC}" destId="{7E199012-6A0E-4BB0-BF63-D4E71D794BCB}" srcOrd="0" destOrd="0" presId="urn:microsoft.com/office/officeart/2005/8/layout/chevron2"/>
    <dgm:cxn modelId="{73F98500-FAD1-4FAB-9917-577B7BF88892}" type="presParOf" srcId="{156DE509-A99E-43CC-BE9E-F8101087C9AC}" destId="{CE4DABE9-4F48-4BD2-89A8-01F5EAF46C8C}" srcOrd="1" destOrd="0" presId="urn:microsoft.com/office/officeart/2005/8/layout/chevron2"/>
    <dgm:cxn modelId="{FFD99BF2-51A2-41C7-A97A-60ADE85BBEF3}" type="presParOf" srcId="{CEF4DEB7-8E70-43FD-B202-651BAC6CF313}" destId="{C22F8C3A-0357-4ED5-886E-67B51C892F40}" srcOrd="1" destOrd="0" presId="urn:microsoft.com/office/officeart/2005/8/layout/chevron2"/>
    <dgm:cxn modelId="{604BEF69-B3C2-493A-8245-F524C5525A70}" type="presParOf" srcId="{CEF4DEB7-8E70-43FD-B202-651BAC6CF313}" destId="{917D18AF-7F46-4B09-B872-86D25C109B9A}" srcOrd="2" destOrd="0" presId="urn:microsoft.com/office/officeart/2005/8/layout/chevron2"/>
    <dgm:cxn modelId="{18AEB290-90D5-4590-8118-77073A73BD00}" type="presParOf" srcId="{917D18AF-7F46-4B09-B872-86D25C109B9A}" destId="{053BAA11-EE0F-4F82-B549-914B5E7B8571}" srcOrd="0" destOrd="0" presId="urn:microsoft.com/office/officeart/2005/8/layout/chevron2"/>
    <dgm:cxn modelId="{7C3D14CC-6A72-4D7B-9571-DD6395768948}" type="presParOf" srcId="{917D18AF-7F46-4B09-B872-86D25C109B9A}" destId="{07C06AC0-0197-4FF5-A5B9-DDFEB4247CC2}" srcOrd="1" destOrd="0" presId="urn:microsoft.com/office/officeart/2005/8/layout/chevron2"/>
    <dgm:cxn modelId="{7BCB7D9F-2D90-4B3A-9217-993CB1675619}" type="presParOf" srcId="{CEF4DEB7-8E70-43FD-B202-651BAC6CF313}" destId="{93E53A76-6465-407F-9D4B-0551B7B88218}" srcOrd="3" destOrd="0" presId="urn:microsoft.com/office/officeart/2005/8/layout/chevron2"/>
    <dgm:cxn modelId="{E2C703B4-4BDA-4A7D-A3BB-06A054D67C32}" type="presParOf" srcId="{CEF4DEB7-8E70-43FD-B202-651BAC6CF313}" destId="{EF54C863-7DCC-455C-8FCB-6943ADCB3385}" srcOrd="4" destOrd="0" presId="urn:microsoft.com/office/officeart/2005/8/layout/chevron2"/>
    <dgm:cxn modelId="{7B04BF57-F689-4615-942A-8785C267A9F3}" type="presParOf" srcId="{EF54C863-7DCC-455C-8FCB-6943ADCB3385}" destId="{E97138DD-8180-411F-92AC-C49703CE9817}" srcOrd="0" destOrd="0" presId="urn:microsoft.com/office/officeart/2005/8/layout/chevron2"/>
    <dgm:cxn modelId="{B7254D72-3A08-463C-8A02-6A4AAEDAA7B2}" type="presParOf" srcId="{EF54C863-7DCC-455C-8FCB-6943ADCB3385}" destId="{565F9E91-5983-47BF-A538-D1E4024C5E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C8768A-D842-435B-858B-9F92997F9637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81D1CDD-68EC-4CB3-9F96-994B2AD0F4D6}">
      <dgm:prSet phldrT="[Texto]" custT="1"/>
      <dgm:spPr>
        <a:xfrm>
          <a:off x="4029023" y="1822122"/>
          <a:ext cx="2216919" cy="1108459"/>
        </a:xfrm>
        <a:prstGeom prst="rect">
          <a:avLst/>
        </a:prstGeom>
        <a:solidFill>
          <a:srgbClr val="AC98C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2800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Objetivos</a:t>
          </a:r>
          <a:endParaRPr lang="pt-BR" sz="16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E1A84833-EC8B-470F-986B-DA2B88A6BC73}" type="parTrans" cxnId="{0AEC1FDF-96C8-4844-A88D-46AD64898ED0}">
      <dgm:prSet/>
      <dgm:spPr/>
      <dgm:t>
        <a:bodyPr/>
        <a:lstStyle/>
        <a:p>
          <a:endParaRPr lang="pt-BR"/>
        </a:p>
      </dgm:t>
    </dgm:pt>
    <dgm:pt modelId="{DCCF5B34-04AA-4AD7-BA2E-B44B523038C5}" type="sibTrans" cxnId="{0AEC1FDF-96C8-4844-A88D-46AD64898ED0}">
      <dgm:prSet/>
      <dgm:spPr/>
      <dgm:t>
        <a:bodyPr/>
        <a:lstStyle/>
        <a:p>
          <a:endParaRPr lang="pt-BR"/>
        </a:p>
      </dgm:t>
    </dgm:pt>
    <dgm:pt modelId="{CFB132BC-91F9-4A37-A2E9-3B12D2548273}">
      <dgm:prSet phldrT="[Texto]"/>
      <dgm:spPr>
        <a:xfrm>
          <a:off x="5314" y="3396135"/>
          <a:ext cx="2216919" cy="1108459"/>
        </a:xfrm>
        <a:prstGeom prst="rect">
          <a:avLst/>
        </a:prstGeom>
        <a:solidFill>
          <a:srgbClr val="7D9CD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Suporte para crescimento e desenvolvimento normais de bebês e crianças</a:t>
          </a:r>
          <a:endParaRPr lang="pt-BR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CBB8CA1D-75F0-494C-A4DC-B4EA84E6050A}" type="parTrans" cxnId="{04E38BA1-E900-4190-8183-A4BA449BE299}">
      <dgm:prSet/>
      <dgm:spPr>
        <a:xfrm>
          <a:off x="1113774" y="2930581"/>
          <a:ext cx="4023708" cy="465553"/>
        </a:xfrm>
        <a:custGeom>
          <a:avLst/>
          <a:gdLst/>
          <a:ahLst/>
          <a:cxnLst/>
          <a:rect l="0" t="0" r="0" b="0"/>
          <a:pathLst>
            <a:path>
              <a:moveTo>
                <a:pt x="4023708" y="0"/>
              </a:moveTo>
              <a:lnTo>
                <a:pt x="4023708" y="232776"/>
              </a:lnTo>
              <a:lnTo>
                <a:pt x="0" y="232776"/>
              </a:lnTo>
              <a:lnTo>
                <a:pt x="0" y="465553"/>
              </a:lnTo>
            </a:path>
          </a:pathLst>
        </a:custGeom>
        <a:noFill/>
        <a:ln w="12700" cap="flat" cmpd="sng" algn="ctr">
          <a:solidFill>
            <a:srgbClr val="7D9C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473131D8-3DB3-4B3A-AB51-320566DCE561}" type="sibTrans" cxnId="{04E38BA1-E900-4190-8183-A4BA449BE299}">
      <dgm:prSet/>
      <dgm:spPr/>
      <dgm:t>
        <a:bodyPr/>
        <a:lstStyle/>
        <a:p>
          <a:endParaRPr lang="pt-BR"/>
        </a:p>
      </dgm:t>
    </dgm:pt>
    <dgm:pt modelId="{9BB4A1FA-5835-454F-BD3B-A577C9BF5EEE}">
      <dgm:prSet phldrT="[Texto]"/>
      <dgm:spPr>
        <a:xfrm>
          <a:off x="2687787" y="3396135"/>
          <a:ext cx="2216919" cy="1108459"/>
        </a:xfrm>
        <a:prstGeom prst="rect">
          <a:avLst/>
        </a:prstGeom>
        <a:solidFill>
          <a:srgbClr val="7D9CD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Melhora/ manutenção do estado nutricional</a:t>
          </a:r>
          <a:endParaRPr lang="pt-BR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A1873E2E-F683-46CF-9A1D-8F059A96AD3E}" type="parTrans" cxnId="{C5E945C9-1F12-405F-A24D-10782131661D}">
      <dgm:prSet/>
      <dgm:spPr>
        <a:xfrm>
          <a:off x="3796247" y="2930581"/>
          <a:ext cx="1341236" cy="465553"/>
        </a:xfrm>
        <a:custGeom>
          <a:avLst/>
          <a:gdLst/>
          <a:ahLst/>
          <a:cxnLst/>
          <a:rect l="0" t="0" r="0" b="0"/>
          <a:pathLst>
            <a:path>
              <a:moveTo>
                <a:pt x="1341236" y="0"/>
              </a:moveTo>
              <a:lnTo>
                <a:pt x="1341236" y="232776"/>
              </a:lnTo>
              <a:lnTo>
                <a:pt x="0" y="232776"/>
              </a:lnTo>
              <a:lnTo>
                <a:pt x="0" y="465553"/>
              </a:lnTo>
            </a:path>
          </a:pathLst>
        </a:custGeom>
        <a:noFill/>
        <a:ln w="12700" cap="flat" cmpd="sng" algn="ctr">
          <a:solidFill>
            <a:srgbClr val="7D9C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710036F8-BA17-4E67-8A18-F687CA057DAA}" type="sibTrans" cxnId="{C5E945C9-1F12-405F-A24D-10782131661D}">
      <dgm:prSet/>
      <dgm:spPr/>
      <dgm:t>
        <a:bodyPr/>
        <a:lstStyle/>
        <a:p>
          <a:endParaRPr lang="pt-BR"/>
        </a:p>
      </dgm:t>
    </dgm:pt>
    <dgm:pt modelId="{F38DE536-9404-4F65-AD13-78B16F81C3A7}">
      <dgm:prSet phldrT="[Texto]"/>
      <dgm:spPr>
        <a:xfrm>
          <a:off x="5370260" y="3396135"/>
          <a:ext cx="2216919" cy="1108459"/>
        </a:xfrm>
        <a:prstGeom prst="rect">
          <a:avLst/>
        </a:prstGeom>
        <a:solidFill>
          <a:srgbClr val="7D9CD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rgbClr val="FFFFFF"/>
              </a:solidFill>
              <a:latin typeface="Calibri"/>
              <a:ea typeface="+mn-ea"/>
              <a:cs typeface="+mn-cs"/>
            </a:rPr>
            <a:t>Estabilizar alterações metabólicas </a:t>
          </a:r>
        </a:p>
      </dgm:t>
    </dgm:pt>
    <dgm:pt modelId="{B957B55D-6161-4F13-8815-1EFB1F48AE1F}" type="parTrans" cxnId="{FFB4E7A4-DA45-47CE-8E1B-ED5471C8C828}">
      <dgm:prSet/>
      <dgm:spPr>
        <a:xfrm>
          <a:off x="5137483" y="2930581"/>
          <a:ext cx="1341236" cy="465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76"/>
              </a:lnTo>
              <a:lnTo>
                <a:pt x="1341236" y="232776"/>
              </a:lnTo>
              <a:lnTo>
                <a:pt x="1341236" y="465553"/>
              </a:lnTo>
            </a:path>
          </a:pathLst>
        </a:custGeom>
        <a:noFill/>
        <a:ln w="12700" cap="flat" cmpd="sng" algn="ctr">
          <a:solidFill>
            <a:srgbClr val="7D9C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14D29B05-56D9-42C7-A2A0-212BDE965474}" type="sibTrans" cxnId="{FFB4E7A4-DA45-47CE-8E1B-ED5471C8C828}">
      <dgm:prSet/>
      <dgm:spPr/>
      <dgm:t>
        <a:bodyPr/>
        <a:lstStyle/>
        <a:p>
          <a:endParaRPr lang="pt-BR"/>
        </a:p>
      </dgm:t>
    </dgm:pt>
    <dgm:pt modelId="{9B4D5AD1-CC7E-4BC8-86F7-DBEB67FDE6B6}">
      <dgm:prSet phldrT="[Texto]"/>
      <dgm:spPr>
        <a:xfrm>
          <a:off x="8052732" y="3396135"/>
          <a:ext cx="2216919" cy="1108459"/>
        </a:xfrm>
        <a:prstGeom prst="rect">
          <a:avLst/>
        </a:prstGeom>
        <a:solidFill>
          <a:srgbClr val="7D9CD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Manutenção do peso e estatura no adulto</a:t>
          </a:r>
          <a:endParaRPr lang="pt-BR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6090CED9-7788-4322-95F5-65696F4FEEA0}" type="parTrans" cxnId="{18B75118-4763-4F2B-B0F9-C991917E653B}">
      <dgm:prSet/>
      <dgm:spPr>
        <a:xfrm>
          <a:off x="5137483" y="2930581"/>
          <a:ext cx="4023708" cy="465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76"/>
              </a:lnTo>
              <a:lnTo>
                <a:pt x="4023708" y="232776"/>
              </a:lnTo>
              <a:lnTo>
                <a:pt x="4023708" y="465553"/>
              </a:lnTo>
            </a:path>
          </a:pathLst>
        </a:custGeom>
        <a:noFill/>
        <a:ln w="12700" cap="flat" cmpd="sng" algn="ctr">
          <a:solidFill>
            <a:srgbClr val="7D9C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D4EEA3B0-892D-40AA-86B3-52BAC9B36503}" type="sibTrans" cxnId="{18B75118-4763-4F2B-B0F9-C991917E653B}">
      <dgm:prSet/>
      <dgm:spPr/>
      <dgm:t>
        <a:bodyPr/>
        <a:lstStyle/>
        <a:p>
          <a:endParaRPr lang="pt-BR"/>
        </a:p>
      </dgm:t>
    </dgm:pt>
    <dgm:pt modelId="{3A1B02B2-340E-4324-8494-E3F50A6D8B28}" type="pres">
      <dgm:prSet presAssocID="{4FC8768A-D842-435B-858B-9F92997F96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A1D6BD1-4E72-435E-8E91-1D99E1EE9CD4}" type="pres">
      <dgm:prSet presAssocID="{C81D1CDD-68EC-4CB3-9F96-994B2AD0F4D6}" presName="hierRoot1" presStyleCnt="0">
        <dgm:presLayoutVars>
          <dgm:hierBranch val="init"/>
        </dgm:presLayoutVars>
      </dgm:prSet>
      <dgm:spPr/>
    </dgm:pt>
    <dgm:pt modelId="{07DDFE84-A8D6-4455-8F53-1A44300034BC}" type="pres">
      <dgm:prSet presAssocID="{C81D1CDD-68EC-4CB3-9F96-994B2AD0F4D6}" presName="rootComposite1" presStyleCnt="0"/>
      <dgm:spPr/>
    </dgm:pt>
    <dgm:pt modelId="{C2AB6E2C-6D4E-4C8A-9808-EAF305587744}" type="pres">
      <dgm:prSet presAssocID="{C81D1CDD-68EC-4CB3-9F96-994B2AD0F4D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DCBF47-7BA3-4A16-8057-D1678EC00776}" type="pres">
      <dgm:prSet presAssocID="{C81D1CDD-68EC-4CB3-9F96-994B2AD0F4D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86F3788-1CF1-4CE9-9903-91AD540879CE}" type="pres">
      <dgm:prSet presAssocID="{C81D1CDD-68EC-4CB3-9F96-994B2AD0F4D6}" presName="hierChild2" presStyleCnt="0"/>
      <dgm:spPr/>
    </dgm:pt>
    <dgm:pt modelId="{81DBD5BA-33E6-451F-B5E0-1D44DE86B176}" type="pres">
      <dgm:prSet presAssocID="{CBB8CA1D-75F0-494C-A4DC-B4EA84E6050A}" presName="Name37" presStyleLbl="parChTrans1D2" presStyleIdx="0" presStyleCnt="4"/>
      <dgm:spPr/>
      <dgm:t>
        <a:bodyPr/>
        <a:lstStyle/>
        <a:p>
          <a:endParaRPr lang="pt-BR"/>
        </a:p>
      </dgm:t>
    </dgm:pt>
    <dgm:pt modelId="{411FE691-D523-44CC-8D8A-A9EE70E96009}" type="pres">
      <dgm:prSet presAssocID="{CFB132BC-91F9-4A37-A2E9-3B12D2548273}" presName="hierRoot2" presStyleCnt="0">
        <dgm:presLayoutVars>
          <dgm:hierBranch val="init"/>
        </dgm:presLayoutVars>
      </dgm:prSet>
      <dgm:spPr/>
    </dgm:pt>
    <dgm:pt modelId="{2899F3A6-5B99-446B-9CD2-7946190388E1}" type="pres">
      <dgm:prSet presAssocID="{CFB132BC-91F9-4A37-A2E9-3B12D2548273}" presName="rootComposite" presStyleCnt="0"/>
      <dgm:spPr/>
    </dgm:pt>
    <dgm:pt modelId="{BBFAE363-8C00-4227-A9BE-6E5D3C62E2CE}" type="pres">
      <dgm:prSet presAssocID="{CFB132BC-91F9-4A37-A2E9-3B12D254827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45249F-DDE5-4F75-A8C2-A8BE39784385}" type="pres">
      <dgm:prSet presAssocID="{CFB132BC-91F9-4A37-A2E9-3B12D2548273}" presName="rootConnector" presStyleLbl="node2" presStyleIdx="0" presStyleCnt="4"/>
      <dgm:spPr/>
      <dgm:t>
        <a:bodyPr/>
        <a:lstStyle/>
        <a:p>
          <a:endParaRPr lang="pt-BR"/>
        </a:p>
      </dgm:t>
    </dgm:pt>
    <dgm:pt modelId="{F03806AB-0455-42E1-90F2-266E0CFD2D0F}" type="pres">
      <dgm:prSet presAssocID="{CFB132BC-91F9-4A37-A2E9-3B12D2548273}" presName="hierChild4" presStyleCnt="0"/>
      <dgm:spPr/>
    </dgm:pt>
    <dgm:pt modelId="{4A6220FF-10BE-42C7-B990-591D2A164674}" type="pres">
      <dgm:prSet presAssocID="{CFB132BC-91F9-4A37-A2E9-3B12D2548273}" presName="hierChild5" presStyleCnt="0"/>
      <dgm:spPr/>
    </dgm:pt>
    <dgm:pt modelId="{44C57290-07D6-4852-A0AC-1C4069D1C87D}" type="pres">
      <dgm:prSet presAssocID="{A1873E2E-F683-46CF-9A1D-8F059A96AD3E}" presName="Name37" presStyleLbl="parChTrans1D2" presStyleIdx="1" presStyleCnt="4"/>
      <dgm:spPr/>
      <dgm:t>
        <a:bodyPr/>
        <a:lstStyle/>
        <a:p>
          <a:endParaRPr lang="pt-BR"/>
        </a:p>
      </dgm:t>
    </dgm:pt>
    <dgm:pt modelId="{FB541EB2-889E-4CFB-89F0-983AE9B86C02}" type="pres">
      <dgm:prSet presAssocID="{9BB4A1FA-5835-454F-BD3B-A577C9BF5EEE}" presName="hierRoot2" presStyleCnt="0">
        <dgm:presLayoutVars>
          <dgm:hierBranch val="init"/>
        </dgm:presLayoutVars>
      </dgm:prSet>
      <dgm:spPr/>
    </dgm:pt>
    <dgm:pt modelId="{6B6A86F8-1A32-424B-B17F-3EEEA9BFD6A6}" type="pres">
      <dgm:prSet presAssocID="{9BB4A1FA-5835-454F-BD3B-A577C9BF5EEE}" presName="rootComposite" presStyleCnt="0"/>
      <dgm:spPr/>
    </dgm:pt>
    <dgm:pt modelId="{F890D03B-49B9-43DA-BA5D-15F88FB9CF18}" type="pres">
      <dgm:prSet presAssocID="{9BB4A1FA-5835-454F-BD3B-A577C9BF5EE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857D03F-6F15-43F7-A497-59EE2FACA139}" type="pres">
      <dgm:prSet presAssocID="{9BB4A1FA-5835-454F-BD3B-A577C9BF5EEE}" presName="rootConnector" presStyleLbl="node2" presStyleIdx="1" presStyleCnt="4"/>
      <dgm:spPr/>
      <dgm:t>
        <a:bodyPr/>
        <a:lstStyle/>
        <a:p>
          <a:endParaRPr lang="pt-BR"/>
        </a:p>
      </dgm:t>
    </dgm:pt>
    <dgm:pt modelId="{B248C3F6-89BA-4B52-9469-5591D9E293C9}" type="pres">
      <dgm:prSet presAssocID="{9BB4A1FA-5835-454F-BD3B-A577C9BF5EEE}" presName="hierChild4" presStyleCnt="0"/>
      <dgm:spPr/>
    </dgm:pt>
    <dgm:pt modelId="{C70E93A2-C027-45FE-9A4E-001D2907603A}" type="pres">
      <dgm:prSet presAssocID="{9BB4A1FA-5835-454F-BD3B-A577C9BF5EEE}" presName="hierChild5" presStyleCnt="0"/>
      <dgm:spPr/>
    </dgm:pt>
    <dgm:pt modelId="{E4956CB3-935F-4F0A-B0C8-55CEEE56C74F}" type="pres">
      <dgm:prSet presAssocID="{B957B55D-6161-4F13-8815-1EFB1F48AE1F}" presName="Name37" presStyleLbl="parChTrans1D2" presStyleIdx="2" presStyleCnt="4"/>
      <dgm:spPr/>
      <dgm:t>
        <a:bodyPr/>
        <a:lstStyle/>
        <a:p>
          <a:endParaRPr lang="pt-BR"/>
        </a:p>
      </dgm:t>
    </dgm:pt>
    <dgm:pt modelId="{64A85A9A-BD6E-41CB-887F-9CF252ED3372}" type="pres">
      <dgm:prSet presAssocID="{F38DE536-9404-4F65-AD13-78B16F81C3A7}" presName="hierRoot2" presStyleCnt="0">
        <dgm:presLayoutVars>
          <dgm:hierBranch val="init"/>
        </dgm:presLayoutVars>
      </dgm:prSet>
      <dgm:spPr/>
    </dgm:pt>
    <dgm:pt modelId="{F72B2F11-2494-4A96-900B-E3569D834090}" type="pres">
      <dgm:prSet presAssocID="{F38DE536-9404-4F65-AD13-78B16F81C3A7}" presName="rootComposite" presStyleCnt="0"/>
      <dgm:spPr/>
    </dgm:pt>
    <dgm:pt modelId="{70A64399-9876-40DF-82C0-24B1CA9E203A}" type="pres">
      <dgm:prSet presAssocID="{F38DE536-9404-4F65-AD13-78B16F81C3A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201396-7AE3-4779-88DE-60B675089BDD}" type="pres">
      <dgm:prSet presAssocID="{F38DE536-9404-4F65-AD13-78B16F81C3A7}" presName="rootConnector" presStyleLbl="node2" presStyleIdx="2" presStyleCnt="4"/>
      <dgm:spPr/>
      <dgm:t>
        <a:bodyPr/>
        <a:lstStyle/>
        <a:p>
          <a:endParaRPr lang="pt-BR"/>
        </a:p>
      </dgm:t>
    </dgm:pt>
    <dgm:pt modelId="{C3984C96-19D2-453C-987C-0EC24A8411E2}" type="pres">
      <dgm:prSet presAssocID="{F38DE536-9404-4F65-AD13-78B16F81C3A7}" presName="hierChild4" presStyleCnt="0"/>
      <dgm:spPr/>
    </dgm:pt>
    <dgm:pt modelId="{164F595B-4A56-450D-95D8-CC5631F6953B}" type="pres">
      <dgm:prSet presAssocID="{F38DE536-9404-4F65-AD13-78B16F81C3A7}" presName="hierChild5" presStyleCnt="0"/>
      <dgm:spPr/>
    </dgm:pt>
    <dgm:pt modelId="{228BBB56-898A-45F9-81E1-80A40AAB412F}" type="pres">
      <dgm:prSet presAssocID="{6090CED9-7788-4322-95F5-65696F4FEEA0}" presName="Name37" presStyleLbl="parChTrans1D2" presStyleIdx="3" presStyleCnt="4"/>
      <dgm:spPr/>
      <dgm:t>
        <a:bodyPr/>
        <a:lstStyle/>
        <a:p>
          <a:endParaRPr lang="pt-BR"/>
        </a:p>
      </dgm:t>
    </dgm:pt>
    <dgm:pt modelId="{F2609E51-C71F-4E51-9638-EB1A24634CFF}" type="pres">
      <dgm:prSet presAssocID="{9B4D5AD1-CC7E-4BC8-86F7-DBEB67FDE6B6}" presName="hierRoot2" presStyleCnt="0">
        <dgm:presLayoutVars>
          <dgm:hierBranch val="init"/>
        </dgm:presLayoutVars>
      </dgm:prSet>
      <dgm:spPr/>
    </dgm:pt>
    <dgm:pt modelId="{156F388B-2C3A-4AAD-82D6-48A1EFF2DA9E}" type="pres">
      <dgm:prSet presAssocID="{9B4D5AD1-CC7E-4BC8-86F7-DBEB67FDE6B6}" presName="rootComposite" presStyleCnt="0"/>
      <dgm:spPr/>
    </dgm:pt>
    <dgm:pt modelId="{EE95FE1E-F8C8-4449-9DE4-5C635AAC55F1}" type="pres">
      <dgm:prSet presAssocID="{9B4D5AD1-CC7E-4BC8-86F7-DBEB67FDE6B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45CF0A-E30D-4D99-BC50-94658C40D6B0}" type="pres">
      <dgm:prSet presAssocID="{9B4D5AD1-CC7E-4BC8-86F7-DBEB67FDE6B6}" presName="rootConnector" presStyleLbl="node2" presStyleIdx="3" presStyleCnt="4"/>
      <dgm:spPr/>
      <dgm:t>
        <a:bodyPr/>
        <a:lstStyle/>
        <a:p>
          <a:endParaRPr lang="pt-BR"/>
        </a:p>
      </dgm:t>
    </dgm:pt>
    <dgm:pt modelId="{EB84D981-C10B-40A5-95B0-EA678E1C6138}" type="pres">
      <dgm:prSet presAssocID="{9B4D5AD1-CC7E-4BC8-86F7-DBEB67FDE6B6}" presName="hierChild4" presStyleCnt="0"/>
      <dgm:spPr/>
    </dgm:pt>
    <dgm:pt modelId="{821DAA78-438E-4B39-813B-A8E0A43934D8}" type="pres">
      <dgm:prSet presAssocID="{9B4D5AD1-CC7E-4BC8-86F7-DBEB67FDE6B6}" presName="hierChild5" presStyleCnt="0"/>
      <dgm:spPr/>
    </dgm:pt>
    <dgm:pt modelId="{8D5884F4-B2C2-4436-A42A-8A2459FD3782}" type="pres">
      <dgm:prSet presAssocID="{C81D1CDD-68EC-4CB3-9F96-994B2AD0F4D6}" presName="hierChild3" presStyleCnt="0"/>
      <dgm:spPr/>
    </dgm:pt>
  </dgm:ptLst>
  <dgm:cxnLst>
    <dgm:cxn modelId="{9B2FDE00-DC4E-4E2A-943B-EFEDEECD04AB}" type="presOf" srcId="{4FC8768A-D842-435B-858B-9F92997F9637}" destId="{3A1B02B2-340E-4324-8494-E3F50A6D8B28}" srcOrd="0" destOrd="0" presId="urn:microsoft.com/office/officeart/2005/8/layout/orgChart1"/>
    <dgm:cxn modelId="{0AEC1FDF-96C8-4844-A88D-46AD64898ED0}" srcId="{4FC8768A-D842-435B-858B-9F92997F9637}" destId="{C81D1CDD-68EC-4CB3-9F96-994B2AD0F4D6}" srcOrd="0" destOrd="0" parTransId="{E1A84833-EC8B-470F-986B-DA2B88A6BC73}" sibTransId="{DCCF5B34-04AA-4AD7-BA2E-B44B523038C5}"/>
    <dgm:cxn modelId="{82E85572-EDD6-4437-BBBF-8FF9647694D7}" type="presOf" srcId="{9BB4A1FA-5835-454F-BD3B-A577C9BF5EEE}" destId="{F890D03B-49B9-43DA-BA5D-15F88FB9CF18}" srcOrd="0" destOrd="0" presId="urn:microsoft.com/office/officeart/2005/8/layout/orgChart1"/>
    <dgm:cxn modelId="{FFB4E7A4-DA45-47CE-8E1B-ED5471C8C828}" srcId="{C81D1CDD-68EC-4CB3-9F96-994B2AD0F4D6}" destId="{F38DE536-9404-4F65-AD13-78B16F81C3A7}" srcOrd="2" destOrd="0" parTransId="{B957B55D-6161-4F13-8815-1EFB1F48AE1F}" sibTransId="{14D29B05-56D9-42C7-A2A0-212BDE965474}"/>
    <dgm:cxn modelId="{1F6F8078-8729-4C88-A947-E91AAEB2BEA3}" type="presOf" srcId="{9B4D5AD1-CC7E-4BC8-86F7-DBEB67FDE6B6}" destId="{EE95FE1E-F8C8-4449-9DE4-5C635AAC55F1}" srcOrd="0" destOrd="0" presId="urn:microsoft.com/office/officeart/2005/8/layout/orgChart1"/>
    <dgm:cxn modelId="{56E50488-3C0A-4DC9-8A19-397E6F8E5633}" type="presOf" srcId="{F38DE536-9404-4F65-AD13-78B16F81C3A7}" destId="{70A64399-9876-40DF-82C0-24B1CA9E203A}" srcOrd="0" destOrd="0" presId="urn:microsoft.com/office/officeart/2005/8/layout/orgChart1"/>
    <dgm:cxn modelId="{B25F9A2A-0F9E-46BE-88E8-9104A057237F}" type="presOf" srcId="{CFB132BC-91F9-4A37-A2E9-3B12D2548273}" destId="{DB45249F-DDE5-4F75-A8C2-A8BE39784385}" srcOrd="1" destOrd="0" presId="urn:microsoft.com/office/officeart/2005/8/layout/orgChart1"/>
    <dgm:cxn modelId="{04E38BA1-E900-4190-8183-A4BA449BE299}" srcId="{C81D1CDD-68EC-4CB3-9F96-994B2AD0F4D6}" destId="{CFB132BC-91F9-4A37-A2E9-3B12D2548273}" srcOrd="0" destOrd="0" parTransId="{CBB8CA1D-75F0-494C-A4DC-B4EA84E6050A}" sibTransId="{473131D8-3DB3-4B3A-AB51-320566DCE561}"/>
    <dgm:cxn modelId="{FAA707C9-A6E5-4C01-B3FC-9B811226C15E}" type="presOf" srcId="{6090CED9-7788-4322-95F5-65696F4FEEA0}" destId="{228BBB56-898A-45F9-81E1-80A40AAB412F}" srcOrd="0" destOrd="0" presId="urn:microsoft.com/office/officeart/2005/8/layout/orgChart1"/>
    <dgm:cxn modelId="{C5E945C9-1F12-405F-A24D-10782131661D}" srcId="{C81D1CDD-68EC-4CB3-9F96-994B2AD0F4D6}" destId="{9BB4A1FA-5835-454F-BD3B-A577C9BF5EEE}" srcOrd="1" destOrd="0" parTransId="{A1873E2E-F683-46CF-9A1D-8F059A96AD3E}" sibTransId="{710036F8-BA17-4E67-8A18-F687CA057DAA}"/>
    <dgm:cxn modelId="{FBD17CB2-774E-4760-B1BC-B77C6C888132}" type="presOf" srcId="{9B4D5AD1-CC7E-4BC8-86F7-DBEB67FDE6B6}" destId="{B045CF0A-E30D-4D99-BC50-94658C40D6B0}" srcOrd="1" destOrd="0" presId="urn:microsoft.com/office/officeart/2005/8/layout/orgChart1"/>
    <dgm:cxn modelId="{B0848A6F-C0DE-44E6-9265-14B8AEC16DEC}" type="presOf" srcId="{9BB4A1FA-5835-454F-BD3B-A577C9BF5EEE}" destId="{6857D03F-6F15-43F7-A497-59EE2FACA139}" srcOrd="1" destOrd="0" presId="urn:microsoft.com/office/officeart/2005/8/layout/orgChart1"/>
    <dgm:cxn modelId="{5FD4124A-EDD4-4F63-833D-1DA3FF79516C}" type="presOf" srcId="{B957B55D-6161-4F13-8815-1EFB1F48AE1F}" destId="{E4956CB3-935F-4F0A-B0C8-55CEEE56C74F}" srcOrd="0" destOrd="0" presId="urn:microsoft.com/office/officeart/2005/8/layout/orgChart1"/>
    <dgm:cxn modelId="{4652D5CF-1181-42A4-BF64-8A93E15A767E}" type="presOf" srcId="{C81D1CDD-68EC-4CB3-9F96-994B2AD0F4D6}" destId="{B1DCBF47-7BA3-4A16-8057-D1678EC00776}" srcOrd="1" destOrd="0" presId="urn:microsoft.com/office/officeart/2005/8/layout/orgChart1"/>
    <dgm:cxn modelId="{66A0C481-29C4-415A-83F1-9E39EBA1A4CE}" type="presOf" srcId="{CBB8CA1D-75F0-494C-A4DC-B4EA84E6050A}" destId="{81DBD5BA-33E6-451F-B5E0-1D44DE86B176}" srcOrd="0" destOrd="0" presId="urn:microsoft.com/office/officeart/2005/8/layout/orgChart1"/>
    <dgm:cxn modelId="{6A870C09-CA80-461E-A6C1-D08203E71A70}" type="presOf" srcId="{F38DE536-9404-4F65-AD13-78B16F81C3A7}" destId="{04201396-7AE3-4779-88DE-60B675089BDD}" srcOrd="1" destOrd="0" presId="urn:microsoft.com/office/officeart/2005/8/layout/orgChart1"/>
    <dgm:cxn modelId="{18B75118-4763-4F2B-B0F9-C991917E653B}" srcId="{C81D1CDD-68EC-4CB3-9F96-994B2AD0F4D6}" destId="{9B4D5AD1-CC7E-4BC8-86F7-DBEB67FDE6B6}" srcOrd="3" destOrd="0" parTransId="{6090CED9-7788-4322-95F5-65696F4FEEA0}" sibTransId="{D4EEA3B0-892D-40AA-86B3-52BAC9B36503}"/>
    <dgm:cxn modelId="{34928C19-ED67-44EE-9EB8-4FF07E4F420A}" type="presOf" srcId="{CFB132BC-91F9-4A37-A2E9-3B12D2548273}" destId="{BBFAE363-8C00-4227-A9BE-6E5D3C62E2CE}" srcOrd="0" destOrd="0" presId="urn:microsoft.com/office/officeart/2005/8/layout/orgChart1"/>
    <dgm:cxn modelId="{06EBD7C5-6921-4B84-BC78-CDA2D2DA86CE}" type="presOf" srcId="{C81D1CDD-68EC-4CB3-9F96-994B2AD0F4D6}" destId="{C2AB6E2C-6D4E-4C8A-9808-EAF305587744}" srcOrd="0" destOrd="0" presId="urn:microsoft.com/office/officeart/2005/8/layout/orgChart1"/>
    <dgm:cxn modelId="{37E78416-8507-4F35-B7F5-94221632A39C}" type="presOf" srcId="{A1873E2E-F683-46CF-9A1D-8F059A96AD3E}" destId="{44C57290-07D6-4852-A0AC-1C4069D1C87D}" srcOrd="0" destOrd="0" presId="urn:microsoft.com/office/officeart/2005/8/layout/orgChart1"/>
    <dgm:cxn modelId="{888A72AC-0C01-41FA-B3B9-9F5054F4CFAC}" type="presParOf" srcId="{3A1B02B2-340E-4324-8494-E3F50A6D8B28}" destId="{1A1D6BD1-4E72-435E-8E91-1D99E1EE9CD4}" srcOrd="0" destOrd="0" presId="urn:microsoft.com/office/officeart/2005/8/layout/orgChart1"/>
    <dgm:cxn modelId="{E2A0609E-70C8-4F99-8A8A-1FE37650C955}" type="presParOf" srcId="{1A1D6BD1-4E72-435E-8E91-1D99E1EE9CD4}" destId="{07DDFE84-A8D6-4455-8F53-1A44300034BC}" srcOrd="0" destOrd="0" presId="urn:microsoft.com/office/officeart/2005/8/layout/orgChart1"/>
    <dgm:cxn modelId="{817D61E8-F69A-4ED6-921E-280DAFB00D04}" type="presParOf" srcId="{07DDFE84-A8D6-4455-8F53-1A44300034BC}" destId="{C2AB6E2C-6D4E-4C8A-9808-EAF305587744}" srcOrd="0" destOrd="0" presId="urn:microsoft.com/office/officeart/2005/8/layout/orgChart1"/>
    <dgm:cxn modelId="{6F3201D1-9F91-44F6-BA60-C534DB0D9E6E}" type="presParOf" srcId="{07DDFE84-A8D6-4455-8F53-1A44300034BC}" destId="{B1DCBF47-7BA3-4A16-8057-D1678EC00776}" srcOrd="1" destOrd="0" presId="urn:microsoft.com/office/officeart/2005/8/layout/orgChart1"/>
    <dgm:cxn modelId="{14D5BB0C-11ED-47B6-97B8-0EE8E14D7A56}" type="presParOf" srcId="{1A1D6BD1-4E72-435E-8E91-1D99E1EE9CD4}" destId="{886F3788-1CF1-4CE9-9903-91AD540879CE}" srcOrd="1" destOrd="0" presId="urn:microsoft.com/office/officeart/2005/8/layout/orgChart1"/>
    <dgm:cxn modelId="{E174F44D-4417-48CF-AAF2-CB6D4A8BC61D}" type="presParOf" srcId="{886F3788-1CF1-4CE9-9903-91AD540879CE}" destId="{81DBD5BA-33E6-451F-B5E0-1D44DE86B176}" srcOrd="0" destOrd="0" presId="urn:microsoft.com/office/officeart/2005/8/layout/orgChart1"/>
    <dgm:cxn modelId="{423196E9-7210-4607-B598-E511824C242B}" type="presParOf" srcId="{886F3788-1CF1-4CE9-9903-91AD540879CE}" destId="{411FE691-D523-44CC-8D8A-A9EE70E96009}" srcOrd="1" destOrd="0" presId="urn:microsoft.com/office/officeart/2005/8/layout/orgChart1"/>
    <dgm:cxn modelId="{49F73D0E-3A29-48B8-BFC3-B8F27286B958}" type="presParOf" srcId="{411FE691-D523-44CC-8D8A-A9EE70E96009}" destId="{2899F3A6-5B99-446B-9CD2-7946190388E1}" srcOrd="0" destOrd="0" presId="urn:microsoft.com/office/officeart/2005/8/layout/orgChart1"/>
    <dgm:cxn modelId="{467B2D25-C35A-4277-A8F4-80313329A260}" type="presParOf" srcId="{2899F3A6-5B99-446B-9CD2-7946190388E1}" destId="{BBFAE363-8C00-4227-A9BE-6E5D3C62E2CE}" srcOrd="0" destOrd="0" presId="urn:microsoft.com/office/officeart/2005/8/layout/orgChart1"/>
    <dgm:cxn modelId="{A086BC61-4894-4322-93E3-B32DBC6F7C0C}" type="presParOf" srcId="{2899F3A6-5B99-446B-9CD2-7946190388E1}" destId="{DB45249F-DDE5-4F75-A8C2-A8BE39784385}" srcOrd="1" destOrd="0" presId="urn:microsoft.com/office/officeart/2005/8/layout/orgChart1"/>
    <dgm:cxn modelId="{B6232020-BED2-45F3-A3C2-86CE92411069}" type="presParOf" srcId="{411FE691-D523-44CC-8D8A-A9EE70E96009}" destId="{F03806AB-0455-42E1-90F2-266E0CFD2D0F}" srcOrd="1" destOrd="0" presId="urn:microsoft.com/office/officeart/2005/8/layout/orgChart1"/>
    <dgm:cxn modelId="{4774225C-3718-4243-AA75-CB65855F7A69}" type="presParOf" srcId="{411FE691-D523-44CC-8D8A-A9EE70E96009}" destId="{4A6220FF-10BE-42C7-B990-591D2A164674}" srcOrd="2" destOrd="0" presId="urn:microsoft.com/office/officeart/2005/8/layout/orgChart1"/>
    <dgm:cxn modelId="{550D492B-5A1D-45B5-93E6-A07D5DD341C4}" type="presParOf" srcId="{886F3788-1CF1-4CE9-9903-91AD540879CE}" destId="{44C57290-07D6-4852-A0AC-1C4069D1C87D}" srcOrd="2" destOrd="0" presId="urn:microsoft.com/office/officeart/2005/8/layout/orgChart1"/>
    <dgm:cxn modelId="{CC28A5DD-F2E1-4E06-BDC4-DED8394CD609}" type="presParOf" srcId="{886F3788-1CF1-4CE9-9903-91AD540879CE}" destId="{FB541EB2-889E-4CFB-89F0-983AE9B86C02}" srcOrd="3" destOrd="0" presId="urn:microsoft.com/office/officeart/2005/8/layout/orgChart1"/>
    <dgm:cxn modelId="{07966391-468F-402E-86E1-DD97301EA0F3}" type="presParOf" srcId="{FB541EB2-889E-4CFB-89F0-983AE9B86C02}" destId="{6B6A86F8-1A32-424B-B17F-3EEEA9BFD6A6}" srcOrd="0" destOrd="0" presId="urn:microsoft.com/office/officeart/2005/8/layout/orgChart1"/>
    <dgm:cxn modelId="{124F8122-0156-475D-90BF-8B607E3A568D}" type="presParOf" srcId="{6B6A86F8-1A32-424B-B17F-3EEEA9BFD6A6}" destId="{F890D03B-49B9-43DA-BA5D-15F88FB9CF18}" srcOrd="0" destOrd="0" presId="urn:microsoft.com/office/officeart/2005/8/layout/orgChart1"/>
    <dgm:cxn modelId="{8B847B35-1837-497D-ABB6-68775908E994}" type="presParOf" srcId="{6B6A86F8-1A32-424B-B17F-3EEEA9BFD6A6}" destId="{6857D03F-6F15-43F7-A497-59EE2FACA139}" srcOrd="1" destOrd="0" presId="urn:microsoft.com/office/officeart/2005/8/layout/orgChart1"/>
    <dgm:cxn modelId="{22156840-1405-4927-BC21-7417BD3AE547}" type="presParOf" srcId="{FB541EB2-889E-4CFB-89F0-983AE9B86C02}" destId="{B248C3F6-89BA-4B52-9469-5591D9E293C9}" srcOrd="1" destOrd="0" presId="urn:microsoft.com/office/officeart/2005/8/layout/orgChart1"/>
    <dgm:cxn modelId="{4EF2C54D-B827-4D53-AE29-2369436F25DC}" type="presParOf" srcId="{FB541EB2-889E-4CFB-89F0-983AE9B86C02}" destId="{C70E93A2-C027-45FE-9A4E-001D2907603A}" srcOrd="2" destOrd="0" presId="urn:microsoft.com/office/officeart/2005/8/layout/orgChart1"/>
    <dgm:cxn modelId="{093FBCD2-A6B8-40A3-9B6C-6C268C68443B}" type="presParOf" srcId="{886F3788-1CF1-4CE9-9903-91AD540879CE}" destId="{E4956CB3-935F-4F0A-B0C8-55CEEE56C74F}" srcOrd="4" destOrd="0" presId="urn:microsoft.com/office/officeart/2005/8/layout/orgChart1"/>
    <dgm:cxn modelId="{45391F9A-55BE-4B67-870D-67AAC976C357}" type="presParOf" srcId="{886F3788-1CF1-4CE9-9903-91AD540879CE}" destId="{64A85A9A-BD6E-41CB-887F-9CF252ED3372}" srcOrd="5" destOrd="0" presId="urn:microsoft.com/office/officeart/2005/8/layout/orgChart1"/>
    <dgm:cxn modelId="{CC276F0D-2464-4E11-A9A7-75D89E8EA303}" type="presParOf" srcId="{64A85A9A-BD6E-41CB-887F-9CF252ED3372}" destId="{F72B2F11-2494-4A96-900B-E3569D834090}" srcOrd="0" destOrd="0" presId="urn:microsoft.com/office/officeart/2005/8/layout/orgChart1"/>
    <dgm:cxn modelId="{89D320C7-5DF8-45DC-96DD-E0E9C38F3CDE}" type="presParOf" srcId="{F72B2F11-2494-4A96-900B-E3569D834090}" destId="{70A64399-9876-40DF-82C0-24B1CA9E203A}" srcOrd="0" destOrd="0" presId="urn:microsoft.com/office/officeart/2005/8/layout/orgChart1"/>
    <dgm:cxn modelId="{7FC98BB3-523C-4F2E-B868-1FE435351397}" type="presParOf" srcId="{F72B2F11-2494-4A96-900B-E3569D834090}" destId="{04201396-7AE3-4779-88DE-60B675089BDD}" srcOrd="1" destOrd="0" presId="urn:microsoft.com/office/officeart/2005/8/layout/orgChart1"/>
    <dgm:cxn modelId="{56FD4C13-AB23-4DC1-961E-515D4270066E}" type="presParOf" srcId="{64A85A9A-BD6E-41CB-887F-9CF252ED3372}" destId="{C3984C96-19D2-453C-987C-0EC24A8411E2}" srcOrd="1" destOrd="0" presId="urn:microsoft.com/office/officeart/2005/8/layout/orgChart1"/>
    <dgm:cxn modelId="{5D28F260-1EDA-4496-90C5-3F4AB3998920}" type="presParOf" srcId="{64A85A9A-BD6E-41CB-887F-9CF252ED3372}" destId="{164F595B-4A56-450D-95D8-CC5631F6953B}" srcOrd="2" destOrd="0" presId="urn:microsoft.com/office/officeart/2005/8/layout/orgChart1"/>
    <dgm:cxn modelId="{4240DEAE-87D2-40DD-867C-7C6C20F894D2}" type="presParOf" srcId="{886F3788-1CF1-4CE9-9903-91AD540879CE}" destId="{228BBB56-898A-45F9-81E1-80A40AAB412F}" srcOrd="6" destOrd="0" presId="urn:microsoft.com/office/officeart/2005/8/layout/orgChart1"/>
    <dgm:cxn modelId="{A929937A-A6FA-4310-8D56-97A35C132BAB}" type="presParOf" srcId="{886F3788-1CF1-4CE9-9903-91AD540879CE}" destId="{F2609E51-C71F-4E51-9638-EB1A24634CFF}" srcOrd="7" destOrd="0" presId="urn:microsoft.com/office/officeart/2005/8/layout/orgChart1"/>
    <dgm:cxn modelId="{D000D913-AC15-4947-B44C-B1AF28FB6317}" type="presParOf" srcId="{F2609E51-C71F-4E51-9638-EB1A24634CFF}" destId="{156F388B-2C3A-4AAD-82D6-48A1EFF2DA9E}" srcOrd="0" destOrd="0" presId="urn:microsoft.com/office/officeart/2005/8/layout/orgChart1"/>
    <dgm:cxn modelId="{6BF559A2-DBF2-443A-87AD-9E177C9617F9}" type="presParOf" srcId="{156F388B-2C3A-4AAD-82D6-48A1EFF2DA9E}" destId="{EE95FE1E-F8C8-4449-9DE4-5C635AAC55F1}" srcOrd="0" destOrd="0" presId="urn:microsoft.com/office/officeart/2005/8/layout/orgChart1"/>
    <dgm:cxn modelId="{9D254005-BB44-43FF-98FE-B9C552B949F7}" type="presParOf" srcId="{156F388B-2C3A-4AAD-82D6-48A1EFF2DA9E}" destId="{B045CF0A-E30D-4D99-BC50-94658C40D6B0}" srcOrd="1" destOrd="0" presId="urn:microsoft.com/office/officeart/2005/8/layout/orgChart1"/>
    <dgm:cxn modelId="{06A0E033-ECB1-4973-BD56-846BD0F8B68A}" type="presParOf" srcId="{F2609E51-C71F-4E51-9638-EB1A24634CFF}" destId="{EB84D981-C10B-40A5-95B0-EA678E1C6138}" srcOrd="1" destOrd="0" presId="urn:microsoft.com/office/officeart/2005/8/layout/orgChart1"/>
    <dgm:cxn modelId="{05C01194-36D4-4870-8F52-13000C7BB4A5}" type="presParOf" srcId="{F2609E51-C71F-4E51-9638-EB1A24634CFF}" destId="{821DAA78-438E-4B39-813B-A8E0A43934D8}" srcOrd="2" destOrd="0" presId="urn:microsoft.com/office/officeart/2005/8/layout/orgChart1"/>
    <dgm:cxn modelId="{923335B6-885F-4D2E-8132-8DA1A4080155}" type="presParOf" srcId="{1A1D6BD1-4E72-435E-8E91-1D99E1EE9CD4}" destId="{8D5884F4-B2C2-4436-A42A-8A2459FD37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EFC48-D697-4B19-84F6-38F1F617CF72}">
      <dsp:nvSpPr>
        <dsp:cNvPr id="0" name=""/>
        <dsp:cNvSpPr/>
      </dsp:nvSpPr>
      <dsp:spPr>
        <a:xfrm>
          <a:off x="0" y="10734"/>
          <a:ext cx="2521825" cy="879840"/>
        </a:xfrm>
        <a:prstGeom prst="roundRect">
          <a:avLst/>
        </a:prstGeom>
        <a:solidFill>
          <a:srgbClr val="7D9CD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Determinação</a:t>
          </a:r>
          <a:r>
            <a:rPr lang="en-GB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genética</a:t>
          </a:r>
          <a:r>
            <a:rPr lang="en-GB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endParaRPr lang="pt-BR" sz="20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2950" y="53684"/>
        <a:ext cx="2435925" cy="793940"/>
      </dsp:txXfrm>
    </dsp:sp>
    <dsp:sp modelId="{FC7CCDB4-5B77-4CF9-9B55-E73AE0523999}">
      <dsp:nvSpPr>
        <dsp:cNvPr id="0" name=""/>
        <dsp:cNvSpPr/>
      </dsp:nvSpPr>
      <dsp:spPr>
        <a:xfrm>
          <a:off x="0" y="1025934"/>
          <a:ext cx="2521825" cy="879840"/>
        </a:xfrm>
        <a:prstGeom prst="roundRect">
          <a:avLst/>
        </a:prstGeom>
        <a:solidFill>
          <a:srgbClr val="7D9CD0">
            <a:hueOff val="1222377"/>
            <a:satOff val="-7161"/>
            <a:lumOff val="-437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Herança</a:t>
          </a:r>
          <a:r>
            <a:rPr lang="en-GB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autossômica</a:t>
          </a:r>
          <a:r>
            <a:rPr lang="en-GB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recessiva</a:t>
          </a:r>
          <a:endParaRPr lang="pt-BR" sz="20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2950" y="1068884"/>
        <a:ext cx="2435925" cy="793940"/>
      </dsp:txXfrm>
    </dsp:sp>
    <dsp:sp modelId="{2D21FCF1-C7BE-4F22-B07B-010789B918D1}">
      <dsp:nvSpPr>
        <dsp:cNvPr id="0" name=""/>
        <dsp:cNvSpPr/>
      </dsp:nvSpPr>
      <dsp:spPr>
        <a:xfrm>
          <a:off x="0" y="2041134"/>
          <a:ext cx="2521825" cy="879840"/>
        </a:xfrm>
        <a:prstGeom prst="roundRect">
          <a:avLst/>
        </a:prstGeom>
        <a:solidFill>
          <a:srgbClr val="7D9CD0">
            <a:hueOff val="2444753"/>
            <a:satOff val="-14322"/>
            <a:lumOff val="-875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500 </a:t>
          </a:r>
          <a:r>
            <a:rPr lang="en-GB" sz="20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tipos</a:t>
          </a:r>
          <a:r>
            <a:rPr lang="en-GB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de </a:t>
          </a:r>
          <a:r>
            <a:rPr lang="en-GB" sz="20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doenças</a:t>
          </a:r>
          <a:r>
            <a:rPr lang="en-GB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descritas</a:t>
          </a:r>
          <a:r>
            <a:rPr lang="en-GB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endParaRPr lang="pt-BR" sz="20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2950" y="2084084"/>
        <a:ext cx="2435925" cy="793940"/>
      </dsp:txXfrm>
    </dsp:sp>
    <dsp:sp modelId="{927757EF-F661-4914-881E-94E055101625}">
      <dsp:nvSpPr>
        <dsp:cNvPr id="0" name=""/>
        <dsp:cNvSpPr/>
      </dsp:nvSpPr>
      <dsp:spPr>
        <a:xfrm>
          <a:off x="0" y="3056334"/>
          <a:ext cx="2521825" cy="879840"/>
        </a:xfrm>
        <a:prstGeom prst="roundRect">
          <a:avLst/>
        </a:prstGeom>
        <a:solidFill>
          <a:srgbClr val="7D9CD0">
            <a:hueOff val="3667130"/>
            <a:satOff val="-21483"/>
            <a:lumOff val="-1313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Incidência</a:t>
          </a:r>
          <a:r>
            <a:rPr lang="en-GB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kern="1200" dirty="0">
              <a:solidFill>
                <a:srgbClr val="FFFFFF"/>
              </a:solidFill>
              <a:latin typeface="Calibri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en-GB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1:2500 </a:t>
          </a:r>
          <a:r>
            <a:rPr lang="en-GB" sz="20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nascidos</a:t>
          </a:r>
          <a:r>
            <a:rPr lang="en-GB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vivos</a:t>
          </a:r>
          <a:r>
            <a:rPr lang="en-GB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</a:t>
          </a:r>
          <a:endParaRPr lang="pt-BR" sz="20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2950" y="3099284"/>
        <a:ext cx="2435925" cy="793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E067E-6ECE-4FEF-BFF0-0EA299AA267E}">
      <dsp:nvSpPr>
        <dsp:cNvPr id="0" name=""/>
        <dsp:cNvSpPr/>
      </dsp:nvSpPr>
      <dsp:spPr>
        <a:xfrm>
          <a:off x="769200" y="449"/>
          <a:ext cx="2421891" cy="1453135"/>
        </a:xfrm>
        <a:prstGeom prst="rect">
          <a:avLst/>
        </a:prstGeom>
        <a:solidFill>
          <a:srgbClr val="8E66A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Recusa alimentar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Vômitos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Intolerância alimentar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Desidratação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Dificuldade de crescimento</a:t>
          </a:r>
        </a:p>
      </dsp:txBody>
      <dsp:txXfrm>
        <a:off x="769200" y="449"/>
        <a:ext cx="2421891" cy="1453135"/>
      </dsp:txXfrm>
    </dsp:sp>
    <dsp:sp modelId="{225B2C45-98BE-48AD-816C-B419DD6CB867}">
      <dsp:nvSpPr>
        <dsp:cNvPr id="0" name=""/>
        <dsp:cNvSpPr/>
      </dsp:nvSpPr>
      <dsp:spPr>
        <a:xfrm>
          <a:off x="3433281" y="449"/>
          <a:ext cx="2421891" cy="1453135"/>
        </a:xfrm>
        <a:prstGeom prst="rect">
          <a:avLst/>
        </a:prstGeom>
        <a:solidFill>
          <a:srgbClr val="8E66A4">
            <a:hueOff val="-580644"/>
            <a:satOff val="4208"/>
            <a:lumOff val="50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Letargia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Alteração do nível de consciência</a:t>
          </a:r>
        </a:p>
      </dsp:txBody>
      <dsp:txXfrm>
        <a:off x="3433281" y="449"/>
        <a:ext cx="2421891" cy="1453135"/>
      </dsp:txXfrm>
    </dsp:sp>
    <dsp:sp modelId="{FF80C5D0-BE1E-40D2-BFDC-5DF48DA0D76F}">
      <dsp:nvSpPr>
        <dsp:cNvPr id="0" name=""/>
        <dsp:cNvSpPr/>
      </dsp:nvSpPr>
      <dsp:spPr>
        <a:xfrm>
          <a:off x="6097362" y="449"/>
          <a:ext cx="2421891" cy="1453135"/>
        </a:xfrm>
        <a:prstGeom prst="rect">
          <a:avLst/>
        </a:prstGeom>
        <a:solidFill>
          <a:srgbClr val="8E66A4">
            <a:hueOff val="-1161288"/>
            <a:satOff val="8417"/>
            <a:lumOff val="100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Acidose metabólica/ Alcalose respiratória</a:t>
          </a:r>
        </a:p>
      </dsp:txBody>
      <dsp:txXfrm>
        <a:off x="6097362" y="449"/>
        <a:ext cx="2421891" cy="1453135"/>
      </dsp:txXfrm>
    </dsp:sp>
    <dsp:sp modelId="{292CA388-5FAF-41A0-ADCD-A60E47D884BB}">
      <dsp:nvSpPr>
        <dsp:cNvPr id="0" name=""/>
        <dsp:cNvSpPr/>
      </dsp:nvSpPr>
      <dsp:spPr>
        <a:xfrm>
          <a:off x="769200" y="1695773"/>
          <a:ext cx="2421891" cy="1453135"/>
        </a:xfrm>
        <a:prstGeom prst="rect">
          <a:avLst/>
        </a:prstGeom>
        <a:solidFill>
          <a:srgbClr val="8E66A4">
            <a:hueOff val="-1741932"/>
            <a:satOff val="12625"/>
            <a:lumOff val="151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Hipo</a:t>
          </a:r>
          <a:r>
            <a:rPr lang="pt-BR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/ hiperglicemia</a:t>
          </a:r>
        </a:p>
      </dsp:txBody>
      <dsp:txXfrm>
        <a:off x="769200" y="1695773"/>
        <a:ext cx="2421891" cy="1453135"/>
      </dsp:txXfrm>
    </dsp:sp>
    <dsp:sp modelId="{8D7D8039-1037-43D2-BF3F-9A06E7939633}">
      <dsp:nvSpPr>
        <dsp:cNvPr id="0" name=""/>
        <dsp:cNvSpPr/>
      </dsp:nvSpPr>
      <dsp:spPr>
        <a:xfrm>
          <a:off x="3433281" y="1695773"/>
          <a:ext cx="2421891" cy="1453135"/>
        </a:xfrm>
        <a:prstGeom prst="rect">
          <a:avLst/>
        </a:prstGeom>
        <a:solidFill>
          <a:srgbClr val="8E66A4">
            <a:hueOff val="-2322576"/>
            <a:satOff val="16833"/>
            <a:lumOff val="201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Hepatomegalia/ icterícia/ </a:t>
          </a:r>
          <a:r>
            <a:rPr lang="pt-BR" sz="18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Insuficência</a:t>
          </a:r>
          <a:r>
            <a:rPr lang="pt-BR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hepática.</a:t>
          </a:r>
        </a:p>
      </dsp:txBody>
      <dsp:txXfrm>
        <a:off x="3433281" y="1695773"/>
        <a:ext cx="2421891" cy="1453135"/>
      </dsp:txXfrm>
    </dsp:sp>
    <dsp:sp modelId="{6319B4C4-392C-4CC8-BB72-D62573D52CAE}">
      <dsp:nvSpPr>
        <dsp:cNvPr id="0" name=""/>
        <dsp:cNvSpPr/>
      </dsp:nvSpPr>
      <dsp:spPr>
        <a:xfrm>
          <a:off x="6097362" y="1695773"/>
          <a:ext cx="2421891" cy="1453135"/>
        </a:xfrm>
        <a:prstGeom prst="rect">
          <a:avLst/>
        </a:prstGeom>
        <a:solidFill>
          <a:srgbClr val="8E66A4">
            <a:hueOff val="-2903220"/>
            <a:satOff val="21041"/>
            <a:lumOff val="2521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Hiperamonemia</a:t>
          </a:r>
          <a:endParaRPr lang="pt-BR" sz="24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6097362" y="1695773"/>
        <a:ext cx="2421891" cy="1453135"/>
      </dsp:txXfrm>
    </dsp:sp>
    <dsp:sp modelId="{492AD882-0F8D-466B-A299-EA5BDCE3BB38}">
      <dsp:nvSpPr>
        <dsp:cNvPr id="0" name=""/>
        <dsp:cNvSpPr/>
      </dsp:nvSpPr>
      <dsp:spPr>
        <a:xfrm>
          <a:off x="2101240" y="3391098"/>
          <a:ext cx="2421891" cy="1453135"/>
        </a:xfrm>
        <a:prstGeom prst="rect">
          <a:avLst/>
        </a:prstGeom>
        <a:solidFill>
          <a:srgbClr val="8E66A4">
            <a:hueOff val="-3483864"/>
            <a:satOff val="25250"/>
            <a:lumOff val="302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Odor anormal em tecidos/ fluidos</a:t>
          </a:r>
        </a:p>
      </dsp:txBody>
      <dsp:txXfrm>
        <a:off x="2101240" y="3391098"/>
        <a:ext cx="2421891" cy="1453135"/>
      </dsp:txXfrm>
    </dsp:sp>
    <dsp:sp modelId="{31BDA26A-BC3A-4952-9284-147459132A79}">
      <dsp:nvSpPr>
        <dsp:cNvPr id="0" name=""/>
        <dsp:cNvSpPr/>
      </dsp:nvSpPr>
      <dsp:spPr>
        <a:xfrm>
          <a:off x="4765321" y="3391098"/>
          <a:ext cx="2421891" cy="1453135"/>
        </a:xfrm>
        <a:prstGeom prst="rect">
          <a:avLst/>
        </a:prstGeom>
        <a:solidFill>
          <a:srgbClr val="8E66A4">
            <a:hueOff val="-4064507"/>
            <a:satOff val="29458"/>
            <a:lumOff val="352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História prévia de óbito/ casos semelhantes sem causa estabelecida na família</a:t>
          </a:r>
          <a:endParaRPr lang="pt-BR" sz="18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765321" y="3391098"/>
        <a:ext cx="2421891" cy="1453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99012-6A0E-4BB0-BF63-D4E71D794BCB}">
      <dsp:nvSpPr>
        <dsp:cNvPr id="0" name=""/>
        <dsp:cNvSpPr/>
      </dsp:nvSpPr>
      <dsp:spPr>
        <a:xfrm rot="5400000">
          <a:off x="-251600" y="255185"/>
          <a:ext cx="1677338" cy="1174137"/>
        </a:xfrm>
        <a:prstGeom prst="chevron">
          <a:avLst/>
        </a:prstGeom>
        <a:solidFill>
          <a:srgbClr val="7D9CD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D9C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BASICO</a:t>
          </a:r>
          <a:endParaRPr lang="pt-BR" sz="19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 rot="-5400000">
        <a:off x="1" y="590654"/>
        <a:ext cx="1174137" cy="503201"/>
      </dsp:txXfrm>
    </dsp:sp>
    <dsp:sp modelId="{CE4DABE9-4F48-4BD2-89A8-01F5EAF46C8C}">
      <dsp:nvSpPr>
        <dsp:cNvPr id="0" name=""/>
        <dsp:cNvSpPr/>
      </dsp:nvSpPr>
      <dsp:spPr>
        <a:xfrm rot="5400000">
          <a:off x="3135354" y="-1957632"/>
          <a:ext cx="1090270" cy="50127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D9C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Fenilcetonúria</a:t>
          </a:r>
        </a:p>
      </dsp:txBody>
      <dsp:txXfrm rot="-5400000">
        <a:off x="1174138" y="56807"/>
        <a:ext cx="4959481" cy="983824"/>
      </dsp:txXfrm>
    </dsp:sp>
    <dsp:sp modelId="{053BAA11-EE0F-4F82-B549-914B5E7B8571}">
      <dsp:nvSpPr>
        <dsp:cNvPr id="0" name=""/>
        <dsp:cNvSpPr/>
      </dsp:nvSpPr>
      <dsp:spPr>
        <a:xfrm rot="5400000">
          <a:off x="-251600" y="1739418"/>
          <a:ext cx="1677338" cy="1174137"/>
        </a:xfrm>
        <a:prstGeom prst="chevron">
          <a:avLst/>
        </a:prstGeom>
        <a:solidFill>
          <a:srgbClr val="7D9CD0">
            <a:hueOff val="1833565"/>
            <a:satOff val="-10742"/>
            <a:lumOff val="-6568"/>
            <a:alphaOff val="0"/>
          </a:srgbClr>
        </a:solidFill>
        <a:ln w="12700" cap="flat" cmpd="sng" algn="ctr">
          <a:solidFill>
            <a:srgbClr val="7D9CD0">
              <a:hueOff val="1833565"/>
              <a:satOff val="-10742"/>
              <a:lumOff val="-656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AMPLIADO</a:t>
          </a:r>
          <a:endParaRPr lang="pt-BR" sz="19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 rot="-5400000">
        <a:off x="1" y="2074887"/>
        <a:ext cx="1174137" cy="503201"/>
      </dsp:txXfrm>
    </dsp:sp>
    <dsp:sp modelId="{07C06AC0-0197-4FF5-A5B9-DDFEB4247CC2}">
      <dsp:nvSpPr>
        <dsp:cNvPr id="0" name=""/>
        <dsp:cNvSpPr/>
      </dsp:nvSpPr>
      <dsp:spPr>
        <a:xfrm rot="5400000">
          <a:off x="3135354" y="-473399"/>
          <a:ext cx="1090270" cy="50127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D9CD0">
              <a:hueOff val="1833565"/>
              <a:satOff val="-10742"/>
              <a:lumOff val="-656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Leucinose</a:t>
          </a:r>
          <a:endParaRPr lang="pt-BR" sz="1800" kern="1200" dirty="0">
            <a:solidFill>
              <a:srgbClr val="303083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174138" y="1541040"/>
        <a:ext cx="4959481" cy="983824"/>
      </dsp:txXfrm>
    </dsp:sp>
    <dsp:sp modelId="{E97138DD-8180-411F-92AC-C49703CE9817}">
      <dsp:nvSpPr>
        <dsp:cNvPr id="0" name=""/>
        <dsp:cNvSpPr/>
      </dsp:nvSpPr>
      <dsp:spPr>
        <a:xfrm rot="5400000">
          <a:off x="-251600" y="3223651"/>
          <a:ext cx="1677338" cy="1174137"/>
        </a:xfrm>
        <a:prstGeom prst="chevron">
          <a:avLst/>
        </a:prstGeom>
        <a:solidFill>
          <a:srgbClr val="7D9CD0">
            <a:hueOff val="3667130"/>
            <a:satOff val="-21483"/>
            <a:lumOff val="-13137"/>
            <a:alphaOff val="0"/>
          </a:srgbClr>
        </a:solidFill>
        <a:ln w="12700" cap="flat" cmpd="sng" algn="ctr">
          <a:solidFill>
            <a:srgbClr val="7D9CD0">
              <a:hueOff val="3667130"/>
              <a:satOff val="-21483"/>
              <a:lumOff val="-1313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AVANÇADO</a:t>
          </a:r>
        </a:p>
      </dsp:txBody>
      <dsp:txXfrm rot="-5400000">
        <a:off x="1" y="3559120"/>
        <a:ext cx="1174137" cy="503201"/>
      </dsp:txXfrm>
    </dsp:sp>
    <dsp:sp modelId="{565F9E91-5983-47BF-A538-D1E4024C5E8F}">
      <dsp:nvSpPr>
        <dsp:cNvPr id="0" name=""/>
        <dsp:cNvSpPr/>
      </dsp:nvSpPr>
      <dsp:spPr>
        <a:xfrm rot="5400000">
          <a:off x="3135354" y="1010833"/>
          <a:ext cx="1090270" cy="50127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D9CD0">
              <a:hueOff val="3667130"/>
              <a:satOff val="-21483"/>
              <a:lumOff val="-1313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Homocistinúria</a:t>
          </a:r>
          <a:endParaRPr lang="pt-BR" sz="1800" kern="1200" dirty="0">
            <a:solidFill>
              <a:srgbClr val="303083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Tirosinemia</a:t>
          </a:r>
          <a:endParaRPr lang="pt-BR" sz="1800" kern="1200" dirty="0">
            <a:solidFill>
              <a:srgbClr val="303083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Acidemia</a:t>
          </a:r>
          <a:r>
            <a:rPr lang="pt-BR" sz="1800" kern="1200" dirty="0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/ </a:t>
          </a:r>
          <a:r>
            <a:rPr lang="pt-BR" sz="1800" kern="12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acidúria</a:t>
          </a:r>
          <a:r>
            <a:rPr lang="pt-BR" sz="1800" kern="1200" dirty="0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pt-BR" sz="1800" kern="12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metilmalônica</a:t>
          </a:r>
          <a:endParaRPr lang="pt-BR" sz="1800" kern="1200" dirty="0">
            <a:solidFill>
              <a:srgbClr val="303083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Acidemia</a:t>
          </a:r>
          <a:r>
            <a:rPr lang="pt-BR" sz="1800" kern="1200" dirty="0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/ </a:t>
          </a:r>
          <a:r>
            <a:rPr lang="pt-BR" sz="1800" kern="12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acidúria</a:t>
          </a:r>
          <a:r>
            <a:rPr lang="pt-BR" sz="1800" kern="1200" dirty="0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pt-BR" sz="1800" kern="1200" dirty="0" err="1">
              <a:solidFill>
                <a:srgbClr val="303083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propiônica</a:t>
          </a:r>
          <a:endParaRPr lang="pt-BR" sz="1800" kern="1200" dirty="0">
            <a:solidFill>
              <a:srgbClr val="303083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1174138" y="3025273"/>
        <a:ext cx="4959481" cy="983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BB56-898A-45F9-81E1-80A40AAB412F}">
      <dsp:nvSpPr>
        <dsp:cNvPr id="0" name=""/>
        <dsp:cNvSpPr/>
      </dsp:nvSpPr>
      <dsp:spPr>
        <a:xfrm>
          <a:off x="5137483" y="2930581"/>
          <a:ext cx="4023708" cy="465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76"/>
              </a:lnTo>
              <a:lnTo>
                <a:pt x="4023708" y="232776"/>
              </a:lnTo>
              <a:lnTo>
                <a:pt x="4023708" y="465553"/>
              </a:lnTo>
            </a:path>
          </a:pathLst>
        </a:custGeom>
        <a:noFill/>
        <a:ln w="12700" cap="flat" cmpd="sng" algn="ctr">
          <a:solidFill>
            <a:srgbClr val="7D9C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56CB3-935F-4F0A-B0C8-55CEEE56C74F}">
      <dsp:nvSpPr>
        <dsp:cNvPr id="0" name=""/>
        <dsp:cNvSpPr/>
      </dsp:nvSpPr>
      <dsp:spPr>
        <a:xfrm>
          <a:off x="5137483" y="2930581"/>
          <a:ext cx="1341236" cy="465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76"/>
              </a:lnTo>
              <a:lnTo>
                <a:pt x="1341236" y="232776"/>
              </a:lnTo>
              <a:lnTo>
                <a:pt x="1341236" y="465553"/>
              </a:lnTo>
            </a:path>
          </a:pathLst>
        </a:custGeom>
        <a:noFill/>
        <a:ln w="12700" cap="flat" cmpd="sng" algn="ctr">
          <a:solidFill>
            <a:srgbClr val="7D9C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57290-07D6-4852-A0AC-1C4069D1C87D}">
      <dsp:nvSpPr>
        <dsp:cNvPr id="0" name=""/>
        <dsp:cNvSpPr/>
      </dsp:nvSpPr>
      <dsp:spPr>
        <a:xfrm>
          <a:off x="3796247" y="2930581"/>
          <a:ext cx="1341236" cy="465553"/>
        </a:xfrm>
        <a:custGeom>
          <a:avLst/>
          <a:gdLst/>
          <a:ahLst/>
          <a:cxnLst/>
          <a:rect l="0" t="0" r="0" b="0"/>
          <a:pathLst>
            <a:path>
              <a:moveTo>
                <a:pt x="1341236" y="0"/>
              </a:moveTo>
              <a:lnTo>
                <a:pt x="1341236" y="232776"/>
              </a:lnTo>
              <a:lnTo>
                <a:pt x="0" y="232776"/>
              </a:lnTo>
              <a:lnTo>
                <a:pt x="0" y="465553"/>
              </a:lnTo>
            </a:path>
          </a:pathLst>
        </a:custGeom>
        <a:noFill/>
        <a:ln w="12700" cap="flat" cmpd="sng" algn="ctr">
          <a:solidFill>
            <a:srgbClr val="7D9C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BD5BA-33E6-451F-B5E0-1D44DE86B176}">
      <dsp:nvSpPr>
        <dsp:cNvPr id="0" name=""/>
        <dsp:cNvSpPr/>
      </dsp:nvSpPr>
      <dsp:spPr>
        <a:xfrm>
          <a:off x="1113774" y="2930581"/>
          <a:ext cx="4023708" cy="465553"/>
        </a:xfrm>
        <a:custGeom>
          <a:avLst/>
          <a:gdLst/>
          <a:ahLst/>
          <a:cxnLst/>
          <a:rect l="0" t="0" r="0" b="0"/>
          <a:pathLst>
            <a:path>
              <a:moveTo>
                <a:pt x="4023708" y="0"/>
              </a:moveTo>
              <a:lnTo>
                <a:pt x="4023708" y="232776"/>
              </a:lnTo>
              <a:lnTo>
                <a:pt x="0" y="232776"/>
              </a:lnTo>
              <a:lnTo>
                <a:pt x="0" y="465553"/>
              </a:lnTo>
            </a:path>
          </a:pathLst>
        </a:custGeom>
        <a:noFill/>
        <a:ln w="12700" cap="flat" cmpd="sng" algn="ctr">
          <a:solidFill>
            <a:srgbClr val="7D9C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B6E2C-6D4E-4C8A-9808-EAF305587744}">
      <dsp:nvSpPr>
        <dsp:cNvPr id="0" name=""/>
        <dsp:cNvSpPr/>
      </dsp:nvSpPr>
      <dsp:spPr>
        <a:xfrm>
          <a:off x="4029023" y="1822122"/>
          <a:ext cx="2216919" cy="1108459"/>
        </a:xfrm>
        <a:prstGeom prst="rect">
          <a:avLst/>
        </a:prstGeom>
        <a:solidFill>
          <a:srgbClr val="AC98C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Objetivos</a:t>
          </a:r>
          <a:endParaRPr lang="pt-BR" sz="16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029023" y="1822122"/>
        <a:ext cx="2216919" cy="1108459"/>
      </dsp:txXfrm>
    </dsp:sp>
    <dsp:sp modelId="{BBFAE363-8C00-4227-A9BE-6E5D3C62E2CE}">
      <dsp:nvSpPr>
        <dsp:cNvPr id="0" name=""/>
        <dsp:cNvSpPr/>
      </dsp:nvSpPr>
      <dsp:spPr>
        <a:xfrm>
          <a:off x="5314" y="3396135"/>
          <a:ext cx="2216919" cy="1108459"/>
        </a:xfrm>
        <a:prstGeom prst="rect">
          <a:avLst/>
        </a:prstGeom>
        <a:solidFill>
          <a:srgbClr val="7D9CD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Suporte para crescimento e desenvolvimento normais de bebês e crianças</a:t>
          </a:r>
          <a:endParaRPr lang="pt-BR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5314" y="3396135"/>
        <a:ext cx="2216919" cy="1108459"/>
      </dsp:txXfrm>
    </dsp:sp>
    <dsp:sp modelId="{F890D03B-49B9-43DA-BA5D-15F88FB9CF18}">
      <dsp:nvSpPr>
        <dsp:cNvPr id="0" name=""/>
        <dsp:cNvSpPr/>
      </dsp:nvSpPr>
      <dsp:spPr>
        <a:xfrm>
          <a:off x="2687787" y="3396135"/>
          <a:ext cx="2216919" cy="1108459"/>
        </a:xfrm>
        <a:prstGeom prst="rect">
          <a:avLst/>
        </a:prstGeom>
        <a:solidFill>
          <a:srgbClr val="7D9CD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Melhora/ manutenção do estado nutricional</a:t>
          </a:r>
          <a:endParaRPr lang="pt-BR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2687787" y="3396135"/>
        <a:ext cx="2216919" cy="1108459"/>
      </dsp:txXfrm>
    </dsp:sp>
    <dsp:sp modelId="{70A64399-9876-40DF-82C0-24B1CA9E203A}">
      <dsp:nvSpPr>
        <dsp:cNvPr id="0" name=""/>
        <dsp:cNvSpPr/>
      </dsp:nvSpPr>
      <dsp:spPr>
        <a:xfrm>
          <a:off x="5370260" y="3396135"/>
          <a:ext cx="2216919" cy="1108459"/>
        </a:xfrm>
        <a:prstGeom prst="rect">
          <a:avLst/>
        </a:prstGeom>
        <a:solidFill>
          <a:srgbClr val="7D9CD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Estabilizar alterações metabólicas </a:t>
          </a:r>
        </a:p>
      </dsp:txBody>
      <dsp:txXfrm>
        <a:off x="5370260" y="3396135"/>
        <a:ext cx="2216919" cy="1108459"/>
      </dsp:txXfrm>
    </dsp:sp>
    <dsp:sp modelId="{EE95FE1E-F8C8-4449-9DE4-5C635AAC55F1}">
      <dsp:nvSpPr>
        <dsp:cNvPr id="0" name=""/>
        <dsp:cNvSpPr/>
      </dsp:nvSpPr>
      <dsp:spPr>
        <a:xfrm>
          <a:off x="8052732" y="3396135"/>
          <a:ext cx="2216919" cy="1108459"/>
        </a:xfrm>
        <a:prstGeom prst="rect">
          <a:avLst/>
        </a:prstGeom>
        <a:solidFill>
          <a:srgbClr val="7D9CD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Manutenção do peso e estatura no adulto</a:t>
          </a:r>
          <a:endParaRPr lang="pt-BR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8052732" y="3396135"/>
        <a:ext cx="2216919" cy="1108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D2AE6-6516-48FC-B653-4195BE5834B7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03F5-6A01-4BBE-9689-62926880E5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8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03F5-6A01-4BBE-9689-62926880E54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8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Comentar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existem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outras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doenças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são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cobertas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pelo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Teste do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Pezinho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mas que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não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foram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destacadas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aqui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pois demos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relevância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àquelas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formula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metabólica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específica</a:t>
            </a:r>
            <a:endParaRPr kumimoji="0" lang="en-US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Diagnóstico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diferencial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sinal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sintoma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diferencia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doença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outra</a:t>
            </a:r>
            <a:endParaRPr kumimoji="0" lang="en-US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Aconselhamento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genético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“conversa” com o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casal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orienta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sobre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chances (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não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de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outra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gestação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possa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gerar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um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filho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alguma</a:t>
            </a: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patologia</a:t>
            </a:r>
            <a:endParaRPr kumimoji="0" lang="en-US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D016C-96B5-4F6C-8441-8C01E376804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15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89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89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008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89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870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89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948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89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8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74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89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901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89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280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89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018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60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947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51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77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4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03F5-6A01-4BBE-9689-62926880E54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07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03F5-6A01-4BBE-9689-62926880E54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943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03F5-6A01-4BBE-9689-62926880E54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59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8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903F5-6A01-4BBE-9689-62926880E5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5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ABORDAR QUE OS SINAIS E SINTOMAS PODEM SE CONFUNDIR COM OUTRAS DOENÇAS E POR ISSO O DIAGNÓSTICO PODE SER TARDIO. É IMPORTANTE QUE O MÉDICO ESTEJA ATENTO À POSSIBILIDADE DE SER UM EIM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HEPATOMEGALIA: FÍGADO AUMENTADO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LETARGIA: INCONSCIENCIA/ COMA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HIPERAMONEMIA: NÍVEIS ELEVADOS DE AMONIA NO SANGUE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D016C-96B5-4F6C-8441-8C01E376804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25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6344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14636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72091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11327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4791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0371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061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362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662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0487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EFD5-00EF-437E-9B66-FCBB18B8A343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1666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EFD5-00EF-437E-9B66-FCBB18B8A343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26F2-0EC7-45BA-B9B1-7BD53C0CC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28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6.sv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98.svg"/><Relationship Id="rId4" Type="http://schemas.openxmlformats.org/officeDocument/2006/relationships/diagramData" Target="../diagrams/data3.xml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ude.gov.br/acoes-e-programas/programa-nacional-da-triagem-neonatal/fibrose-cistica-fc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://www.saude.gov.br/acoes-e-programas/programa-nacional-da-triagem-neonatal/doencas-falciformes-df-e-outras-hemoglobinopatia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ude.gov.br/acoes-e-programas/programa-nacional-da-triagem-neonatal/hipotireoidismo-congenito-hc" TargetMode="External"/><Relationship Id="rId5" Type="http://schemas.openxmlformats.org/officeDocument/2006/relationships/hyperlink" Target="http://www.saude.gov.br/acoes-e-programas/programa-nacional-da-triagem-neonatal/fenilcetonuria-pku" TargetMode="External"/><Relationship Id="rId10" Type="http://schemas.openxmlformats.org/officeDocument/2006/relationships/hyperlink" Target="http://www.saude.gov.br/acoes-e-programas/programa-nacional-da-triagem-neonatal/deficiencia-de-biotinidase-db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saude.gov.br/acoes-e-programas/programa-nacional-da-triagem-neonatal/hiperplasia-adrenal-congenita-ha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1.emf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3.jpeg"/><Relationship Id="rId9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8.png"/><Relationship Id="rId3" Type="http://schemas.openxmlformats.org/officeDocument/2006/relationships/image" Target="../media/image1.emf"/><Relationship Id="rId7" Type="http://schemas.openxmlformats.org/officeDocument/2006/relationships/image" Target="../media/image102.jpeg"/><Relationship Id="rId12" Type="http://schemas.openxmlformats.org/officeDocument/2006/relationships/image" Target="../media/image107.png"/><Relationship Id="rId17" Type="http://schemas.openxmlformats.org/officeDocument/2006/relationships/image" Target="../media/image112.jp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11" Type="http://schemas.openxmlformats.org/officeDocument/2006/relationships/image" Target="../media/image106.png"/><Relationship Id="rId5" Type="http://schemas.openxmlformats.org/officeDocument/2006/relationships/image" Target="../media/image100.jpe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3.jpe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biad@abiad.com.br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7.jpe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jp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31" Type="http://schemas.openxmlformats.org/officeDocument/2006/relationships/image" Target="../media/image34.png"/><Relationship Id="rId4" Type="http://schemas.openxmlformats.org/officeDocument/2006/relationships/image" Target="../media/image1.emf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0.png"/><Relationship Id="rId3" Type="http://schemas.openxmlformats.org/officeDocument/2006/relationships/image" Target="../media/image1.emf"/><Relationship Id="rId21" Type="http://schemas.openxmlformats.org/officeDocument/2006/relationships/image" Target="../media/image30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8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7.jpg"/><Relationship Id="rId28" Type="http://schemas.openxmlformats.org/officeDocument/2006/relationships/image" Target="../media/image62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70.png"/><Relationship Id="rId18" Type="http://schemas.openxmlformats.org/officeDocument/2006/relationships/image" Target="../media/image73.png"/><Relationship Id="rId3" Type="http://schemas.openxmlformats.org/officeDocument/2006/relationships/image" Target="../media/image1.emf"/><Relationship Id="rId21" Type="http://schemas.openxmlformats.org/officeDocument/2006/relationships/image" Target="../media/image83.svg"/><Relationship Id="rId7" Type="http://schemas.openxmlformats.org/officeDocument/2006/relationships/image" Target="../media/image67.png"/><Relationship Id="rId12" Type="http://schemas.openxmlformats.org/officeDocument/2006/relationships/image" Target="../media/image75.svg"/><Relationship Id="rId17" Type="http://schemas.openxmlformats.org/officeDocument/2006/relationships/image" Target="../media/image79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2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5" Type="http://schemas.microsoft.com/office/2007/relationships/hdphoto" Target="../media/hdphoto1.wdp"/><Relationship Id="rId10" Type="http://schemas.openxmlformats.org/officeDocument/2006/relationships/image" Target="../media/image73.svg"/><Relationship Id="rId19" Type="http://schemas.openxmlformats.org/officeDocument/2006/relationships/image" Target="../media/image81.svg"/><Relationship Id="rId4" Type="http://schemas.openxmlformats.org/officeDocument/2006/relationships/image" Target="../media/image64.jpeg"/><Relationship Id="rId9" Type="http://schemas.openxmlformats.org/officeDocument/2006/relationships/image" Target="../media/image68.png"/><Relationship Id="rId1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0.svg"/><Relationship Id="rId1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8.png"/><Relationship Id="rId17" Type="http://schemas.openxmlformats.org/officeDocument/2006/relationships/image" Target="../media/image94.svg"/><Relationship Id="rId2" Type="http://schemas.openxmlformats.org/officeDocument/2006/relationships/image" Target="../media/image75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8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2.svg"/><Relationship Id="rId10" Type="http://schemas.openxmlformats.org/officeDocument/2006/relationships/image" Target="../media/image7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6.svg"/><Relationship Id="rId1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6250" y="-521240"/>
            <a:ext cx="3296250" cy="430875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0" y="2001794"/>
            <a:ext cx="12192000" cy="17958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-265044" y="1614076"/>
            <a:ext cx="12894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no Acolhimento e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 da </a:t>
            </a:r>
            <a:r>
              <a:rPr lang="pt-BR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Fenilcetonúria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415130" y="5464725"/>
            <a:ext cx="3690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 Federal </a:t>
            </a:r>
          </a:p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de Novembro de 2019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6197204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550508" y="6193301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4AF40AE-D829-4218-8CF1-E663FF0980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039" y="36833"/>
            <a:ext cx="1964961" cy="19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56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"/>
            <a:ext cx="12192000" cy="685596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E79CF794-4521-4F8B-848A-019C176031FD}"/>
              </a:ext>
            </a:extLst>
          </p:cNvPr>
          <p:cNvSpPr txBox="1">
            <a:spLocks/>
          </p:cNvSpPr>
          <p:nvPr/>
        </p:nvSpPr>
        <p:spPr>
          <a:xfrm>
            <a:off x="594911" y="377553"/>
            <a:ext cx="4511064" cy="7116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cap="all" baseline="0">
                <a:solidFill>
                  <a:schemeClr val="tx1"/>
                </a:solidFill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pPr marL="0" marR="0" lvl="0" indent="0" algn="l" defTabSz="9144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Bloqueio da rota metabólica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80CD3E6C-5EFD-463A-9BC4-F88F5F2E69C9}"/>
              </a:ext>
            </a:extLst>
          </p:cNvPr>
          <p:cNvGrpSpPr/>
          <p:nvPr/>
        </p:nvGrpSpPr>
        <p:grpSpPr>
          <a:xfrm>
            <a:off x="1590675" y="1706385"/>
            <a:ext cx="8393113" cy="1778000"/>
            <a:chOff x="1590675" y="1706385"/>
            <a:chExt cx="8393113" cy="1778000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xmlns="" id="{6C6ED85C-E6AD-432D-B930-278311D529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538" y="1706385"/>
              <a:ext cx="6191250" cy="1778000"/>
              <a:chOff x="1429" y="647"/>
              <a:chExt cx="3900" cy="1120"/>
            </a:xfrm>
          </p:grpSpPr>
          <p:grpSp>
            <p:nvGrpSpPr>
              <p:cNvPr id="9" name="Group 4">
                <a:extLst>
                  <a:ext uri="{FF2B5EF4-FFF2-40B4-BE49-F238E27FC236}">
                    <a16:creationId xmlns:a16="http://schemas.microsoft.com/office/drawing/2014/main" xmlns="" id="{8B9811D8-D3AC-467C-9529-A69C577F17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9" y="844"/>
                <a:ext cx="1108" cy="923"/>
                <a:chOff x="1429" y="844"/>
                <a:chExt cx="1108" cy="923"/>
              </a:xfrm>
            </p:grpSpPr>
            <p:sp>
              <p:nvSpPr>
                <p:cNvPr id="14" name="Rectangle 5">
                  <a:extLst>
                    <a:ext uri="{FF2B5EF4-FFF2-40B4-BE49-F238E27FC236}">
                      <a16:creationId xmlns:a16="http://schemas.microsoft.com/office/drawing/2014/main" xmlns="" id="{CCC55B1A-8EA8-4B7C-89F9-1491EAE07B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7" y="844"/>
                  <a:ext cx="852" cy="671"/>
                </a:xfrm>
                <a:prstGeom prst="rect">
                  <a:avLst/>
                </a:prstGeom>
                <a:solidFill>
                  <a:srgbClr val="8E66A4"/>
                </a:solidFill>
                <a:ln w="9360">
                  <a:solidFill>
                    <a:srgbClr val="8E66A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1000"/>
                    </a:lnSpc>
                    <a:spcBef>
                      <a:spcPts val="800"/>
                    </a:spcBef>
                    <a:buFont typeface="Wingdings" panose="05000000000000000000" pitchFamily="2" charset="2"/>
                    <a:buChar char=""/>
                    <a:defRPr sz="32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lnSpc>
                      <a:spcPct val="101000"/>
                    </a:lnSpc>
                    <a:spcBef>
                      <a:spcPts val="700"/>
                    </a:spcBef>
                    <a:buFont typeface="Wingdings" panose="05000000000000000000" pitchFamily="2" charset="2"/>
                    <a:buChar char=""/>
                    <a:defRPr sz="28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lnSpc>
                      <a:spcPct val="101000"/>
                    </a:lnSpc>
                    <a:spcBef>
                      <a:spcPts val="600"/>
                    </a:spcBef>
                    <a:buFont typeface="Wingdings" panose="05000000000000000000" pitchFamily="2" charset="2"/>
                    <a:buChar char=""/>
                    <a:defRPr sz="24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lnSpc>
                      <a:spcPct val="101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lnSpc>
                      <a:spcPct val="101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pt-BR" altLang="pt-B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5" name="Text Box 6">
                  <a:extLst>
                    <a:ext uri="{FF2B5EF4-FFF2-40B4-BE49-F238E27FC236}">
                      <a16:creationId xmlns:a16="http://schemas.microsoft.com/office/drawing/2014/main" xmlns="" id="{13B0459C-AD33-4281-8AF5-4F4B75379E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9" y="1514"/>
                  <a:ext cx="1108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2000"/>
                    </a:spcBef>
                    <a:spcAft>
                      <a:spcPts val="0"/>
                    </a:spcAft>
                    <a:buClr>
                      <a:srgbClr val="FFFFFF"/>
                    </a:buClr>
                    <a:buSz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kumimoji="0" lang="en-GB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substrato</a:t>
                  </a:r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xmlns="" id="{F7AB8579-E48D-46ED-B3B2-68ECE3FD3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8" y="1298"/>
                <a:ext cx="981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GB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produto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" name="AutoShape 8">
                <a:extLst>
                  <a:ext uri="{FF2B5EF4-FFF2-40B4-BE49-F238E27FC236}">
                    <a16:creationId xmlns:a16="http://schemas.microsoft.com/office/drawing/2014/main" xmlns="" id="{FAAE488F-4959-471A-8A46-FDBE07BF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0" y="1084"/>
                <a:ext cx="1536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303083"/>
              </a:solidFill>
              <a:ln w="9360">
                <a:solidFill>
                  <a:srgbClr val="30308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rgbClr val="30308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AutoShape 9">
                <a:extLst>
                  <a:ext uri="{FF2B5EF4-FFF2-40B4-BE49-F238E27FC236}">
                    <a16:creationId xmlns:a16="http://schemas.microsoft.com/office/drawing/2014/main" xmlns="" id="{1BAFB193-3112-45B8-8E46-FB2A46E1E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1" y="647"/>
                <a:ext cx="896" cy="480"/>
              </a:xfrm>
              <a:prstGeom prst="downArrowCallout">
                <a:avLst>
                  <a:gd name="adj1" fmla="val 46667"/>
                  <a:gd name="adj2" fmla="val 46667"/>
                  <a:gd name="adj3" fmla="val 16667"/>
                  <a:gd name="adj4" fmla="val 66667"/>
                </a:avLst>
              </a:prstGeom>
              <a:solidFill>
                <a:srgbClr val="66C2CC"/>
              </a:solidFill>
              <a:ln w="9360">
                <a:solidFill>
                  <a:srgbClr val="66C2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1000"/>
                  </a:lnSpc>
                  <a:spcBef>
                    <a:spcPts val="800"/>
                  </a:spcBef>
                  <a:buFont typeface="Wingdings" panose="05000000000000000000" pitchFamily="2" charset="2"/>
                  <a:buChar char=""/>
                  <a:defRPr sz="320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lnSpc>
                    <a:spcPct val="101000"/>
                  </a:lnSpc>
                  <a:spcBef>
                    <a:spcPts val="700"/>
                  </a:spcBef>
                  <a:buFont typeface="Wingdings" panose="05000000000000000000" pitchFamily="2" charset="2"/>
                  <a:buChar char=""/>
                  <a:defRPr sz="280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lnSpc>
                    <a:spcPct val="101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"/>
                  <a:defRPr sz="240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lnSpc>
                    <a:spcPct val="101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"/>
                  <a:defRPr sz="200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lnSpc>
                    <a:spcPct val="101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"/>
                  <a:defRPr sz="200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anose="05000000000000000000" pitchFamily="2" charset="2"/>
                  <a:buChar char=""/>
                  <a:defRPr sz="200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anose="05000000000000000000" pitchFamily="2" charset="2"/>
                  <a:buChar char=""/>
                  <a:defRPr sz="200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anose="05000000000000000000" pitchFamily="2" charset="2"/>
                  <a:buChar char=""/>
                  <a:defRPr sz="200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anose="05000000000000000000" pitchFamily="2" charset="2"/>
                  <a:buChar char=""/>
                  <a:defRPr sz="200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3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pt-BR" altLang="pt-B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</p:txBody>
          </p:sp>
          <p:sp>
            <p:nvSpPr>
              <p:cNvPr id="13" name="Text Box 10">
                <a:extLst>
                  <a:ext uri="{FF2B5EF4-FFF2-40B4-BE49-F238E27FC236}">
                    <a16:creationId xmlns:a16="http://schemas.microsoft.com/office/drawing/2014/main" xmlns="" id="{E1ECC1B1-C3CE-4487-9055-77A063AFA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4" y="663"/>
                <a:ext cx="853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Verdana" pitchFamily="34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FF9900"/>
                  </a:buClr>
                  <a:buSz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GB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03083"/>
                    </a:solidFill>
                    <a:effectLst/>
                    <a:uLnTx/>
                    <a:uFillTx/>
                    <a:latin typeface="Calibri"/>
                  </a:rPr>
                  <a:t>enzima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03083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xmlns="" id="{D729DCBF-0DE2-4809-8A59-9B541DF2B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75" y="2375517"/>
              <a:ext cx="2303463" cy="430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NORMAL</a:t>
              </a:r>
            </a:p>
          </p:txBody>
        </p:sp>
        <p:sp>
          <p:nvSpPr>
            <p:cNvPr id="8" name="Oval 19">
              <a:extLst>
                <a:ext uri="{FF2B5EF4-FFF2-40B4-BE49-F238E27FC236}">
                  <a16:creationId xmlns:a16="http://schemas.microsoft.com/office/drawing/2014/main" xmlns="" id="{CACE3CFA-FF05-4ED9-8CFB-99BA380D1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6348" y="2123400"/>
              <a:ext cx="879475" cy="533400"/>
            </a:xfrm>
            <a:prstGeom prst="ellipse">
              <a:avLst/>
            </a:prstGeom>
            <a:solidFill>
              <a:srgbClr val="508CCC">
                <a:lumMod val="60000"/>
                <a:lumOff val="40000"/>
              </a:srgbClr>
            </a:solidFill>
            <a:ln w="9360">
              <a:solidFill>
                <a:srgbClr val="508CCC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1000"/>
                </a:lnSpc>
                <a:spcBef>
                  <a:spcPts val="800"/>
                </a:spcBef>
                <a:buFont typeface="Wingdings" panose="05000000000000000000" pitchFamily="2" charset="2"/>
                <a:buChar char=""/>
                <a:defRPr sz="3200">
                  <a:solidFill>
                    <a:srgbClr val="00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lnSpc>
                  <a:spcPct val="101000"/>
                </a:lnSpc>
                <a:spcBef>
                  <a:spcPts val="700"/>
                </a:spcBef>
                <a:buFont typeface="Wingdings" panose="05000000000000000000" pitchFamily="2" charset="2"/>
                <a:buChar char=""/>
                <a:defRPr sz="2800">
                  <a:solidFill>
                    <a:srgbClr val="00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lnSpc>
                  <a:spcPct val="101000"/>
                </a:lnSpc>
                <a:spcBef>
                  <a:spcPts val="600"/>
                </a:spcBef>
                <a:buFont typeface="Wingdings" panose="05000000000000000000" pitchFamily="2" charset="2"/>
                <a:buChar char=""/>
                <a:defRPr sz="2400">
                  <a:solidFill>
                    <a:srgbClr val="00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lnSpc>
                  <a:spcPct val="101000"/>
                </a:lnSpc>
                <a:spcBef>
                  <a:spcPts val="500"/>
                </a:spcBef>
                <a:buFont typeface="Wingdings" panose="05000000000000000000" pitchFamily="2" charset="2"/>
                <a:buChar char=""/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lnSpc>
                  <a:spcPct val="101000"/>
                </a:lnSpc>
                <a:spcBef>
                  <a:spcPts val="500"/>
                </a:spcBef>
                <a:buFont typeface="Wingdings" panose="05000000000000000000" pitchFamily="2" charset="2"/>
                <a:buChar char=""/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"/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"/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"/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"/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</a:endParaRP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73EB8422-896D-4741-8A6E-9E1E6B7BC4E9}"/>
              </a:ext>
            </a:extLst>
          </p:cNvPr>
          <p:cNvGrpSpPr/>
          <p:nvPr/>
        </p:nvGrpSpPr>
        <p:grpSpPr>
          <a:xfrm>
            <a:off x="1528754" y="3512462"/>
            <a:ext cx="8212155" cy="1794151"/>
            <a:chOff x="1528754" y="3512462"/>
            <a:chExt cx="8212155" cy="1794151"/>
          </a:xfrm>
        </p:grpSpPr>
        <p:sp>
          <p:nvSpPr>
            <p:cNvPr id="17" name="Text Box 25">
              <a:extLst>
                <a:ext uri="{FF2B5EF4-FFF2-40B4-BE49-F238E27FC236}">
                  <a16:creationId xmlns:a16="http://schemas.microsoft.com/office/drawing/2014/main" xmlns="" id="{191E4D0F-17BF-49CC-B6FF-CFF409DF8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8754" y="3822938"/>
              <a:ext cx="2339975" cy="765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DEFEITO ENZIMÁTICO</a:t>
              </a:r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xmlns="" id="{28A00DED-0D16-4957-9F19-6100A2A8E061}"/>
                </a:ext>
              </a:extLst>
            </p:cNvPr>
            <p:cNvGrpSpPr/>
            <p:nvPr/>
          </p:nvGrpSpPr>
          <p:grpSpPr>
            <a:xfrm>
              <a:off x="3759199" y="3512462"/>
              <a:ext cx="5981710" cy="1794151"/>
              <a:chOff x="3759199" y="3512462"/>
              <a:chExt cx="5981710" cy="1794151"/>
            </a:xfrm>
          </p:grpSpPr>
          <p:grpSp>
            <p:nvGrpSpPr>
              <p:cNvPr id="19" name="Agrupar 18">
                <a:extLst>
                  <a:ext uri="{FF2B5EF4-FFF2-40B4-BE49-F238E27FC236}">
                    <a16:creationId xmlns:a16="http://schemas.microsoft.com/office/drawing/2014/main" xmlns="" id="{49A534E5-DA1F-4622-9BBD-17AE5F4AF942}"/>
                  </a:ext>
                </a:extLst>
              </p:cNvPr>
              <p:cNvGrpSpPr/>
              <p:nvPr/>
            </p:nvGrpSpPr>
            <p:grpSpPr>
              <a:xfrm>
                <a:off x="8183569" y="4012800"/>
                <a:ext cx="1557340" cy="892176"/>
                <a:chOff x="8183569" y="4012800"/>
                <a:chExt cx="1557340" cy="892176"/>
              </a:xfrm>
            </p:grpSpPr>
            <p:sp>
              <p:nvSpPr>
                <p:cNvPr id="27" name="Text Box 14">
                  <a:extLst>
                    <a:ext uri="{FF2B5EF4-FFF2-40B4-BE49-F238E27FC236}">
                      <a16:creationId xmlns:a16="http://schemas.microsoft.com/office/drawing/2014/main" xmlns="" id="{69DDC2F0-B11F-4B32-A48E-AB62FDA55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83569" y="4503338"/>
                  <a:ext cx="1557340" cy="401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2000"/>
                    </a:spcBef>
                    <a:spcAft>
                      <a:spcPts val="0"/>
                    </a:spcAft>
                    <a:buClr>
                      <a:srgbClr val="FFFFFF"/>
                    </a:buClr>
                    <a:buSz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kumimoji="0" lang="en-GB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produto</a:t>
                  </a:r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8" name="Oval 19">
                  <a:extLst>
                    <a:ext uri="{FF2B5EF4-FFF2-40B4-BE49-F238E27FC236}">
                      <a16:creationId xmlns:a16="http://schemas.microsoft.com/office/drawing/2014/main" xmlns="" id="{55768D73-2A13-4B2B-83B2-F8D29555F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56619" y="4012800"/>
                  <a:ext cx="879477" cy="533400"/>
                </a:xfrm>
                <a:prstGeom prst="ellipse">
                  <a:avLst/>
                </a:prstGeom>
                <a:solidFill>
                  <a:srgbClr val="508CCC">
                    <a:lumMod val="60000"/>
                    <a:lumOff val="40000"/>
                  </a:srgbClr>
                </a:solidFill>
                <a:ln w="9360">
                  <a:solidFill>
                    <a:srgbClr val="508CCC">
                      <a:lumMod val="60000"/>
                      <a:lumOff val="40000"/>
                    </a:srgbClr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1000"/>
                    </a:lnSpc>
                    <a:spcBef>
                      <a:spcPts val="800"/>
                    </a:spcBef>
                    <a:buFont typeface="Wingdings" panose="05000000000000000000" pitchFamily="2" charset="2"/>
                    <a:buChar char=""/>
                    <a:defRPr sz="32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lnSpc>
                      <a:spcPct val="101000"/>
                    </a:lnSpc>
                    <a:spcBef>
                      <a:spcPts val="700"/>
                    </a:spcBef>
                    <a:buFont typeface="Wingdings" panose="05000000000000000000" pitchFamily="2" charset="2"/>
                    <a:buChar char=""/>
                    <a:defRPr sz="28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lnSpc>
                      <a:spcPct val="101000"/>
                    </a:lnSpc>
                    <a:spcBef>
                      <a:spcPts val="600"/>
                    </a:spcBef>
                    <a:buFont typeface="Wingdings" panose="05000000000000000000" pitchFamily="2" charset="2"/>
                    <a:buChar char=""/>
                    <a:defRPr sz="24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lnSpc>
                      <a:spcPct val="101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lnSpc>
                      <a:spcPct val="101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pt-BR" altLang="pt-B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0" name="Agrupar 19">
                <a:extLst>
                  <a:ext uri="{FF2B5EF4-FFF2-40B4-BE49-F238E27FC236}">
                    <a16:creationId xmlns:a16="http://schemas.microsoft.com/office/drawing/2014/main" xmlns="" id="{BEA2339A-977E-4920-B89A-74ADCCF51022}"/>
                  </a:ext>
                </a:extLst>
              </p:cNvPr>
              <p:cNvGrpSpPr/>
              <p:nvPr/>
            </p:nvGrpSpPr>
            <p:grpSpPr>
              <a:xfrm>
                <a:off x="3759199" y="3671488"/>
                <a:ext cx="1760541" cy="1635125"/>
                <a:chOff x="3759199" y="3671488"/>
                <a:chExt cx="1760541" cy="1635125"/>
              </a:xfrm>
            </p:grpSpPr>
            <p:sp>
              <p:nvSpPr>
                <p:cNvPr id="25" name="Text Box 16">
                  <a:extLst>
                    <a:ext uri="{FF2B5EF4-FFF2-40B4-BE49-F238E27FC236}">
                      <a16:creationId xmlns:a16="http://schemas.microsoft.com/office/drawing/2014/main" xmlns="" id="{9A63F350-2F47-4735-8359-9A67ADDB65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59199" y="4904975"/>
                  <a:ext cx="1760541" cy="401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2000"/>
                    </a:spcBef>
                    <a:spcAft>
                      <a:spcPts val="0"/>
                    </a:spcAft>
                    <a:buClr>
                      <a:srgbClr val="FFFFFF"/>
                    </a:buClr>
                    <a:buSz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kumimoji="0" lang="en-GB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substrato</a:t>
                  </a:r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6" name="Rectangle 5">
                  <a:extLst>
                    <a:ext uri="{FF2B5EF4-FFF2-40B4-BE49-F238E27FC236}">
                      <a16:creationId xmlns:a16="http://schemas.microsoft.com/office/drawing/2014/main" xmlns="" id="{99959DD2-4B2D-460E-B9BA-6F80774DE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2724" y="3671488"/>
                  <a:ext cx="1352550" cy="1065212"/>
                </a:xfrm>
                <a:prstGeom prst="rect">
                  <a:avLst/>
                </a:prstGeom>
                <a:solidFill>
                  <a:srgbClr val="8E66A4"/>
                </a:solidFill>
                <a:ln w="9360">
                  <a:solidFill>
                    <a:srgbClr val="8E66A4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1000"/>
                    </a:lnSpc>
                    <a:spcBef>
                      <a:spcPts val="800"/>
                    </a:spcBef>
                    <a:buFont typeface="Wingdings" panose="05000000000000000000" pitchFamily="2" charset="2"/>
                    <a:buChar char=""/>
                    <a:defRPr sz="32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lnSpc>
                      <a:spcPct val="101000"/>
                    </a:lnSpc>
                    <a:spcBef>
                      <a:spcPts val="700"/>
                    </a:spcBef>
                    <a:buFont typeface="Wingdings" panose="05000000000000000000" pitchFamily="2" charset="2"/>
                    <a:buChar char=""/>
                    <a:defRPr sz="28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lnSpc>
                      <a:spcPct val="101000"/>
                    </a:lnSpc>
                    <a:spcBef>
                      <a:spcPts val="600"/>
                    </a:spcBef>
                    <a:buFont typeface="Wingdings" panose="05000000000000000000" pitchFamily="2" charset="2"/>
                    <a:buChar char=""/>
                    <a:defRPr sz="24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lnSpc>
                      <a:spcPct val="101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lnSpc>
                      <a:spcPct val="101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pt-BR" altLang="pt-B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</a:endParaRPr>
                </a:p>
              </p:txBody>
            </p:sp>
          </p:grpSp>
          <p:sp>
            <p:nvSpPr>
              <p:cNvPr id="21" name="AutoShape 8">
                <a:extLst>
                  <a:ext uri="{FF2B5EF4-FFF2-40B4-BE49-F238E27FC236}">
                    <a16:creationId xmlns:a16="http://schemas.microsoft.com/office/drawing/2014/main" xmlns="" id="{17875006-EC80-4D5D-BE18-5C76FA72A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174" y="4165200"/>
                <a:ext cx="2438400" cy="381000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303083"/>
              </a:solidFill>
              <a:ln w="9360">
                <a:solidFill>
                  <a:srgbClr val="30308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03083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2" name="Agrupar 21">
                <a:extLst>
                  <a:ext uri="{FF2B5EF4-FFF2-40B4-BE49-F238E27FC236}">
                    <a16:creationId xmlns:a16="http://schemas.microsoft.com/office/drawing/2014/main" xmlns="" id="{F41F8B5F-B207-4B08-A1C9-C52B914CE16B}"/>
                  </a:ext>
                </a:extLst>
              </p:cNvPr>
              <p:cNvGrpSpPr/>
              <p:nvPr/>
            </p:nvGrpSpPr>
            <p:grpSpPr>
              <a:xfrm>
                <a:off x="6043613" y="3512462"/>
                <a:ext cx="1422400" cy="762000"/>
                <a:chOff x="6043613" y="3512462"/>
                <a:chExt cx="1422400" cy="762000"/>
              </a:xfrm>
            </p:grpSpPr>
            <p:sp>
              <p:nvSpPr>
                <p:cNvPr id="23" name="AutoShape 9">
                  <a:extLst>
                    <a:ext uri="{FF2B5EF4-FFF2-40B4-BE49-F238E27FC236}">
                      <a16:creationId xmlns:a16="http://schemas.microsoft.com/office/drawing/2014/main" xmlns="" id="{FB759865-9124-4D2D-A7AD-CFCB369DA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43613" y="3512462"/>
                  <a:ext cx="1422400" cy="762000"/>
                </a:xfrm>
                <a:prstGeom prst="downArrowCallout">
                  <a:avLst>
                    <a:gd name="adj1" fmla="val 46667"/>
                    <a:gd name="adj2" fmla="val 46667"/>
                    <a:gd name="adj3" fmla="val 16667"/>
                    <a:gd name="adj4" fmla="val 66667"/>
                  </a:avLst>
                </a:prstGeom>
                <a:solidFill>
                  <a:srgbClr val="66C2CC"/>
                </a:solidFill>
                <a:ln w="9360">
                  <a:solidFill>
                    <a:srgbClr val="66C2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1000"/>
                    </a:lnSpc>
                    <a:spcBef>
                      <a:spcPts val="800"/>
                    </a:spcBef>
                    <a:buFont typeface="Wingdings" panose="05000000000000000000" pitchFamily="2" charset="2"/>
                    <a:buChar char=""/>
                    <a:defRPr sz="32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lnSpc>
                      <a:spcPct val="101000"/>
                    </a:lnSpc>
                    <a:spcBef>
                      <a:spcPts val="700"/>
                    </a:spcBef>
                    <a:buFont typeface="Wingdings" panose="05000000000000000000" pitchFamily="2" charset="2"/>
                    <a:buChar char=""/>
                    <a:defRPr sz="28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lnSpc>
                      <a:spcPct val="101000"/>
                    </a:lnSpc>
                    <a:spcBef>
                      <a:spcPts val="600"/>
                    </a:spcBef>
                    <a:buFont typeface="Wingdings" panose="05000000000000000000" pitchFamily="2" charset="2"/>
                    <a:buChar char=""/>
                    <a:defRPr sz="24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lnSpc>
                      <a:spcPct val="101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lnSpc>
                      <a:spcPct val="101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101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Wingdings" panose="05000000000000000000" pitchFamily="2" charset="2"/>
                    <a:buChar char=""/>
                    <a:defRPr sz="2000">
                      <a:solidFill>
                        <a:srgbClr val="000000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pt-BR" altLang="pt-B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4" name="Text Box 10">
                  <a:extLst>
                    <a:ext uri="{FF2B5EF4-FFF2-40B4-BE49-F238E27FC236}">
                      <a16:creationId xmlns:a16="http://schemas.microsoft.com/office/drawing/2014/main" xmlns="" id="{0E9D0217-5778-41A1-B2F6-1DB6CD0D7B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1874" y="3538139"/>
                  <a:ext cx="1354138" cy="4016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Verdana" pitchFamily="34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2000"/>
                    </a:spcBef>
                    <a:spcAft>
                      <a:spcPts val="0"/>
                    </a:spcAft>
                    <a:buClr>
                      <a:srgbClr val="FF9900"/>
                    </a:buClr>
                    <a:buSz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kumimoji="0" lang="en-GB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303083"/>
                      </a:solidFill>
                      <a:effectLst/>
                      <a:uLnTx/>
                      <a:uFillTx/>
                      <a:latin typeface="Calibri"/>
                    </a:rPr>
                    <a:t>enzima</a:t>
                  </a:r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03083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</p:grp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D63BCAAB-A884-4BD5-8963-FC0CB1458F0B}"/>
              </a:ext>
            </a:extLst>
          </p:cNvPr>
          <p:cNvGrpSpPr/>
          <p:nvPr/>
        </p:nvGrpSpPr>
        <p:grpSpPr>
          <a:xfrm>
            <a:off x="3602036" y="5027213"/>
            <a:ext cx="3430594" cy="1470025"/>
            <a:chOff x="3602036" y="5027213"/>
            <a:chExt cx="3430594" cy="1470025"/>
          </a:xfrm>
        </p:grpSpPr>
        <p:sp>
          <p:nvSpPr>
            <p:cNvPr id="30" name="AutoShape 20">
              <a:extLst>
                <a:ext uri="{FF2B5EF4-FFF2-40B4-BE49-F238E27FC236}">
                  <a16:creationId xmlns:a16="http://schemas.microsoft.com/office/drawing/2014/main" xmlns="" id="{D18A4071-8158-43BE-8408-BD4D2BE712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473702" y="5027213"/>
              <a:ext cx="1558928" cy="1219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8 w 21600"/>
                <a:gd name="T13" fmla="*/ 2897 h 21600"/>
                <a:gd name="T14" fmla="*/ 18191 w 21600"/>
                <a:gd name="T15" fmla="*/ 92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00" y="0"/>
                  </a:lnTo>
                  <a:lnTo>
                    <a:pt x="15100" y="2900"/>
                  </a:lnTo>
                  <a:lnTo>
                    <a:pt x="12427" y="2900"/>
                  </a:lnTo>
                  <a:cubicBezTo>
                    <a:pt x="5564" y="2900"/>
                    <a:pt x="0" y="7045"/>
                    <a:pt x="0" y="12158"/>
                  </a:cubicBezTo>
                  <a:lnTo>
                    <a:pt x="0" y="21600"/>
                  </a:lnTo>
                  <a:lnTo>
                    <a:pt x="6499" y="21600"/>
                  </a:lnTo>
                  <a:lnTo>
                    <a:pt x="6499" y="12158"/>
                  </a:lnTo>
                  <a:cubicBezTo>
                    <a:pt x="6499" y="10556"/>
                    <a:pt x="9153" y="9258"/>
                    <a:pt x="12427" y="9258"/>
                  </a:cubicBezTo>
                  <a:lnTo>
                    <a:pt x="15100" y="9258"/>
                  </a:lnTo>
                  <a:lnTo>
                    <a:pt x="15100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303083">
                <a:lumMod val="60000"/>
                <a:lumOff val="40000"/>
              </a:srgbClr>
            </a:solidFill>
            <a:ln w="9360">
              <a:solidFill>
                <a:srgbClr val="303083">
                  <a:lumMod val="60000"/>
                  <a:lumOff val="40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303083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 Box 22">
              <a:extLst>
                <a:ext uri="{FF2B5EF4-FFF2-40B4-BE49-F238E27FC236}">
                  <a16:creationId xmlns:a16="http://schemas.microsoft.com/office/drawing/2014/main" xmlns="" id="{12C19F5B-EF81-4C43-A4AF-39DD28F83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2036" y="6095600"/>
              <a:ext cx="2573342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lnSpc>
                  <a:spcPct val="101000"/>
                </a:lnSpc>
                <a:spcBef>
                  <a:spcPts val="800"/>
                </a:spcBef>
                <a:buFont typeface="Wingdings" panose="05000000000000000000" pitchFamily="2" charset="2"/>
                <a:buChar char="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lnSpc>
                  <a:spcPct val="101000"/>
                </a:lnSpc>
                <a:spcBef>
                  <a:spcPts val="700"/>
                </a:spcBef>
                <a:buFont typeface="Wingdings" panose="05000000000000000000" pitchFamily="2" charset="2"/>
                <a:buChar char="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lnSpc>
                  <a:spcPct val="101000"/>
                </a:lnSpc>
                <a:spcBef>
                  <a:spcPts val="600"/>
                </a:spcBef>
                <a:buFont typeface="Wingdings" panose="05000000000000000000" pitchFamily="2" charset="2"/>
                <a:buChar char="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lnSpc>
                  <a:spcPct val="101000"/>
                </a:lnSpc>
                <a:spcBef>
                  <a:spcPts val="500"/>
                </a:spcBef>
                <a:buFont typeface="Wingdings" panose="05000000000000000000" pitchFamily="2" charset="2"/>
                <a:buChar char="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lnSpc>
                  <a:spcPct val="101000"/>
                </a:lnSpc>
                <a:spcBef>
                  <a:spcPts val="500"/>
                </a:spcBef>
                <a:buFont typeface="Wingdings" panose="05000000000000000000" pitchFamily="2" charset="2"/>
                <a:buChar char="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Wingdings" panose="05000000000000000000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altLang="pt-BR" sz="2000" b="0" i="0" u="none" strike="noStrike" kern="0" cap="none" spc="0" normalizeH="0" baseline="0" noProof="0" dirty="0">
                  <a:ln w="0"/>
                  <a:solidFill>
                    <a:srgbClr val="303083"/>
                  </a:solidFill>
                  <a:effectLst>
                    <a:outerShdw blurRad="38100" dist="19050" dir="2700000" algn="tl" rotWithShape="0">
                      <a:srgbClr val="303083">
                        <a:alpha val="40000"/>
                      </a:srgbClr>
                    </a:outerShdw>
                  </a:effectLst>
                  <a:uLnTx/>
                  <a:uFillTx/>
                  <a:latin typeface="Calibri Light"/>
                </a:rPr>
                <a:t>rota </a:t>
              </a:r>
              <a:r>
                <a:rPr kumimoji="0" lang="en-GB" altLang="pt-BR" sz="2000" b="0" i="0" u="none" strike="noStrike" kern="0" cap="none" spc="0" normalizeH="0" baseline="0" noProof="0" dirty="0" err="1">
                  <a:ln w="0"/>
                  <a:solidFill>
                    <a:srgbClr val="303083"/>
                  </a:solidFill>
                  <a:effectLst>
                    <a:outerShdw blurRad="38100" dist="19050" dir="2700000" algn="tl" rotWithShape="0">
                      <a:srgbClr val="303083">
                        <a:alpha val="40000"/>
                      </a:srgbClr>
                    </a:outerShdw>
                  </a:effectLst>
                  <a:uLnTx/>
                  <a:uFillTx/>
                  <a:latin typeface="Calibri Light"/>
                </a:rPr>
                <a:t>alternativa</a:t>
              </a:r>
              <a:endParaRPr kumimoji="0" lang="en-GB" altLang="pt-BR" sz="2000" b="0" i="0" u="none" strike="noStrike" kern="0" cap="none" spc="0" normalizeH="0" baseline="0" noProof="0" dirty="0">
                <a:ln w="0"/>
                <a:solidFill>
                  <a:srgbClr val="303083"/>
                </a:solidFill>
                <a:effectLst>
                  <a:outerShdw blurRad="38100" dist="19050" dir="2700000" algn="tl" rotWithShape="0">
                    <a:srgbClr val="303083">
                      <a:alpha val="40000"/>
                    </a:srgbClr>
                  </a:outerShdw>
                </a:effectLst>
                <a:uLnTx/>
                <a:uFillTx/>
                <a:latin typeface="Calibri Light"/>
              </a:endParaRP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xmlns="" id="{BEA07073-79E6-4C97-92BE-26DC4E8948A5}"/>
              </a:ext>
            </a:extLst>
          </p:cNvPr>
          <p:cNvGrpSpPr/>
          <p:nvPr/>
        </p:nvGrpSpPr>
        <p:grpSpPr>
          <a:xfrm>
            <a:off x="6526216" y="5757187"/>
            <a:ext cx="2575194" cy="1013101"/>
            <a:chOff x="6526216" y="5757187"/>
            <a:chExt cx="2575194" cy="1013101"/>
          </a:xfrm>
        </p:grpSpPr>
        <p:sp>
          <p:nvSpPr>
            <p:cNvPr id="33" name="Oval 19">
              <a:extLst>
                <a:ext uri="{FF2B5EF4-FFF2-40B4-BE49-F238E27FC236}">
                  <a16:creationId xmlns:a16="http://schemas.microsoft.com/office/drawing/2014/main" xmlns="" id="{9DAD805B-11F8-4357-A5B8-A26B91CB0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1" y="5757187"/>
              <a:ext cx="879475" cy="533400"/>
            </a:xfrm>
            <a:prstGeom prst="ellipse">
              <a:avLst/>
            </a:prstGeom>
            <a:solidFill>
              <a:srgbClr val="009EE0"/>
            </a:solidFill>
            <a:ln w="9360">
              <a:solidFill>
                <a:srgbClr val="009EE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1000"/>
                </a:lnSpc>
                <a:spcBef>
                  <a:spcPts val="800"/>
                </a:spcBef>
                <a:buFont typeface="Wingdings" panose="05000000000000000000" pitchFamily="2" charset="2"/>
                <a:buChar char=""/>
                <a:defRPr sz="3200">
                  <a:solidFill>
                    <a:srgbClr val="00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lnSpc>
                  <a:spcPct val="101000"/>
                </a:lnSpc>
                <a:spcBef>
                  <a:spcPts val="700"/>
                </a:spcBef>
                <a:buFont typeface="Wingdings" panose="05000000000000000000" pitchFamily="2" charset="2"/>
                <a:buChar char=""/>
                <a:defRPr sz="2800">
                  <a:solidFill>
                    <a:srgbClr val="00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lnSpc>
                  <a:spcPct val="101000"/>
                </a:lnSpc>
                <a:spcBef>
                  <a:spcPts val="600"/>
                </a:spcBef>
                <a:buFont typeface="Wingdings" panose="05000000000000000000" pitchFamily="2" charset="2"/>
                <a:buChar char=""/>
                <a:defRPr sz="2400">
                  <a:solidFill>
                    <a:srgbClr val="00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lnSpc>
                  <a:spcPct val="101000"/>
                </a:lnSpc>
                <a:spcBef>
                  <a:spcPts val="500"/>
                </a:spcBef>
                <a:buFont typeface="Wingdings" panose="05000000000000000000" pitchFamily="2" charset="2"/>
                <a:buChar char=""/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lnSpc>
                  <a:spcPct val="101000"/>
                </a:lnSpc>
                <a:spcBef>
                  <a:spcPts val="500"/>
                </a:spcBef>
                <a:buFont typeface="Wingdings" panose="05000000000000000000" pitchFamily="2" charset="2"/>
                <a:buChar char=""/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"/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"/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"/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"/>
                <a:defRPr sz="2000">
                  <a:solidFill>
                    <a:srgbClr val="000000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</a:endParaRPr>
            </a:p>
          </p:txBody>
        </p:sp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xmlns="" id="{3CDFE903-728A-424A-9AEF-8AA16A0B6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6216" y="6368650"/>
              <a:ext cx="2370142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sz="2000" b="0" i="0" u="none" strike="noStrike" kern="0" cap="none" spc="0" normalizeH="0" baseline="0" noProof="0" dirty="0" err="1">
                  <a:ln w="0"/>
                  <a:solidFill>
                    <a:srgbClr val="303083"/>
                  </a:solidFill>
                  <a:effectLst>
                    <a:outerShdw blurRad="38100" dist="19050" dir="2700000" algn="tl" rotWithShape="0">
                      <a:srgbClr val="303083">
                        <a:alpha val="40000"/>
                      </a:srgbClr>
                    </a:outerShdw>
                  </a:effectLst>
                  <a:uLnTx/>
                  <a:uFillTx/>
                  <a:latin typeface="Calibri"/>
                </a:rPr>
                <a:t>produto</a:t>
              </a:r>
              <a:r>
                <a:rPr kumimoji="0" lang="en-GB" sz="2000" b="0" i="0" u="none" strike="noStrike" kern="0" cap="none" spc="0" normalizeH="0" baseline="0" noProof="0" dirty="0">
                  <a:ln w="0"/>
                  <a:solidFill>
                    <a:srgbClr val="303083"/>
                  </a:solidFill>
                  <a:effectLst>
                    <a:outerShdw blurRad="38100" dist="19050" dir="2700000" algn="tl" rotWithShape="0">
                      <a:srgbClr val="303083">
                        <a:alpha val="40000"/>
                      </a:srgbClr>
                    </a:outerShdw>
                  </a:effectLst>
                  <a:uLnTx/>
                  <a:uFillTx/>
                  <a:latin typeface="Calibri"/>
                </a:rPr>
                <a:t> </a:t>
              </a:r>
              <a:r>
                <a:rPr kumimoji="0" lang="en-GB" sz="2000" b="0" i="0" u="none" strike="noStrike" kern="0" cap="none" spc="0" normalizeH="0" baseline="0" noProof="0" dirty="0" err="1">
                  <a:ln w="0"/>
                  <a:solidFill>
                    <a:srgbClr val="303083"/>
                  </a:solidFill>
                  <a:effectLst>
                    <a:outerShdw blurRad="38100" dist="19050" dir="2700000" algn="tl" rotWithShape="0">
                      <a:srgbClr val="303083">
                        <a:alpha val="40000"/>
                      </a:srgbClr>
                    </a:outerShdw>
                  </a:effectLst>
                  <a:uLnTx/>
                  <a:uFillTx/>
                  <a:latin typeface="Calibri"/>
                </a:rPr>
                <a:t>alternativo</a:t>
              </a:r>
              <a:endParaRPr kumimoji="0" lang="en-GB" sz="2000" b="0" i="0" u="none" strike="noStrike" kern="0" cap="none" spc="0" normalizeH="0" baseline="0" noProof="0" dirty="0">
                <a:ln w="0"/>
                <a:solidFill>
                  <a:srgbClr val="303083"/>
                </a:solidFill>
                <a:effectLst>
                  <a:outerShdw blurRad="38100" dist="19050" dir="2700000" algn="tl" rotWithShape="0">
                    <a:srgbClr val="303083">
                      <a:alpha val="40000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xmlns="" id="{A3AB2F5C-F361-47FC-A903-EE73D87844E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742181" y="5795286"/>
              <a:ext cx="0" cy="691357"/>
            </a:xfrm>
            <a:prstGeom prst="straightConnector1">
              <a:avLst/>
            </a:prstGeom>
            <a:noFill/>
            <a:ln w="38100" cap="flat" cmpd="sng" algn="ctr">
              <a:solidFill>
                <a:srgbClr val="66C2C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" name="Conector de Seta Reta 35">
              <a:extLst>
                <a:ext uri="{FF2B5EF4-FFF2-40B4-BE49-F238E27FC236}">
                  <a16:creationId xmlns:a16="http://schemas.microsoft.com/office/drawing/2014/main" xmlns="" id="{ED251696-1F60-4BEE-9EB0-B0F6F61D907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916353" y="5795287"/>
              <a:ext cx="0" cy="691357"/>
            </a:xfrm>
            <a:prstGeom prst="straightConnector1">
              <a:avLst/>
            </a:prstGeom>
            <a:noFill/>
            <a:ln w="38100" cap="flat" cmpd="sng" algn="ctr">
              <a:solidFill>
                <a:srgbClr val="66C2C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xmlns="" id="{8FC68265-0E43-4748-B7FD-2ECC7BD4358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101410" y="5806404"/>
              <a:ext cx="0" cy="691357"/>
            </a:xfrm>
            <a:prstGeom prst="straightConnector1">
              <a:avLst/>
            </a:prstGeom>
            <a:noFill/>
            <a:ln w="38100" cap="flat" cmpd="sng" algn="ctr">
              <a:solidFill>
                <a:srgbClr val="66C2CC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xmlns="" id="{04E256A9-441A-4F70-B426-07B3F17EB902}"/>
              </a:ext>
            </a:extLst>
          </p:cNvPr>
          <p:cNvGrpSpPr/>
          <p:nvPr/>
        </p:nvGrpSpPr>
        <p:grpSpPr>
          <a:xfrm>
            <a:off x="9535169" y="3997561"/>
            <a:ext cx="359229" cy="706596"/>
            <a:chOff x="9740909" y="3997561"/>
            <a:chExt cx="359229" cy="706596"/>
          </a:xfrm>
        </p:grpSpPr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xmlns="" id="{4151AA78-2397-4EC3-8B88-7AB74B2955F2}"/>
                </a:ext>
              </a:extLst>
            </p:cNvPr>
            <p:cNvCxnSpPr/>
            <p:nvPr/>
          </p:nvCxnSpPr>
          <p:spPr>
            <a:xfrm>
              <a:off x="9740909" y="4012800"/>
              <a:ext cx="0" cy="691357"/>
            </a:xfrm>
            <a:prstGeom prst="straightConnector1">
              <a:avLst/>
            </a:prstGeom>
            <a:noFill/>
            <a:ln w="38100" cap="flat" cmpd="sng" algn="ctr">
              <a:solidFill>
                <a:srgbClr val="66C2C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xmlns="" id="{5AC793D5-9F48-48B5-B0B8-E22942FFDAE5}"/>
                </a:ext>
              </a:extLst>
            </p:cNvPr>
            <p:cNvCxnSpPr/>
            <p:nvPr/>
          </p:nvCxnSpPr>
          <p:spPr>
            <a:xfrm>
              <a:off x="9915081" y="3997561"/>
              <a:ext cx="0" cy="691357"/>
            </a:xfrm>
            <a:prstGeom prst="straightConnector1">
              <a:avLst/>
            </a:prstGeom>
            <a:noFill/>
            <a:ln w="38100" cap="flat" cmpd="sng" algn="ctr">
              <a:solidFill>
                <a:srgbClr val="66C2C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xmlns="" id="{93DF2C0F-8670-4635-8ED1-D39CE21D303C}"/>
                </a:ext>
              </a:extLst>
            </p:cNvPr>
            <p:cNvCxnSpPr/>
            <p:nvPr/>
          </p:nvCxnSpPr>
          <p:spPr>
            <a:xfrm>
              <a:off x="10100138" y="4008678"/>
              <a:ext cx="0" cy="691357"/>
            </a:xfrm>
            <a:prstGeom prst="straightConnector1">
              <a:avLst/>
            </a:prstGeom>
            <a:noFill/>
            <a:ln w="38100" cap="flat" cmpd="sng" algn="ctr">
              <a:solidFill>
                <a:srgbClr val="66C2CC"/>
              </a:solidFill>
              <a:prstDash val="solid"/>
              <a:miter lim="800000"/>
              <a:tailEnd type="triangle"/>
            </a:ln>
            <a:effectLst/>
          </p:spPr>
        </p:cxnSp>
      </p:grpSp>
      <p:pic>
        <p:nvPicPr>
          <p:cNvPr id="42" name="Gráfico 41" descr="Fechar">
            <a:extLst>
              <a:ext uri="{FF2B5EF4-FFF2-40B4-BE49-F238E27FC236}">
                <a16:creationId xmlns:a16="http://schemas.microsoft.com/office/drawing/2014/main" xmlns="" id="{6AE3E1AA-C828-4B68-891C-82DC26199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90773" y="3178891"/>
            <a:ext cx="1196339" cy="1196339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xmlns="" id="{93B6A590-578F-DD40-9D33-ED91BF7B1DCD}"/>
              </a:ext>
            </a:extLst>
          </p:cNvPr>
          <p:cNvSpPr/>
          <p:nvPr/>
        </p:nvSpPr>
        <p:spPr>
          <a:xfrm>
            <a:off x="9753600" y="6175680"/>
            <a:ext cx="1870436" cy="47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xmlns="" id="{18CABDE7-5C57-594D-97EE-8FE15ECB1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0634"/>
            <a:ext cx="1819951" cy="19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25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"/>
            <a:ext cx="12192000" cy="685596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E57C6B51-F3CC-4120-BD51-BD69E7DC6892}"/>
              </a:ext>
            </a:extLst>
          </p:cNvPr>
          <p:cNvSpPr txBox="1">
            <a:spLocks/>
          </p:cNvSpPr>
          <p:nvPr/>
        </p:nvSpPr>
        <p:spPr>
          <a:xfrm>
            <a:off x="594911" y="377553"/>
            <a:ext cx="4511064" cy="7116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cap="all" baseline="0">
                <a:solidFill>
                  <a:schemeClr val="tx1"/>
                </a:solidFill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pPr marL="0" marR="0" lvl="0" indent="0" algn="l" defTabSz="9144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SINAIS E SINTOMAS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8B941691-8024-4F06-9040-3E5ADF8E6C01}"/>
              </a:ext>
            </a:extLst>
          </p:cNvPr>
          <p:cNvGraphicFramePr/>
          <p:nvPr>
            <p:extLst/>
          </p:nvPr>
        </p:nvGraphicFramePr>
        <p:xfrm>
          <a:off x="1181427" y="1338947"/>
          <a:ext cx="9288454" cy="484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CD02142-79CF-A74B-870E-103F42FBEE5C}"/>
              </a:ext>
            </a:extLst>
          </p:cNvPr>
          <p:cNvSpPr/>
          <p:nvPr/>
        </p:nvSpPr>
        <p:spPr>
          <a:xfrm>
            <a:off x="9753600" y="6175680"/>
            <a:ext cx="1870436" cy="47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ED09CD2-0CA0-3546-B017-F61E55DA70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0634"/>
            <a:ext cx="1819951" cy="19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51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7E067E-6ECE-4FEF-BFF0-0EA299AA2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B7E067E-6ECE-4FEF-BFF0-0EA299AA2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5B2C45-98BE-48AD-816C-B419DD6CB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225B2C45-98BE-48AD-816C-B419DD6CB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80C5D0-BE1E-40D2-BFDC-5DF48DA0D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F80C5D0-BE1E-40D2-BFDC-5DF48DA0D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2CA388-5FAF-41A0-ADCD-A60E47D88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292CA388-5FAF-41A0-ADCD-A60E47D88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7D8039-1037-43D2-BF3F-9A06E7939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8D7D8039-1037-43D2-BF3F-9A06E7939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19B4C4-392C-4CC8-BB72-D62573D52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319B4C4-392C-4CC8-BB72-D62573D52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2AD882-0F8D-466B-A299-EA5BDCE3B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492AD882-0F8D-466B-A299-EA5BDCE3B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BDA26A-BC3A-4952-9284-14745913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1BDA26A-BC3A-4952-9284-147459132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"/>
            <a:ext cx="12192000" cy="685596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AE95C011-AD37-43AD-8A9D-098D43619A4E}"/>
              </a:ext>
            </a:extLst>
          </p:cNvPr>
          <p:cNvSpPr txBox="1">
            <a:spLocks/>
          </p:cNvSpPr>
          <p:nvPr/>
        </p:nvSpPr>
        <p:spPr>
          <a:xfrm>
            <a:off x="594911" y="377553"/>
            <a:ext cx="4511064" cy="7116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cap="all" baseline="0">
                <a:solidFill>
                  <a:schemeClr val="tx1"/>
                </a:solidFill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pPr marL="0" marR="0" lvl="0" indent="0" algn="l" defTabSz="9144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PRECOCE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E880C6D4-A578-4855-AD01-5455BE6CC4BA}"/>
              </a:ext>
            </a:extLst>
          </p:cNvPr>
          <p:cNvGraphicFramePr/>
          <p:nvPr>
            <p:extLst/>
          </p:nvPr>
        </p:nvGraphicFramePr>
        <p:xfrm>
          <a:off x="2241949" y="1672582"/>
          <a:ext cx="6186842" cy="465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32E8DF4-81A9-4963-A062-49D185D3AB2C}"/>
              </a:ext>
            </a:extLst>
          </p:cNvPr>
          <p:cNvSpPr/>
          <p:nvPr/>
        </p:nvSpPr>
        <p:spPr>
          <a:xfrm>
            <a:off x="1197150" y="1703933"/>
            <a:ext cx="866112" cy="4621623"/>
          </a:xfrm>
          <a:prstGeom prst="rect">
            <a:avLst/>
          </a:prstGeom>
          <a:solidFill>
            <a:srgbClr val="303083"/>
          </a:solidFill>
          <a:ln w="12700" cap="flat" cmpd="sng" algn="ctr">
            <a:solidFill>
              <a:srgbClr val="303083">
                <a:shade val="50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TESTE DO PEZINHO/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TRIAGEM NEONATAL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70A4635C-615A-4960-A55C-19230F8763F4}"/>
              </a:ext>
            </a:extLst>
          </p:cNvPr>
          <p:cNvGrpSpPr/>
          <p:nvPr/>
        </p:nvGrpSpPr>
        <p:grpSpPr>
          <a:xfrm>
            <a:off x="8955354" y="4836591"/>
            <a:ext cx="2832250" cy="914400"/>
            <a:chOff x="8955354" y="4836591"/>
            <a:chExt cx="2832250" cy="914400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D3FDC5E6-D959-4D9A-94B6-B5084D70A86C}"/>
                </a:ext>
              </a:extLst>
            </p:cNvPr>
            <p:cNvSpPr txBox="1"/>
            <p:nvPr/>
          </p:nvSpPr>
          <p:spPr>
            <a:xfrm>
              <a:off x="10005711" y="4962524"/>
              <a:ext cx="1781893" cy="646331"/>
            </a:xfrm>
            <a:prstGeom prst="rect">
              <a:avLst/>
            </a:prstGeom>
            <a:solidFill>
              <a:srgbClr val="AC98C5">
                <a:lumMod val="7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Wingdings" pitchFamily="2" charset="2"/>
                </a:rPr>
                <a:t>Aconselhamento</a:t>
              </a: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Wingdings" pitchFamily="2" charset="2"/>
                </a:rPr>
                <a:t> </a:t>
              </a:r>
              <a:r>
                <a:rPr kumimoji="0" lang="en-GB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Wingdings" pitchFamily="2" charset="2"/>
                </a:rPr>
                <a:t>genético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Gráfico 8" descr="Lâmpada e engrenagem ">
              <a:extLst>
                <a:ext uri="{FF2B5EF4-FFF2-40B4-BE49-F238E27FC236}">
                  <a16:creationId xmlns:a16="http://schemas.microsoft.com/office/drawing/2014/main" xmlns="" id="{69EBE1F4-6D53-4B41-A344-EAFAD44D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955354" y="4836591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2D49AB9A-5D90-46F7-9D33-465801FFD37B}"/>
              </a:ext>
            </a:extLst>
          </p:cNvPr>
          <p:cNvGrpSpPr/>
          <p:nvPr/>
        </p:nvGrpSpPr>
        <p:grpSpPr>
          <a:xfrm>
            <a:off x="8787034" y="3251957"/>
            <a:ext cx="3253415" cy="914400"/>
            <a:chOff x="8787034" y="3251957"/>
            <a:chExt cx="3253415" cy="914400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xmlns="" id="{576B1A64-F40F-448B-BC85-79E130DB8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3248" y="3251957"/>
              <a:ext cx="2307201" cy="889279"/>
            </a:xfrm>
            <a:prstGeom prst="rect">
              <a:avLst/>
            </a:prstGeom>
            <a:solidFill>
              <a:srgbClr val="AC98C5">
                <a:lumMod val="75000"/>
              </a:srgbClr>
            </a:solidFill>
            <a:ln>
              <a:noFill/>
            </a:ln>
            <a:effectLst/>
          </p:spPr>
          <p:txBody>
            <a:bodyPr lIns="90000" tIns="46800" rIns="90000" bIns="46800"/>
            <a:lstStyle/>
            <a:p>
              <a:pPr marL="0" marR="0" lvl="1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/>
              </a:pPr>
              <a:r>
                <a:rPr kumimoji="0" lang="en-GB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Diagnóstico</a:t>
              </a: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GB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tardio</a:t>
              </a: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Wingdings" panose="05000000000000000000" pitchFamily="2" charset="2"/>
                </a:rPr>
                <a:t> </a:t>
              </a:r>
              <a:r>
                <a:rPr kumimoji="0" lang="en-GB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efeitos</a:t>
              </a: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GB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permanentes</a:t>
              </a: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da </a:t>
              </a:r>
              <a:r>
                <a:rPr kumimoji="0" lang="en-GB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doença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Gráfico 11" descr="Lâmpada e engrenagem ">
              <a:extLst>
                <a:ext uri="{FF2B5EF4-FFF2-40B4-BE49-F238E27FC236}">
                  <a16:creationId xmlns:a16="http://schemas.microsoft.com/office/drawing/2014/main" xmlns="" id="{CA2F0613-15CC-4CA8-AB0B-34B255AAB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787034" y="3251957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15A09CA1-BEA3-4B95-B4B2-1ECC5ED6E46B}"/>
              </a:ext>
            </a:extLst>
          </p:cNvPr>
          <p:cNvGrpSpPr/>
          <p:nvPr/>
        </p:nvGrpSpPr>
        <p:grpSpPr>
          <a:xfrm>
            <a:off x="8942531" y="1837379"/>
            <a:ext cx="2603249" cy="914400"/>
            <a:chOff x="8942531" y="1757867"/>
            <a:chExt cx="2603249" cy="914400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BAF42AC0-C0FF-4384-ABFB-8C6334BA1D4E}"/>
                </a:ext>
              </a:extLst>
            </p:cNvPr>
            <p:cNvSpPr txBox="1"/>
            <p:nvPr/>
          </p:nvSpPr>
          <p:spPr>
            <a:xfrm>
              <a:off x="10062135" y="1907628"/>
              <a:ext cx="1483645" cy="646331"/>
            </a:xfrm>
            <a:prstGeom prst="rect">
              <a:avLst/>
            </a:prstGeom>
            <a:solidFill>
              <a:srgbClr val="AC98C5">
                <a:lumMod val="7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Diagnóstico</a:t>
              </a: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GB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diferencial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Gráfico 14" descr="Lâmpada e engrenagem ">
              <a:extLst>
                <a:ext uri="{FF2B5EF4-FFF2-40B4-BE49-F238E27FC236}">
                  <a16:creationId xmlns:a16="http://schemas.microsoft.com/office/drawing/2014/main" xmlns="" id="{B0FBA8F7-0AD7-44D9-B722-D1ECAC015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942531" y="1757867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C067DE26-02B9-DE47-BB2F-509781E41B99}"/>
              </a:ext>
            </a:extLst>
          </p:cNvPr>
          <p:cNvSpPr/>
          <p:nvPr/>
        </p:nvSpPr>
        <p:spPr>
          <a:xfrm>
            <a:off x="9753600" y="6175680"/>
            <a:ext cx="1870436" cy="47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A8BF49F2-C13C-0147-A0A1-77E1A5327E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0634"/>
            <a:ext cx="1819951" cy="19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1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"/>
            <a:ext cx="12192000" cy="685596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650E122F-B93C-4114-8A64-E39F1DAEF143}"/>
              </a:ext>
            </a:extLst>
          </p:cNvPr>
          <p:cNvSpPr txBox="1">
            <a:spLocks/>
          </p:cNvSpPr>
          <p:nvPr/>
        </p:nvSpPr>
        <p:spPr>
          <a:xfrm>
            <a:off x="594911" y="377553"/>
            <a:ext cx="4511064" cy="7116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cap="all" baseline="0">
                <a:solidFill>
                  <a:schemeClr val="tx1"/>
                </a:solidFill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pPr marL="0" marR="0" lvl="0" indent="0" algn="l" defTabSz="9144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TERAPIA NUTRICIONAL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266CE8A3-B361-4F0D-BD80-E9A1C5A12236}"/>
              </a:ext>
            </a:extLst>
          </p:cNvPr>
          <p:cNvGraphicFramePr/>
          <p:nvPr>
            <p:extLst/>
          </p:nvPr>
        </p:nvGraphicFramePr>
        <p:xfrm>
          <a:off x="958516" y="153730"/>
          <a:ext cx="10274967" cy="632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E908DD1-1A71-1C4D-B945-92B7FC9CB69C}"/>
              </a:ext>
            </a:extLst>
          </p:cNvPr>
          <p:cNvSpPr/>
          <p:nvPr/>
        </p:nvSpPr>
        <p:spPr>
          <a:xfrm>
            <a:off x="9753600" y="6175680"/>
            <a:ext cx="1870436" cy="47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F9BA843-7634-BE4D-A2F5-3664A87869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0634"/>
            <a:ext cx="1819951" cy="19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89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77" y="1090891"/>
            <a:ext cx="8927933" cy="503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85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95" y="914400"/>
            <a:ext cx="9536305" cy="532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85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DF5EFE-F3E3-5940-8D99-BD4C0839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Erros</a:t>
            </a:r>
            <a:r>
              <a:rPr lang="en-US" dirty="0"/>
              <a:t> </a:t>
            </a:r>
            <a:r>
              <a:rPr lang="en-US" dirty="0" err="1"/>
              <a:t>Inatos</a:t>
            </a:r>
            <a:r>
              <a:rPr lang="en-US" dirty="0"/>
              <a:t> do </a:t>
            </a:r>
            <a:r>
              <a:rPr lang="en-US" dirty="0" err="1"/>
              <a:t>Metabolismo</a:t>
            </a:r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5E03DA9-5790-B740-A701-DB64E4EC1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PNTN – </a:t>
            </a:r>
            <a:r>
              <a:rPr lang="en-US" dirty="0" err="1"/>
              <a:t>Programa</a:t>
            </a:r>
            <a:r>
              <a:rPr lang="en-US" dirty="0"/>
              <a:t> Nacional de </a:t>
            </a:r>
            <a:r>
              <a:rPr lang="en-US" dirty="0" err="1"/>
              <a:t>Triagem</a:t>
            </a:r>
            <a:r>
              <a:rPr lang="en-US" dirty="0"/>
              <a:t> Neonatal </a:t>
            </a:r>
          </a:p>
        </p:txBody>
      </p:sp>
    </p:spTree>
    <p:extLst>
      <p:ext uri="{BB962C8B-B14F-4D97-AF65-F5344CB8AC3E}">
        <p14:creationId xmlns:p14="http://schemas.microsoft.com/office/powerpoint/2010/main" val="3725844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104931" y="-1"/>
            <a:ext cx="905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PNTN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4" y="1723052"/>
            <a:ext cx="4124901" cy="3134163"/>
          </a:xfrm>
          <a:prstGeom prst="rect">
            <a:avLst/>
          </a:prstGeom>
        </p:spPr>
      </p:pic>
      <p:pic>
        <p:nvPicPr>
          <p:cNvPr id="12" name="Picture 3" descr="A:\SRTN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65" y="1331116"/>
            <a:ext cx="7146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63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104931" y="-1"/>
            <a:ext cx="905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PNTN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3FAA8E74-0C94-AB4B-9F94-F1CB83883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dirty="0"/>
              <a:t>O Programa Nacional de Triagem Neonatal do Ministério da Saúde tem em seu escopo seis doenças:</a:t>
            </a:r>
          </a:p>
          <a:p>
            <a:pPr fontAlgn="base"/>
            <a:endParaRPr lang="pt-BR" dirty="0"/>
          </a:p>
          <a:p>
            <a:pPr lvl="1" fontAlgn="base"/>
            <a:r>
              <a:rPr lang="pt-BR" dirty="0" err="1">
                <a:hlinkClick r:id="rId5"/>
              </a:rPr>
              <a:t>Fenilcetonúria</a:t>
            </a:r>
            <a:r>
              <a:rPr lang="pt-BR" dirty="0">
                <a:hlinkClick r:id="rId5"/>
              </a:rPr>
              <a:t> (PKU)</a:t>
            </a:r>
            <a:r>
              <a:rPr lang="pt-BR" dirty="0"/>
              <a:t>;</a:t>
            </a:r>
          </a:p>
          <a:p>
            <a:pPr lvl="1" fontAlgn="base"/>
            <a:r>
              <a:rPr lang="pt-BR" dirty="0">
                <a:hlinkClick r:id="rId6"/>
              </a:rPr>
              <a:t>Hipotireoidismo Congênito (HC)</a:t>
            </a:r>
            <a:r>
              <a:rPr lang="pt-BR" dirty="0"/>
              <a:t>;</a:t>
            </a:r>
          </a:p>
          <a:p>
            <a:pPr lvl="1" fontAlgn="base"/>
            <a:r>
              <a:rPr lang="pt-BR" dirty="0">
                <a:hlinkClick r:id="rId7"/>
              </a:rPr>
              <a:t>Doenças Falciformes (DF) e outras </a:t>
            </a:r>
            <a:r>
              <a:rPr lang="pt-BR" dirty="0" err="1">
                <a:hlinkClick r:id="rId7"/>
              </a:rPr>
              <a:t>Hemoglobinopatias</a:t>
            </a:r>
            <a:r>
              <a:rPr lang="pt-BR" dirty="0"/>
              <a:t>;</a:t>
            </a:r>
          </a:p>
          <a:p>
            <a:pPr lvl="1" fontAlgn="base"/>
            <a:r>
              <a:rPr lang="pt-BR" dirty="0">
                <a:hlinkClick r:id="rId8"/>
              </a:rPr>
              <a:t>Fibrose Cística (FC)</a:t>
            </a:r>
            <a:r>
              <a:rPr lang="pt-BR" dirty="0"/>
              <a:t>;</a:t>
            </a:r>
          </a:p>
          <a:p>
            <a:pPr lvl="1" fontAlgn="base"/>
            <a:r>
              <a:rPr lang="pt-BR" dirty="0">
                <a:hlinkClick r:id="rId9"/>
              </a:rPr>
              <a:t>Hiperplasia Adrenal Congênita (HAC) ou Hiperplasia Congênita da </a:t>
            </a:r>
            <a:r>
              <a:rPr lang="pt-BR" dirty="0" err="1">
                <a:hlinkClick r:id="rId9"/>
              </a:rPr>
              <a:t>Supra-renal</a:t>
            </a:r>
            <a:r>
              <a:rPr lang="pt-BR" dirty="0"/>
              <a:t>;</a:t>
            </a:r>
          </a:p>
          <a:p>
            <a:pPr lvl="1" fontAlgn="base"/>
            <a:r>
              <a:rPr lang="pt-BR" dirty="0">
                <a:hlinkClick r:id="rId10"/>
              </a:rPr>
              <a:t>Deficiência de </a:t>
            </a:r>
            <a:r>
              <a:rPr lang="pt-BR" dirty="0" err="1">
                <a:hlinkClick r:id="rId10"/>
              </a:rPr>
              <a:t>Biotinidase</a:t>
            </a:r>
            <a:r>
              <a:rPr lang="pt-BR" dirty="0">
                <a:hlinkClick r:id="rId10"/>
              </a:rPr>
              <a:t> (DB)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8830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104931" y="-1"/>
            <a:ext cx="905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PNTN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98" y="3382280"/>
            <a:ext cx="6636475" cy="291443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73" y="352328"/>
            <a:ext cx="6706564" cy="290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010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59961" y="-1"/>
            <a:ext cx="9059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/>
              </a:rPr>
              <a:t>Quem somos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120" y="-4356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794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xmlns="" id="{5F717CB3-35C9-4104-B182-C3775B17B2E0}"/>
              </a:ext>
            </a:extLst>
          </p:cNvPr>
          <p:cNvSpPr/>
          <p:nvPr/>
        </p:nvSpPr>
        <p:spPr>
          <a:xfrm>
            <a:off x="3601697" y="6387245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D794349-3E0F-489A-9888-A11463AB2655}"/>
              </a:ext>
            </a:extLst>
          </p:cNvPr>
          <p:cNvSpPr/>
          <p:nvPr/>
        </p:nvSpPr>
        <p:spPr>
          <a:xfrm>
            <a:off x="986947" y="819118"/>
            <a:ext cx="10476348" cy="542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A ABIAD – Associação Brasileira da Indústria de Alimentos para Fins Especiais e Congêneres - foi fundada em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julho de 1986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com os seguintes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objetivos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:</a:t>
            </a:r>
          </a:p>
          <a:p>
            <a:pPr>
              <a:lnSpc>
                <a:spcPct val="114000"/>
              </a:lnSpc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xygen"/>
            </a:endParaRPr>
          </a:p>
          <a:p>
            <a:pPr marL="285750" indent="-285750" fontAlgn="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Congregar entidades e a iniciativa privada no país, que se dediquem à indústria de alimentos para fins especiais;</a:t>
            </a:r>
          </a:p>
          <a:p>
            <a:pPr marL="285750" indent="-285750" fontAlgn="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pPr marL="285750" indent="-285750" fontAlgn="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Promover a leal concorrência e a franca e efetiva cooperação;</a:t>
            </a:r>
          </a:p>
          <a:p>
            <a:pPr marL="285750" indent="-285750" fontAlgn="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pPr marL="285750" indent="-285750" fontAlgn="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Incentivar a melhoria técnica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, o fortalecimento econômico-financeiro e o desenvolvimento em geral da indústria de alimentos para fins especiais no Brasil;</a:t>
            </a:r>
          </a:p>
          <a:p>
            <a:pPr marL="285750" indent="-285750" fontAlgn="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pPr marL="285750" indent="-285750" fontAlgn="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Promover o intercâmbio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com associações nacionais e internacionais;</a:t>
            </a:r>
          </a:p>
          <a:p>
            <a:pPr marL="285750" indent="-285750" fontAlgn="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pPr marL="285750" indent="-285750" fontAlgn="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Colocar à disposição dos poderes públicos, da União, dos Estados e dos Municípios, das entidades autárquicas e sociedades de economia mista, de associações de classe, cooperativas e empresas privadas em geral, os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conhecimentos especializados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 e a experiência de seus associados, em proveito do estudo, equacionamento e soluções de problemas de fabricação e aplicação de alimentos dietéticos e para fins especiais no país; e</a:t>
            </a:r>
          </a:p>
          <a:p>
            <a:pPr marL="285750" indent="-285750" fontAlgn="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pPr marL="285750" indent="-285750" fontAlgn="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Manter um serviço de informações e de assistência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 aos associados sobre todos os assuntos que digam respeito ou interesse à indústria de alimentos para fins especiais. </a:t>
            </a:r>
            <a:endParaRPr lang="pt-BR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580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DF5EFE-F3E3-5940-8D99-BD4C0839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Erros</a:t>
            </a:r>
            <a:r>
              <a:rPr lang="en-US" dirty="0"/>
              <a:t> </a:t>
            </a:r>
            <a:r>
              <a:rPr lang="en-US" dirty="0" err="1"/>
              <a:t>Inatos</a:t>
            </a:r>
            <a:r>
              <a:rPr lang="en-US" dirty="0"/>
              <a:t> do </a:t>
            </a:r>
            <a:r>
              <a:rPr lang="en-US" dirty="0" err="1"/>
              <a:t>Metabolismo</a:t>
            </a:r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5E03DA9-5790-B740-A701-DB64E4EC1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Regulação</a:t>
            </a:r>
            <a:r>
              <a:rPr lang="en-US" dirty="0"/>
              <a:t> </a:t>
            </a:r>
            <a:r>
              <a:rPr lang="en-US" dirty="0" err="1"/>
              <a:t>Sanitária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04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27" y="892229"/>
            <a:ext cx="9687136" cy="54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85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33" y="715617"/>
            <a:ext cx="9815814" cy="566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85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7" y="707885"/>
            <a:ext cx="10037845" cy="56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85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104931" y="-1"/>
            <a:ext cx="905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Problemas em Produtos e Processos 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12" name="Imagem 5">
            <a:extLst>
              <a:ext uri="{FF2B5EF4-FFF2-40B4-BE49-F238E27FC236}">
                <a16:creationId xmlns:a16="http://schemas.microsoft.com/office/drawing/2014/main" xmlns="" id="{F90E7DE9-E912-1344-B888-A4F6C8A62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91" y="860286"/>
            <a:ext cx="7159668" cy="27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2">
            <a:extLst>
              <a:ext uri="{FF2B5EF4-FFF2-40B4-BE49-F238E27FC236}">
                <a16:creationId xmlns:a16="http://schemas.microsoft.com/office/drawing/2014/main" xmlns="" id="{21CEA1BC-2492-1144-93EF-0CFFE22AFA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02" y="1574429"/>
            <a:ext cx="1768042" cy="110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3">
            <a:extLst>
              <a:ext uri="{FF2B5EF4-FFF2-40B4-BE49-F238E27FC236}">
                <a16:creationId xmlns:a16="http://schemas.microsoft.com/office/drawing/2014/main" xmlns="" id="{376D9C23-E5A9-544B-A184-A8C661A914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1" y="2835205"/>
            <a:ext cx="1669018" cy="99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4">
            <a:extLst>
              <a:ext uri="{FF2B5EF4-FFF2-40B4-BE49-F238E27FC236}">
                <a16:creationId xmlns:a16="http://schemas.microsoft.com/office/drawing/2014/main" xmlns="" id="{E3BE7926-5653-9348-8238-9C3C89CFCA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90" y="2854634"/>
            <a:ext cx="1616528" cy="95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">
            <a:extLst>
              <a:ext uri="{FF2B5EF4-FFF2-40B4-BE49-F238E27FC236}">
                <a16:creationId xmlns:a16="http://schemas.microsoft.com/office/drawing/2014/main" xmlns="" id="{BBF9255B-B35B-944B-8919-EC61C3F335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6" y="4388426"/>
            <a:ext cx="624416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3">
            <a:extLst>
              <a:ext uri="{FF2B5EF4-FFF2-40B4-BE49-F238E27FC236}">
                <a16:creationId xmlns:a16="http://schemas.microsoft.com/office/drawing/2014/main" xmlns="" id="{005C7D26-27A3-124F-A11F-7638D4BEC1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23" y="4331398"/>
            <a:ext cx="427143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50893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29" y="660639"/>
            <a:ext cx="9888206" cy="57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85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DF5EFE-F3E3-5940-8D99-BD4C0839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Erros</a:t>
            </a:r>
            <a:r>
              <a:rPr lang="en-US" dirty="0"/>
              <a:t> </a:t>
            </a:r>
            <a:r>
              <a:rPr lang="en-US" dirty="0" err="1"/>
              <a:t>Inatos</a:t>
            </a:r>
            <a:r>
              <a:rPr lang="en-US" dirty="0"/>
              <a:t> do </a:t>
            </a:r>
            <a:r>
              <a:rPr lang="en-US" dirty="0" err="1"/>
              <a:t>Metabolismo</a:t>
            </a:r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5E03DA9-5790-B740-A701-DB64E4EC1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Desafios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926690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104931" y="-1"/>
            <a:ext cx="905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União de Esforços 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1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23" y="1016394"/>
            <a:ext cx="74803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7785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8" y="-470703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104931" y="-1"/>
            <a:ext cx="905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Acesso a Produtos de Qualidade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13" name="Imagem 2">
            <a:extLst>
              <a:ext uri="{FF2B5EF4-FFF2-40B4-BE49-F238E27FC236}">
                <a16:creationId xmlns:a16="http://schemas.microsoft.com/office/drawing/2014/main" xmlns="" id="{EFDD83BD-418D-064E-8AA6-9CC599C04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" y="5084252"/>
            <a:ext cx="3207693" cy="124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6A7A701C-1D2A-3442-B0A0-BF18A87A5F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7" y="1315277"/>
            <a:ext cx="1904553" cy="2856828"/>
          </a:xfrm>
          <a:prstGeom prst="rect">
            <a:avLst/>
          </a:prstGeom>
        </p:spPr>
      </p:pic>
      <p:pic>
        <p:nvPicPr>
          <p:cNvPr id="15" name="Espaço Reservado para Conteúdo 3">
            <a:extLst>
              <a:ext uri="{FF2B5EF4-FFF2-40B4-BE49-F238E27FC236}">
                <a16:creationId xmlns:a16="http://schemas.microsoft.com/office/drawing/2014/main" xmlns="" id="{C699965B-A462-E449-B786-5ECEE8CF15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67" y="2466012"/>
            <a:ext cx="1401697" cy="210879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121045E6-1E05-A14D-9C12-0E3DFF6F77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05" y="1444302"/>
            <a:ext cx="1207502" cy="200666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C69D43BF-1E75-EB49-B74B-68EB63F100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1398" y="1772000"/>
            <a:ext cx="1564247" cy="212091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22E46A43-5CDE-5D45-B962-E19137171D3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7305" y="2519779"/>
            <a:ext cx="1221446" cy="177732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D9E7E471-E773-4647-94DC-751BD97E0F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6522" y="1629295"/>
            <a:ext cx="1325071" cy="189076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4E1CD2B-265C-A543-BE21-1147C8EFB8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07" y="4814337"/>
            <a:ext cx="1905000" cy="1905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83C3205-F2F7-9E42-A9CF-99DE8D345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07" y="3730392"/>
            <a:ext cx="1587500" cy="1587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B4C1FC9-15C6-624B-83E4-FAB96E9255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54" y="4328343"/>
            <a:ext cx="1636292" cy="16362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8287CFA-AE3D-3748-9C44-F0D096A087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187" y="4413482"/>
            <a:ext cx="3178202" cy="158910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D79A38F9-9675-BB48-8504-7A98156D04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412" y="492853"/>
            <a:ext cx="1698740" cy="186208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292AF289-C1AD-DB41-A8AC-D3E267B93E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43" y="207141"/>
            <a:ext cx="1311499" cy="143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7219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104931" y="-1"/>
            <a:ext cx="905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Acesso a Alimentos </a:t>
            </a:r>
            <a:r>
              <a:rPr lang="pt-BR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Hipoproteicos</a:t>
            </a: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 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13" name="Espaço Reservado para Conteúdo 3">
            <a:extLst>
              <a:ext uri="{FF2B5EF4-FFF2-40B4-BE49-F238E27FC236}">
                <a16:creationId xmlns:a16="http://schemas.microsoft.com/office/drawing/2014/main" xmlns="" id="{0A278220-B479-684E-BA62-44C7B8A33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78" y="1215728"/>
            <a:ext cx="7063581" cy="4646267"/>
          </a:xfrm>
        </p:spPr>
      </p:pic>
    </p:spTree>
    <p:extLst>
      <p:ext uri="{BB962C8B-B14F-4D97-AF65-F5344CB8AC3E}">
        <p14:creationId xmlns:p14="http://schemas.microsoft.com/office/powerpoint/2010/main" val="31925691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120" y="-4356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xmlns="" id="{5F717CB3-35C9-4104-B182-C3775B17B2E0}"/>
              </a:ext>
            </a:extLst>
          </p:cNvPr>
          <p:cNvSpPr/>
          <p:nvPr/>
        </p:nvSpPr>
        <p:spPr>
          <a:xfrm>
            <a:off x="3571717" y="6387245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D794349-3E0F-489A-9888-A11463AB2655}"/>
              </a:ext>
            </a:extLst>
          </p:cNvPr>
          <p:cNvSpPr/>
          <p:nvPr/>
        </p:nvSpPr>
        <p:spPr>
          <a:xfrm>
            <a:off x="2278505" y="1241664"/>
            <a:ext cx="889783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Visão: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Ser a principal referência do setor de alimentos para fins especiais junto ao governo, setor produtivo, academia, consumidores e profissionais de saúde.</a:t>
            </a:r>
          </a:p>
          <a:p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Missão: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Sermos reconhecidos por nossa interlocução junto aos órgãos reguladores atuando de forma proativa, provocativa e estratégica na identificação e execução de temas que impactam as atividades das empresas associadas e consumidores, gerando oportunidades para o setor.</a:t>
            </a:r>
          </a:p>
          <a:p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Valores: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Ética; Transparência; Embasamento técnico/científico; Equilíbrio; Ações Colaborativa, Responsável, Sustentável e Inovadora; Senso de autocrítica; Equidade e isonomia; Boas práticas regulatórias; Compliance.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5B9DE48-2C82-4964-ACAD-358A8E490781}"/>
              </a:ext>
            </a:extLst>
          </p:cNvPr>
          <p:cNvSpPr txBox="1"/>
          <p:nvPr/>
        </p:nvSpPr>
        <p:spPr>
          <a:xfrm>
            <a:off x="59961" y="-1"/>
            <a:ext cx="9059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/>
              </a:rPr>
              <a:t>Nossas diretrizes organizacionais</a:t>
            </a:r>
          </a:p>
        </p:txBody>
      </p:sp>
      <p:pic>
        <p:nvPicPr>
          <p:cNvPr id="3" name="Gráfico 2" descr="Olho">
            <a:extLst>
              <a:ext uri="{FF2B5EF4-FFF2-40B4-BE49-F238E27FC236}">
                <a16:creationId xmlns:a16="http://schemas.microsoft.com/office/drawing/2014/main" xmlns="" id="{2F0345B4-41EC-492A-BF55-9A986FD47D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9146" y="1241664"/>
            <a:ext cx="914400" cy="914400"/>
          </a:xfrm>
          <a:prstGeom prst="rect">
            <a:avLst/>
          </a:prstGeom>
        </p:spPr>
      </p:pic>
      <p:pic>
        <p:nvPicPr>
          <p:cNvPr id="6" name="Gráfico 5" descr="Espiral">
            <a:extLst>
              <a:ext uri="{FF2B5EF4-FFF2-40B4-BE49-F238E27FC236}">
                <a16:creationId xmlns:a16="http://schemas.microsoft.com/office/drawing/2014/main" xmlns="" id="{68A4FE9F-E4AD-46B6-8289-FAA050DB30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5658" y="2756725"/>
            <a:ext cx="914400" cy="914400"/>
          </a:xfrm>
          <a:prstGeom prst="rect">
            <a:avLst/>
          </a:prstGeom>
        </p:spPr>
      </p:pic>
      <p:pic>
        <p:nvPicPr>
          <p:cNvPr id="8" name="Gráfico 7" descr="Link">
            <a:extLst>
              <a:ext uri="{FF2B5EF4-FFF2-40B4-BE49-F238E27FC236}">
                <a16:creationId xmlns:a16="http://schemas.microsoft.com/office/drawing/2014/main" xmlns="" id="{A1E79DF4-3A54-437E-88D9-1FA61725DF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69146" y="44144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13" name="Picture 2" descr="http://www.sebraepr.com.br/StaticFile/PortalInternet/img/Quero_Melhorar13.jpg">
            <a:extLst>
              <a:ext uri="{FF2B5EF4-FFF2-40B4-BE49-F238E27FC236}">
                <a16:creationId xmlns:a16="http://schemas.microsoft.com/office/drawing/2014/main" xmlns="" id="{40DEFE57-D70B-9C46-A6ED-7D8F3290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916113"/>
            <a:ext cx="7499351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rapezoid 28">
            <a:extLst>
              <a:ext uri="{FF2B5EF4-FFF2-40B4-BE49-F238E27FC236}">
                <a16:creationId xmlns:a16="http://schemas.microsoft.com/office/drawing/2014/main" xmlns="" id="{67FD1ACB-A8E1-3A48-9B8B-6224C7E35268}"/>
              </a:ext>
            </a:extLst>
          </p:cNvPr>
          <p:cNvSpPr>
            <a:spLocks/>
          </p:cNvSpPr>
          <p:nvPr/>
        </p:nvSpPr>
        <p:spPr bwMode="auto">
          <a:xfrm rot="-5400000">
            <a:off x="8235686" y="2157678"/>
            <a:ext cx="2900362" cy="4106333"/>
          </a:xfrm>
          <a:custGeom>
            <a:avLst/>
            <a:gdLst>
              <a:gd name="T0" fmla="*/ 0 w 5105400"/>
              <a:gd name="T1" fmla="*/ 37928300 h 2796624"/>
              <a:gd name="T2" fmla="*/ 11 w 5105400"/>
              <a:gd name="T3" fmla="*/ 196851 h 2796624"/>
              <a:gd name="T4" fmla="*/ 22 w 5105400"/>
              <a:gd name="T5" fmla="*/ 0 h 2796624"/>
              <a:gd name="T6" fmla="*/ 24 w 5105400"/>
              <a:gd name="T7" fmla="*/ 37928300 h 2796624"/>
              <a:gd name="T8" fmla="*/ 0 w 5105400"/>
              <a:gd name="T9" fmla="*/ 37928300 h 279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05400"/>
              <a:gd name="T16" fmla="*/ 0 h 2796624"/>
              <a:gd name="T17" fmla="*/ 5105400 w 5105400"/>
              <a:gd name="T18" fmla="*/ 2796624 h 279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05400" h="2796624">
                <a:moveTo>
                  <a:pt x="0" y="2796624"/>
                </a:moveTo>
                <a:lnTo>
                  <a:pt x="2489668" y="14514"/>
                </a:lnTo>
                <a:lnTo>
                  <a:pt x="4671090" y="0"/>
                </a:lnTo>
                <a:lnTo>
                  <a:pt x="5105400" y="2796624"/>
                </a:lnTo>
                <a:lnTo>
                  <a:pt x="0" y="279662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3247" tIns="43247" rIns="43247" bIns="43247" anchor="ctr"/>
          <a:lstStyle>
            <a:lvl1pPr eaLnBrk="0" hangingPunct="0">
              <a:spcBef>
                <a:spcPct val="20000"/>
              </a:spcBef>
              <a:buClr>
                <a:srgbClr val="00CC66"/>
              </a:buClr>
              <a:buFont typeface="Webdings" pitchFamily="18" charset="2"/>
              <a:buChar char="&lt;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CC66"/>
              </a:buClr>
              <a:buFont typeface="Webdings" pitchFamily="18" charset="2"/>
              <a:buChar char="&lt;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66"/>
              </a:buClr>
              <a:buFont typeface="Webdings" pitchFamily="18" charset="2"/>
              <a:buChar char="&lt;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CC66"/>
              </a:buClr>
              <a:buFont typeface="Webdings" pitchFamily="18" charset="2"/>
              <a:buChar char="&lt;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66"/>
              </a:buClr>
              <a:buFont typeface="Webdings" pitchFamily="18" charset="2"/>
              <a:buChar char="&lt;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66"/>
              </a:buClr>
              <a:buFont typeface="Webdings" pitchFamily="18" charset="2"/>
              <a:buChar char="&lt;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66"/>
              </a:buClr>
              <a:buFont typeface="Webdings" pitchFamily="18" charset="2"/>
              <a:buChar char="&lt;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66"/>
              </a:buClr>
              <a:buFont typeface="Webdings" pitchFamily="18" charset="2"/>
              <a:buChar char="&lt;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66"/>
              </a:buClr>
              <a:buFont typeface="Webdings" pitchFamily="18" charset="2"/>
              <a:buChar char="&lt;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pt-BR" sz="180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pt-BR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7430FCAB-B943-044C-AE0F-0AC1B03D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333" y="3500438"/>
            <a:ext cx="4800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CC66"/>
              </a:buClr>
              <a:buFont typeface="Webdings" pitchFamily="18" charset="2"/>
              <a:buChar char="&lt;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CC66"/>
              </a:buClr>
              <a:buFont typeface="Webdings" pitchFamily="18" charset="2"/>
              <a:buChar char="&lt;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66"/>
              </a:buClr>
              <a:buFont typeface="Webdings" pitchFamily="18" charset="2"/>
              <a:buChar char="&lt;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CC66"/>
              </a:buClr>
              <a:buFont typeface="Webdings" pitchFamily="18" charset="2"/>
              <a:buChar char="&lt;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66"/>
              </a:buClr>
              <a:buFont typeface="Webdings" pitchFamily="18" charset="2"/>
              <a:buChar char="&lt;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66"/>
              </a:buClr>
              <a:buFont typeface="Webdings" pitchFamily="18" charset="2"/>
              <a:buChar char="&lt;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66"/>
              </a:buClr>
              <a:buFont typeface="Webdings" pitchFamily="18" charset="2"/>
              <a:buChar char="&lt;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66"/>
              </a:buClr>
              <a:buFont typeface="Webdings" pitchFamily="18" charset="2"/>
              <a:buChar char="&lt;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66"/>
              </a:buClr>
              <a:buFont typeface="Webdings" pitchFamily="18" charset="2"/>
              <a:buChar char="&lt;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600" dirty="0">
                <a:cs typeface="Arial" pitchFamily="34" charset="0"/>
              </a:rPr>
              <a:t>     </a:t>
            </a:r>
            <a:r>
              <a:rPr lang="en-US" altLang="pt-BR" sz="1800" dirty="0">
                <a:cs typeface="Arial" pitchFamily="34" charset="0"/>
              </a:rPr>
              <a:t>O future </a:t>
            </a:r>
            <a:r>
              <a:rPr lang="en-US" altLang="pt-BR" sz="1800" dirty="0" err="1">
                <a:cs typeface="Arial" pitchFamily="34" charset="0"/>
              </a:rPr>
              <a:t>está</a:t>
            </a:r>
            <a:r>
              <a:rPr lang="en-US" altLang="pt-BR" sz="1800" dirty="0">
                <a:cs typeface="Arial" pitchFamily="34" charset="0"/>
              </a:rPr>
              <a:t> </a:t>
            </a:r>
            <a:r>
              <a:rPr lang="en-US" altLang="pt-BR" sz="1800" dirty="0" err="1">
                <a:cs typeface="Arial" pitchFamily="34" charset="0"/>
              </a:rPr>
              <a:t>em</a:t>
            </a:r>
            <a:r>
              <a:rPr lang="en-US" altLang="pt-BR" sz="1800" dirty="0">
                <a:cs typeface="Arial" pitchFamily="34" charset="0"/>
              </a:rPr>
              <a:t> </a:t>
            </a:r>
            <a:r>
              <a:rPr lang="en-US" altLang="pt-BR" sz="1800" dirty="0" err="1">
                <a:cs typeface="Arial" pitchFamily="34" charset="0"/>
              </a:rPr>
              <a:t>nossas</a:t>
            </a:r>
            <a:r>
              <a:rPr lang="en-US" altLang="pt-BR" sz="1800" dirty="0">
                <a:cs typeface="Arial" pitchFamily="34" charset="0"/>
              </a:rPr>
              <a:t> </a:t>
            </a:r>
            <a:r>
              <a:rPr lang="en-US" altLang="pt-BR" sz="1800" dirty="0" err="1">
                <a:cs typeface="Arial" pitchFamily="34" charset="0"/>
              </a:rPr>
              <a:t>mãos</a:t>
            </a:r>
            <a:r>
              <a:rPr lang="en-US" altLang="pt-BR" sz="1800" dirty="0">
                <a:cs typeface="Arial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pt-BR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4810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xmlns="" id="{3EAA0458-8E23-9B43-8353-E4E9B7D74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439823"/>
              </p:ext>
            </p:extLst>
          </p:nvPr>
        </p:nvGraphicFramePr>
        <p:xfrm>
          <a:off x="1396534" y="1779096"/>
          <a:ext cx="10555817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Foto do Photo Editor" r:id="rId6" imgW="5001323" imgH="2866667" progId="MSPhotoEd.3">
                  <p:embed/>
                </p:oleObj>
              </mc:Choice>
              <mc:Fallback>
                <p:oleObj name="Foto do Photo Editor" r:id="rId6" imgW="5001323" imgH="2866667" progId="MSPhotoEd.3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534" y="1779096"/>
                        <a:ext cx="10555817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CCD69881-B5D1-F24A-8391-67D76AE73ECA}"/>
              </a:ext>
            </a:extLst>
          </p:cNvPr>
          <p:cNvSpPr/>
          <p:nvPr/>
        </p:nvSpPr>
        <p:spPr bwMode="auto">
          <a:xfrm>
            <a:off x="7034801" y="5303396"/>
            <a:ext cx="4512501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Obrigado!</a:t>
            </a:r>
            <a:endParaRPr lang="en-US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0427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318166" y="5103953"/>
            <a:ext cx="5479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abiad@abiad.org.br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30" y="1449395"/>
            <a:ext cx="2277940" cy="2277940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xmlns="" id="{5F717CB3-35C9-4104-B182-C3775B17B2E0}"/>
              </a:ext>
            </a:extLst>
          </p:cNvPr>
          <p:cNvSpPr/>
          <p:nvPr/>
        </p:nvSpPr>
        <p:spPr>
          <a:xfrm>
            <a:off x="3571717" y="6372255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7579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CD3BFA7-6E24-C14F-937F-E30375AF1FA6}"/>
              </a:ext>
            </a:extLst>
          </p:cNvPr>
          <p:cNvSpPr txBox="1"/>
          <p:nvPr/>
        </p:nvSpPr>
        <p:spPr>
          <a:xfrm>
            <a:off x="3889564" y="3830955"/>
            <a:ext cx="4070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Carlos Eduardo </a:t>
            </a:r>
            <a:r>
              <a:rPr lang="en-US" sz="3200" dirty="0" err="1"/>
              <a:t>Gouvêa</a:t>
            </a:r>
            <a:endParaRPr lang="en-US" sz="3200" dirty="0"/>
          </a:p>
          <a:p>
            <a:pPr algn="ctr"/>
            <a:r>
              <a:rPr lang="en-US" dirty="0" err="1"/>
              <a:t>cegouvea@gmail.com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4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>
            <a:extLst>
              <a:ext uri="{FF2B5EF4-FFF2-40B4-BE49-F238E27FC236}">
                <a16:creationId xmlns:a16="http://schemas.microsoft.com/office/drawing/2014/main" xmlns="" id="{74A7A803-0217-40A0-8A69-1DB0C566C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62" y="954003"/>
            <a:ext cx="1181968" cy="1181968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46179593-4BFF-48AD-86D7-B71FEEFE9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06250" y="-506250"/>
            <a:ext cx="3296250" cy="4308750"/>
          </a:xfrm>
          <a:prstGeom prst="rect">
            <a:avLst/>
          </a:prstGeom>
        </p:spPr>
      </p:pic>
      <p:pic>
        <p:nvPicPr>
          <p:cNvPr id="1026" name="Picture 2" descr="Abbott Signa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40" y="1341209"/>
            <a:ext cx="1396551" cy="3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anced Nutri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83" y="909380"/>
            <a:ext cx="1471251" cy="11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way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77" y="1365714"/>
            <a:ext cx="1328407" cy="4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5670" y="2210360"/>
            <a:ext cx="1086092" cy="527431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3203952" y="6064158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6821" y="1946362"/>
            <a:ext cx="1013540" cy="102717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5239" y="3167619"/>
            <a:ext cx="1471251" cy="82390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9848" y="2908900"/>
            <a:ext cx="1370263" cy="137026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6587" y="3245765"/>
            <a:ext cx="1283711" cy="71887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3502" y="4261462"/>
            <a:ext cx="1488233" cy="111798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299" y="5715584"/>
            <a:ext cx="1379196" cy="1070906"/>
          </a:xfrm>
          <a:prstGeom prst="rect">
            <a:avLst/>
          </a:prstGeom>
        </p:spPr>
      </p:pic>
      <p:pic>
        <p:nvPicPr>
          <p:cNvPr id="1054" name="Picture 30" descr="http://eurofarmawp.s3.amazonaws.com/wp-content/uploads/2016/08/logo-eurofarma-core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67" y="5873715"/>
            <a:ext cx="1789835" cy="51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38892" y="5676270"/>
            <a:ext cx="1275484" cy="981142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9906" y="5679556"/>
            <a:ext cx="1358137" cy="723881"/>
          </a:xfrm>
          <a:prstGeom prst="rect">
            <a:avLst/>
          </a:prstGeom>
        </p:spPr>
      </p:pic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3260816" y="6216558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67" name="Imagem 106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186" y="1210025"/>
            <a:ext cx="1181967" cy="669924"/>
          </a:xfrm>
          <a:prstGeom prst="rect">
            <a:avLst/>
          </a:prstGeom>
        </p:spPr>
      </p:pic>
      <p:pic>
        <p:nvPicPr>
          <p:cNvPr id="2" name="Picture 2" descr="logo Daudt">
            <a:extLst>
              <a:ext uri="{FF2B5EF4-FFF2-40B4-BE49-F238E27FC236}">
                <a16:creationId xmlns:a16="http://schemas.microsoft.com/office/drawing/2014/main" xmlns="" id="{C9A2E2CE-25A1-4E58-8ED8-56FF7FDE4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06" y="3171339"/>
            <a:ext cx="1160790" cy="7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3A1776A-5148-4DB9-AEB0-BC9FA980CC5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78" y="4375398"/>
            <a:ext cx="1070906" cy="1070906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xmlns="" id="{C16E0215-8377-49CB-B890-A7A6104D61B0}"/>
              </a:ext>
            </a:extLst>
          </p:cNvPr>
          <p:cNvPicPr/>
          <p:nvPr/>
        </p:nvPicPr>
        <p:blipFill rotWithShape="1">
          <a:blip r:embed="rId21"/>
          <a:srcRect l="5691" t="28192" r="26168" b="17829"/>
          <a:stretch/>
        </p:blipFill>
        <p:spPr bwMode="auto">
          <a:xfrm>
            <a:off x="2525191" y="4486710"/>
            <a:ext cx="1471250" cy="557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xmlns="" id="{6E8D2397-B431-40D4-BBBE-E88724C6845F}"/>
              </a:ext>
            </a:extLst>
          </p:cNvPr>
          <p:cNvPicPr/>
          <p:nvPr/>
        </p:nvPicPr>
        <p:blipFill rotWithShape="1">
          <a:blip r:embed="rId22"/>
          <a:srcRect l="4112" t="26996" r="47332" b="15214"/>
          <a:stretch/>
        </p:blipFill>
        <p:spPr bwMode="auto">
          <a:xfrm>
            <a:off x="10678620" y="4436242"/>
            <a:ext cx="1085036" cy="823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84FB4C2-155F-4DE3-B5D8-76DA1E3D6D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08" y="957040"/>
            <a:ext cx="1350611" cy="989322"/>
          </a:xfrm>
          <a:prstGeom prst="rect">
            <a:avLst/>
          </a:prstGeom>
        </p:spPr>
      </p:pic>
      <p:pic>
        <p:nvPicPr>
          <p:cNvPr id="5" name="Picture 2" descr="Imagem">
            <a:extLst>
              <a:ext uri="{FF2B5EF4-FFF2-40B4-BE49-F238E27FC236}">
                <a16:creationId xmlns:a16="http://schemas.microsoft.com/office/drawing/2014/main" xmlns="" id="{5BEBB898-974A-425E-ACFC-4A7ACED16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65" y="3236831"/>
            <a:ext cx="1455784" cy="64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ellera">
            <a:extLst>
              <a:ext uri="{FF2B5EF4-FFF2-40B4-BE49-F238E27FC236}">
                <a16:creationId xmlns:a16="http://schemas.microsoft.com/office/drawing/2014/main" xmlns="" id="{A9C18503-FE7D-491B-9E36-DE4CE6AE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40" y="2179838"/>
            <a:ext cx="1586254" cy="4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05EDAD14-F5E8-450A-BC81-9D8FC30BE75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7" y="2039137"/>
            <a:ext cx="979518" cy="841624"/>
          </a:xfrm>
          <a:prstGeom prst="rect">
            <a:avLst/>
          </a:prstGeom>
          <a:ln w="53975">
            <a:noFill/>
          </a:ln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D3D67054-0460-4B95-8020-E7CEE51714E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2" b="23333"/>
          <a:stretch/>
        </p:blipFill>
        <p:spPr>
          <a:xfrm>
            <a:off x="10951534" y="31898"/>
            <a:ext cx="1219200" cy="630500"/>
          </a:xfrm>
          <a:prstGeom prst="rect">
            <a:avLst/>
          </a:prstGeom>
        </p:spPr>
      </p:pic>
      <p:pic>
        <p:nvPicPr>
          <p:cNvPr id="40" name="Picture 34" descr="mod-logo Fresenius Kabi">
            <a:extLst>
              <a:ext uri="{FF2B5EF4-FFF2-40B4-BE49-F238E27FC236}">
                <a16:creationId xmlns:a16="http://schemas.microsoft.com/office/drawing/2014/main" xmlns="" id="{18EC94BE-1789-4AED-9B2A-0DB1B301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521" y="5873758"/>
            <a:ext cx="1374236" cy="5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CD00E09-4070-40C9-87F0-59DE75C4BF9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9460" y="4598239"/>
            <a:ext cx="1755128" cy="41168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4CD2D59A-67CA-4FA5-B123-CF3A669C908F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9299" t="16208" r="81006" b="74023"/>
          <a:stretch/>
        </p:blipFill>
        <p:spPr>
          <a:xfrm>
            <a:off x="10672480" y="1263558"/>
            <a:ext cx="1181967" cy="669924"/>
          </a:xfrm>
          <a:prstGeom prst="rect">
            <a:avLst/>
          </a:prstGeom>
        </p:spPr>
      </p:pic>
      <p:pic>
        <p:nvPicPr>
          <p:cNvPr id="8194" name="Picture 2" descr="cid:image002.png@01D47FF8.181F7A00">
            <a:extLst>
              <a:ext uri="{FF2B5EF4-FFF2-40B4-BE49-F238E27FC236}">
                <a16:creationId xmlns:a16="http://schemas.microsoft.com/office/drawing/2014/main" xmlns="" id="{2F43F28B-E456-442B-9C23-614D3C90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24" y="4637518"/>
            <a:ext cx="1493817" cy="42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xmlns="" id="{46BC0DAF-5E32-44CA-84C1-1BF8D95D7F6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22" y="1830754"/>
            <a:ext cx="1286768" cy="1224138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BC35197C-A5CD-4D5F-8446-668B1E9BE8A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7" y="3119256"/>
            <a:ext cx="1179342" cy="9545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6944AEA-B6B0-45FF-88A3-02C48534DB1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409441" y="3228772"/>
            <a:ext cx="1839623" cy="485456"/>
          </a:xfrm>
          <a:prstGeom prst="rect">
            <a:avLst/>
          </a:prstGeom>
        </p:spPr>
      </p:pic>
      <p:pic>
        <p:nvPicPr>
          <p:cNvPr id="16" name="Picture 2" descr="image005">
            <a:extLst>
              <a:ext uri="{FF2B5EF4-FFF2-40B4-BE49-F238E27FC236}">
                <a16:creationId xmlns:a16="http://schemas.microsoft.com/office/drawing/2014/main" xmlns="" id="{1C3FD4B5-1B35-4172-8A0E-E72C9C5E8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44" y="2036573"/>
            <a:ext cx="1689804" cy="8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2EB67A3A-6675-460F-AEE1-0253E258F78C}"/>
              </a:ext>
            </a:extLst>
          </p:cNvPr>
          <p:cNvSpPr txBox="1"/>
          <p:nvPr/>
        </p:nvSpPr>
        <p:spPr>
          <a:xfrm>
            <a:off x="124185" y="24103"/>
            <a:ext cx="975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Representamos 57 empresas associadas </a:t>
            </a:r>
          </a:p>
        </p:txBody>
      </p:sp>
    </p:spTree>
    <p:extLst>
      <p:ext uri="{BB962C8B-B14F-4D97-AF65-F5344CB8AC3E}">
        <p14:creationId xmlns:p14="http://schemas.microsoft.com/office/powerpoint/2010/main" val="2828989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m 188">
            <a:extLst>
              <a:ext uri="{FF2B5EF4-FFF2-40B4-BE49-F238E27FC236}">
                <a16:creationId xmlns:a16="http://schemas.microsoft.com/office/drawing/2014/main" xmlns="" id="{B9A5F4F7-1EB9-41D8-8CCA-9E75E37F1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3672" y="-498846"/>
            <a:ext cx="3296250" cy="4308750"/>
          </a:xfrm>
          <a:prstGeom prst="rect">
            <a:avLst/>
          </a:prstGeom>
        </p:spPr>
      </p:pic>
      <p:pic>
        <p:nvPicPr>
          <p:cNvPr id="1053" name="Imagem 10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607" y="4554764"/>
            <a:ext cx="1530460" cy="857057"/>
          </a:xfrm>
          <a:prstGeom prst="rect">
            <a:avLst/>
          </a:prstGeom>
        </p:spPr>
      </p:pic>
      <p:pic>
        <p:nvPicPr>
          <p:cNvPr id="1024" name="Imagem 10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1449" y="1427407"/>
            <a:ext cx="1401214" cy="290496"/>
          </a:xfrm>
          <a:prstGeom prst="rect">
            <a:avLst/>
          </a:prstGeom>
        </p:spPr>
      </p:pic>
      <p:pic>
        <p:nvPicPr>
          <p:cNvPr id="1029" name="Imagem 10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12" y="2336634"/>
            <a:ext cx="1848460" cy="1012687"/>
          </a:xfrm>
          <a:prstGeom prst="rect">
            <a:avLst/>
          </a:prstGeom>
        </p:spPr>
      </p:pic>
      <p:pic>
        <p:nvPicPr>
          <p:cNvPr id="1068" name="Picture 44" descr="http://lightsweet.com.br/imagens_site/logo-hom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09" y="2677417"/>
            <a:ext cx="1461042" cy="39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Imagem 10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7694" y="2244584"/>
            <a:ext cx="1376240" cy="1376240"/>
          </a:xfrm>
          <a:prstGeom prst="rect">
            <a:avLst/>
          </a:prstGeom>
        </p:spPr>
      </p:pic>
      <p:pic>
        <p:nvPicPr>
          <p:cNvPr id="1044" name="Imagem 10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2345" y="3837439"/>
            <a:ext cx="1427954" cy="409939"/>
          </a:xfrm>
          <a:prstGeom prst="rect">
            <a:avLst/>
          </a:prstGeom>
        </p:spPr>
      </p:pic>
      <p:pic>
        <p:nvPicPr>
          <p:cNvPr id="1045" name="Imagem 10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4362" y="3551072"/>
            <a:ext cx="1221143" cy="917347"/>
          </a:xfrm>
          <a:prstGeom prst="rect">
            <a:avLst/>
          </a:prstGeom>
        </p:spPr>
      </p:pic>
      <p:pic>
        <p:nvPicPr>
          <p:cNvPr id="1047" name="Imagem 10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8678" y="4850106"/>
            <a:ext cx="1309414" cy="412465"/>
          </a:xfrm>
          <a:prstGeom prst="rect">
            <a:avLst/>
          </a:prstGeom>
        </p:spPr>
      </p:pic>
      <p:pic>
        <p:nvPicPr>
          <p:cNvPr id="1048" name="Imagem 10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5317" y="4493205"/>
            <a:ext cx="1713346" cy="1287100"/>
          </a:xfrm>
          <a:prstGeom prst="rect">
            <a:avLst/>
          </a:prstGeom>
        </p:spPr>
      </p:pic>
      <p:pic>
        <p:nvPicPr>
          <p:cNvPr id="1051" name="Imagem 10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0054" y="4868725"/>
            <a:ext cx="1341665" cy="391850"/>
          </a:xfrm>
          <a:prstGeom prst="rect">
            <a:avLst/>
          </a:prstGeom>
        </p:spPr>
      </p:pic>
      <p:pic>
        <p:nvPicPr>
          <p:cNvPr id="1057" name="Imagem 10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4136" y="5684962"/>
            <a:ext cx="846811" cy="672071"/>
          </a:xfrm>
          <a:prstGeom prst="rect">
            <a:avLst/>
          </a:prstGeom>
        </p:spPr>
      </p:pic>
      <p:pic>
        <p:nvPicPr>
          <p:cNvPr id="1061" name="Imagem 10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2613" y="5760229"/>
            <a:ext cx="1188873" cy="941192"/>
          </a:xfrm>
          <a:prstGeom prst="rect">
            <a:avLst/>
          </a:prstGeom>
        </p:spPr>
      </p:pic>
      <p:pic>
        <p:nvPicPr>
          <p:cNvPr id="1062" name="Imagem 106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6110" y="5751814"/>
            <a:ext cx="1520229" cy="784477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xmlns="" id="{1723A699-447E-42A8-8292-4DABCD44B092}"/>
              </a:ext>
            </a:extLst>
          </p:cNvPr>
          <p:cNvPicPr/>
          <p:nvPr/>
        </p:nvPicPr>
        <p:blipFill rotWithShape="1">
          <a:blip r:embed="rId17"/>
          <a:srcRect l="4410" t="35766" r="47613" b="24702"/>
          <a:stretch/>
        </p:blipFill>
        <p:spPr bwMode="auto">
          <a:xfrm>
            <a:off x="7746032" y="5749737"/>
            <a:ext cx="1313675" cy="607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0" name="Agrupar 59">
            <a:extLst>
              <a:ext uri="{FF2B5EF4-FFF2-40B4-BE49-F238E27FC236}">
                <a16:creationId xmlns:a16="http://schemas.microsoft.com/office/drawing/2014/main" xmlns="" id="{DE9587DE-0A42-466C-8DBA-A9AF104DC49A}"/>
              </a:ext>
            </a:extLst>
          </p:cNvPr>
          <p:cNvGrpSpPr/>
          <p:nvPr/>
        </p:nvGrpSpPr>
        <p:grpSpPr>
          <a:xfrm>
            <a:off x="3753243" y="3708227"/>
            <a:ext cx="1300324" cy="703953"/>
            <a:chOff x="5381625" y="3143250"/>
            <a:chExt cx="1428750" cy="571500"/>
          </a:xfrm>
        </p:grpSpPr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xmlns="" id="{7E8FEEA6-5717-4D3D-B1EE-B03E05C37B2B}"/>
                </a:ext>
              </a:extLst>
            </p:cNvPr>
            <p:cNvSpPr/>
            <p:nvPr/>
          </p:nvSpPr>
          <p:spPr>
            <a:xfrm>
              <a:off x="5381626" y="3143250"/>
              <a:ext cx="1428749" cy="571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2" name="Picture 4" descr="Logo">
              <a:extLst>
                <a:ext uri="{FF2B5EF4-FFF2-40B4-BE49-F238E27FC236}">
                  <a16:creationId xmlns:a16="http://schemas.microsoft.com/office/drawing/2014/main" xmlns="" id="{FAE98DA5-CE2F-489E-B01D-FB3DB904E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25" y="3143250"/>
              <a:ext cx="142875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738">
            <a:extLst>
              <a:ext uri="{FF2B5EF4-FFF2-40B4-BE49-F238E27FC236}">
                <a16:creationId xmlns:a16="http://schemas.microsoft.com/office/drawing/2014/main" xmlns="" id="{7EF56143-B4EC-42DE-A4E9-FA6FCBBBA877}"/>
              </a:ext>
            </a:extLst>
          </p:cNvPr>
          <p:cNvGrpSpPr/>
          <p:nvPr/>
        </p:nvGrpSpPr>
        <p:grpSpPr>
          <a:xfrm>
            <a:off x="6746499" y="1173534"/>
            <a:ext cx="2288723" cy="985956"/>
            <a:chOff x="0" y="0"/>
            <a:chExt cx="6486876" cy="1811113"/>
          </a:xfrm>
        </p:grpSpPr>
        <p:sp>
          <p:nvSpPr>
            <p:cNvPr id="72" name="Shape 8">
              <a:extLst>
                <a:ext uri="{FF2B5EF4-FFF2-40B4-BE49-F238E27FC236}">
                  <a16:creationId xmlns:a16="http://schemas.microsoft.com/office/drawing/2014/main" xmlns="" id="{AE758F71-C672-42AD-B599-388AA34E5B64}"/>
                </a:ext>
              </a:extLst>
            </p:cNvPr>
            <p:cNvSpPr/>
            <p:nvPr/>
          </p:nvSpPr>
          <p:spPr>
            <a:xfrm>
              <a:off x="2062545" y="84659"/>
              <a:ext cx="192519" cy="386461"/>
            </a:xfrm>
            <a:custGeom>
              <a:avLst/>
              <a:gdLst/>
              <a:ahLst/>
              <a:cxnLst/>
              <a:rect l="0" t="0" r="0" b="0"/>
              <a:pathLst>
                <a:path w="192519" h="386461">
                  <a:moveTo>
                    <a:pt x="11811" y="0"/>
                  </a:moveTo>
                  <a:cubicBezTo>
                    <a:pt x="18542" y="0"/>
                    <a:pt x="32372" y="521"/>
                    <a:pt x="53315" y="1588"/>
                  </a:cubicBezTo>
                  <a:cubicBezTo>
                    <a:pt x="69253" y="2451"/>
                    <a:pt x="81928" y="2870"/>
                    <a:pt x="91351" y="2870"/>
                  </a:cubicBezTo>
                  <a:lnTo>
                    <a:pt x="179832" y="571"/>
                  </a:lnTo>
                  <a:cubicBezTo>
                    <a:pt x="187312" y="571"/>
                    <a:pt x="191059" y="3162"/>
                    <a:pt x="191059" y="8331"/>
                  </a:cubicBezTo>
                  <a:cubicBezTo>
                    <a:pt x="191059" y="12967"/>
                    <a:pt x="187706" y="15659"/>
                    <a:pt x="180988" y="16421"/>
                  </a:cubicBezTo>
                  <a:cubicBezTo>
                    <a:pt x="165798" y="17958"/>
                    <a:pt x="155664" y="20777"/>
                    <a:pt x="150571" y="24905"/>
                  </a:cubicBezTo>
                  <a:cubicBezTo>
                    <a:pt x="145478" y="29045"/>
                    <a:pt x="141541" y="38595"/>
                    <a:pt x="138760" y="53556"/>
                  </a:cubicBezTo>
                  <a:cubicBezTo>
                    <a:pt x="135966" y="68529"/>
                    <a:pt x="134582" y="102426"/>
                    <a:pt x="134582" y="155219"/>
                  </a:cubicBezTo>
                  <a:cubicBezTo>
                    <a:pt x="134582" y="215887"/>
                    <a:pt x="135534" y="262763"/>
                    <a:pt x="137465" y="295859"/>
                  </a:cubicBezTo>
                  <a:cubicBezTo>
                    <a:pt x="139383" y="328994"/>
                    <a:pt x="143269" y="349453"/>
                    <a:pt x="149136" y="357226"/>
                  </a:cubicBezTo>
                  <a:cubicBezTo>
                    <a:pt x="154991" y="364985"/>
                    <a:pt x="164744" y="368871"/>
                    <a:pt x="178384" y="368871"/>
                  </a:cubicBezTo>
                  <a:cubicBezTo>
                    <a:pt x="187795" y="368871"/>
                    <a:pt x="192519" y="371373"/>
                    <a:pt x="192519" y="376377"/>
                  </a:cubicBezTo>
                  <a:cubicBezTo>
                    <a:pt x="192519" y="383108"/>
                    <a:pt x="187414" y="386461"/>
                    <a:pt x="177228" y="386461"/>
                  </a:cubicBezTo>
                  <a:cubicBezTo>
                    <a:pt x="174346" y="386461"/>
                    <a:pt x="170116" y="386359"/>
                    <a:pt x="164554" y="386169"/>
                  </a:cubicBezTo>
                  <a:cubicBezTo>
                    <a:pt x="128435" y="383667"/>
                    <a:pt x="103746" y="382435"/>
                    <a:pt x="90488" y="382435"/>
                  </a:cubicBezTo>
                  <a:cubicBezTo>
                    <a:pt x="61481" y="382435"/>
                    <a:pt x="40056" y="383299"/>
                    <a:pt x="26213" y="385001"/>
                  </a:cubicBezTo>
                  <a:cubicBezTo>
                    <a:pt x="18923" y="385775"/>
                    <a:pt x="13729" y="386169"/>
                    <a:pt x="10655" y="386169"/>
                  </a:cubicBezTo>
                  <a:cubicBezTo>
                    <a:pt x="3543" y="386169"/>
                    <a:pt x="0" y="383375"/>
                    <a:pt x="0" y="377812"/>
                  </a:cubicBezTo>
                  <a:cubicBezTo>
                    <a:pt x="0" y="373406"/>
                    <a:pt x="2972" y="370802"/>
                    <a:pt x="8928" y="370040"/>
                  </a:cubicBezTo>
                  <a:cubicBezTo>
                    <a:pt x="25260" y="367906"/>
                    <a:pt x="36246" y="363360"/>
                    <a:pt x="41935" y="356337"/>
                  </a:cubicBezTo>
                  <a:cubicBezTo>
                    <a:pt x="47599" y="349326"/>
                    <a:pt x="51003" y="332486"/>
                    <a:pt x="52159" y="305765"/>
                  </a:cubicBezTo>
                  <a:cubicBezTo>
                    <a:pt x="53315" y="279070"/>
                    <a:pt x="53886" y="237554"/>
                    <a:pt x="53886" y="181267"/>
                  </a:cubicBezTo>
                  <a:cubicBezTo>
                    <a:pt x="53886" y="121895"/>
                    <a:pt x="52819" y="82182"/>
                    <a:pt x="50711" y="62103"/>
                  </a:cubicBezTo>
                  <a:cubicBezTo>
                    <a:pt x="48590" y="42037"/>
                    <a:pt x="45098" y="29655"/>
                    <a:pt x="40195" y="25057"/>
                  </a:cubicBezTo>
                  <a:cubicBezTo>
                    <a:pt x="35306" y="20460"/>
                    <a:pt x="25933" y="17564"/>
                    <a:pt x="12090" y="16421"/>
                  </a:cubicBezTo>
                  <a:cubicBezTo>
                    <a:pt x="4800" y="15837"/>
                    <a:pt x="1143" y="12865"/>
                    <a:pt x="1143" y="7493"/>
                  </a:cubicBezTo>
                  <a:cubicBezTo>
                    <a:pt x="1143" y="2502"/>
                    <a:pt x="4699" y="0"/>
                    <a:pt x="1181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73" name="Shape 9">
              <a:extLst>
                <a:ext uri="{FF2B5EF4-FFF2-40B4-BE49-F238E27FC236}">
                  <a16:creationId xmlns:a16="http://schemas.microsoft.com/office/drawing/2014/main" xmlns="" id="{543BEBFF-CBA5-4C19-AF08-4EF080CB6101}"/>
                </a:ext>
              </a:extLst>
            </p:cNvPr>
            <p:cNvSpPr/>
            <p:nvPr/>
          </p:nvSpPr>
          <p:spPr>
            <a:xfrm>
              <a:off x="2278109" y="212612"/>
              <a:ext cx="304051" cy="256781"/>
            </a:xfrm>
            <a:custGeom>
              <a:avLst/>
              <a:gdLst/>
              <a:ahLst/>
              <a:cxnLst/>
              <a:rect l="0" t="0" r="0" b="0"/>
              <a:pathLst>
                <a:path w="304051" h="256781">
                  <a:moveTo>
                    <a:pt x="97117" y="0"/>
                  </a:moveTo>
                  <a:cubicBezTo>
                    <a:pt x="104419" y="16701"/>
                    <a:pt x="108648" y="35458"/>
                    <a:pt x="109804" y="56185"/>
                  </a:cubicBezTo>
                  <a:cubicBezTo>
                    <a:pt x="122860" y="37757"/>
                    <a:pt x="137046" y="23927"/>
                    <a:pt x="152324" y="14694"/>
                  </a:cubicBezTo>
                  <a:cubicBezTo>
                    <a:pt x="167577" y="5474"/>
                    <a:pt x="183959" y="876"/>
                    <a:pt x="201447" y="876"/>
                  </a:cubicBezTo>
                  <a:cubicBezTo>
                    <a:pt x="216052" y="876"/>
                    <a:pt x="229400" y="4597"/>
                    <a:pt x="241516" y="12103"/>
                  </a:cubicBezTo>
                  <a:cubicBezTo>
                    <a:pt x="253619" y="19596"/>
                    <a:pt x="261836" y="28524"/>
                    <a:pt x="266154" y="38900"/>
                  </a:cubicBezTo>
                  <a:cubicBezTo>
                    <a:pt x="270472" y="49289"/>
                    <a:pt x="272631" y="63983"/>
                    <a:pt x="272631" y="83007"/>
                  </a:cubicBezTo>
                  <a:lnTo>
                    <a:pt x="270053" y="197980"/>
                  </a:lnTo>
                  <a:cubicBezTo>
                    <a:pt x="270053" y="213728"/>
                    <a:pt x="271475" y="224193"/>
                    <a:pt x="274371" y="229400"/>
                  </a:cubicBezTo>
                  <a:cubicBezTo>
                    <a:pt x="277241" y="234582"/>
                    <a:pt x="283299" y="237960"/>
                    <a:pt x="292519" y="239484"/>
                  </a:cubicBezTo>
                  <a:cubicBezTo>
                    <a:pt x="300203" y="240830"/>
                    <a:pt x="304051" y="243916"/>
                    <a:pt x="304051" y="248717"/>
                  </a:cubicBezTo>
                  <a:cubicBezTo>
                    <a:pt x="304051" y="253682"/>
                    <a:pt x="300304" y="256184"/>
                    <a:pt x="292811" y="256184"/>
                  </a:cubicBezTo>
                  <a:cubicBezTo>
                    <a:pt x="286474" y="256184"/>
                    <a:pt x="272529" y="255422"/>
                    <a:pt x="251028" y="253886"/>
                  </a:cubicBezTo>
                  <a:cubicBezTo>
                    <a:pt x="243522" y="253517"/>
                    <a:pt x="237477" y="253314"/>
                    <a:pt x="232854" y="253314"/>
                  </a:cubicBezTo>
                  <a:cubicBezTo>
                    <a:pt x="228448" y="253314"/>
                    <a:pt x="215760" y="254279"/>
                    <a:pt x="194818" y="256184"/>
                  </a:cubicBezTo>
                  <a:lnTo>
                    <a:pt x="180696" y="256184"/>
                  </a:lnTo>
                  <a:cubicBezTo>
                    <a:pt x="172809" y="256184"/>
                    <a:pt x="168885" y="253606"/>
                    <a:pt x="168885" y="248425"/>
                  </a:cubicBezTo>
                  <a:cubicBezTo>
                    <a:pt x="168885" y="244183"/>
                    <a:pt x="172428" y="241414"/>
                    <a:pt x="179553" y="240055"/>
                  </a:cubicBezTo>
                  <a:cubicBezTo>
                    <a:pt x="186081" y="238722"/>
                    <a:pt x="191262" y="236499"/>
                    <a:pt x="195110" y="233426"/>
                  </a:cubicBezTo>
                  <a:cubicBezTo>
                    <a:pt x="198958" y="230353"/>
                    <a:pt x="201485" y="215240"/>
                    <a:pt x="202755" y="188125"/>
                  </a:cubicBezTo>
                  <a:cubicBezTo>
                    <a:pt x="203987" y="160985"/>
                    <a:pt x="204622" y="134048"/>
                    <a:pt x="204622" y="107302"/>
                  </a:cubicBezTo>
                  <a:cubicBezTo>
                    <a:pt x="204622" y="77686"/>
                    <a:pt x="202273" y="57378"/>
                    <a:pt x="197561" y="46418"/>
                  </a:cubicBezTo>
                  <a:cubicBezTo>
                    <a:pt x="192849" y="35458"/>
                    <a:pt x="183883" y="29959"/>
                    <a:pt x="170612" y="29959"/>
                  </a:cubicBezTo>
                  <a:cubicBezTo>
                    <a:pt x="154280" y="29959"/>
                    <a:pt x="139141" y="41935"/>
                    <a:pt x="125222" y="65837"/>
                  </a:cubicBezTo>
                  <a:cubicBezTo>
                    <a:pt x="111290" y="89764"/>
                    <a:pt x="104318" y="126530"/>
                    <a:pt x="104318" y="176073"/>
                  </a:cubicBezTo>
                  <a:cubicBezTo>
                    <a:pt x="104318" y="195300"/>
                    <a:pt x="105296" y="209232"/>
                    <a:pt x="107201" y="217856"/>
                  </a:cubicBezTo>
                  <a:cubicBezTo>
                    <a:pt x="109131" y="226530"/>
                    <a:pt x="111480" y="231940"/>
                    <a:pt x="114274" y="234150"/>
                  </a:cubicBezTo>
                  <a:cubicBezTo>
                    <a:pt x="117056" y="236372"/>
                    <a:pt x="122961" y="238227"/>
                    <a:pt x="132004" y="239789"/>
                  </a:cubicBezTo>
                  <a:cubicBezTo>
                    <a:pt x="137376" y="240729"/>
                    <a:pt x="140055" y="243523"/>
                    <a:pt x="140055" y="248120"/>
                  </a:cubicBezTo>
                  <a:cubicBezTo>
                    <a:pt x="140055" y="253517"/>
                    <a:pt x="136131" y="256184"/>
                    <a:pt x="128245" y="256184"/>
                  </a:cubicBezTo>
                  <a:cubicBezTo>
                    <a:pt x="124396" y="256184"/>
                    <a:pt x="120180" y="256006"/>
                    <a:pt x="115570" y="255676"/>
                  </a:cubicBezTo>
                  <a:cubicBezTo>
                    <a:pt x="97117" y="254102"/>
                    <a:pt x="87122" y="253314"/>
                    <a:pt x="85598" y="253314"/>
                  </a:cubicBezTo>
                  <a:cubicBezTo>
                    <a:pt x="57937" y="253314"/>
                    <a:pt x="35255" y="254279"/>
                    <a:pt x="17590" y="256184"/>
                  </a:cubicBezTo>
                  <a:cubicBezTo>
                    <a:pt x="14706" y="256578"/>
                    <a:pt x="12408" y="256781"/>
                    <a:pt x="10668" y="256781"/>
                  </a:cubicBezTo>
                  <a:cubicBezTo>
                    <a:pt x="3556" y="256781"/>
                    <a:pt x="0" y="253987"/>
                    <a:pt x="0" y="248425"/>
                  </a:cubicBezTo>
                  <a:cubicBezTo>
                    <a:pt x="0" y="243624"/>
                    <a:pt x="3175" y="240830"/>
                    <a:pt x="9525" y="240055"/>
                  </a:cubicBezTo>
                  <a:cubicBezTo>
                    <a:pt x="19317" y="238925"/>
                    <a:pt x="25946" y="236220"/>
                    <a:pt x="29401" y="231991"/>
                  </a:cubicBezTo>
                  <a:cubicBezTo>
                    <a:pt x="32855" y="227762"/>
                    <a:pt x="35395" y="214528"/>
                    <a:pt x="37033" y="192303"/>
                  </a:cubicBezTo>
                  <a:cubicBezTo>
                    <a:pt x="38659" y="170091"/>
                    <a:pt x="39484" y="143599"/>
                    <a:pt x="39484" y="112801"/>
                  </a:cubicBezTo>
                  <a:cubicBezTo>
                    <a:pt x="39484" y="73558"/>
                    <a:pt x="38049" y="49263"/>
                    <a:pt x="35166" y="39929"/>
                  </a:cubicBezTo>
                  <a:cubicBezTo>
                    <a:pt x="32283" y="30607"/>
                    <a:pt x="25362" y="23825"/>
                    <a:pt x="14415" y="19596"/>
                  </a:cubicBezTo>
                  <a:cubicBezTo>
                    <a:pt x="6540" y="16523"/>
                    <a:pt x="2591" y="13538"/>
                    <a:pt x="2591" y="10668"/>
                  </a:cubicBezTo>
                  <a:cubicBezTo>
                    <a:pt x="2591" y="6032"/>
                    <a:pt x="8255" y="3734"/>
                    <a:pt x="19596" y="3734"/>
                  </a:cubicBezTo>
                  <a:cubicBezTo>
                    <a:pt x="51486" y="3734"/>
                    <a:pt x="77330" y="2502"/>
                    <a:pt x="9711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74" name="Shape 10">
              <a:extLst>
                <a:ext uri="{FF2B5EF4-FFF2-40B4-BE49-F238E27FC236}">
                  <a16:creationId xmlns:a16="http://schemas.microsoft.com/office/drawing/2014/main" xmlns="" id="{A6843C23-811C-4EFD-9636-870C2EF196D4}"/>
                </a:ext>
              </a:extLst>
            </p:cNvPr>
            <p:cNvSpPr/>
            <p:nvPr/>
          </p:nvSpPr>
          <p:spPr>
            <a:xfrm>
              <a:off x="2597723" y="212612"/>
              <a:ext cx="304038" cy="256781"/>
            </a:xfrm>
            <a:custGeom>
              <a:avLst/>
              <a:gdLst/>
              <a:ahLst/>
              <a:cxnLst/>
              <a:rect l="0" t="0" r="0" b="0"/>
              <a:pathLst>
                <a:path w="304038" h="256781">
                  <a:moveTo>
                    <a:pt x="97117" y="0"/>
                  </a:moveTo>
                  <a:cubicBezTo>
                    <a:pt x="104419" y="16701"/>
                    <a:pt x="108648" y="35458"/>
                    <a:pt x="109791" y="56185"/>
                  </a:cubicBezTo>
                  <a:cubicBezTo>
                    <a:pt x="122860" y="37757"/>
                    <a:pt x="137033" y="23927"/>
                    <a:pt x="152311" y="14694"/>
                  </a:cubicBezTo>
                  <a:cubicBezTo>
                    <a:pt x="167576" y="5474"/>
                    <a:pt x="183947" y="876"/>
                    <a:pt x="201447" y="876"/>
                  </a:cubicBezTo>
                  <a:cubicBezTo>
                    <a:pt x="216040" y="876"/>
                    <a:pt x="229400" y="4597"/>
                    <a:pt x="241503" y="12103"/>
                  </a:cubicBezTo>
                  <a:cubicBezTo>
                    <a:pt x="253606" y="19596"/>
                    <a:pt x="261823" y="28524"/>
                    <a:pt x="266141" y="38900"/>
                  </a:cubicBezTo>
                  <a:cubicBezTo>
                    <a:pt x="270472" y="49289"/>
                    <a:pt x="272618" y="63983"/>
                    <a:pt x="272618" y="83007"/>
                  </a:cubicBezTo>
                  <a:lnTo>
                    <a:pt x="270040" y="197980"/>
                  </a:lnTo>
                  <a:cubicBezTo>
                    <a:pt x="270040" y="213728"/>
                    <a:pt x="271463" y="224193"/>
                    <a:pt x="274358" y="229400"/>
                  </a:cubicBezTo>
                  <a:cubicBezTo>
                    <a:pt x="277241" y="234582"/>
                    <a:pt x="283286" y="237960"/>
                    <a:pt x="292519" y="239484"/>
                  </a:cubicBezTo>
                  <a:cubicBezTo>
                    <a:pt x="300190" y="240830"/>
                    <a:pt x="304038" y="243916"/>
                    <a:pt x="304038" y="248717"/>
                  </a:cubicBezTo>
                  <a:cubicBezTo>
                    <a:pt x="304038" y="253682"/>
                    <a:pt x="300291" y="256184"/>
                    <a:pt x="292798" y="256184"/>
                  </a:cubicBezTo>
                  <a:cubicBezTo>
                    <a:pt x="286461" y="256184"/>
                    <a:pt x="272516" y="255422"/>
                    <a:pt x="251015" y="253886"/>
                  </a:cubicBezTo>
                  <a:cubicBezTo>
                    <a:pt x="243510" y="253517"/>
                    <a:pt x="237465" y="253314"/>
                    <a:pt x="232854" y="253314"/>
                  </a:cubicBezTo>
                  <a:cubicBezTo>
                    <a:pt x="228435" y="253314"/>
                    <a:pt x="215760" y="254279"/>
                    <a:pt x="194818" y="256184"/>
                  </a:cubicBezTo>
                  <a:lnTo>
                    <a:pt x="180696" y="256184"/>
                  </a:lnTo>
                  <a:cubicBezTo>
                    <a:pt x="172809" y="256184"/>
                    <a:pt x="168872" y="253606"/>
                    <a:pt x="168872" y="248425"/>
                  </a:cubicBezTo>
                  <a:cubicBezTo>
                    <a:pt x="168872" y="244183"/>
                    <a:pt x="172428" y="241414"/>
                    <a:pt x="179540" y="240055"/>
                  </a:cubicBezTo>
                  <a:cubicBezTo>
                    <a:pt x="186068" y="238722"/>
                    <a:pt x="191249" y="236499"/>
                    <a:pt x="195097" y="233426"/>
                  </a:cubicBezTo>
                  <a:cubicBezTo>
                    <a:pt x="198945" y="230353"/>
                    <a:pt x="201485" y="215240"/>
                    <a:pt x="202743" y="188125"/>
                  </a:cubicBezTo>
                  <a:cubicBezTo>
                    <a:pt x="203987" y="160985"/>
                    <a:pt x="204610" y="134048"/>
                    <a:pt x="204610" y="107302"/>
                  </a:cubicBezTo>
                  <a:cubicBezTo>
                    <a:pt x="204610" y="77686"/>
                    <a:pt x="202260" y="57378"/>
                    <a:pt x="197548" y="46418"/>
                  </a:cubicBezTo>
                  <a:cubicBezTo>
                    <a:pt x="192837" y="35458"/>
                    <a:pt x="183871" y="29959"/>
                    <a:pt x="170612" y="29959"/>
                  </a:cubicBezTo>
                  <a:cubicBezTo>
                    <a:pt x="154279" y="29959"/>
                    <a:pt x="139141" y="41935"/>
                    <a:pt x="125222" y="65837"/>
                  </a:cubicBezTo>
                  <a:cubicBezTo>
                    <a:pt x="111277" y="89764"/>
                    <a:pt x="104318" y="126530"/>
                    <a:pt x="104318" y="176073"/>
                  </a:cubicBezTo>
                  <a:cubicBezTo>
                    <a:pt x="104318" y="195300"/>
                    <a:pt x="105283" y="209232"/>
                    <a:pt x="107200" y="217856"/>
                  </a:cubicBezTo>
                  <a:cubicBezTo>
                    <a:pt x="109131" y="226530"/>
                    <a:pt x="111480" y="231940"/>
                    <a:pt x="114262" y="234150"/>
                  </a:cubicBezTo>
                  <a:cubicBezTo>
                    <a:pt x="117043" y="236372"/>
                    <a:pt x="122961" y="238227"/>
                    <a:pt x="131991" y="239789"/>
                  </a:cubicBezTo>
                  <a:cubicBezTo>
                    <a:pt x="137363" y="240729"/>
                    <a:pt x="140055" y="243523"/>
                    <a:pt x="140055" y="248120"/>
                  </a:cubicBezTo>
                  <a:cubicBezTo>
                    <a:pt x="140055" y="253517"/>
                    <a:pt x="136118" y="256184"/>
                    <a:pt x="128245" y="256184"/>
                  </a:cubicBezTo>
                  <a:cubicBezTo>
                    <a:pt x="124383" y="256184"/>
                    <a:pt x="120167" y="256006"/>
                    <a:pt x="115557" y="255676"/>
                  </a:cubicBezTo>
                  <a:cubicBezTo>
                    <a:pt x="97117" y="254102"/>
                    <a:pt x="87122" y="253314"/>
                    <a:pt x="85585" y="253314"/>
                  </a:cubicBezTo>
                  <a:cubicBezTo>
                    <a:pt x="57924" y="253314"/>
                    <a:pt x="35255" y="254279"/>
                    <a:pt x="17577" y="256184"/>
                  </a:cubicBezTo>
                  <a:cubicBezTo>
                    <a:pt x="14694" y="256578"/>
                    <a:pt x="12395" y="256781"/>
                    <a:pt x="10655" y="256781"/>
                  </a:cubicBezTo>
                  <a:cubicBezTo>
                    <a:pt x="3543" y="256781"/>
                    <a:pt x="0" y="253987"/>
                    <a:pt x="0" y="248425"/>
                  </a:cubicBezTo>
                  <a:cubicBezTo>
                    <a:pt x="0" y="243624"/>
                    <a:pt x="3162" y="240830"/>
                    <a:pt x="9512" y="240055"/>
                  </a:cubicBezTo>
                  <a:cubicBezTo>
                    <a:pt x="19304" y="238925"/>
                    <a:pt x="25933" y="236220"/>
                    <a:pt x="29388" y="231991"/>
                  </a:cubicBezTo>
                  <a:cubicBezTo>
                    <a:pt x="32855" y="227762"/>
                    <a:pt x="35395" y="214528"/>
                    <a:pt x="37020" y="192303"/>
                  </a:cubicBezTo>
                  <a:cubicBezTo>
                    <a:pt x="38646" y="170091"/>
                    <a:pt x="39484" y="143599"/>
                    <a:pt x="39484" y="112801"/>
                  </a:cubicBezTo>
                  <a:cubicBezTo>
                    <a:pt x="39484" y="73558"/>
                    <a:pt x="38036" y="49263"/>
                    <a:pt x="35153" y="39929"/>
                  </a:cubicBezTo>
                  <a:cubicBezTo>
                    <a:pt x="32271" y="30607"/>
                    <a:pt x="25362" y="23825"/>
                    <a:pt x="14414" y="19596"/>
                  </a:cubicBezTo>
                  <a:cubicBezTo>
                    <a:pt x="6528" y="16523"/>
                    <a:pt x="2591" y="13538"/>
                    <a:pt x="2591" y="10668"/>
                  </a:cubicBezTo>
                  <a:cubicBezTo>
                    <a:pt x="2591" y="6032"/>
                    <a:pt x="8242" y="3734"/>
                    <a:pt x="19583" y="3734"/>
                  </a:cubicBezTo>
                  <a:cubicBezTo>
                    <a:pt x="51486" y="3734"/>
                    <a:pt x="77317" y="2502"/>
                    <a:pt x="9711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75" name="Shape 11">
              <a:extLst>
                <a:ext uri="{FF2B5EF4-FFF2-40B4-BE49-F238E27FC236}">
                  <a16:creationId xmlns:a16="http://schemas.microsoft.com/office/drawing/2014/main" xmlns="" id="{F3333101-21B3-42FA-8029-90DA1D8B4E9F}"/>
                </a:ext>
              </a:extLst>
            </p:cNvPr>
            <p:cNvSpPr/>
            <p:nvPr/>
          </p:nvSpPr>
          <p:spPr>
            <a:xfrm>
              <a:off x="2933749" y="214040"/>
              <a:ext cx="134728" cy="257083"/>
            </a:xfrm>
            <a:custGeom>
              <a:avLst/>
              <a:gdLst/>
              <a:ahLst/>
              <a:cxnLst/>
              <a:rect l="0" t="0" r="0" b="0"/>
              <a:pathLst>
                <a:path w="134728" h="257083">
                  <a:moveTo>
                    <a:pt x="134728" y="0"/>
                  </a:moveTo>
                  <a:lnTo>
                    <a:pt x="134728" y="18172"/>
                  </a:lnTo>
                  <a:lnTo>
                    <a:pt x="131407" y="17600"/>
                  </a:lnTo>
                  <a:cubicBezTo>
                    <a:pt x="114135" y="17600"/>
                    <a:pt x="100774" y="26477"/>
                    <a:pt x="91364" y="44270"/>
                  </a:cubicBezTo>
                  <a:cubicBezTo>
                    <a:pt x="81940" y="62075"/>
                    <a:pt x="77229" y="87043"/>
                    <a:pt x="77229" y="119149"/>
                  </a:cubicBezTo>
                  <a:cubicBezTo>
                    <a:pt x="77229" y="154188"/>
                    <a:pt x="82562" y="182890"/>
                    <a:pt x="93230" y="205305"/>
                  </a:cubicBezTo>
                  <a:cubicBezTo>
                    <a:pt x="98558" y="216513"/>
                    <a:pt x="104889" y="224917"/>
                    <a:pt x="112217" y="230520"/>
                  </a:cubicBezTo>
                  <a:lnTo>
                    <a:pt x="134728" y="238096"/>
                  </a:lnTo>
                  <a:lnTo>
                    <a:pt x="134728" y="256840"/>
                  </a:lnTo>
                  <a:lnTo>
                    <a:pt x="131978" y="257083"/>
                  </a:lnTo>
                  <a:cubicBezTo>
                    <a:pt x="94729" y="257083"/>
                    <a:pt x="63398" y="245552"/>
                    <a:pt x="38036" y="222501"/>
                  </a:cubicBezTo>
                  <a:cubicBezTo>
                    <a:pt x="12687" y="199438"/>
                    <a:pt x="0" y="168717"/>
                    <a:pt x="0" y="130261"/>
                  </a:cubicBezTo>
                  <a:cubicBezTo>
                    <a:pt x="0" y="91272"/>
                    <a:pt x="13398" y="59700"/>
                    <a:pt x="40208" y="35608"/>
                  </a:cubicBezTo>
                  <a:cubicBezTo>
                    <a:pt x="53607" y="23550"/>
                    <a:pt x="68459" y="14507"/>
                    <a:pt x="84765" y="8479"/>
                  </a:cubicBezTo>
                  <a:lnTo>
                    <a:pt x="134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76" name="Shape 12">
              <a:extLst>
                <a:ext uri="{FF2B5EF4-FFF2-40B4-BE49-F238E27FC236}">
                  <a16:creationId xmlns:a16="http://schemas.microsoft.com/office/drawing/2014/main" xmlns="" id="{39EA5FA5-6B9C-48F9-8F20-539F4C1F3DCA}"/>
                </a:ext>
              </a:extLst>
            </p:cNvPr>
            <p:cNvSpPr/>
            <p:nvPr/>
          </p:nvSpPr>
          <p:spPr>
            <a:xfrm>
              <a:off x="3068477" y="213479"/>
              <a:ext cx="137039" cy="257401"/>
            </a:xfrm>
            <a:custGeom>
              <a:avLst/>
              <a:gdLst/>
              <a:ahLst/>
              <a:cxnLst/>
              <a:rect l="0" t="0" r="0" b="0"/>
              <a:pathLst>
                <a:path w="137039" h="257401">
                  <a:moveTo>
                    <a:pt x="3308" y="0"/>
                  </a:moveTo>
                  <a:cubicBezTo>
                    <a:pt x="42335" y="0"/>
                    <a:pt x="74352" y="11379"/>
                    <a:pt x="99435" y="34137"/>
                  </a:cubicBezTo>
                  <a:cubicBezTo>
                    <a:pt x="124517" y="56909"/>
                    <a:pt x="137039" y="86271"/>
                    <a:pt x="137039" y="122187"/>
                  </a:cubicBezTo>
                  <a:cubicBezTo>
                    <a:pt x="137039" y="157543"/>
                    <a:pt x="123870" y="188938"/>
                    <a:pt x="97555" y="216433"/>
                  </a:cubicBezTo>
                  <a:cubicBezTo>
                    <a:pt x="77810" y="237045"/>
                    <a:pt x="54071" y="249921"/>
                    <a:pt x="26328" y="255070"/>
                  </a:cubicBezTo>
                  <a:lnTo>
                    <a:pt x="0" y="257401"/>
                  </a:lnTo>
                  <a:lnTo>
                    <a:pt x="0" y="238657"/>
                  </a:lnTo>
                  <a:lnTo>
                    <a:pt x="2457" y="239484"/>
                  </a:lnTo>
                  <a:cubicBezTo>
                    <a:pt x="20707" y="239484"/>
                    <a:pt x="34436" y="230530"/>
                    <a:pt x="43669" y="212636"/>
                  </a:cubicBezTo>
                  <a:cubicBezTo>
                    <a:pt x="52864" y="194754"/>
                    <a:pt x="57499" y="171183"/>
                    <a:pt x="57499" y="141935"/>
                  </a:cubicBezTo>
                  <a:cubicBezTo>
                    <a:pt x="57499" y="110388"/>
                    <a:pt x="52279" y="81864"/>
                    <a:pt x="41789" y="56388"/>
                  </a:cubicBezTo>
                  <a:cubicBezTo>
                    <a:pt x="33941" y="37271"/>
                    <a:pt x="23528" y="25327"/>
                    <a:pt x="10534" y="20550"/>
                  </a:cubicBezTo>
                  <a:lnTo>
                    <a:pt x="0" y="18734"/>
                  </a:lnTo>
                  <a:lnTo>
                    <a:pt x="0" y="561"/>
                  </a:lnTo>
                  <a:lnTo>
                    <a:pt x="330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77" name="Shape 13">
              <a:extLst>
                <a:ext uri="{FF2B5EF4-FFF2-40B4-BE49-F238E27FC236}">
                  <a16:creationId xmlns:a16="http://schemas.microsoft.com/office/drawing/2014/main" xmlns="" id="{EAACAE24-9EBD-4759-82F0-8F918C9C8A84}"/>
                </a:ext>
              </a:extLst>
            </p:cNvPr>
            <p:cNvSpPr/>
            <p:nvPr/>
          </p:nvSpPr>
          <p:spPr>
            <a:xfrm>
              <a:off x="3223375" y="218077"/>
              <a:ext cx="293395" cy="253048"/>
            </a:xfrm>
            <a:custGeom>
              <a:avLst/>
              <a:gdLst/>
              <a:ahLst/>
              <a:cxnLst/>
              <a:rect l="0" t="0" r="0" b="0"/>
              <a:pathLst>
                <a:path w="293395" h="253048">
                  <a:moveTo>
                    <a:pt x="10960" y="0"/>
                  </a:moveTo>
                  <a:cubicBezTo>
                    <a:pt x="14033" y="0"/>
                    <a:pt x="18859" y="279"/>
                    <a:pt x="25387" y="788"/>
                  </a:cubicBezTo>
                  <a:cubicBezTo>
                    <a:pt x="40919" y="2184"/>
                    <a:pt x="56109" y="2908"/>
                    <a:pt x="70904" y="2908"/>
                  </a:cubicBezTo>
                  <a:cubicBezTo>
                    <a:pt x="76848" y="2908"/>
                    <a:pt x="83566" y="2629"/>
                    <a:pt x="91097" y="2108"/>
                  </a:cubicBezTo>
                  <a:cubicBezTo>
                    <a:pt x="104699" y="889"/>
                    <a:pt x="112865" y="305"/>
                    <a:pt x="115582" y="305"/>
                  </a:cubicBezTo>
                  <a:cubicBezTo>
                    <a:pt x="128257" y="305"/>
                    <a:pt x="134595" y="2502"/>
                    <a:pt x="134595" y="6934"/>
                  </a:cubicBezTo>
                  <a:cubicBezTo>
                    <a:pt x="134595" y="12306"/>
                    <a:pt x="131026" y="15367"/>
                    <a:pt x="123952" y="16142"/>
                  </a:cubicBezTo>
                  <a:cubicBezTo>
                    <a:pt x="113957" y="17082"/>
                    <a:pt x="108953" y="21704"/>
                    <a:pt x="108953" y="29985"/>
                  </a:cubicBezTo>
                  <a:cubicBezTo>
                    <a:pt x="108953" y="34989"/>
                    <a:pt x="117018" y="54763"/>
                    <a:pt x="133210" y="89345"/>
                  </a:cubicBezTo>
                  <a:cubicBezTo>
                    <a:pt x="149377" y="123927"/>
                    <a:pt x="163042" y="151219"/>
                    <a:pt x="174218" y="171183"/>
                  </a:cubicBezTo>
                  <a:cubicBezTo>
                    <a:pt x="186690" y="144488"/>
                    <a:pt x="198272" y="116383"/>
                    <a:pt x="209004" y="86894"/>
                  </a:cubicBezTo>
                  <a:cubicBezTo>
                    <a:pt x="219723" y="57404"/>
                    <a:pt x="225095" y="39065"/>
                    <a:pt x="225095" y="31864"/>
                  </a:cubicBezTo>
                  <a:cubicBezTo>
                    <a:pt x="225095" y="24105"/>
                    <a:pt x="220675" y="19050"/>
                    <a:pt x="211823" y="16726"/>
                  </a:cubicBezTo>
                  <a:cubicBezTo>
                    <a:pt x="203365" y="14402"/>
                    <a:pt x="199161" y="11240"/>
                    <a:pt x="199161" y="7201"/>
                  </a:cubicBezTo>
                  <a:cubicBezTo>
                    <a:pt x="199161" y="2400"/>
                    <a:pt x="202616" y="0"/>
                    <a:pt x="209524" y="0"/>
                  </a:cubicBezTo>
                  <a:cubicBezTo>
                    <a:pt x="212992" y="0"/>
                    <a:pt x="220091" y="546"/>
                    <a:pt x="230848" y="1613"/>
                  </a:cubicBezTo>
                  <a:cubicBezTo>
                    <a:pt x="240640" y="2451"/>
                    <a:pt x="247459" y="2908"/>
                    <a:pt x="251308" y="2908"/>
                  </a:cubicBezTo>
                  <a:cubicBezTo>
                    <a:pt x="259766" y="2908"/>
                    <a:pt x="267639" y="2261"/>
                    <a:pt x="274968" y="965"/>
                  </a:cubicBezTo>
                  <a:cubicBezTo>
                    <a:pt x="278968" y="330"/>
                    <a:pt x="282143" y="0"/>
                    <a:pt x="284467" y="0"/>
                  </a:cubicBezTo>
                  <a:cubicBezTo>
                    <a:pt x="290398" y="0"/>
                    <a:pt x="293395" y="2807"/>
                    <a:pt x="293395" y="8369"/>
                  </a:cubicBezTo>
                  <a:cubicBezTo>
                    <a:pt x="293395" y="12548"/>
                    <a:pt x="289357" y="15316"/>
                    <a:pt x="281305" y="16726"/>
                  </a:cubicBezTo>
                  <a:cubicBezTo>
                    <a:pt x="263042" y="19596"/>
                    <a:pt x="247878" y="36398"/>
                    <a:pt x="235776" y="67158"/>
                  </a:cubicBezTo>
                  <a:cubicBezTo>
                    <a:pt x="221971" y="102311"/>
                    <a:pt x="208813" y="134887"/>
                    <a:pt x="196240" y="164846"/>
                  </a:cubicBezTo>
                  <a:cubicBezTo>
                    <a:pt x="183667" y="194831"/>
                    <a:pt x="174041" y="216484"/>
                    <a:pt x="167348" y="229845"/>
                  </a:cubicBezTo>
                  <a:cubicBezTo>
                    <a:pt x="160642" y="243205"/>
                    <a:pt x="156553" y="250393"/>
                    <a:pt x="155118" y="251460"/>
                  </a:cubicBezTo>
                  <a:cubicBezTo>
                    <a:pt x="153682" y="252501"/>
                    <a:pt x="151905" y="253048"/>
                    <a:pt x="149796" y="253048"/>
                  </a:cubicBezTo>
                  <a:cubicBezTo>
                    <a:pt x="147257" y="253048"/>
                    <a:pt x="144831" y="251219"/>
                    <a:pt x="142456" y="247561"/>
                  </a:cubicBezTo>
                  <a:cubicBezTo>
                    <a:pt x="140119" y="243916"/>
                    <a:pt x="130200" y="224599"/>
                    <a:pt x="112713" y="189636"/>
                  </a:cubicBezTo>
                  <a:lnTo>
                    <a:pt x="46113" y="57061"/>
                  </a:lnTo>
                  <a:cubicBezTo>
                    <a:pt x="36513" y="38176"/>
                    <a:pt x="29197" y="26873"/>
                    <a:pt x="24219" y="23165"/>
                  </a:cubicBezTo>
                  <a:cubicBezTo>
                    <a:pt x="19228" y="19431"/>
                    <a:pt x="14897" y="17107"/>
                    <a:pt x="11226" y="16142"/>
                  </a:cubicBezTo>
                  <a:cubicBezTo>
                    <a:pt x="3759" y="14402"/>
                    <a:pt x="0" y="11735"/>
                    <a:pt x="0" y="8065"/>
                  </a:cubicBezTo>
                  <a:cubicBezTo>
                    <a:pt x="0" y="2705"/>
                    <a:pt x="3658" y="0"/>
                    <a:pt x="109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78" name="Shape 14">
              <a:extLst>
                <a:ext uri="{FF2B5EF4-FFF2-40B4-BE49-F238E27FC236}">
                  <a16:creationId xmlns:a16="http://schemas.microsoft.com/office/drawing/2014/main" xmlns="" id="{F75360A5-3E63-40F2-99B7-33D2E722322B}"/>
                </a:ext>
              </a:extLst>
            </p:cNvPr>
            <p:cNvSpPr/>
            <p:nvPr/>
          </p:nvSpPr>
          <p:spPr>
            <a:xfrm>
              <a:off x="3520795" y="324064"/>
              <a:ext cx="102026" cy="148499"/>
            </a:xfrm>
            <a:custGeom>
              <a:avLst/>
              <a:gdLst/>
              <a:ahLst/>
              <a:cxnLst/>
              <a:rect l="0" t="0" r="0" b="0"/>
              <a:pathLst>
                <a:path w="102026" h="148499">
                  <a:moveTo>
                    <a:pt x="102026" y="0"/>
                  </a:moveTo>
                  <a:lnTo>
                    <a:pt x="102026" y="22726"/>
                  </a:lnTo>
                  <a:lnTo>
                    <a:pt x="84669" y="33161"/>
                  </a:lnTo>
                  <a:cubicBezTo>
                    <a:pt x="79334" y="36920"/>
                    <a:pt x="75317" y="40435"/>
                    <a:pt x="72619" y="43699"/>
                  </a:cubicBezTo>
                  <a:cubicBezTo>
                    <a:pt x="67221" y="50455"/>
                    <a:pt x="64554" y="60171"/>
                    <a:pt x="64554" y="72896"/>
                  </a:cubicBezTo>
                  <a:cubicBezTo>
                    <a:pt x="64554" y="86371"/>
                    <a:pt x="67374" y="96620"/>
                    <a:pt x="73063" y="103643"/>
                  </a:cubicBezTo>
                  <a:cubicBezTo>
                    <a:pt x="78740" y="110691"/>
                    <a:pt x="85700" y="114209"/>
                    <a:pt x="93955" y="114209"/>
                  </a:cubicBezTo>
                  <a:lnTo>
                    <a:pt x="102026" y="112269"/>
                  </a:lnTo>
                  <a:lnTo>
                    <a:pt x="102026" y="137116"/>
                  </a:lnTo>
                  <a:lnTo>
                    <a:pt x="97981" y="139978"/>
                  </a:lnTo>
                  <a:cubicBezTo>
                    <a:pt x="85878" y="145654"/>
                    <a:pt x="73660" y="148499"/>
                    <a:pt x="61379" y="148499"/>
                  </a:cubicBezTo>
                  <a:cubicBezTo>
                    <a:pt x="41770" y="148499"/>
                    <a:pt x="26632" y="142581"/>
                    <a:pt x="15989" y="130732"/>
                  </a:cubicBezTo>
                  <a:cubicBezTo>
                    <a:pt x="5321" y="118908"/>
                    <a:pt x="0" y="104506"/>
                    <a:pt x="0" y="87577"/>
                  </a:cubicBezTo>
                  <a:cubicBezTo>
                    <a:pt x="0" y="74496"/>
                    <a:pt x="3226" y="62800"/>
                    <a:pt x="9627" y="52500"/>
                  </a:cubicBezTo>
                  <a:cubicBezTo>
                    <a:pt x="16040" y="42213"/>
                    <a:pt x="24003" y="34225"/>
                    <a:pt x="33477" y="28535"/>
                  </a:cubicBezTo>
                  <a:cubicBezTo>
                    <a:pt x="42977" y="22871"/>
                    <a:pt x="58662" y="16064"/>
                    <a:pt x="80531" y="8177"/>
                  </a:cubicBezTo>
                  <a:lnTo>
                    <a:pt x="1020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79" name="Shape 15">
              <a:extLst>
                <a:ext uri="{FF2B5EF4-FFF2-40B4-BE49-F238E27FC236}">
                  <a16:creationId xmlns:a16="http://schemas.microsoft.com/office/drawing/2014/main" xmlns="" id="{5C7C93A4-85B0-4F68-AC26-E341A175789C}"/>
                </a:ext>
              </a:extLst>
            </p:cNvPr>
            <p:cNvSpPr/>
            <p:nvPr/>
          </p:nvSpPr>
          <p:spPr>
            <a:xfrm>
              <a:off x="3531171" y="213529"/>
              <a:ext cx="91649" cy="80929"/>
            </a:xfrm>
            <a:custGeom>
              <a:avLst/>
              <a:gdLst/>
              <a:ahLst/>
              <a:cxnLst/>
              <a:rect l="0" t="0" r="0" b="0"/>
              <a:pathLst>
                <a:path w="91649" h="80929">
                  <a:moveTo>
                    <a:pt x="91649" y="0"/>
                  </a:moveTo>
                  <a:lnTo>
                    <a:pt x="91649" y="17903"/>
                  </a:lnTo>
                  <a:lnTo>
                    <a:pt x="73177" y="24414"/>
                  </a:lnTo>
                  <a:cubicBezTo>
                    <a:pt x="69152" y="29367"/>
                    <a:pt x="66078" y="37304"/>
                    <a:pt x="63983" y="48214"/>
                  </a:cubicBezTo>
                  <a:cubicBezTo>
                    <a:pt x="59576" y="70020"/>
                    <a:pt x="47727" y="80929"/>
                    <a:pt x="28549" y="80929"/>
                  </a:cubicBezTo>
                  <a:cubicBezTo>
                    <a:pt x="20663" y="80929"/>
                    <a:pt x="13919" y="78630"/>
                    <a:pt x="8356" y="73995"/>
                  </a:cubicBezTo>
                  <a:cubicBezTo>
                    <a:pt x="2794" y="69397"/>
                    <a:pt x="0" y="62768"/>
                    <a:pt x="0" y="54132"/>
                  </a:cubicBezTo>
                  <a:cubicBezTo>
                    <a:pt x="0" y="35679"/>
                    <a:pt x="10046" y="21886"/>
                    <a:pt x="30137" y="12768"/>
                  </a:cubicBezTo>
                  <a:cubicBezTo>
                    <a:pt x="40157" y="8202"/>
                    <a:pt x="51162" y="4783"/>
                    <a:pt x="63143" y="2505"/>
                  </a:cubicBezTo>
                  <a:lnTo>
                    <a:pt x="916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80" name="Shape 16">
              <a:extLst>
                <a:ext uri="{FF2B5EF4-FFF2-40B4-BE49-F238E27FC236}">
                  <a16:creationId xmlns:a16="http://schemas.microsoft.com/office/drawing/2014/main" xmlns="" id="{FACFE3A1-1540-4418-A838-7F44F524A208}"/>
                </a:ext>
              </a:extLst>
            </p:cNvPr>
            <p:cNvSpPr/>
            <p:nvPr/>
          </p:nvSpPr>
          <p:spPr>
            <a:xfrm>
              <a:off x="3622820" y="212619"/>
              <a:ext cx="146996" cy="259372"/>
            </a:xfrm>
            <a:custGeom>
              <a:avLst/>
              <a:gdLst/>
              <a:ahLst/>
              <a:cxnLst/>
              <a:rect l="0" t="0" r="0" b="0"/>
              <a:pathLst>
                <a:path w="146996" h="259372">
                  <a:moveTo>
                    <a:pt x="10357" y="0"/>
                  </a:moveTo>
                  <a:cubicBezTo>
                    <a:pt x="34386" y="0"/>
                    <a:pt x="53956" y="3632"/>
                    <a:pt x="69005" y="10922"/>
                  </a:cubicBezTo>
                  <a:cubicBezTo>
                    <a:pt x="84106" y="18250"/>
                    <a:pt x="93745" y="26695"/>
                    <a:pt x="97974" y="36284"/>
                  </a:cubicBezTo>
                  <a:cubicBezTo>
                    <a:pt x="102203" y="45911"/>
                    <a:pt x="104311" y="60896"/>
                    <a:pt x="104311" y="81267"/>
                  </a:cubicBezTo>
                  <a:lnTo>
                    <a:pt x="103740" y="149543"/>
                  </a:lnTo>
                  <a:cubicBezTo>
                    <a:pt x="103740" y="185496"/>
                    <a:pt x="104959" y="208547"/>
                    <a:pt x="107360" y="218719"/>
                  </a:cubicBezTo>
                  <a:cubicBezTo>
                    <a:pt x="109734" y="228918"/>
                    <a:pt x="114903" y="234010"/>
                    <a:pt x="122752" y="234010"/>
                  </a:cubicBezTo>
                  <a:cubicBezTo>
                    <a:pt x="123908" y="234010"/>
                    <a:pt x="125457" y="233921"/>
                    <a:pt x="127400" y="233718"/>
                  </a:cubicBezTo>
                  <a:cubicBezTo>
                    <a:pt x="131210" y="233325"/>
                    <a:pt x="133839" y="233147"/>
                    <a:pt x="135160" y="233147"/>
                  </a:cubicBezTo>
                  <a:cubicBezTo>
                    <a:pt x="143034" y="233147"/>
                    <a:pt x="146996" y="235344"/>
                    <a:pt x="146996" y="239776"/>
                  </a:cubicBezTo>
                  <a:cubicBezTo>
                    <a:pt x="146996" y="242646"/>
                    <a:pt x="145333" y="245097"/>
                    <a:pt x="142068" y="247129"/>
                  </a:cubicBezTo>
                  <a:cubicBezTo>
                    <a:pt x="138805" y="249123"/>
                    <a:pt x="128987" y="251676"/>
                    <a:pt x="112528" y="254749"/>
                  </a:cubicBezTo>
                  <a:cubicBezTo>
                    <a:pt x="96133" y="257810"/>
                    <a:pt x="81287" y="259372"/>
                    <a:pt x="68002" y="259372"/>
                  </a:cubicBezTo>
                  <a:cubicBezTo>
                    <a:pt x="54731" y="259372"/>
                    <a:pt x="45650" y="256845"/>
                    <a:pt x="40773" y="251803"/>
                  </a:cubicBezTo>
                  <a:cubicBezTo>
                    <a:pt x="35884" y="246748"/>
                    <a:pt x="32938" y="238125"/>
                    <a:pt x="31998" y="225920"/>
                  </a:cubicBezTo>
                  <a:lnTo>
                    <a:pt x="0" y="248560"/>
                  </a:lnTo>
                  <a:lnTo>
                    <a:pt x="0" y="223713"/>
                  </a:lnTo>
                  <a:lnTo>
                    <a:pt x="8052" y="221777"/>
                  </a:lnTo>
                  <a:cubicBezTo>
                    <a:pt x="13240" y="219196"/>
                    <a:pt x="18244" y="215329"/>
                    <a:pt x="23070" y="210185"/>
                  </a:cubicBezTo>
                  <a:cubicBezTo>
                    <a:pt x="32645" y="199898"/>
                    <a:pt x="37471" y="181737"/>
                    <a:pt x="37471" y="155740"/>
                  </a:cubicBezTo>
                  <a:cubicBezTo>
                    <a:pt x="37471" y="147650"/>
                    <a:pt x="36900" y="132524"/>
                    <a:pt x="35732" y="110363"/>
                  </a:cubicBezTo>
                  <a:cubicBezTo>
                    <a:pt x="31134" y="115951"/>
                    <a:pt x="20060" y="123368"/>
                    <a:pt x="2610" y="132601"/>
                  </a:cubicBezTo>
                  <a:lnTo>
                    <a:pt x="0" y="134170"/>
                  </a:lnTo>
                  <a:lnTo>
                    <a:pt x="0" y="111444"/>
                  </a:lnTo>
                  <a:lnTo>
                    <a:pt x="1545" y="110857"/>
                  </a:lnTo>
                  <a:cubicBezTo>
                    <a:pt x="7706" y="108284"/>
                    <a:pt x="12345" y="106058"/>
                    <a:pt x="15450" y="104178"/>
                  </a:cubicBezTo>
                  <a:cubicBezTo>
                    <a:pt x="21711" y="100419"/>
                    <a:pt x="26905" y="94945"/>
                    <a:pt x="31134" y="87744"/>
                  </a:cubicBezTo>
                  <a:cubicBezTo>
                    <a:pt x="35363" y="80543"/>
                    <a:pt x="37471" y="71196"/>
                    <a:pt x="37471" y="59715"/>
                  </a:cubicBezTo>
                  <a:cubicBezTo>
                    <a:pt x="37471" y="47104"/>
                    <a:pt x="34309" y="37033"/>
                    <a:pt x="27972" y="29489"/>
                  </a:cubicBezTo>
                  <a:cubicBezTo>
                    <a:pt x="21685" y="21920"/>
                    <a:pt x="12998" y="18148"/>
                    <a:pt x="1886" y="18148"/>
                  </a:cubicBezTo>
                  <a:lnTo>
                    <a:pt x="0" y="18813"/>
                  </a:lnTo>
                  <a:lnTo>
                    <a:pt x="0" y="910"/>
                  </a:lnTo>
                  <a:lnTo>
                    <a:pt x="10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81" name="Shape 17">
              <a:extLst>
                <a:ext uri="{FF2B5EF4-FFF2-40B4-BE49-F238E27FC236}">
                  <a16:creationId xmlns:a16="http://schemas.microsoft.com/office/drawing/2014/main" xmlns="" id="{5F598EEE-6727-4D85-A211-8576AD5F53CC}"/>
                </a:ext>
              </a:extLst>
            </p:cNvPr>
            <p:cNvSpPr/>
            <p:nvPr/>
          </p:nvSpPr>
          <p:spPr>
            <a:xfrm>
              <a:off x="3781598" y="136512"/>
              <a:ext cx="207518" cy="335179"/>
            </a:xfrm>
            <a:custGeom>
              <a:avLst/>
              <a:gdLst/>
              <a:ahLst/>
              <a:cxnLst/>
              <a:rect l="0" t="0" r="0" b="0"/>
              <a:pathLst>
                <a:path w="207518" h="335179">
                  <a:moveTo>
                    <a:pt x="112141" y="0"/>
                  </a:moveTo>
                  <a:cubicBezTo>
                    <a:pt x="117678" y="0"/>
                    <a:pt x="120498" y="4623"/>
                    <a:pt x="120498" y="13856"/>
                  </a:cubicBezTo>
                  <a:lnTo>
                    <a:pt x="120498" y="81001"/>
                  </a:lnTo>
                  <a:cubicBezTo>
                    <a:pt x="132207" y="80404"/>
                    <a:pt x="150165" y="80137"/>
                    <a:pt x="174358" y="80137"/>
                  </a:cubicBezTo>
                  <a:cubicBezTo>
                    <a:pt x="185319" y="80137"/>
                    <a:pt x="194373" y="81102"/>
                    <a:pt x="201473" y="83007"/>
                  </a:cubicBezTo>
                  <a:cubicBezTo>
                    <a:pt x="198552" y="97422"/>
                    <a:pt x="195999" y="105093"/>
                    <a:pt x="193802" y="106058"/>
                  </a:cubicBezTo>
                  <a:cubicBezTo>
                    <a:pt x="191631" y="107023"/>
                    <a:pt x="167158" y="108852"/>
                    <a:pt x="120498" y="111557"/>
                  </a:cubicBezTo>
                  <a:lnTo>
                    <a:pt x="117310" y="238646"/>
                  </a:lnTo>
                  <a:cubicBezTo>
                    <a:pt x="117310" y="256705"/>
                    <a:pt x="118199" y="269964"/>
                    <a:pt x="120053" y="278397"/>
                  </a:cubicBezTo>
                  <a:cubicBezTo>
                    <a:pt x="121882" y="286855"/>
                    <a:pt x="126060" y="293967"/>
                    <a:pt x="132575" y="299733"/>
                  </a:cubicBezTo>
                  <a:cubicBezTo>
                    <a:pt x="139103" y="305499"/>
                    <a:pt x="147562" y="308381"/>
                    <a:pt x="157950" y="308381"/>
                  </a:cubicBezTo>
                  <a:cubicBezTo>
                    <a:pt x="166764" y="308381"/>
                    <a:pt x="179388" y="303657"/>
                    <a:pt x="195682" y="294259"/>
                  </a:cubicBezTo>
                  <a:cubicBezTo>
                    <a:pt x="198209" y="292926"/>
                    <a:pt x="200304" y="292227"/>
                    <a:pt x="202019" y="292227"/>
                  </a:cubicBezTo>
                  <a:cubicBezTo>
                    <a:pt x="205677" y="292227"/>
                    <a:pt x="207518" y="294157"/>
                    <a:pt x="207518" y="297993"/>
                  </a:cubicBezTo>
                  <a:cubicBezTo>
                    <a:pt x="207518" y="303581"/>
                    <a:pt x="199746" y="311163"/>
                    <a:pt x="184163" y="320777"/>
                  </a:cubicBezTo>
                  <a:cubicBezTo>
                    <a:pt x="168618" y="330378"/>
                    <a:pt x="150368" y="335179"/>
                    <a:pt x="129400" y="335179"/>
                  </a:cubicBezTo>
                  <a:cubicBezTo>
                    <a:pt x="104648" y="335179"/>
                    <a:pt x="85179" y="329121"/>
                    <a:pt x="71069" y="317017"/>
                  </a:cubicBezTo>
                  <a:cubicBezTo>
                    <a:pt x="56947" y="304927"/>
                    <a:pt x="49886" y="279375"/>
                    <a:pt x="49886" y="240373"/>
                  </a:cubicBezTo>
                  <a:cubicBezTo>
                    <a:pt x="49886" y="197333"/>
                    <a:pt x="50635" y="154381"/>
                    <a:pt x="52184" y="111557"/>
                  </a:cubicBezTo>
                  <a:cubicBezTo>
                    <a:pt x="33147" y="111557"/>
                    <a:pt x="19698" y="111062"/>
                    <a:pt x="11811" y="110096"/>
                  </a:cubicBezTo>
                  <a:cubicBezTo>
                    <a:pt x="3950" y="109131"/>
                    <a:pt x="0" y="106363"/>
                    <a:pt x="0" y="101727"/>
                  </a:cubicBezTo>
                  <a:cubicBezTo>
                    <a:pt x="0" y="97904"/>
                    <a:pt x="4521" y="94831"/>
                    <a:pt x="13576" y="92532"/>
                  </a:cubicBezTo>
                  <a:cubicBezTo>
                    <a:pt x="31407" y="88494"/>
                    <a:pt x="47447" y="81204"/>
                    <a:pt x="61519" y="70612"/>
                  </a:cubicBezTo>
                  <a:cubicBezTo>
                    <a:pt x="75654" y="60046"/>
                    <a:pt x="87693" y="43243"/>
                    <a:pt x="97714" y="20193"/>
                  </a:cubicBezTo>
                  <a:cubicBezTo>
                    <a:pt x="101714" y="10757"/>
                    <a:pt x="104470" y="5055"/>
                    <a:pt x="105931" y="3048"/>
                  </a:cubicBezTo>
                  <a:cubicBezTo>
                    <a:pt x="107391" y="1016"/>
                    <a:pt x="109411" y="0"/>
                    <a:pt x="11214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82" name="Shape 18">
              <a:extLst>
                <a:ext uri="{FF2B5EF4-FFF2-40B4-BE49-F238E27FC236}">
                  <a16:creationId xmlns:a16="http://schemas.microsoft.com/office/drawing/2014/main" xmlns="" id="{945DFF95-019F-4D90-9021-2501B78BF5B0}"/>
                </a:ext>
              </a:extLst>
            </p:cNvPr>
            <p:cNvSpPr/>
            <p:nvPr/>
          </p:nvSpPr>
          <p:spPr>
            <a:xfrm>
              <a:off x="4012193" y="212609"/>
              <a:ext cx="153289" cy="256184"/>
            </a:xfrm>
            <a:custGeom>
              <a:avLst/>
              <a:gdLst/>
              <a:ahLst/>
              <a:cxnLst/>
              <a:rect l="0" t="0" r="0" b="0"/>
              <a:pathLst>
                <a:path w="153289" h="256184">
                  <a:moveTo>
                    <a:pt x="110337" y="0"/>
                  </a:moveTo>
                  <a:cubicBezTo>
                    <a:pt x="111138" y="26899"/>
                    <a:pt x="111506" y="74841"/>
                    <a:pt x="111506" y="143802"/>
                  </a:cubicBezTo>
                  <a:lnTo>
                    <a:pt x="110642" y="205778"/>
                  </a:lnTo>
                  <a:cubicBezTo>
                    <a:pt x="110642" y="218262"/>
                    <a:pt x="112713" y="226632"/>
                    <a:pt x="116840" y="230835"/>
                  </a:cubicBezTo>
                  <a:cubicBezTo>
                    <a:pt x="120980" y="235064"/>
                    <a:pt x="127737" y="237858"/>
                    <a:pt x="137135" y="239192"/>
                  </a:cubicBezTo>
                  <a:cubicBezTo>
                    <a:pt x="147891" y="240551"/>
                    <a:pt x="153289" y="243624"/>
                    <a:pt x="153289" y="248425"/>
                  </a:cubicBezTo>
                  <a:cubicBezTo>
                    <a:pt x="153289" y="253619"/>
                    <a:pt x="149060" y="256184"/>
                    <a:pt x="140627" y="256184"/>
                  </a:cubicBezTo>
                  <a:cubicBezTo>
                    <a:pt x="136589" y="256184"/>
                    <a:pt x="129565" y="255918"/>
                    <a:pt x="119596" y="255346"/>
                  </a:cubicBezTo>
                  <a:cubicBezTo>
                    <a:pt x="98412" y="253987"/>
                    <a:pt x="77483" y="253327"/>
                    <a:pt x="56731" y="253327"/>
                  </a:cubicBezTo>
                  <a:cubicBezTo>
                    <a:pt x="46558" y="253327"/>
                    <a:pt x="36195" y="253835"/>
                    <a:pt x="25629" y="254927"/>
                  </a:cubicBezTo>
                  <a:cubicBezTo>
                    <a:pt x="19291" y="255778"/>
                    <a:pt x="14974" y="256184"/>
                    <a:pt x="12662" y="256184"/>
                  </a:cubicBezTo>
                  <a:cubicBezTo>
                    <a:pt x="4204" y="256184"/>
                    <a:pt x="0" y="253619"/>
                    <a:pt x="0" y="248425"/>
                  </a:cubicBezTo>
                  <a:cubicBezTo>
                    <a:pt x="0" y="243421"/>
                    <a:pt x="5562" y="240449"/>
                    <a:pt x="16701" y="239484"/>
                  </a:cubicBezTo>
                  <a:cubicBezTo>
                    <a:pt x="31458" y="238150"/>
                    <a:pt x="39738" y="233210"/>
                    <a:pt x="41491" y="224650"/>
                  </a:cubicBezTo>
                  <a:cubicBezTo>
                    <a:pt x="43193" y="216091"/>
                    <a:pt x="44069" y="198768"/>
                    <a:pt x="44069" y="172618"/>
                  </a:cubicBezTo>
                  <a:cubicBezTo>
                    <a:pt x="44069" y="138824"/>
                    <a:pt x="43523" y="107747"/>
                    <a:pt x="42482" y="79400"/>
                  </a:cubicBezTo>
                  <a:cubicBezTo>
                    <a:pt x="41415" y="51067"/>
                    <a:pt x="39459" y="34861"/>
                    <a:pt x="36563" y="30836"/>
                  </a:cubicBezTo>
                  <a:cubicBezTo>
                    <a:pt x="33668" y="26797"/>
                    <a:pt x="26200" y="24105"/>
                    <a:pt x="14072" y="22758"/>
                  </a:cubicBezTo>
                  <a:cubicBezTo>
                    <a:pt x="4674" y="21806"/>
                    <a:pt x="0" y="19025"/>
                    <a:pt x="0" y="14402"/>
                  </a:cubicBezTo>
                  <a:cubicBezTo>
                    <a:pt x="0" y="9804"/>
                    <a:pt x="4775" y="7099"/>
                    <a:pt x="14376" y="6337"/>
                  </a:cubicBezTo>
                  <a:lnTo>
                    <a:pt x="20460" y="5766"/>
                  </a:lnTo>
                  <a:lnTo>
                    <a:pt x="1103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83" name="Shape 19">
              <a:extLst>
                <a:ext uri="{FF2B5EF4-FFF2-40B4-BE49-F238E27FC236}">
                  <a16:creationId xmlns:a16="http://schemas.microsoft.com/office/drawing/2014/main" xmlns="" id="{784AA486-3E8D-41BD-9C1F-310A9FC35535}"/>
                </a:ext>
              </a:extLst>
            </p:cNvPr>
            <p:cNvSpPr/>
            <p:nvPr/>
          </p:nvSpPr>
          <p:spPr>
            <a:xfrm>
              <a:off x="4035523" y="73696"/>
              <a:ext cx="82982" cy="83007"/>
            </a:xfrm>
            <a:custGeom>
              <a:avLst/>
              <a:gdLst/>
              <a:ahLst/>
              <a:cxnLst/>
              <a:rect l="0" t="0" r="0" b="0"/>
              <a:pathLst>
                <a:path w="82982" h="83007">
                  <a:moveTo>
                    <a:pt x="41478" y="0"/>
                  </a:moveTo>
                  <a:cubicBezTo>
                    <a:pt x="52819" y="0"/>
                    <a:pt x="62598" y="4039"/>
                    <a:pt x="70726" y="12103"/>
                  </a:cubicBezTo>
                  <a:cubicBezTo>
                    <a:pt x="78905" y="20168"/>
                    <a:pt x="82982" y="29959"/>
                    <a:pt x="82982" y="41491"/>
                  </a:cubicBezTo>
                  <a:cubicBezTo>
                    <a:pt x="82982" y="52845"/>
                    <a:pt x="78905" y="62598"/>
                    <a:pt x="70726" y="70764"/>
                  </a:cubicBezTo>
                  <a:cubicBezTo>
                    <a:pt x="62598" y="78918"/>
                    <a:pt x="52819" y="83007"/>
                    <a:pt x="41478" y="83007"/>
                  </a:cubicBezTo>
                  <a:cubicBezTo>
                    <a:pt x="29985" y="83007"/>
                    <a:pt x="20167" y="78918"/>
                    <a:pt x="12078" y="70764"/>
                  </a:cubicBezTo>
                  <a:cubicBezTo>
                    <a:pt x="4001" y="62598"/>
                    <a:pt x="0" y="52845"/>
                    <a:pt x="0" y="41491"/>
                  </a:cubicBezTo>
                  <a:cubicBezTo>
                    <a:pt x="0" y="29959"/>
                    <a:pt x="4001" y="20168"/>
                    <a:pt x="12078" y="12103"/>
                  </a:cubicBezTo>
                  <a:cubicBezTo>
                    <a:pt x="20167" y="4039"/>
                    <a:pt x="29985" y="0"/>
                    <a:pt x="4147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84" name="Shape 20">
              <a:extLst>
                <a:ext uri="{FF2B5EF4-FFF2-40B4-BE49-F238E27FC236}">
                  <a16:creationId xmlns:a16="http://schemas.microsoft.com/office/drawing/2014/main" xmlns="" id="{4FDAB4BC-7424-4A0E-BCF2-40EA08C3D0E3}"/>
                </a:ext>
              </a:extLst>
            </p:cNvPr>
            <p:cNvSpPr/>
            <p:nvPr/>
          </p:nvSpPr>
          <p:spPr>
            <a:xfrm>
              <a:off x="4164912" y="218077"/>
              <a:ext cx="293370" cy="253048"/>
            </a:xfrm>
            <a:custGeom>
              <a:avLst/>
              <a:gdLst/>
              <a:ahLst/>
              <a:cxnLst/>
              <a:rect l="0" t="0" r="0" b="0"/>
              <a:pathLst>
                <a:path w="293370" h="253048">
                  <a:moveTo>
                    <a:pt x="10947" y="0"/>
                  </a:moveTo>
                  <a:cubicBezTo>
                    <a:pt x="14008" y="0"/>
                    <a:pt x="18834" y="279"/>
                    <a:pt x="25362" y="788"/>
                  </a:cubicBezTo>
                  <a:cubicBezTo>
                    <a:pt x="40894" y="2184"/>
                    <a:pt x="56083" y="2908"/>
                    <a:pt x="70853" y="2908"/>
                  </a:cubicBezTo>
                  <a:cubicBezTo>
                    <a:pt x="76848" y="2908"/>
                    <a:pt x="83541" y="2629"/>
                    <a:pt x="91046" y="2108"/>
                  </a:cubicBezTo>
                  <a:cubicBezTo>
                    <a:pt x="104673" y="889"/>
                    <a:pt x="112865" y="305"/>
                    <a:pt x="115545" y="305"/>
                  </a:cubicBezTo>
                  <a:cubicBezTo>
                    <a:pt x="128257" y="305"/>
                    <a:pt x="134595" y="2502"/>
                    <a:pt x="134595" y="6934"/>
                  </a:cubicBezTo>
                  <a:cubicBezTo>
                    <a:pt x="134595" y="12306"/>
                    <a:pt x="131026" y="15367"/>
                    <a:pt x="123927" y="16142"/>
                  </a:cubicBezTo>
                  <a:cubicBezTo>
                    <a:pt x="113932" y="17082"/>
                    <a:pt x="108928" y="21704"/>
                    <a:pt x="108928" y="29985"/>
                  </a:cubicBezTo>
                  <a:cubicBezTo>
                    <a:pt x="108928" y="34989"/>
                    <a:pt x="116992" y="54763"/>
                    <a:pt x="133185" y="89345"/>
                  </a:cubicBezTo>
                  <a:cubicBezTo>
                    <a:pt x="149390" y="123927"/>
                    <a:pt x="163017" y="151219"/>
                    <a:pt x="174193" y="171183"/>
                  </a:cubicBezTo>
                  <a:cubicBezTo>
                    <a:pt x="186665" y="144488"/>
                    <a:pt x="198247" y="116383"/>
                    <a:pt x="208953" y="86894"/>
                  </a:cubicBezTo>
                  <a:cubicBezTo>
                    <a:pt x="219697" y="57404"/>
                    <a:pt x="225095" y="39065"/>
                    <a:pt x="225095" y="31864"/>
                  </a:cubicBezTo>
                  <a:cubicBezTo>
                    <a:pt x="225095" y="24105"/>
                    <a:pt x="220663" y="19050"/>
                    <a:pt x="211798" y="16726"/>
                  </a:cubicBezTo>
                  <a:cubicBezTo>
                    <a:pt x="203340" y="14402"/>
                    <a:pt x="199110" y="11240"/>
                    <a:pt x="199110" y="7201"/>
                  </a:cubicBezTo>
                  <a:cubicBezTo>
                    <a:pt x="199110" y="2400"/>
                    <a:pt x="202591" y="0"/>
                    <a:pt x="209500" y="0"/>
                  </a:cubicBezTo>
                  <a:cubicBezTo>
                    <a:pt x="212941" y="0"/>
                    <a:pt x="220091" y="546"/>
                    <a:pt x="230848" y="1613"/>
                  </a:cubicBezTo>
                  <a:cubicBezTo>
                    <a:pt x="240614" y="2451"/>
                    <a:pt x="247459" y="2908"/>
                    <a:pt x="251282" y="2908"/>
                  </a:cubicBezTo>
                  <a:cubicBezTo>
                    <a:pt x="259715" y="2908"/>
                    <a:pt x="267615" y="2261"/>
                    <a:pt x="274917" y="965"/>
                  </a:cubicBezTo>
                  <a:cubicBezTo>
                    <a:pt x="278943" y="330"/>
                    <a:pt x="282118" y="0"/>
                    <a:pt x="284417" y="0"/>
                  </a:cubicBezTo>
                  <a:cubicBezTo>
                    <a:pt x="290399" y="0"/>
                    <a:pt x="293370" y="2807"/>
                    <a:pt x="293370" y="8369"/>
                  </a:cubicBezTo>
                  <a:cubicBezTo>
                    <a:pt x="293370" y="12548"/>
                    <a:pt x="289331" y="15316"/>
                    <a:pt x="281254" y="16726"/>
                  </a:cubicBezTo>
                  <a:cubicBezTo>
                    <a:pt x="263017" y="19596"/>
                    <a:pt x="247853" y="36398"/>
                    <a:pt x="235750" y="67158"/>
                  </a:cubicBezTo>
                  <a:cubicBezTo>
                    <a:pt x="221920" y="102311"/>
                    <a:pt x="208762" y="134887"/>
                    <a:pt x="196190" y="164846"/>
                  </a:cubicBezTo>
                  <a:cubicBezTo>
                    <a:pt x="183667" y="194831"/>
                    <a:pt x="174016" y="216484"/>
                    <a:pt x="167322" y="229845"/>
                  </a:cubicBezTo>
                  <a:cubicBezTo>
                    <a:pt x="160592" y="243205"/>
                    <a:pt x="156553" y="250393"/>
                    <a:pt x="155092" y="251460"/>
                  </a:cubicBezTo>
                  <a:cubicBezTo>
                    <a:pt x="153645" y="252501"/>
                    <a:pt x="151905" y="253048"/>
                    <a:pt x="149796" y="253048"/>
                  </a:cubicBezTo>
                  <a:cubicBezTo>
                    <a:pt x="147257" y="253048"/>
                    <a:pt x="144780" y="251219"/>
                    <a:pt x="142430" y="247561"/>
                  </a:cubicBezTo>
                  <a:cubicBezTo>
                    <a:pt x="140107" y="243916"/>
                    <a:pt x="130188" y="224599"/>
                    <a:pt x="112662" y="189636"/>
                  </a:cubicBezTo>
                  <a:lnTo>
                    <a:pt x="46088" y="57061"/>
                  </a:lnTo>
                  <a:cubicBezTo>
                    <a:pt x="36462" y="38176"/>
                    <a:pt x="29172" y="26873"/>
                    <a:pt x="24193" y="23165"/>
                  </a:cubicBezTo>
                  <a:cubicBezTo>
                    <a:pt x="19177" y="19431"/>
                    <a:pt x="14897" y="17107"/>
                    <a:pt x="11240" y="16142"/>
                  </a:cubicBezTo>
                  <a:cubicBezTo>
                    <a:pt x="3734" y="14402"/>
                    <a:pt x="0" y="11735"/>
                    <a:pt x="0" y="8065"/>
                  </a:cubicBezTo>
                  <a:cubicBezTo>
                    <a:pt x="0" y="2705"/>
                    <a:pt x="3607" y="0"/>
                    <a:pt x="1094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85" name="Shape 21">
              <a:extLst>
                <a:ext uri="{FF2B5EF4-FFF2-40B4-BE49-F238E27FC236}">
                  <a16:creationId xmlns:a16="http://schemas.microsoft.com/office/drawing/2014/main" xmlns="" id="{37A7D208-F48B-4010-B067-C72DC226B6A6}"/>
                </a:ext>
              </a:extLst>
            </p:cNvPr>
            <p:cNvSpPr/>
            <p:nvPr/>
          </p:nvSpPr>
          <p:spPr>
            <a:xfrm>
              <a:off x="4456279" y="214311"/>
              <a:ext cx="127229" cy="257680"/>
            </a:xfrm>
            <a:custGeom>
              <a:avLst/>
              <a:gdLst/>
              <a:ahLst/>
              <a:cxnLst/>
              <a:rect l="0" t="0" r="0" b="0"/>
              <a:pathLst>
                <a:path w="127229" h="257680">
                  <a:moveTo>
                    <a:pt x="127229" y="0"/>
                  </a:moveTo>
                  <a:lnTo>
                    <a:pt x="127229" y="17090"/>
                  </a:lnTo>
                  <a:lnTo>
                    <a:pt x="109848" y="21626"/>
                  </a:lnTo>
                  <a:cubicBezTo>
                    <a:pt x="92418" y="31966"/>
                    <a:pt x="82121" y="57814"/>
                    <a:pt x="78969" y="99172"/>
                  </a:cubicBezTo>
                  <a:cubicBezTo>
                    <a:pt x="93168" y="99356"/>
                    <a:pt x="104381" y="99496"/>
                    <a:pt x="112600" y="99589"/>
                  </a:cubicBezTo>
                  <a:lnTo>
                    <a:pt x="127229" y="99721"/>
                  </a:lnTo>
                  <a:lnTo>
                    <a:pt x="127229" y="119512"/>
                  </a:lnTo>
                  <a:lnTo>
                    <a:pt x="77242" y="120203"/>
                  </a:lnTo>
                  <a:cubicBezTo>
                    <a:pt x="77051" y="125765"/>
                    <a:pt x="76950" y="129829"/>
                    <a:pt x="76950" y="132293"/>
                  </a:cubicBezTo>
                  <a:cubicBezTo>
                    <a:pt x="76950" y="159586"/>
                    <a:pt x="83592" y="182700"/>
                    <a:pt x="96978" y="201623"/>
                  </a:cubicBezTo>
                  <a:cubicBezTo>
                    <a:pt x="103645" y="211084"/>
                    <a:pt x="111485" y="218177"/>
                    <a:pt x="120489" y="222905"/>
                  </a:cubicBezTo>
                  <a:lnTo>
                    <a:pt x="127229" y="224471"/>
                  </a:lnTo>
                  <a:lnTo>
                    <a:pt x="127229" y="257374"/>
                  </a:lnTo>
                  <a:lnTo>
                    <a:pt x="125324" y="257680"/>
                  </a:lnTo>
                  <a:cubicBezTo>
                    <a:pt x="86144" y="257680"/>
                    <a:pt x="55435" y="245704"/>
                    <a:pt x="33249" y="221778"/>
                  </a:cubicBezTo>
                  <a:cubicBezTo>
                    <a:pt x="11075" y="197863"/>
                    <a:pt x="0" y="169682"/>
                    <a:pt x="0" y="137196"/>
                  </a:cubicBezTo>
                  <a:cubicBezTo>
                    <a:pt x="0" y="98206"/>
                    <a:pt x="12688" y="65504"/>
                    <a:pt x="38151" y="39075"/>
                  </a:cubicBezTo>
                  <a:cubicBezTo>
                    <a:pt x="57259" y="19254"/>
                    <a:pt x="79908" y="6869"/>
                    <a:pt x="106081" y="1915"/>
                  </a:cubicBezTo>
                  <a:lnTo>
                    <a:pt x="1272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86" name="Shape 22">
              <a:extLst>
                <a:ext uri="{FF2B5EF4-FFF2-40B4-BE49-F238E27FC236}">
                  <a16:creationId xmlns:a16="http://schemas.microsoft.com/office/drawing/2014/main" xmlns="" id="{DF4BB6FD-DAC6-4AC4-BA98-6BD2D273DD4E}"/>
                </a:ext>
              </a:extLst>
            </p:cNvPr>
            <p:cNvSpPr/>
            <p:nvPr/>
          </p:nvSpPr>
          <p:spPr>
            <a:xfrm>
              <a:off x="4583508" y="408008"/>
              <a:ext cx="109665" cy="63676"/>
            </a:xfrm>
            <a:custGeom>
              <a:avLst/>
              <a:gdLst/>
              <a:ahLst/>
              <a:cxnLst/>
              <a:rect l="0" t="0" r="0" b="0"/>
              <a:pathLst>
                <a:path w="109665" h="63676">
                  <a:moveTo>
                    <a:pt x="102171" y="0"/>
                  </a:moveTo>
                  <a:cubicBezTo>
                    <a:pt x="107124" y="0"/>
                    <a:pt x="109665" y="2680"/>
                    <a:pt x="109665" y="8077"/>
                  </a:cubicBezTo>
                  <a:cubicBezTo>
                    <a:pt x="109665" y="12306"/>
                    <a:pt x="103874" y="19876"/>
                    <a:pt x="92342" y="30836"/>
                  </a:cubicBezTo>
                  <a:cubicBezTo>
                    <a:pt x="80835" y="41783"/>
                    <a:pt x="66688" y="50051"/>
                    <a:pt x="50000" y="55626"/>
                  </a:cubicBezTo>
                  <a:lnTo>
                    <a:pt x="0" y="63676"/>
                  </a:lnTo>
                  <a:lnTo>
                    <a:pt x="0" y="30774"/>
                  </a:lnTo>
                  <a:lnTo>
                    <a:pt x="23762" y="36297"/>
                  </a:lnTo>
                  <a:cubicBezTo>
                    <a:pt x="47016" y="36297"/>
                    <a:pt x="69876" y="26226"/>
                    <a:pt x="92342" y="6033"/>
                  </a:cubicBezTo>
                  <a:cubicBezTo>
                    <a:pt x="97003" y="2007"/>
                    <a:pt x="100254" y="0"/>
                    <a:pt x="10217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87" name="Shape 23">
              <a:extLst>
                <a:ext uri="{FF2B5EF4-FFF2-40B4-BE49-F238E27FC236}">
                  <a16:creationId xmlns:a16="http://schemas.microsoft.com/office/drawing/2014/main" xmlns="" id="{A03EFC1A-0170-4BF7-BF31-C1BAC86B3BDB}"/>
                </a:ext>
              </a:extLst>
            </p:cNvPr>
            <p:cNvSpPr/>
            <p:nvPr/>
          </p:nvSpPr>
          <p:spPr>
            <a:xfrm>
              <a:off x="4583508" y="213749"/>
              <a:ext cx="116002" cy="120074"/>
            </a:xfrm>
            <a:custGeom>
              <a:avLst/>
              <a:gdLst/>
              <a:ahLst/>
              <a:cxnLst/>
              <a:rect l="0" t="0" r="0" b="0"/>
              <a:pathLst>
                <a:path w="116002" h="120074">
                  <a:moveTo>
                    <a:pt x="6198" y="0"/>
                  </a:moveTo>
                  <a:cubicBezTo>
                    <a:pt x="41923" y="0"/>
                    <a:pt x="69177" y="12027"/>
                    <a:pt x="87909" y="36017"/>
                  </a:cubicBezTo>
                  <a:cubicBezTo>
                    <a:pt x="106617" y="60046"/>
                    <a:pt x="116002" y="82906"/>
                    <a:pt x="116002" y="104635"/>
                  </a:cubicBezTo>
                  <a:cubicBezTo>
                    <a:pt x="116002" y="111531"/>
                    <a:pt x="114186" y="115659"/>
                    <a:pt x="110503" y="117018"/>
                  </a:cubicBezTo>
                  <a:cubicBezTo>
                    <a:pt x="106832" y="118364"/>
                    <a:pt x="95059" y="119037"/>
                    <a:pt x="75044" y="119037"/>
                  </a:cubicBezTo>
                  <a:lnTo>
                    <a:pt x="0" y="120074"/>
                  </a:lnTo>
                  <a:lnTo>
                    <a:pt x="0" y="100283"/>
                  </a:lnTo>
                  <a:lnTo>
                    <a:pt x="1029" y="100292"/>
                  </a:lnTo>
                  <a:cubicBezTo>
                    <a:pt x="22695" y="100292"/>
                    <a:pt x="36030" y="98768"/>
                    <a:pt x="40919" y="95695"/>
                  </a:cubicBezTo>
                  <a:cubicBezTo>
                    <a:pt x="45796" y="92634"/>
                    <a:pt x="48260" y="86373"/>
                    <a:pt x="48260" y="76975"/>
                  </a:cubicBezTo>
                  <a:cubicBezTo>
                    <a:pt x="48260" y="61214"/>
                    <a:pt x="43752" y="47282"/>
                    <a:pt x="34696" y="35166"/>
                  </a:cubicBezTo>
                  <a:cubicBezTo>
                    <a:pt x="25692" y="23063"/>
                    <a:pt x="14961" y="17018"/>
                    <a:pt x="2426" y="17018"/>
                  </a:cubicBezTo>
                  <a:lnTo>
                    <a:pt x="0" y="17651"/>
                  </a:lnTo>
                  <a:lnTo>
                    <a:pt x="0" y="561"/>
                  </a:lnTo>
                  <a:lnTo>
                    <a:pt x="61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88" name="Shape 24">
              <a:extLst>
                <a:ext uri="{FF2B5EF4-FFF2-40B4-BE49-F238E27FC236}">
                  <a16:creationId xmlns:a16="http://schemas.microsoft.com/office/drawing/2014/main" xmlns="" id="{D68CDDB8-BE51-427C-94E3-24B523038D5D}"/>
                </a:ext>
              </a:extLst>
            </p:cNvPr>
            <p:cNvSpPr/>
            <p:nvPr/>
          </p:nvSpPr>
          <p:spPr>
            <a:xfrm>
              <a:off x="2055334" y="627626"/>
              <a:ext cx="529692" cy="386194"/>
            </a:xfrm>
            <a:custGeom>
              <a:avLst/>
              <a:gdLst/>
              <a:ahLst/>
              <a:cxnLst/>
              <a:rect l="0" t="0" r="0" b="0"/>
              <a:pathLst>
                <a:path w="529692" h="386194">
                  <a:moveTo>
                    <a:pt x="517881" y="0"/>
                  </a:moveTo>
                  <a:cubicBezTo>
                    <a:pt x="525768" y="0"/>
                    <a:pt x="529692" y="3099"/>
                    <a:pt x="529692" y="9233"/>
                  </a:cubicBezTo>
                  <a:cubicBezTo>
                    <a:pt x="529692" y="14618"/>
                    <a:pt x="526631" y="17297"/>
                    <a:pt x="520484" y="17297"/>
                  </a:cubicBezTo>
                  <a:cubicBezTo>
                    <a:pt x="498577" y="17297"/>
                    <a:pt x="484213" y="24740"/>
                    <a:pt x="477393" y="39637"/>
                  </a:cubicBezTo>
                  <a:cubicBezTo>
                    <a:pt x="470573" y="54534"/>
                    <a:pt x="467157" y="90805"/>
                    <a:pt x="467157" y="148450"/>
                  </a:cubicBezTo>
                  <a:lnTo>
                    <a:pt x="466877" y="289636"/>
                  </a:lnTo>
                  <a:cubicBezTo>
                    <a:pt x="466877" y="318452"/>
                    <a:pt x="470662" y="338646"/>
                    <a:pt x="478269" y="350177"/>
                  </a:cubicBezTo>
                  <a:cubicBezTo>
                    <a:pt x="485839" y="361709"/>
                    <a:pt x="498183" y="367741"/>
                    <a:pt x="515303" y="368338"/>
                  </a:cubicBezTo>
                  <a:cubicBezTo>
                    <a:pt x="523545" y="368516"/>
                    <a:pt x="527685" y="371297"/>
                    <a:pt x="527685" y="376669"/>
                  </a:cubicBezTo>
                  <a:cubicBezTo>
                    <a:pt x="527685" y="379578"/>
                    <a:pt x="525958" y="381965"/>
                    <a:pt x="522503" y="383908"/>
                  </a:cubicBezTo>
                  <a:lnTo>
                    <a:pt x="441642" y="383312"/>
                  </a:lnTo>
                  <a:cubicBezTo>
                    <a:pt x="416890" y="383312"/>
                    <a:pt x="383032" y="384277"/>
                    <a:pt x="340068" y="386194"/>
                  </a:cubicBezTo>
                  <a:cubicBezTo>
                    <a:pt x="336410" y="383705"/>
                    <a:pt x="334594" y="381000"/>
                    <a:pt x="334594" y="378142"/>
                  </a:cubicBezTo>
                  <a:cubicBezTo>
                    <a:pt x="334594" y="373710"/>
                    <a:pt x="339573" y="370738"/>
                    <a:pt x="349504" y="369202"/>
                  </a:cubicBezTo>
                  <a:cubicBezTo>
                    <a:pt x="359626" y="367474"/>
                    <a:pt x="366928" y="364947"/>
                    <a:pt x="371411" y="361683"/>
                  </a:cubicBezTo>
                  <a:cubicBezTo>
                    <a:pt x="375907" y="358419"/>
                    <a:pt x="379298" y="352349"/>
                    <a:pt x="381597" y="343522"/>
                  </a:cubicBezTo>
                  <a:cubicBezTo>
                    <a:pt x="383883" y="334670"/>
                    <a:pt x="385039" y="321704"/>
                    <a:pt x="385039" y="304584"/>
                  </a:cubicBezTo>
                  <a:lnTo>
                    <a:pt x="386181" y="175628"/>
                  </a:lnTo>
                  <a:cubicBezTo>
                    <a:pt x="386181" y="109677"/>
                    <a:pt x="386271" y="71679"/>
                    <a:pt x="386474" y="61684"/>
                  </a:cubicBezTo>
                  <a:cubicBezTo>
                    <a:pt x="334289" y="183109"/>
                    <a:pt x="301968" y="260655"/>
                    <a:pt x="289509" y="294259"/>
                  </a:cubicBezTo>
                  <a:lnTo>
                    <a:pt x="260439" y="372364"/>
                  </a:lnTo>
                  <a:cubicBezTo>
                    <a:pt x="257162" y="380632"/>
                    <a:pt x="253898" y="384759"/>
                    <a:pt x="250622" y="384759"/>
                  </a:cubicBezTo>
                  <a:cubicBezTo>
                    <a:pt x="247167" y="384759"/>
                    <a:pt x="243027" y="379666"/>
                    <a:pt x="238214" y="369481"/>
                  </a:cubicBezTo>
                  <a:cubicBezTo>
                    <a:pt x="224181" y="339890"/>
                    <a:pt x="174066" y="242176"/>
                    <a:pt x="87897" y="76378"/>
                  </a:cubicBezTo>
                  <a:cubicBezTo>
                    <a:pt x="86932" y="124079"/>
                    <a:pt x="86462" y="188404"/>
                    <a:pt x="86462" y="269380"/>
                  </a:cubicBezTo>
                  <a:cubicBezTo>
                    <a:pt x="86462" y="312077"/>
                    <a:pt x="88862" y="339039"/>
                    <a:pt x="93663" y="350304"/>
                  </a:cubicBezTo>
                  <a:cubicBezTo>
                    <a:pt x="98463" y="361531"/>
                    <a:pt x="111925" y="368135"/>
                    <a:pt x="134010" y="370053"/>
                  </a:cubicBezTo>
                  <a:cubicBezTo>
                    <a:pt x="141313" y="370827"/>
                    <a:pt x="144958" y="373507"/>
                    <a:pt x="144958" y="378142"/>
                  </a:cubicBezTo>
                  <a:cubicBezTo>
                    <a:pt x="144958" y="383108"/>
                    <a:pt x="141986" y="385597"/>
                    <a:pt x="136030" y="385597"/>
                  </a:cubicBezTo>
                  <a:cubicBezTo>
                    <a:pt x="133909" y="385597"/>
                    <a:pt x="131597" y="385509"/>
                    <a:pt x="129108" y="385305"/>
                  </a:cubicBezTo>
                  <a:cubicBezTo>
                    <a:pt x="106058" y="383578"/>
                    <a:pt x="89535" y="382740"/>
                    <a:pt x="79540" y="382740"/>
                  </a:cubicBezTo>
                  <a:cubicBezTo>
                    <a:pt x="52260" y="382740"/>
                    <a:pt x="31598" y="383705"/>
                    <a:pt x="17590" y="385597"/>
                  </a:cubicBezTo>
                  <a:cubicBezTo>
                    <a:pt x="14884" y="386004"/>
                    <a:pt x="12865" y="386194"/>
                    <a:pt x="11531" y="386194"/>
                  </a:cubicBezTo>
                  <a:cubicBezTo>
                    <a:pt x="4813" y="386194"/>
                    <a:pt x="1448" y="383413"/>
                    <a:pt x="1448" y="377838"/>
                  </a:cubicBezTo>
                  <a:cubicBezTo>
                    <a:pt x="1448" y="375133"/>
                    <a:pt x="2261" y="373291"/>
                    <a:pt x="3886" y="372224"/>
                  </a:cubicBezTo>
                  <a:cubicBezTo>
                    <a:pt x="5524" y="371158"/>
                    <a:pt x="9893" y="369875"/>
                    <a:pt x="17006" y="368338"/>
                  </a:cubicBezTo>
                  <a:cubicBezTo>
                    <a:pt x="35446" y="364884"/>
                    <a:pt x="47511" y="358216"/>
                    <a:pt x="53175" y="348424"/>
                  </a:cubicBezTo>
                  <a:cubicBezTo>
                    <a:pt x="58839" y="338620"/>
                    <a:pt x="61671" y="322567"/>
                    <a:pt x="61671" y="300253"/>
                  </a:cubicBezTo>
                  <a:lnTo>
                    <a:pt x="63119" y="135560"/>
                  </a:lnTo>
                  <a:cubicBezTo>
                    <a:pt x="63119" y="98082"/>
                    <a:pt x="62154" y="73266"/>
                    <a:pt x="60236" y="61138"/>
                  </a:cubicBezTo>
                  <a:cubicBezTo>
                    <a:pt x="58306" y="49035"/>
                    <a:pt x="53607" y="39713"/>
                    <a:pt x="46114" y="33172"/>
                  </a:cubicBezTo>
                  <a:cubicBezTo>
                    <a:pt x="38608" y="26632"/>
                    <a:pt x="26416" y="21730"/>
                    <a:pt x="9512" y="18453"/>
                  </a:cubicBezTo>
                  <a:cubicBezTo>
                    <a:pt x="3175" y="17132"/>
                    <a:pt x="0" y="13957"/>
                    <a:pt x="0" y="8954"/>
                  </a:cubicBezTo>
                  <a:cubicBezTo>
                    <a:pt x="0" y="3569"/>
                    <a:pt x="3454" y="864"/>
                    <a:pt x="10376" y="864"/>
                  </a:cubicBezTo>
                  <a:cubicBezTo>
                    <a:pt x="11913" y="864"/>
                    <a:pt x="14021" y="991"/>
                    <a:pt x="16713" y="1194"/>
                  </a:cubicBezTo>
                  <a:cubicBezTo>
                    <a:pt x="36297" y="2908"/>
                    <a:pt x="76721" y="3772"/>
                    <a:pt x="138011" y="3772"/>
                  </a:cubicBezTo>
                  <a:cubicBezTo>
                    <a:pt x="143002" y="15672"/>
                    <a:pt x="152235" y="34544"/>
                    <a:pt x="165710" y="60401"/>
                  </a:cubicBezTo>
                  <a:cubicBezTo>
                    <a:pt x="179172" y="86220"/>
                    <a:pt x="192506" y="112458"/>
                    <a:pt x="205689" y="139065"/>
                  </a:cubicBezTo>
                  <a:cubicBezTo>
                    <a:pt x="218859" y="165684"/>
                    <a:pt x="233718" y="193675"/>
                    <a:pt x="250266" y="223088"/>
                  </a:cubicBezTo>
                  <a:cubicBezTo>
                    <a:pt x="263538" y="246329"/>
                    <a:pt x="271056" y="259982"/>
                    <a:pt x="272783" y="264008"/>
                  </a:cubicBezTo>
                  <a:cubicBezTo>
                    <a:pt x="320916" y="156210"/>
                    <a:pt x="357340" y="69482"/>
                    <a:pt x="382079" y="3772"/>
                  </a:cubicBezTo>
                  <a:cubicBezTo>
                    <a:pt x="428219" y="3772"/>
                    <a:pt x="470789" y="2604"/>
                    <a:pt x="509803" y="305"/>
                  </a:cubicBezTo>
                  <a:cubicBezTo>
                    <a:pt x="513461" y="102"/>
                    <a:pt x="516153" y="0"/>
                    <a:pt x="51788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89" name="Shape 25">
              <a:extLst>
                <a:ext uri="{FF2B5EF4-FFF2-40B4-BE49-F238E27FC236}">
                  <a16:creationId xmlns:a16="http://schemas.microsoft.com/office/drawing/2014/main" xmlns="" id="{DEF782D5-7250-44C2-90F0-EF7DFE0E4BF0}"/>
                </a:ext>
              </a:extLst>
            </p:cNvPr>
            <p:cNvSpPr/>
            <p:nvPr/>
          </p:nvSpPr>
          <p:spPr>
            <a:xfrm>
              <a:off x="2620485" y="758742"/>
              <a:ext cx="127229" cy="257680"/>
            </a:xfrm>
            <a:custGeom>
              <a:avLst/>
              <a:gdLst/>
              <a:ahLst/>
              <a:cxnLst/>
              <a:rect l="0" t="0" r="0" b="0"/>
              <a:pathLst>
                <a:path w="127229" h="257680">
                  <a:moveTo>
                    <a:pt x="127229" y="0"/>
                  </a:moveTo>
                  <a:lnTo>
                    <a:pt x="127229" y="17096"/>
                  </a:lnTo>
                  <a:lnTo>
                    <a:pt x="109870" y="21625"/>
                  </a:lnTo>
                  <a:cubicBezTo>
                    <a:pt x="92436" y="31961"/>
                    <a:pt x="82128" y="57805"/>
                    <a:pt x="78956" y="99172"/>
                  </a:cubicBezTo>
                  <a:cubicBezTo>
                    <a:pt x="93174" y="99356"/>
                    <a:pt x="104391" y="99499"/>
                    <a:pt x="112605" y="99596"/>
                  </a:cubicBezTo>
                  <a:lnTo>
                    <a:pt x="127229" y="99734"/>
                  </a:lnTo>
                  <a:lnTo>
                    <a:pt x="127229" y="119505"/>
                  </a:lnTo>
                  <a:lnTo>
                    <a:pt x="77229" y="120190"/>
                  </a:lnTo>
                  <a:cubicBezTo>
                    <a:pt x="77038" y="125766"/>
                    <a:pt x="76937" y="129817"/>
                    <a:pt x="76937" y="132293"/>
                  </a:cubicBezTo>
                  <a:cubicBezTo>
                    <a:pt x="76937" y="159586"/>
                    <a:pt x="83617" y="182687"/>
                    <a:pt x="96965" y="201610"/>
                  </a:cubicBezTo>
                  <a:cubicBezTo>
                    <a:pt x="103645" y="211078"/>
                    <a:pt x="111487" y="218174"/>
                    <a:pt x="120495" y="222903"/>
                  </a:cubicBezTo>
                  <a:lnTo>
                    <a:pt x="127229" y="224468"/>
                  </a:lnTo>
                  <a:lnTo>
                    <a:pt x="127229" y="257377"/>
                  </a:lnTo>
                  <a:lnTo>
                    <a:pt x="125349" y="257680"/>
                  </a:lnTo>
                  <a:cubicBezTo>
                    <a:pt x="86170" y="257680"/>
                    <a:pt x="55461" y="245704"/>
                    <a:pt x="33287" y="221778"/>
                  </a:cubicBezTo>
                  <a:cubicBezTo>
                    <a:pt x="11087" y="197864"/>
                    <a:pt x="0" y="169682"/>
                    <a:pt x="0" y="137196"/>
                  </a:cubicBezTo>
                  <a:cubicBezTo>
                    <a:pt x="0" y="98207"/>
                    <a:pt x="12713" y="65504"/>
                    <a:pt x="38189" y="39088"/>
                  </a:cubicBezTo>
                  <a:cubicBezTo>
                    <a:pt x="57268" y="19257"/>
                    <a:pt x="79897" y="6870"/>
                    <a:pt x="106071" y="1916"/>
                  </a:cubicBezTo>
                  <a:lnTo>
                    <a:pt x="1272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90" name="Shape 26">
              <a:extLst>
                <a:ext uri="{FF2B5EF4-FFF2-40B4-BE49-F238E27FC236}">
                  <a16:creationId xmlns:a16="http://schemas.microsoft.com/office/drawing/2014/main" xmlns="" id="{E8DE29C6-CD11-41D4-B3B3-065BA8D9E4A9}"/>
                </a:ext>
              </a:extLst>
            </p:cNvPr>
            <p:cNvSpPr/>
            <p:nvPr/>
          </p:nvSpPr>
          <p:spPr>
            <a:xfrm>
              <a:off x="2747714" y="952440"/>
              <a:ext cx="109665" cy="63679"/>
            </a:xfrm>
            <a:custGeom>
              <a:avLst/>
              <a:gdLst/>
              <a:ahLst/>
              <a:cxnLst/>
              <a:rect l="0" t="0" r="0" b="0"/>
              <a:pathLst>
                <a:path w="109665" h="63679">
                  <a:moveTo>
                    <a:pt x="102172" y="0"/>
                  </a:moveTo>
                  <a:cubicBezTo>
                    <a:pt x="107150" y="0"/>
                    <a:pt x="109665" y="2667"/>
                    <a:pt x="109665" y="8065"/>
                  </a:cubicBezTo>
                  <a:cubicBezTo>
                    <a:pt x="109665" y="12294"/>
                    <a:pt x="103886" y="19876"/>
                    <a:pt x="92367" y="30836"/>
                  </a:cubicBezTo>
                  <a:cubicBezTo>
                    <a:pt x="80848" y="41783"/>
                    <a:pt x="66726" y="50064"/>
                    <a:pt x="50000" y="55613"/>
                  </a:cubicBezTo>
                  <a:lnTo>
                    <a:pt x="0" y="63679"/>
                  </a:lnTo>
                  <a:lnTo>
                    <a:pt x="0" y="30770"/>
                  </a:lnTo>
                  <a:lnTo>
                    <a:pt x="23787" y="36297"/>
                  </a:lnTo>
                  <a:cubicBezTo>
                    <a:pt x="47028" y="36297"/>
                    <a:pt x="69888" y="26238"/>
                    <a:pt x="92367" y="6045"/>
                  </a:cubicBezTo>
                  <a:cubicBezTo>
                    <a:pt x="96977" y="2019"/>
                    <a:pt x="100241" y="0"/>
                    <a:pt x="1021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91" name="Shape 27">
              <a:extLst>
                <a:ext uri="{FF2B5EF4-FFF2-40B4-BE49-F238E27FC236}">
                  <a16:creationId xmlns:a16="http://schemas.microsoft.com/office/drawing/2014/main" xmlns="" id="{F79FC89E-86F0-460F-AA95-516823119586}"/>
                </a:ext>
              </a:extLst>
            </p:cNvPr>
            <p:cNvSpPr/>
            <p:nvPr/>
          </p:nvSpPr>
          <p:spPr>
            <a:xfrm>
              <a:off x="2747714" y="758181"/>
              <a:ext cx="116002" cy="120066"/>
            </a:xfrm>
            <a:custGeom>
              <a:avLst/>
              <a:gdLst/>
              <a:ahLst/>
              <a:cxnLst/>
              <a:rect l="0" t="0" r="0" b="0"/>
              <a:pathLst>
                <a:path w="116002" h="120066">
                  <a:moveTo>
                    <a:pt x="6198" y="0"/>
                  </a:moveTo>
                  <a:cubicBezTo>
                    <a:pt x="41935" y="0"/>
                    <a:pt x="69164" y="12027"/>
                    <a:pt x="87897" y="36017"/>
                  </a:cubicBezTo>
                  <a:cubicBezTo>
                    <a:pt x="106642" y="60046"/>
                    <a:pt x="116002" y="82906"/>
                    <a:pt x="116002" y="104635"/>
                  </a:cubicBezTo>
                  <a:cubicBezTo>
                    <a:pt x="116002" y="111531"/>
                    <a:pt x="114173" y="115672"/>
                    <a:pt x="110515" y="117018"/>
                  </a:cubicBezTo>
                  <a:cubicBezTo>
                    <a:pt x="106871" y="118364"/>
                    <a:pt x="95060" y="119037"/>
                    <a:pt x="75083" y="119037"/>
                  </a:cubicBezTo>
                  <a:lnTo>
                    <a:pt x="0" y="120066"/>
                  </a:lnTo>
                  <a:lnTo>
                    <a:pt x="0" y="100295"/>
                  </a:lnTo>
                  <a:lnTo>
                    <a:pt x="1003" y="100305"/>
                  </a:lnTo>
                  <a:cubicBezTo>
                    <a:pt x="22720" y="100305"/>
                    <a:pt x="36030" y="98768"/>
                    <a:pt x="40920" y="95707"/>
                  </a:cubicBezTo>
                  <a:cubicBezTo>
                    <a:pt x="45822" y="92621"/>
                    <a:pt x="48273" y="86373"/>
                    <a:pt x="48273" y="76975"/>
                  </a:cubicBezTo>
                  <a:cubicBezTo>
                    <a:pt x="48273" y="61214"/>
                    <a:pt x="43764" y="47282"/>
                    <a:pt x="34735" y="35153"/>
                  </a:cubicBezTo>
                  <a:cubicBezTo>
                    <a:pt x="25705" y="23063"/>
                    <a:pt x="14935" y="17018"/>
                    <a:pt x="2451" y="17018"/>
                  </a:cubicBezTo>
                  <a:lnTo>
                    <a:pt x="0" y="17657"/>
                  </a:lnTo>
                  <a:lnTo>
                    <a:pt x="0" y="561"/>
                  </a:lnTo>
                  <a:lnTo>
                    <a:pt x="61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92" name="Shape 28">
              <a:extLst>
                <a:ext uri="{FF2B5EF4-FFF2-40B4-BE49-F238E27FC236}">
                  <a16:creationId xmlns:a16="http://schemas.microsoft.com/office/drawing/2014/main" xmlns="" id="{2C8215AA-A1D8-4143-8FEF-F9282862933E}"/>
                </a:ext>
              </a:extLst>
            </p:cNvPr>
            <p:cNvSpPr/>
            <p:nvPr/>
          </p:nvSpPr>
          <p:spPr>
            <a:xfrm>
              <a:off x="2904072" y="758776"/>
              <a:ext cx="129819" cy="258204"/>
            </a:xfrm>
            <a:custGeom>
              <a:avLst/>
              <a:gdLst/>
              <a:ahLst/>
              <a:cxnLst/>
              <a:rect l="0" t="0" r="0" b="0"/>
              <a:pathLst>
                <a:path w="129819" h="258204">
                  <a:moveTo>
                    <a:pt x="122758" y="0"/>
                  </a:moveTo>
                  <a:lnTo>
                    <a:pt x="129819" y="1411"/>
                  </a:lnTo>
                  <a:lnTo>
                    <a:pt x="129819" y="17337"/>
                  </a:lnTo>
                  <a:lnTo>
                    <a:pt x="129680" y="17297"/>
                  </a:lnTo>
                  <a:cubicBezTo>
                    <a:pt x="112395" y="17297"/>
                    <a:pt x="99416" y="26441"/>
                    <a:pt x="90767" y="44780"/>
                  </a:cubicBezTo>
                  <a:cubicBezTo>
                    <a:pt x="82118" y="63081"/>
                    <a:pt x="77800" y="90576"/>
                    <a:pt x="77800" y="127216"/>
                  </a:cubicBezTo>
                  <a:cubicBezTo>
                    <a:pt x="77800" y="163881"/>
                    <a:pt x="82652" y="190703"/>
                    <a:pt x="92354" y="207670"/>
                  </a:cubicBezTo>
                  <a:cubicBezTo>
                    <a:pt x="102057" y="224650"/>
                    <a:pt x="114402" y="233134"/>
                    <a:pt x="129388" y="233134"/>
                  </a:cubicBezTo>
                  <a:lnTo>
                    <a:pt x="129819" y="233003"/>
                  </a:lnTo>
                  <a:lnTo>
                    <a:pt x="129819" y="255837"/>
                  </a:lnTo>
                  <a:lnTo>
                    <a:pt x="110655" y="258204"/>
                  </a:lnTo>
                  <a:cubicBezTo>
                    <a:pt x="81268" y="258204"/>
                    <a:pt x="55461" y="246812"/>
                    <a:pt x="33274" y="223952"/>
                  </a:cubicBezTo>
                  <a:cubicBezTo>
                    <a:pt x="11087" y="201104"/>
                    <a:pt x="0" y="171653"/>
                    <a:pt x="0" y="135573"/>
                  </a:cubicBezTo>
                  <a:cubicBezTo>
                    <a:pt x="0" y="96050"/>
                    <a:pt x="12675" y="63551"/>
                    <a:pt x="38036" y="38125"/>
                  </a:cubicBezTo>
                  <a:cubicBezTo>
                    <a:pt x="63386" y="12713"/>
                    <a:pt x="91630" y="0"/>
                    <a:pt x="12275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93" name="Shape 29">
              <a:extLst>
                <a:ext uri="{FF2B5EF4-FFF2-40B4-BE49-F238E27FC236}">
                  <a16:creationId xmlns:a16="http://schemas.microsoft.com/office/drawing/2014/main" xmlns="" id="{72325885-B7F3-4ECD-97F0-C8261DC43764}"/>
                </a:ext>
              </a:extLst>
            </p:cNvPr>
            <p:cNvSpPr/>
            <p:nvPr/>
          </p:nvSpPr>
          <p:spPr>
            <a:xfrm>
              <a:off x="3033892" y="617832"/>
              <a:ext cx="157226" cy="396782"/>
            </a:xfrm>
            <a:custGeom>
              <a:avLst/>
              <a:gdLst/>
              <a:ahLst/>
              <a:cxnLst/>
              <a:rect l="0" t="0" r="0" b="0"/>
              <a:pathLst>
                <a:path w="157226" h="396782">
                  <a:moveTo>
                    <a:pt x="44235" y="0"/>
                  </a:moveTo>
                  <a:lnTo>
                    <a:pt x="120307" y="0"/>
                  </a:lnTo>
                  <a:lnTo>
                    <a:pt x="119736" y="204622"/>
                  </a:lnTo>
                  <a:lnTo>
                    <a:pt x="118313" y="331724"/>
                  </a:lnTo>
                  <a:cubicBezTo>
                    <a:pt x="118313" y="351320"/>
                    <a:pt x="119990" y="363703"/>
                    <a:pt x="123355" y="368910"/>
                  </a:cubicBezTo>
                  <a:cubicBezTo>
                    <a:pt x="126695" y="374079"/>
                    <a:pt x="134443" y="377431"/>
                    <a:pt x="146533" y="379006"/>
                  </a:cubicBezTo>
                  <a:cubicBezTo>
                    <a:pt x="153658" y="379768"/>
                    <a:pt x="157226" y="382435"/>
                    <a:pt x="157226" y="387058"/>
                  </a:cubicBezTo>
                  <a:cubicBezTo>
                    <a:pt x="157226" y="392062"/>
                    <a:pt x="153454" y="394551"/>
                    <a:pt x="145961" y="394551"/>
                  </a:cubicBezTo>
                  <a:lnTo>
                    <a:pt x="52591" y="394551"/>
                  </a:lnTo>
                  <a:lnTo>
                    <a:pt x="52591" y="355079"/>
                  </a:lnTo>
                  <a:cubicBezTo>
                    <a:pt x="44336" y="369875"/>
                    <a:pt x="34265" y="380899"/>
                    <a:pt x="22340" y="388201"/>
                  </a:cubicBezTo>
                  <a:cubicBezTo>
                    <a:pt x="16383" y="391846"/>
                    <a:pt x="9944" y="394583"/>
                    <a:pt x="3026" y="396408"/>
                  </a:cubicBezTo>
                  <a:lnTo>
                    <a:pt x="0" y="396782"/>
                  </a:lnTo>
                  <a:lnTo>
                    <a:pt x="0" y="373948"/>
                  </a:lnTo>
                  <a:lnTo>
                    <a:pt x="19627" y="368000"/>
                  </a:lnTo>
                  <a:cubicBezTo>
                    <a:pt x="25797" y="363947"/>
                    <a:pt x="31452" y="357867"/>
                    <a:pt x="36589" y="349758"/>
                  </a:cubicBezTo>
                  <a:cubicBezTo>
                    <a:pt x="46889" y="333540"/>
                    <a:pt x="52019" y="304229"/>
                    <a:pt x="52019" y="261823"/>
                  </a:cubicBezTo>
                  <a:cubicBezTo>
                    <a:pt x="52019" y="227317"/>
                    <a:pt x="47701" y="201409"/>
                    <a:pt x="39065" y="184150"/>
                  </a:cubicBezTo>
                  <a:cubicBezTo>
                    <a:pt x="34735" y="175508"/>
                    <a:pt x="29302" y="169031"/>
                    <a:pt x="22768" y="164714"/>
                  </a:cubicBezTo>
                  <a:lnTo>
                    <a:pt x="0" y="158281"/>
                  </a:lnTo>
                  <a:lnTo>
                    <a:pt x="0" y="142355"/>
                  </a:lnTo>
                  <a:lnTo>
                    <a:pt x="25362" y="147422"/>
                  </a:lnTo>
                  <a:cubicBezTo>
                    <a:pt x="35256" y="151727"/>
                    <a:pt x="44336" y="158242"/>
                    <a:pt x="52591" y="166865"/>
                  </a:cubicBezTo>
                  <a:cubicBezTo>
                    <a:pt x="52591" y="111354"/>
                    <a:pt x="52324" y="74320"/>
                    <a:pt x="51727" y="55766"/>
                  </a:cubicBezTo>
                  <a:cubicBezTo>
                    <a:pt x="51143" y="37236"/>
                    <a:pt x="49594" y="26378"/>
                    <a:pt x="47130" y="23203"/>
                  </a:cubicBezTo>
                  <a:cubicBezTo>
                    <a:pt x="44603" y="20041"/>
                    <a:pt x="37795" y="17501"/>
                    <a:pt x="26658" y="15558"/>
                  </a:cubicBezTo>
                  <a:cubicBezTo>
                    <a:pt x="19152" y="14427"/>
                    <a:pt x="15431" y="11735"/>
                    <a:pt x="15431" y="7506"/>
                  </a:cubicBezTo>
                  <a:cubicBezTo>
                    <a:pt x="15431" y="4229"/>
                    <a:pt x="16713" y="2185"/>
                    <a:pt x="19304" y="1308"/>
                  </a:cubicBezTo>
                  <a:cubicBezTo>
                    <a:pt x="21908" y="445"/>
                    <a:pt x="30214" y="0"/>
                    <a:pt x="4423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94" name="Shape 30">
              <a:extLst>
                <a:ext uri="{FF2B5EF4-FFF2-40B4-BE49-F238E27FC236}">
                  <a16:creationId xmlns:a16="http://schemas.microsoft.com/office/drawing/2014/main" xmlns="" id="{9B5DDFD6-A81A-4D5F-AD84-6B487B4952CA}"/>
                </a:ext>
              </a:extLst>
            </p:cNvPr>
            <p:cNvSpPr/>
            <p:nvPr/>
          </p:nvSpPr>
          <p:spPr>
            <a:xfrm>
              <a:off x="3217909" y="757047"/>
              <a:ext cx="153314" cy="256184"/>
            </a:xfrm>
            <a:custGeom>
              <a:avLst/>
              <a:gdLst/>
              <a:ahLst/>
              <a:cxnLst/>
              <a:rect l="0" t="0" r="0" b="0"/>
              <a:pathLst>
                <a:path w="153314" h="256184">
                  <a:moveTo>
                    <a:pt x="110363" y="0"/>
                  </a:moveTo>
                  <a:cubicBezTo>
                    <a:pt x="111163" y="26886"/>
                    <a:pt x="111519" y="74828"/>
                    <a:pt x="111519" y="143789"/>
                  </a:cubicBezTo>
                  <a:lnTo>
                    <a:pt x="110668" y="205765"/>
                  </a:lnTo>
                  <a:cubicBezTo>
                    <a:pt x="110668" y="218249"/>
                    <a:pt x="112738" y="226619"/>
                    <a:pt x="116840" y="230835"/>
                  </a:cubicBezTo>
                  <a:cubicBezTo>
                    <a:pt x="121006" y="235064"/>
                    <a:pt x="127788" y="237845"/>
                    <a:pt x="137185" y="239192"/>
                  </a:cubicBezTo>
                  <a:cubicBezTo>
                    <a:pt x="147917" y="240551"/>
                    <a:pt x="153314" y="243624"/>
                    <a:pt x="153314" y="248412"/>
                  </a:cubicBezTo>
                  <a:cubicBezTo>
                    <a:pt x="153314" y="253619"/>
                    <a:pt x="149111" y="256184"/>
                    <a:pt x="140640" y="256184"/>
                  </a:cubicBezTo>
                  <a:cubicBezTo>
                    <a:pt x="136589" y="256184"/>
                    <a:pt x="129591" y="255905"/>
                    <a:pt x="119621" y="255333"/>
                  </a:cubicBezTo>
                  <a:cubicBezTo>
                    <a:pt x="98463" y="253987"/>
                    <a:pt x="77521" y="253314"/>
                    <a:pt x="56782" y="253314"/>
                  </a:cubicBezTo>
                  <a:cubicBezTo>
                    <a:pt x="46584" y="253314"/>
                    <a:pt x="36220" y="253835"/>
                    <a:pt x="25667" y="254927"/>
                  </a:cubicBezTo>
                  <a:cubicBezTo>
                    <a:pt x="19317" y="255765"/>
                    <a:pt x="14999" y="256184"/>
                    <a:pt x="12687" y="256184"/>
                  </a:cubicBezTo>
                  <a:cubicBezTo>
                    <a:pt x="4229" y="256184"/>
                    <a:pt x="0" y="253619"/>
                    <a:pt x="0" y="248412"/>
                  </a:cubicBezTo>
                  <a:cubicBezTo>
                    <a:pt x="0" y="243421"/>
                    <a:pt x="5562" y="240449"/>
                    <a:pt x="16688" y="239484"/>
                  </a:cubicBezTo>
                  <a:cubicBezTo>
                    <a:pt x="31483" y="238150"/>
                    <a:pt x="39764" y="233197"/>
                    <a:pt x="41491" y="224638"/>
                  </a:cubicBezTo>
                  <a:cubicBezTo>
                    <a:pt x="43218" y="216091"/>
                    <a:pt x="44120" y="198755"/>
                    <a:pt x="44120" y="172618"/>
                  </a:cubicBezTo>
                  <a:cubicBezTo>
                    <a:pt x="44120" y="138824"/>
                    <a:pt x="43574" y="107734"/>
                    <a:pt x="42507" y="79388"/>
                  </a:cubicBezTo>
                  <a:cubicBezTo>
                    <a:pt x="41440" y="51054"/>
                    <a:pt x="39484" y="34861"/>
                    <a:pt x="36589" y="30836"/>
                  </a:cubicBezTo>
                  <a:cubicBezTo>
                    <a:pt x="33718" y="26784"/>
                    <a:pt x="26213" y="24092"/>
                    <a:pt x="14122" y="22758"/>
                  </a:cubicBezTo>
                  <a:cubicBezTo>
                    <a:pt x="4725" y="21806"/>
                    <a:pt x="0" y="19025"/>
                    <a:pt x="0" y="14402"/>
                  </a:cubicBezTo>
                  <a:cubicBezTo>
                    <a:pt x="0" y="9792"/>
                    <a:pt x="4800" y="7099"/>
                    <a:pt x="14427" y="6337"/>
                  </a:cubicBezTo>
                  <a:lnTo>
                    <a:pt x="20460" y="5766"/>
                  </a:lnTo>
                  <a:lnTo>
                    <a:pt x="1103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95" name="Shape 31">
              <a:extLst>
                <a:ext uri="{FF2B5EF4-FFF2-40B4-BE49-F238E27FC236}">
                  <a16:creationId xmlns:a16="http://schemas.microsoft.com/office/drawing/2014/main" xmlns="" id="{DBB98C7A-3ACC-4BD7-87C2-DDE4903328A7}"/>
                </a:ext>
              </a:extLst>
            </p:cNvPr>
            <p:cNvSpPr/>
            <p:nvPr/>
          </p:nvSpPr>
          <p:spPr>
            <a:xfrm>
              <a:off x="3241239" y="618121"/>
              <a:ext cx="83033" cy="83020"/>
            </a:xfrm>
            <a:custGeom>
              <a:avLst/>
              <a:gdLst/>
              <a:ahLst/>
              <a:cxnLst/>
              <a:rect l="0" t="0" r="0" b="0"/>
              <a:pathLst>
                <a:path w="83033" h="83020">
                  <a:moveTo>
                    <a:pt x="41504" y="0"/>
                  </a:moveTo>
                  <a:cubicBezTo>
                    <a:pt x="52844" y="0"/>
                    <a:pt x="62598" y="4039"/>
                    <a:pt x="70751" y="12116"/>
                  </a:cubicBezTo>
                  <a:cubicBezTo>
                    <a:pt x="78918" y="20168"/>
                    <a:pt x="83033" y="29972"/>
                    <a:pt x="83033" y="41504"/>
                  </a:cubicBezTo>
                  <a:cubicBezTo>
                    <a:pt x="83033" y="52857"/>
                    <a:pt x="78918" y="62598"/>
                    <a:pt x="70751" y="70764"/>
                  </a:cubicBezTo>
                  <a:cubicBezTo>
                    <a:pt x="62598" y="78931"/>
                    <a:pt x="52844" y="83020"/>
                    <a:pt x="41504" y="83020"/>
                  </a:cubicBezTo>
                  <a:cubicBezTo>
                    <a:pt x="29985" y="83020"/>
                    <a:pt x="20193" y="78931"/>
                    <a:pt x="12116" y="70764"/>
                  </a:cubicBezTo>
                  <a:cubicBezTo>
                    <a:pt x="4051" y="62598"/>
                    <a:pt x="0" y="52857"/>
                    <a:pt x="0" y="41504"/>
                  </a:cubicBezTo>
                  <a:cubicBezTo>
                    <a:pt x="0" y="29972"/>
                    <a:pt x="4051" y="20168"/>
                    <a:pt x="12116" y="12116"/>
                  </a:cubicBezTo>
                  <a:cubicBezTo>
                    <a:pt x="20193" y="4039"/>
                    <a:pt x="29985" y="0"/>
                    <a:pt x="415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96" name="Shape 32">
              <a:extLst>
                <a:ext uri="{FF2B5EF4-FFF2-40B4-BE49-F238E27FC236}">
                  <a16:creationId xmlns:a16="http://schemas.microsoft.com/office/drawing/2014/main" xmlns="" id="{D7CF3D44-5EE9-4BFE-B41E-498329DFF8F1}"/>
                </a:ext>
              </a:extLst>
            </p:cNvPr>
            <p:cNvSpPr/>
            <p:nvPr/>
          </p:nvSpPr>
          <p:spPr>
            <a:xfrm>
              <a:off x="3408409" y="757041"/>
              <a:ext cx="227140" cy="259385"/>
            </a:xfrm>
            <a:custGeom>
              <a:avLst/>
              <a:gdLst/>
              <a:ahLst/>
              <a:cxnLst/>
              <a:rect l="0" t="0" r="0" b="0"/>
              <a:pathLst>
                <a:path w="227140" h="259385">
                  <a:moveTo>
                    <a:pt x="130543" y="0"/>
                  </a:moveTo>
                  <a:cubicBezTo>
                    <a:pt x="155143" y="0"/>
                    <a:pt x="176797" y="5918"/>
                    <a:pt x="195529" y="17716"/>
                  </a:cubicBezTo>
                  <a:cubicBezTo>
                    <a:pt x="214300" y="29553"/>
                    <a:pt x="223647" y="43523"/>
                    <a:pt x="223647" y="59665"/>
                  </a:cubicBezTo>
                  <a:cubicBezTo>
                    <a:pt x="223647" y="69253"/>
                    <a:pt x="220815" y="76797"/>
                    <a:pt x="215112" y="82271"/>
                  </a:cubicBezTo>
                  <a:cubicBezTo>
                    <a:pt x="209423" y="87757"/>
                    <a:pt x="202298" y="90475"/>
                    <a:pt x="193637" y="90475"/>
                  </a:cubicBezTo>
                  <a:cubicBezTo>
                    <a:pt x="177114" y="90475"/>
                    <a:pt x="165291" y="78537"/>
                    <a:pt x="158242" y="54610"/>
                  </a:cubicBezTo>
                  <a:cubicBezTo>
                    <a:pt x="154356" y="41491"/>
                    <a:pt x="150165" y="32144"/>
                    <a:pt x="145517" y="26556"/>
                  </a:cubicBezTo>
                  <a:cubicBezTo>
                    <a:pt x="140691" y="20968"/>
                    <a:pt x="133820" y="18161"/>
                    <a:pt x="124765" y="18161"/>
                  </a:cubicBezTo>
                  <a:cubicBezTo>
                    <a:pt x="109029" y="18161"/>
                    <a:pt x="97155" y="26035"/>
                    <a:pt x="89179" y="41808"/>
                  </a:cubicBezTo>
                  <a:cubicBezTo>
                    <a:pt x="81229" y="57594"/>
                    <a:pt x="77216" y="81255"/>
                    <a:pt x="77216" y="112789"/>
                  </a:cubicBezTo>
                  <a:cubicBezTo>
                    <a:pt x="77216" y="148996"/>
                    <a:pt x="83769" y="177889"/>
                    <a:pt x="96838" y="199530"/>
                  </a:cubicBezTo>
                  <a:cubicBezTo>
                    <a:pt x="109918" y="221183"/>
                    <a:pt x="126835" y="231991"/>
                    <a:pt x="147600" y="231991"/>
                  </a:cubicBezTo>
                  <a:cubicBezTo>
                    <a:pt x="175235" y="231991"/>
                    <a:pt x="194805" y="215570"/>
                    <a:pt x="206108" y="182715"/>
                  </a:cubicBezTo>
                  <a:cubicBezTo>
                    <a:pt x="209779" y="172352"/>
                    <a:pt x="214097" y="167145"/>
                    <a:pt x="219075" y="167145"/>
                  </a:cubicBezTo>
                  <a:cubicBezTo>
                    <a:pt x="224472" y="167145"/>
                    <a:pt x="227140" y="170015"/>
                    <a:pt x="227140" y="175781"/>
                  </a:cubicBezTo>
                  <a:cubicBezTo>
                    <a:pt x="227140" y="192519"/>
                    <a:pt x="218630" y="210617"/>
                    <a:pt x="201663" y="230111"/>
                  </a:cubicBezTo>
                  <a:cubicBezTo>
                    <a:pt x="184658" y="249644"/>
                    <a:pt x="159220" y="259385"/>
                    <a:pt x="125413" y="259385"/>
                  </a:cubicBezTo>
                  <a:cubicBezTo>
                    <a:pt x="88290" y="259385"/>
                    <a:pt x="58115" y="247307"/>
                    <a:pt x="34861" y="223215"/>
                  </a:cubicBezTo>
                  <a:cubicBezTo>
                    <a:pt x="11633" y="199085"/>
                    <a:pt x="0" y="168491"/>
                    <a:pt x="0" y="131420"/>
                  </a:cubicBezTo>
                  <a:cubicBezTo>
                    <a:pt x="0" y="95301"/>
                    <a:pt x="12395" y="64364"/>
                    <a:pt x="37186" y="38621"/>
                  </a:cubicBezTo>
                  <a:cubicBezTo>
                    <a:pt x="61976" y="12865"/>
                    <a:pt x="93091" y="0"/>
                    <a:pt x="13054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97" name="Shape 33">
              <a:extLst>
                <a:ext uri="{FF2B5EF4-FFF2-40B4-BE49-F238E27FC236}">
                  <a16:creationId xmlns:a16="http://schemas.microsoft.com/office/drawing/2014/main" xmlns="" id="{D827DF07-135F-4722-B06A-77EBC9A2B6DE}"/>
                </a:ext>
              </a:extLst>
            </p:cNvPr>
            <p:cNvSpPr/>
            <p:nvPr/>
          </p:nvSpPr>
          <p:spPr>
            <a:xfrm>
              <a:off x="3672951" y="757047"/>
              <a:ext cx="153340" cy="256184"/>
            </a:xfrm>
            <a:custGeom>
              <a:avLst/>
              <a:gdLst/>
              <a:ahLst/>
              <a:cxnLst/>
              <a:rect l="0" t="0" r="0" b="0"/>
              <a:pathLst>
                <a:path w="153340" h="256184">
                  <a:moveTo>
                    <a:pt x="110388" y="0"/>
                  </a:moveTo>
                  <a:cubicBezTo>
                    <a:pt x="111138" y="26886"/>
                    <a:pt x="111557" y="74828"/>
                    <a:pt x="111557" y="143789"/>
                  </a:cubicBezTo>
                  <a:lnTo>
                    <a:pt x="110693" y="205765"/>
                  </a:lnTo>
                  <a:cubicBezTo>
                    <a:pt x="110693" y="218249"/>
                    <a:pt x="112725" y="226619"/>
                    <a:pt x="116853" y="230835"/>
                  </a:cubicBezTo>
                  <a:cubicBezTo>
                    <a:pt x="120980" y="235064"/>
                    <a:pt x="127800" y="237845"/>
                    <a:pt x="137198" y="239192"/>
                  </a:cubicBezTo>
                  <a:cubicBezTo>
                    <a:pt x="147942" y="240551"/>
                    <a:pt x="153340" y="243624"/>
                    <a:pt x="153340" y="248412"/>
                  </a:cubicBezTo>
                  <a:cubicBezTo>
                    <a:pt x="153340" y="253619"/>
                    <a:pt x="149111" y="256184"/>
                    <a:pt x="140627" y="256184"/>
                  </a:cubicBezTo>
                  <a:cubicBezTo>
                    <a:pt x="136601" y="256184"/>
                    <a:pt x="129616" y="255905"/>
                    <a:pt x="119596" y="255333"/>
                  </a:cubicBezTo>
                  <a:cubicBezTo>
                    <a:pt x="98476" y="253987"/>
                    <a:pt x="77534" y="253314"/>
                    <a:pt x="56782" y="253314"/>
                  </a:cubicBezTo>
                  <a:cubicBezTo>
                    <a:pt x="46596" y="253314"/>
                    <a:pt x="36208" y="253835"/>
                    <a:pt x="25641" y="254927"/>
                  </a:cubicBezTo>
                  <a:cubicBezTo>
                    <a:pt x="19304" y="255765"/>
                    <a:pt x="14973" y="256184"/>
                    <a:pt x="12674" y="256184"/>
                  </a:cubicBezTo>
                  <a:cubicBezTo>
                    <a:pt x="4229" y="256184"/>
                    <a:pt x="0" y="253619"/>
                    <a:pt x="0" y="248412"/>
                  </a:cubicBezTo>
                  <a:cubicBezTo>
                    <a:pt x="0" y="243421"/>
                    <a:pt x="5588" y="240449"/>
                    <a:pt x="16701" y="239484"/>
                  </a:cubicBezTo>
                  <a:cubicBezTo>
                    <a:pt x="31521" y="238150"/>
                    <a:pt x="39789" y="233197"/>
                    <a:pt x="41529" y="224638"/>
                  </a:cubicBezTo>
                  <a:cubicBezTo>
                    <a:pt x="43243" y="216091"/>
                    <a:pt x="44120" y="198755"/>
                    <a:pt x="44120" y="172618"/>
                  </a:cubicBezTo>
                  <a:cubicBezTo>
                    <a:pt x="44120" y="138824"/>
                    <a:pt x="43548" y="107734"/>
                    <a:pt x="42532" y="79388"/>
                  </a:cubicBezTo>
                  <a:cubicBezTo>
                    <a:pt x="41453" y="51054"/>
                    <a:pt x="39459" y="34861"/>
                    <a:pt x="36627" y="30836"/>
                  </a:cubicBezTo>
                  <a:cubicBezTo>
                    <a:pt x="33693" y="26784"/>
                    <a:pt x="26251" y="24092"/>
                    <a:pt x="14097" y="22758"/>
                  </a:cubicBezTo>
                  <a:cubicBezTo>
                    <a:pt x="4725" y="21806"/>
                    <a:pt x="0" y="19025"/>
                    <a:pt x="0" y="14402"/>
                  </a:cubicBezTo>
                  <a:cubicBezTo>
                    <a:pt x="0" y="9792"/>
                    <a:pt x="4826" y="7099"/>
                    <a:pt x="14402" y="6337"/>
                  </a:cubicBezTo>
                  <a:lnTo>
                    <a:pt x="20460" y="5766"/>
                  </a:lnTo>
                  <a:lnTo>
                    <a:pt x="1103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98" name="Shape 34">
              <a:extLst>
                <a:ext uri="{FF2B5EF4-FFF2-40B4-BE49-F238E27FC236}">
                  <a16:creationId xmlns:a16="http://schemas.microsoft.com/office/drawing/2014/main" xmlns="" id="{93EC2193-CD61-4B66-8B8D-24EA3C9F5983}"/>
                </a:ext>
              </a:extLst>
            </p:cNvPr>
            <p:cNvSpPr/>
            <p:nvPr/>
          </p:nvSpPr>
          <p:spPr>
            <a:xfrm>
              <a:off x="3696281" y="618121"/>
              <a:ext cx="83033" cy="83020"/>
            </a:xfrm>
            <a:custGeom>
              <a:avLst/>
              <a:gdLst/>
              <a:ahLst/>
              <a:cxnLst/>
              <a:rect l="0" t="0" r="0" b="0"/>
              <a:pathLst>
                <a:path w="83033" h="83020">
                  <a:moveTo>
                    <a:pt x="41516" y="0"/>
                  </a:moveTo>
                  <a:cubicBezTo>
                    <a:pt x="52870" y="0"/>
                    <a:pt x="62598" y="4039"/>
                    <a:pt x="70790" y="12116"/>
                  </a:cubicBezTo>
                  <a:cubicBezTo>
                    <a:pt x="78956" y="20168"/>
                    <a:pt x="83033" y="29972"/>
                    <a:pt x="83033" y="41504"/>
                  </a:cubicBezTo>
                  <a:cubicBezTo>
                    <a:pt x="83033" y="52857"/>
                    <a:pt x="78956" y="62598"/>
                    <a:pt x="70790" y="70764"/>
                  </a:cubicBezTo>
                  <a:cubicBezTo>
                    <a:pt x="62598" y="78931"/>
                    <a:pt x="52870" y="83020"/>
                    <a:pt x="41516" y="83020"/>
                  </a:cubicBezTo>
                  <a:cubicBezTo>
                    <a:pt x="29985" y="83020"/>
                    <a:pt x="20218" y="78931"/>
                    <a:pt x="12128" y="70764"/>
                  </a:cubicBezTo>
                  <a:cubicBezTo>
                    <a:pt x="4039" y="62598"/>
                    <a:pt x="0" y="52857"/>
                    <a:pt x="0" y="41504"/>
                  </a:cubicBezTo>
                  <a:cubicBezTo>
                    <a:pt x="0" y="29972"/>
                    <a:pt x="4039" y="20168"/>
                    <a:pt x="12128" y="12116"/>
                  </a:cubicBezTo>
                  <a:cubicBezTo>
                    <a:pt x="20218" y="4039"/>
                    <a:pt x="29985" y="0"/>
                    <a:pt x="4151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99" name="Shape 35">
              <a:extLst>
                <a:ext uri="{FF2B5EF4-FFF2-40B4-BE49-F238E27FC236}">
                  <a16:creationId xmlns:a16="http://schemas.microsoft.com/office/drawing/2014/main" xmlns="" id="{FF1718DB-82CC-49D5-A3CF-D3B32AF86DB0}"/>
                </a:ext>
              </a:extLst>
            </p:cNvPr>
            <p:cNvSpPr/>
            <p:nvPr/>
          </p:nvSpPr>
          <p:spPr>
            <a:xfrm>
              <a:off x="3846155" y="757044"/>
              <a:ext cx="304038" cy="256781"/>
            </a:xfrm>
            <a:custGeom>
              <a:avLst/>
              <a:gdLst/>
              <a:ahLst/>
              <a:cxnLst/>
              <a:rect l="0" t="0" r="0" b="0"/>
              <a:pathLst>
                <a:path w="304038" h="256781">
                  <a:moveTo>
                    <a:pt x="97142" y="0"/>
                  </a:moveTo>
                  <a:cubicBezTo>
                    <a:pt x="104432" y="16713"/>
                    <a:pt x="108636" y="35458"/>
                    <a:pt x="109804" y="56185"/>
                  </a:cubicBezTo>
                  <a:cubicBezTo>
                    <a:pt x="122860" y="37757"/>
                    <a:pt x="137046" y="23927"/>
                    <a:pt x="152336" y="14694"/>
                  </a:cubicBezTo>
                  <a:cubicBezTo>
                    <a:pt x="167627" y="5474"/>
                    <a:pt x="183998" y="876"/>
                    <a:pt x="201447" y="876"/>
                  </a:cubicBezTo>
                  <a:cubicBezTo>
                    <a:pt x="216052" y="876"/>
                    <a:pt x="229400" y="4597"/>
                    <a:pt x="241516" y="12103"/>
                  </a:cubicBezTo>
                  <a:cubicBezTo>
                    <a:pt x="253644" y="19596"/>
                    <a:pt x="261861" y="28524"/>
                    <a:pt x="266179" y="38900"/>
                  </a:cubicBezTo>
                  <a:cubicBezTo>
                    <a:pt x="270459" y="49289"/>
                    <a:pt x="272669" y="63983"/>
                    <a:pt x="272669" y="83007"/>
                  </a:cubicBezTo>
                  <a:lnTo>
                    <a:pt x="270040" y="197968"/>
                  </a:lnTo>
                  <a:cubicBezTo>
                    <a:pt x="270040" y="213728"/>
                    <a:pt x="271500" y="224193"/>
                    <a:pt x="274371" y="229400"/>
                  </a:cubicBezTo>
                  <a:cubicBezTo>
                    <a:pt x="277279" y="234594"/>
                    <a:pt x="283324" y="237960"/>
                    <a:pt x="292506" y="239496"/>
                  </a:cubicBezTo>
                  <a:cubicBezTo>
                    <a:pt x="300203" y="240817"/>
                    <a:pt x="304038" y="243916"/>
                    <a:pt x="304038" y="248717"/>
                  </a:cubicBezTo>
                  <a:cubicBezTo>
                    <a:pt x="304038" y="253695"/>
                    <a:pt x="300330" y="256184"/>
                    <a:pt x="292824" y="256184"/>
                  </a:cubicBezTo>
                  <a:cubicBezTo>
                    <a:pt x="286499" y="256184"/>
                    <a:pt x="272542" y="255422"/>
                    <a:pt x="251015" y="253885"/>
                  </a:cubicBezTo>
                  <a:cubicBezTo>
                    <a:pt x="243522" y="253517"/>
                    <a:pt x="237490" y="253314"/>
                    <a:pt x="232854" y="253314"/>
                  </a:cubicBezTo>
                  <a:cubicBezTo>
                    <a:pt x="228435" y="253314"/>
                    <a:pt x="215773" y="254292"/>
                    <a:pt x="194831" y="256184"/>
                  </a:cubicBezTo>
                  <a:lnTo>
                    <a:pt x="180708" y="256184"/>
                  </a:lnTo>
                  <a:cubicBezTo>
                    <a:pt x="172822" y="256184"/>
                    <a:pt x="168897" y="253619"/>
                    <a:pt x="168897" y="248425"/>
                  </a:cubicBezTo>
                  <a:cubicBezTo>
                    <a:pt x="168897" y="244195"/>
                    <a:pt x="172479" y="241414"/>
                    <a:pt x="179565" y="240068"/>
                  </a:cubicBezTo>
                  <a:cubicBezTo>
                    <a:pt x="186106" y="238722"/>
                    <a:pt x="191275" y="236487"/>
                    <a:pt x="195110" y="233426"/>
                  </a:cubicBezTo>
                  <a:cubicBezTo>
                    <a:pt x="198971" y="230365"/>
                    <a:pt x="201524" y="215239"/>
                    <a:pt x="202768" y="188138"/>
                  </a:cubicBezTo>
                  <a:cubicBezTo>
                    <a:pt x="204013" y="160985"/>
                    <a:pt x="204660" y="134048"/>
                    <a:pt x="204660" y="107302"/>
                  </a:cubicBezTo>
                  <a:cubicBezTo>
                    <a:pt x="204660" y="77686"/>
                    <a:pt x="202247" y="57378"/>
                    <a:pt x="197574" y="46406"/>
                  </a:cubicBezTo>
                  <a:cubicBezTo>
                    <a:pt x="192849" y="35458"/>
                    <a:pt x="183871" y="29972"/>
                    <a:pt x="170612" y="29972"/>
                  </a:cubicBezTo>
                  <a:cubicBezTo>
                    <a:pt x="154318" y="29972"/>
                    <a:pt x="139154" y="41935"/>
                    <a:pt x="125222" y="65837"/>
                  </a:cubicBezTo>
                  <a:cubicBezTo>
                    <a:pt x="111290" y="89764"/>
                    <a:pt x="104330" y="126530"/>
                    <a:pt x="104330" y="176073"/>
                  </a:cubicBezTo>
                  <a:cubicBezTo>
                    <a:pt x="104330" y="195300"/>
                    <a:pt x="105321" y="209232"/>
                    <a:pt x="107226" y="217856"/>
                  </a:cubicBezTo>
                  <a:cubicBezTo>
                    <a:pt x="109157" y="226517"/>
                    <a:pt x="111480" y="231940"/>
                    <a:pt x="114300" y="234150"/>
                  </a:cubicBezTo>
                  <a:cubicBezTo>
                    <a:pt x="117068" y="236372"/>
                    <a:pt x="122987" y="238227"/>
                    <a:pt x="132016" y="239789"/>
                  </a:cubicBezTo>
                  <a:cubicBezTo>
                    <a:pt x="137363" y="240729"/>
                    <a:pt x="140081" y="243523"/>
                    <a:pt x="140081" y="248120"/>
                  </a:cubicBezTo>
                  <a:cubicBezTo>
                    <a:pt x="140081" y="253517"/>
                    <a:pt x="136144" y="256184"/>
                    <a:pt x="128257" y="256184"/>
                  </a:cubicBezTo>
                  <a:cubicBezTo>
                    <a:pt x="124422" y="256184"/>
                    <a:pt x="120167" y="256007"/>
                    <a:pt x="115595" y="255664"/>
                  </a:cubicBezTo>
                  <a:cubicBezTo>
                    <a:pt x="97142" y="254114"/>
                    <a:pt x="87173" y="253314"/>
                    <a:pt x="85611" y="253314"/>
                  </a:cubicBezTo>
                  <a:cubicBezTo>
                    <a:pt x="57950" y="253314"/>
                    <a:pt x="35255" y="254292"/>
                    <a:pt x="17590" y="256184"/>
                  </a:cubicBezTo>
                  <a:cubicBezTo>
                    <a:pt x="14706" y="256578"/>
                    <a:pt x="12421" y="256781"/>
                    <a:pt x="10668" y="256781"/>
                  </a:cubicBezTo>
                  <a:cubicBezTo>
                    <a:pt x="3569" y="256781"/>
                    <a:pt x="0" y="253987"/>
                    <a:pt x="0" y="248425"/>
                  </a:cubicBezTo>
                  <a:cubicBezTo>
                    <a:pt x="0" y="243624"/>
                    <a:pt x="3175" y="240817"/>
                    <a:pt x="9512" y="240068"/>
                  </a:cubicBezTo>
                  <a:cubicBezTo>
                    <a:pt x="19329" y="238925"/>
                    <a:pt x="25946" y="236220"/>
                    <a:pt x="29426" y="231991"/>
                  </a:cubicBezTo>
                  <a:cubicBezTo>
                    <a:pt x="32855" y="227762"/>
                    <a:pt x="35433" y="214528"/>
                    <a:pt x="37059" y="192316"/>
                  </a:cubicBezTo>
                  <a:cubicBezTo>
                    <a:pt x="38671" y="170091"/>
                    <a:pt x="39497" y="143599"/>
                    <a:pt x="39497" y="112789"/>
                  </a:cubicBezTo>
                  <a:cubicBezTo>
                    <a:pt x="39497" y="73558"/>
                    <a:pt x="38087" y="49263"/>
                    <a:pt x="35166" y="39941"/>
                  </a:cubicBezTo>
                  <a:cubicBezTo>
                    <a:pt x="32309" y="30607"/>
                    <a:pt x="25374" y="23825"/>
                    <a:pt x="14427" y="19596"/>
                  </a:cubicBezTo>
                  <a:cubicBezTo>
                    <a:pt x="6540" y="16535"/>
                    <a:pt x="2629" y="13538"/>
                    <a:pt x="2629" y="10668"/>
                  </a:cubicBezTo>
                  <a:cubicBezTo>
                    <a:pt x="2629" y="6045"/>
                    <a:pt x="8268" y="3734"/>
                    <a:pt x="19621" y="3734"/>
                  </a:cubicBezTo>
                  <a:cubicBezTo>
                    <a:pt x="51511" y="3734"/>
                    <a:pt x="77369" y="2502"/>
                    <a:pt x="971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00" name="Shape 36">
              <a:extLst>
                <a:ext uri="{FF2B5EF4-FFF2-40B4-BE49-F238E27FC236}">
                  <a16:creationId xmlns:a16="http://schemas.microsoft.com/office/drawing/2014/main" xmlns="" id="{6A19520F-E1F4-4328-94EA-11154291D6D9}"/>
                </a:ext>
              </a:extLst>
            </p:cNvPr>
            <p:cNvSpPr/>
            <p:nvPr/>
          </p:nvSpPr>
          <p:spPr>
            <a:xfrm>
              <a:off x="4182174" y="758739"/>
              <a:ext cx="127261" cy="257683"/>
            </a:xfrm>
            <a:custGeom>
              <a:avLst/>
              <a:gdLst/>
              <a:ahLst/>
              <a:cxnLst/>
              <a:rect l="0" t="0" r="0" b="0"/>
              <a:pathLst>
                <a:path w="127261" h="257683">
                  <a:moveTo>
                    <a:pt x="127261" y="0"/>
                  </a:moveTo>
                  <a:lnTo>
                    <a:pt x="127261" y="17094"/>
                  </a:lnTo>
                  <a:lnTo>
                    <a:pt x="109887" y="21627"/>
                  </a:lnTo>
                  <a:cubicBezTo>
                    <a:pt x="92454" y="31964"/>
                    <a:pt x="82141" y="57808"/>
                    <a:pt x="79007" y="99175"/>
                  </a:cubicBezTo>
                  <a:cubicBezTo>
                    <a:pt x="93218" y="99359"/>
                    <a:pt x="104423" y="99502"/>
                    <a:pt x="112628" y="99598"/>
                  </a:cubicBezTo>
                  <a:lnTo>
                    <a:pt x="127261" y="99737"/>
                  </a:lnTo>
                  <a:lnTo>
                    <a:pt x="127261" y="119508"/>
                  </a:lnTo>
                  <a:lnTo>
                    <a:pt x="77241" y="120193"/>
                  </a:lnTo>
                  <a:cubicBezTo>
                    <a:pt x="77051" y="125768"/>
                    <a:pt x="76950" y="129820"/>
                    <a:pt x="76950" y="132296"/>
                  </a:cubicBezTo>
                  <a:cubicBezTo>
                    <a:pt x="76950" y="159589"/>
                    <a:pt x="83655" y="182690"/>
                    <a:pt x="96990" y="201613"/>
                  </a:cubicBezTo>
                  <a:cubicBezTo>
                    <a:pt x="103658" y="211081"/>
                    <a:pt x="111494" y="218177"/>
                    <a:pt x="120499" y="222906"/>
                  </a:cubicBezTo>
                  <a:lnTo>
                    <a:pt x="127261" y="224477"/>
                  </a:lnTo>
                  <a:lnTo>
                    <a:pt x="127261" y="257381"/>
                  </a:lnTo>
                  <a:lnTo>
                    <a:pt x="125387" y="257683"/>
                  </a:lnTo>
                  <a:cubicBezTo>
                    <a:pt x="86195" y="257683"/>
                    <a:pt x="55499" y="245707"/>
                    <a:pt x="33300" y="221780"/>
                  </a:cubicBezTo>
                  <a:cubicBezTo>
                    <a:pt x="11087" y="197866"/>
                    <a:pt x="0" y="169685"/>
                    <a:pt x="0" y="137198"/>
                  </a:cubicBezTo>
                  <a:cubicBezTo>
                    <a:pt x="0" y="98209"/>
                    <a:pt x="12751" y="65507"/>
                    <a:pt x="38176" y="39091"/>
                  </a:cubicBezTo>
                  <a:cubicBezTo>
                    <a:pt x="57274" y="19260"/>
                    <a:pt x="79915" y="6873"/>
                    <a:pt x="106083" y="1918"/>
                  </a:cubicBezTo>
                  <a:lnTo>
                    <a:pt x="1272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01" name="Shape 37">
              <a:extLst>
                <a:ext uri="{FF2B5EF4-FFF2-40B4-BE49-F238E27FC236}">
                  <a16:creationId xmlns:a16="http://schemas.microsoft.com/office/drawing/2014/main" xmlns="" id="{AEB53BF2-477A-43AD-8153-79E21EC6759C}"/>
                </a:ext>
              </a:extLst>
            </p:cNvPr>
            <p:cNvSpPr/>
            <p:nvPr/>
          </p:nvSpPr>
          <p:spPr>
            <a:xfrm>
              <a:off x="4309435" y="952440"/>
              <a:ext cx="109671" cy="63680"/>
            </a:xfrm>
            <a:custGeom>
              <a:avLst/>
              <a:gdLst/>
              <a:ahLst/>
              <a:cxnLst/>
              <a:rect l="0" t="0" r="0" b="0"/>
              <a:pathLst>
                <a:path w="109671" h="63680">
                  <a:moveTo>
                    <a:pt x="102165" y="0"/>
                  </a:moveTo>
                  <a:cubicBezTo>
                    <a:pt x="107156" y="0"/>
                    <a:pt x="109671" y="2667"/>
                    <a:pt x="109671" y="8065"/>
                  </a:cubicBezTo>
                  <a:cubicBezTo>
                    <a:pt x="109671" y="12294"/>
                    <a:pt x="103892" y="19876"/>
                    <a:pt x="92360" y="30836"/>
                  </a:cubicBezTo>
                  <a:cubicBezTo>
                    <a:pt x="80816" y="41783"/>
                    <a:pt x="66719" y="50064"/>
                    <a:pt x="49981" y="55613"/>
                  </a:cubicBezTo>
                  <a:lnTo>
                    <a:pt x="0" y="63680"/>
                  </a:lnTo>
                  <a:lnTo>
                    <a:pt x="0" y="30776"/>
                  </a:lnTo>
                  <a:lnTo>
                    <a:pt x="23768" y="36297"/>
                  </a:lnTo>
                  <a:cubicBezTo>
                    <a:pt x="46996" y="36297"/>
                    <a:pt x="69907" y="26238"/>
                    <a:pt x="92360" y="6045"/>
                  </a:cubicBezTo>
                  <a:cubicBezTo>
                    <a:pt x="96996" y="2019"/>
                    <a:pt x="100260" y="0"/>
                    <a:pt x="10216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02" name="Shape 38">
              <a:extLst>
                <a:ext uri="{FF2B5EF4-FFF2-40B4-BE49-F238E27FC236}">
                  <a16:creationId xmlns:a16="http://schemas.microsoft.com/office/drawing/2014/main" xmlns="" id="{478105FC-8FEE-405E-BE05-47E12133DA16}"/>
                </a:ext>
              </a:extLst>
            </p:cNvPr>
            <p:cNvSpPr/>
            <p:nvPr/>
          </p:nvSpPr>
          <p:spPr>
            <a:xfrm>
              <a:off x="4309435" y="758181"/>
              <a:ext cx="115995" cy="120066"/>
            </a:xfrm>
            <a:custGeom>
              <a:avLst/>
              <a:gdLst/>
              <a:ahLst/>
              <a:cxnLst/>
              <a:rect l="0" t="0" r="0" b="0"/>
              <a:pathLst>
                <a:path w="115995" h="120066">
                  <a:moveTo>
                    <a:pt x="6166" y="0"/>
                  </a:moveTo>
                  <a:cubicBezTo>
                    <a:pt x="41928" y="0"/>
                    <a:pt x="69158" y="12027"/>
                    <a:pt x="87916" y="36017"/>
                  </a:cubicBezTo>
                  <a:cubicBezTo>
                    <a:pt x="106635" y="60046"/>
                    <a:pt x="115995" y="82906"/>
                    <a:pt x="115995" y="104635"/>
                  </a:cubicBezTo>
                  <a:cubicBezTo>
                    <a:pt x="115995" y="111531"/>
                    <a:pt x="114166" y="115672"/>
                    <a:pt x="110521" y="117018"/>
                  </a:cubicBezTo>
                  <a:cubicBezTo>
                    <a:pt x="106838" y="118364"/>
                    <a:pt x="95040" y="119037"/>
                    <a:pt x="75076" y="119037"/>
                  </a:cubicBezTo>
                  <a:lnTo>
                    <a:pt x="0" y="120066"/>
                  </a:lnTo>
                  <a:lnTo>
                    <a:pt x="0" y="100295"/>
                  </a:lnTo>
                  <a:lnTo>
                    <a:pt x="996" y="100305"/>
                  </a:lnTo>
                  <a:cubicBezTo>
                    <a:pt x="22727" y="100305"/>
                    <a:pt x="36010" y="98768"/>
                    <a:pt x="40913" y="95707"/>
                  </a:cubicBezTo>
                  <a:cubicBezTo>
                    <a:pt x="45827" y="92621"/>
                    <a:pt x="48254" y="86373"/>
                    <a:pt x="48254" y="76975"/>
                  </a:cubicBezTo>
                  <a:cubicBezTo>
                    <a:pt x="48254" y="61214"/>
                    <a:pt x="43719" y="47282"/>
                    <a:pt x="34715" y="35153"/>
                  </a:cubicBezTo>
                  <a:cubicBezTo>
                    <a:pt x="25660" y="23063"/>
                    <a:pt x="14929" y="17018"/>
                    <a:pt x="2432" y="17018"/>
                  </a:cubicBezTo>
                  <a:lnTo>
                    <a:pt x="0" y="17652"/>
                  </a:lnTo>
                  <a:lnTo>
                    <a:pt x="0" y="558"/>
                  </a:lnTo>
                  <a:lnTo>
                    <a:pt x="61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03" name="Shape 39">
              <a:extLst>
                <a:ext uri="{FF2B5EF4-FFF2-40B4-BE49-F238E27FC236}">
                  <a16:creationId xmlns:a16="http://schemas.microsoft.com/office/drawing/2014/main" xmlns="" id="{84A653AE-DDF4-40E3-A7C0-F0172E3E1685}"/>
                </a:ext>
              </a:extLst>
            </p:cNvPr>
            <p:cNvSpPr/>
            <p:nvPr/>
          </p:nvSpPr>
          <p:spPr>
            <a:xfrm>
              <a:off x="4466648" y="757620"/>
              <a:ext cx="195390" cy="257937"/>
            </a:xfrm>
            <a:custGeom>
              <a:avLst/>
              <a:gdLst/>
              <a:ahLst/>
              <a:cxnLst/>
              <a:rect l="0" t="0" r="0" b="0"/>
              <a:pathLst>
                <a:path w="195390" h="257937">
                  <a:moveTo>
                    <a:pt x="91364" y="0"/>
                  </a:moveTo>
                  <a:cubicBezTo>
                    <a:pt x="110782" y="0"/>
                    <a:pt x="130455" y="5766"/>
                    <a:pt x="150419" y="17285"/>
                  </a:cubicBezTo>
                  <a:cubicBezTo>
                    <a:pt x="153136" y="18822"/>
                    <a:pt x="155346" y="19596"/>
                    <a:pt x="157035" y="19596"/>
                  </a:cubicBezTo>
                  <a:cubicBezTo>
                    <a:pt x="159576" y="19596"/>
                    <a:pt x="161481" y="17488"/>
                    <a:pt x="162840" y="13259"/>
                  </a:cubicBezTo>
                  <a:cubicBezTo>
                    <a:pt x="164770" y="7887"/>
                    <a:pt x="167539" y="5194"/>
                    <a:pt x="171209" y="5194"/>
                  </a:cubicBezTo>
                  <a:cubicBezTo>
                    <a:pt x="173698" y="5194"/>
                    <a:pt x="175438" y="6058"/>
                    <a:pt x="176365" y="7785"/>
                  </a:cubicBezTo>
                  <a:cubicBezTo>
                    <a:pt x="177330" y="9500"/>
                    <a:pt x="178702" y="18504"/>
                    <a:pt x="180404" y="34735"/>
                  </a:cubicBezTo>
                  <a:cubicBezTo>
                    <a:pt x="182156" y="50953"/>
                    <a:pt x="183020" y="64465"/>
                    <a:pt x="183020" y="75210"/>
                  </a:cubicBezTo>
                  <a:cubicBezTo>
                    <a:pt x="183020" y="82703"/>
                    <a:pt x="180810" y="86462"/>
                    <a:pt x="176365" y="86462"/>
                  </a:cubicBezTo>
                  <a:cubicBezTo>
                    <a:pt x="171742" y="86462"/>
                    <a:pt x="167069" y="81064"/>
                    <a:pt x="162243" y="70307"/>
                  </a:cubicBezTo>
                  <a:cubicBezTo>
                    <a:pt x="145936" y="34582"/>
                    <a:pt x="122365" y="16713"/>
                    <a:pt x="91631" y="16713"/>
                  </a:cubicBezTo>
                  <a:cubicBezTo>
                    <a:pt x="80531" y="16713"/>
                    <a:pt x="71463" y="19495"/>
                    <a:pt x="64567" y="25057"/>
                  </a:cubicBezTo>
                  <a:cubicBezTo>
                    <a:pt x="57633" y="30658"/>
                    <a:pt x="54204" y="36589"/>
                    <a:pt x="54204" y="42951"/>
                  </a:cubicBezTo>
                  <a:cubicBezTo>
                    <a:pt x="54204" y="51003"/>
                    <a:pt x="58586" y="58407"/>
                    <a:pt x="67437" y="65138"/>
                  </a:cubicBezTo>
                  <a:cubicBezTo>
                    <a:pt x="76302" y="72047"/>
                    <a:pt x="93497" y="81369"/>
                    <a:pt x="119037" y="93091"/>
                  </a:cubicBezTo>
                  <a:cubicBezTo>
                    <a:pt x="140919" y="103061"/>
                    <a:pt x="156134" y="110808"/>
                    <a:pt x="164694" y="116281"/>
                  </a:cubicBezTo>
                  <a:cubicBezTo>
                    <a:pt x="173228" y="121768"/>
                    <a:pt x="180505" y="129642"/>
                    <a:pt x="186487" y="139903"/>
                  </a:cubicBezTo>
                  <a:cubicBezTo>
                    <a:pt x="192431" y="150190"/>
                    <a:pt x="195390" y="160998"/>
                    <a:pt x="195390" y="172339"/>
                  </a:cubicBezTo>
                  <a:cubicBezTo>
                    <a:pt x="195390" y="186169"/>
                    <a:pt x="191783" y="199619"/>
                    <a:pt x="184607" y="212687"/>
                  </a:cubicBezTo>
                  <a:cubicBezTo>
                    <a:pt x="177406" y="225755"/>
                    <a:pt x="166548" y="236563"/>
                    <a:pt x="152006" y="245097"/>
                  </a:cubicBezTo>
                  <a:cubicBezTo>
                    <a:pt x="137528" y="253657"/>
                    <a:pt x="120548" y="257937"/>
                    <a:pt x="101130" y="257937"/>
                  </a:cubicBezTo>
                  <a:cubicBezTo>
                    <a:pt x="76936" y="257937"/>
                    <a:pt x="56477" y="252946"/>
                    <a:pt x="39777" y="242951"/>
                  </a:cubicBezTo>
                  <a:cubicBezTo>
                    <a:pt x="32486" y="238722"/>
                    <a:pt x="27763" y="236614"/>
                    <a:pt x="25629" y="236614"/>
                  </a:cubicBezTo>
                  <a:cubicBezTo>
                    <a:pt x="23140" y="236614"/>
                    <a:pt x="21222" y="238227"/>
                    <a:pt x="19914" y="241402"/>
                  </a:cubicBezTo>
                  <a:cubicBezTo>
                    <a:pt x="16790" y="248958"/>
                    <a:pt x="13183" y="252743"/>
                    <a:pt x="8954" y="252743"/>
                  </a:cubicBezTo>
                  <a:cubicBezTo>
                    <a:pt x="6426" y="252743"/>
                    <a:pt x="4649" y="251778"/>
                    <a:pt x="3581" y="249860"/>
                  </a:cubicBezTo>
                  <a:cubicBezTo>
                    <a:pt x="2540" y="247967"/>
                    <a:pt x="1677" y="239382"/>
                    <a:pt x="1029" y="224168"/>
                  </a:cubicBezTo>
                  <a:cubicBezTo>
                    <a:pt x="318" y="208928"/>
                    <a:pt x="0" y="190868"/>
                    <a:pt x="0" y="169977"/>
                  </a:cubicBezTo>
                  <a:cubicBezTo>
                    <a:pt x="0" y="161951"/>
                    <a:pt x="2299" y="157937"/>
                    <a:pt x="6921" y="157937"/>
                  </a:cubicBezTo>
                  <a:cubicBezTo>
                    <a:pt x="11519" y="157937"/>
                    <a:pt x="16446" y="163881"/>
                    <a:pt x="21616" y="175794"/>
                  </a:cubicBezTo>
                  <a:cubicBezTo>
                    <a:pt x="40081" y="219024"/>
                    <a:pt x="65215" y="240640"/>
                    <a:pt x="97104" y="240640"/>
                  </a:cubicBezTo>
                  <a:cubicBezTo>
                    <a:pt x="108293" y="240640"/>
                    <a:pt x="117716" y="237744"/>
                    <a:pt x="125502" y="231978"/>
                  </a:cubicBezTo>
                  <a:cubicBezTo>
                    <a:pt x="133300" y="226213"/>
                    <a:pt x="137211" y="217856"/>
                    <a:pt x="137211" y="206921"/>
                  </a:cubicBezTo>
                  <a:cubicBezTo>
                    <a:pt x="137211" y="197688"/>
                    <a:pt x="133591" y="189776"/>
                    <a:pt x="126365" y="183147"/>
                  </a:cubicBezTo>
                  <a:cubicBezTo>
                    <a:pt x="119164" y="176517"/>
                    <a:pt x="105385" y="168212"/>
                    <a:pt x="85039" y="158217"/>
                  </a:cubicBezTo>
                  <a:cubicBezTo>
                    <a:pt x="54280" y="143040"/>
                    <a:pt x="33224" y="129781"/>
                    <a:pt x="21920" y="118453"/>
                  </a:cubicBezTo>
                  <a:cubicBezTo>
                    <a:pt x="10364" y="107112"/>
                    <a:pt x="4623" y="92037"/>
                    <a:pt x="4623" y="73203"/>
                  </a:cubicBezTo>
                  <a:cubicBezTo>
                    <a:pt x="4623" y="51473"/>
                    <a:pt x="12967" y="33871"/>
                    <a:pt x="29680" y="20307"/>
                  </a:cubicBezTo>
                  <a:cubicBezTo>
                    <a:pt x="46419" y="6782"/>
                    <a:pt x="66942" y="0"/>
                    <a:pt x="913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04" name="Shape 40">
              <a:extLst>
                <a:ext uri="{FF2B5EF4-FFF2-40B4-BE49-F238E27FC236}">
                  <a16:creationId xmlns:a16="http://schemas.microsoft.com/office/drawing/2014/main" xmlns="" id="{DCAF5734-046F-4AC6-A8F9-3195C3FA8DF6}"/>
                </a:ext>
              </a:extLst>
            </p:cNvPr>
            <p:cNvSpPr/>
            <p:nvPr/>
          </p:nvSpPr>
          <p:spPr>
            <a:xfrm>
              <a:off x="4869834" y="624193"/>
              <a:ext cx="439204" cy="394233"/>
            </a:xfrm>
            <a:custGeom>
              <a:avLst/>
              <a:gdLst/>
              <a:ahLst/>
              <a:cxnLst/>
              <a:rect l="0" t="0" r="0" b="0"/>
              <a:pathLst>
                <a:path w="439204" h="394233">
                  <a:moveTo>
                    <a:pt x="213805" y="0"/>
                  </a:moveTo>
                  <a:cubicBezTo>
                    <a:pt x="237287" y="0"/>
                    <a:pt x="258433" y="2819"/>
                    <a:pt x="277356" y="8484"/>
                  </a:cubicBezTo>
                  <a:cubicBezTo>
                    <a:pt x="296304" y="14148"/>
                    <a:pt x="317767" y="22288"/>
                    <a:pt x="341808" y="32855"/>
                  </a:cubicBezTo>
                  <a:cubicBezTo>
                    <a:pt x="346584" y="34963"/>
                    <a:pt x="350724" y="36017"/>
                    <a:pt x="354178" y="36017"/>
                  </a:cubicBezTo>
                  <a:cubicBezTo>
                    <a:pt x="358026" y="36017"/>
                    <a:pt x="361011" y="33223"/>
                    <a:pt x="363131" y="27661"/>
                  </a:cubicBezTo>
                  <a:cubicBezTo>
                    <a:pt x="365785" y="20358"/>
                    <a:pt x="369367" y="16701"/>
                    <a:pt x="373800" y="16701"/>
                  </a:cubicBezTo>
                  <a:cubicBezTo>
                    <a:pt x="378968" y="16701"/>
                    <a:pt x="382131" y="22758"/>
                    <a:pt x="383299" y="34861"/>
                  </a:cubicBezTo>
                  <a:lnTo>
                    <a:pt x="391630" y="118427"/>
                  </a:lnTo>
                  <a:cubicBezTo>
                    <a:pt x="392011" y="122288"/>
                    <a:pt x="392202" y="125362"/>
                    <a:pt x="392202" y="127660"/>
                  </a:cubicBezTo>
                  <a:cubicBezTo>
                    <a:pt x="392202" y="133617"/>
                    <a:pt x="389637" y="136588"/>
                    <a:pt x="384467" y="136588"/>
                  </a:cubicBezTo>
                  <a:cubicBezTo>
                    <a:pt x="379718" y="136588"/>
                    <a:pt x="375679" y="133223"/>
                    <a:pt x="372441" y="126492"/>
                  </a:cubicBezTo>
                  <a:cubicBezTo>
                    <a:pt x="357455" y="95567"/>
                    <a:pt x="337706" y="70409"/>
                    <a:pt x="313182" y="50990"/>
                  </a:cubicBezTo>
                  <a:cubicBezTo>
                    <a:pt x="288697" y="31585"/>
                    <a:pt x="260465" y="21895"/>
                    <a:pt x="228550" y="21895"/>
                  </a:cubicBezTo>
                  <a:cubicBezTo>
                    <a:pt x="187427" y="21895"/>
                    <a:pt x="155296" y="39090"/>
                    <a:pt x="132118" y="73482"/>
                  </a:cubicBezTo>
                  <a:cubicBezTo>
                    <a:pt x="108954" y="107861"/>
                    <a:pt x="97372" y="148514"/>
                    <a:pt x="97372" y="195377"/>
                  </a:cubicBezTo>
                  <a:cubicBezTo>
                    <a:pt x="97372" y="247650"/>
                    <a:pt x="110224" y="290449"/>
                    <a:pt x="135878" y="323774"/>
                  </a:cubicBezTo>
                  <a:cubicBezTo>
                    <a:pt x="161532" y="357098"/>
                    <a:pt x="191707" y="373774"/>
                    <a:pt x="226518" y="373774"/>
                  </a:cubicBezTo>
                  <a:cubicBezTo>
                    <a:pt x="241313" y="373774"/>
                    <a:pt x="256337" y="370357"/>
                    <a:pt x="271628" y="363563"/>
                  </a:cubicBezTo>
                  <a:cubicBezTo>
                    <a:pt x="286855" y="356730"/>
                    <a:pt x="296659" y="349440"/>
                    <a:pt x="301003" y="341630"/>
                  </a:cubicBezTo>
                  <a:cubicBezTo>
                    <a:pt x="305321" y="333870"/>
                    <a:pt x="307493" y="322656"/>
                    <a:pt x="307493" y="308064"/>
                  </a:cubicBezTo>
                  <a:cubicBezTo>
                    <a:pt x="307493" y="275806"/>
                    <a:pt x="306210" y="255664"/>
                    <a:pt x="303594" y="247701"/>
                  </a:cubicBezTo>
                  <a:cubicBezTo>
                    <a:pt x="300978" y="239738"/>
                    <a:pt x="296659" y="234188"/>
                    <a:pt x="290729" y="231115"/>
                  </a:cubicBezTo>
                  <a:cubicBezTo>
                    <a:pt x="284709" y="228054"/>
                    <a:pt x="272568" y="225463"/>
                    <a:pt x="254204" y="223329"/>
                  </a:cubicBezTo>
                  <a:cubicBezTo>
                    <a:pt x="247104" y="222555"/>
                    <a:pt x="243523" y="219799"/>
                    <a:pt x="243523" y="214998"/>
                  </a:cubicBezTo>
                  <a:cubicBezTo>
                    <a:pt x="243523" y="209397"/>
                    <a:pt x="246888" y="206629"/>
                    <a:pt x="253619" y="206629"/>
                  </a:cubicBezTo>
                  <a:lnTo>
                    <a:pt x="297180" y="206629"/>
                  </a:lnTo>
                  <a:lnTo>
                    <a:pt x="430251" y="203733"/>
                  </a:lnTo>
                  <a:cubicBezTo>
                    <a:pt x="436194" y="203733"/>
                    <a:pt x="439204" y="206235"/>
                    <a:pt x="439204" y="211239"/>
                  </a:cubicBezTo>
                  <a:cubicBezTo>
                    <a:pt x="439204" y="214122"/>
                    <a:pt x="438036" y="216091"/>
                    <a:pt x="435750" y="217145"/>
                  </a:cubicBezTo>
                  <a:cubicBezTo>
                    <a:pt x="433451" y="218211"/>
                    <a:pt x="425362" y="220167"/>
                    <a:pt x="411556" y="223050"/>
                  </a:cubicBezTo>
                  <a:cubicBezTo>
                    <a:pt x="401130" y="225361"/>
                    <a:pt x="394513" y="228803"/>
                    <a:pt x="391630" y="233400"/>
                  </a:cubicBezTo>
                  <a:cubicBezTo>
                    <a:pt x="388773" y="237998"/>
                    <a:pt x="386576" y="266941"/>
                    <a:pt x="385014" y="320243"/>
                  </a:cubicBezTo>
                  <a:cubicBezTo>
                    <a:pt x="384620" y="332105"/>
                    <a:pt x="384264" y="338772"/>
                    <a:pt x="383846" y="340208"/>
                  </a:cubicBezTo>
                  <a:cubicBezTo>
                    <a:pt x="383502" y="341630"/>
                    <a:pt x="372097" y="348171"/>
                    <a:pt x="349721" y="359791"/>
                  </a:cubicBezTo>
                  <a:cubicBezTo>
                    <a:pt x="327343" y="371424"/>
                    <a:pt x="304254" y="380086"/>
                    <a:pt x="280531" y="385750"/>
                  </a:cubicBezTo>
                  <a:cubicBezTo>
                    <a:pt x="256832" y="391389"/>
                    <a:pt x="233236" y="394233"/>
                    <a:pt x="209779" y="394233"/>
                  </a:cubicBezTo>
                  <a:cubicBezTo>
                    <a:pt x="170193" y="394233"/>
                    <a:pt x="134849" y="386474"/>
                    <a:pt x="103760" y="370903"/>
                  </a:cubicBezTo>
                  <a:cubicBezTo>
                    <a:pt x="72644" y="355333"/>
                    <a:pt x="47537" y="333375"/>
                    <a:pt x="28525" y="305041"/>
                  </a:cubicBezTo>
                  <a:cubicBezTo>
                    <a:pt x="9500" y="276695"/>
                    <a:pt x="0" y="242951"/>
                    <a:pt x="0" y="203733"/>
                  </a:cubicBezTo>
                  <a:cubicBezTo>
                    <a:pt x="0" y="148412"/>
                    <a:pt x="19050" y="100622"/>
                    <a:pt x="57176" y="60363"/>
                  </a:cubicBezTo>
                  <a:cubicBezTo>
                    <a:pt x="95352" y="20117"/>
                    <a:pt x="147536" y="0"/>
                    <a:pt x="21380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05" name="Shape 41">
              <a:extLst>
                <a:ext uri="{FF2B5EF4-FFF2-40B4-BE49-F238E27FC236}">
                  <a16:creationId xmlns:a16="http://schemas.microsoft.com/office/drawing/2014/main" xmlns="" id="{024CEC5F-879A-4612-839B-50DE28550167}"/>
                </a:ext>
              </a:extLst>
            </p:cNvPr>
            <p:cNvSpPr/>
            <p:nvPr/>
          </p:nvSpPr>
          <p:spPr>
            <a:xfrm>
              <a:off x="5329241" y="757312"/>
              <a:ext cx="229680" cy="255918"/>
            </a:xfrm>
            <a:custGeom>
              <a:avLst/>
              <a:gdLst/>
              <a:ahLst/>
              <a:cxnLst/>
              <a:rect l="0" t="0" r="0" b="0"/>
              <a:pathLst>
                <a:path w="229680" h="255918">
                  <a:moveTo>
                    <a:pt x="104597" y="0"/>
                  </a:moveTo>
                  <a:lnTo>
                    <a:pt x="106629" y="57950"/>
                  </a:lnTo>
                  <a:cubicBezTo>
                    <a:pt x="116230" y="38532"/>
                    <a:pt x="127229" y="24028"/>
                    <a:pt x="139750" y="14427"/>
                  </a:cubicBezTo>
                  <a:cubicBezTo>
                    <a:pt x="152222" y="4826"/>
                    <a:pt x="166154" y="0"/>
                    <a:pt x="181534" y="0"/>
                  </a:cubicBezTo>
                  <a:cubicBezTo>
                    <a:pt x="196138" y="0"/>
                    <a:pt x="207823" y="4242"/>
                    <a:pt x="216548" y="12700"/>
                  </a:cubicBezTo>
                  <a:cubicBezTo>
                    <a:pt x="225285" y="21171"/>
                    <a:pt x="229680" y="31725"/>
                    <a:pt x="229680" y="44399"/>
                  </a:cubicBezTo>
                  <a:cubicBezTo>
                    <a:pt x="229680" y="54394"/>
                    <a:pt x="226543" y="62903"/>
                    <a:pt x="220307" y="69888"/>
                  </a:cubicBezTo>
                  <a:cubicBezTo>
                    <a:pt x="214071" y="76924"/>
                    <a:pt x="206401" y="80416"/>
                    <a:pt x="197396" y="80416"/>
                  </a:cubicBezTo>
                  <a:cubicBezTo>
                    <a:pt x="190640" y="80416"/>
                    <a:pt x="185077" y="78689"/>
                    <a:pt x="180645" y="75235"/>
                  </a:cubicBezTo>
                  <a:cubicBezTo>
                    <a:pt x="176263" y="71781"/>
                    <a:pt x="171539" y="65621"/>
                    <a:pt x="166573" y="56782"/>
                  </a:cubicBezTo>
                  <a:cubicBezTo>
                    <a:pt x="159626" y="44120"/>
                    <a:pt x="153581" y="37757"/>
                    <a:pt x="148412" y="37757"/>
                  </a:cubicBezTo>
                  <a:cubicBezTo>
                    <a:pt x="141275" y="37757"/>
                    <a:pt x="133223" y="44971"/>
                    <a:pt x="124168" y="59360"/>
                  </a:cubicBezTo>
                  <a:cubicBezTo>
                    <a:pt x="115164" y="73736"/>
                    <a:pt x="110630" y="101664"/>
                    <a:pt x="110630" y="143104"/>
                  </a:cubicBezTo>
                  <a:cubicBezTo>
                    <a:pt x="110630" y="195478"/>
                    <a:pt x="112420" y="224600"/>
                    <a:pt x="115977" y="230442"/>
                  </a:cubicBezTo>
                  <a:cubicBezTo>
                    <a:pt x="119520" y="236296"/>
                    <a:pt x="127330" y="239217"/>
                    <a:pt x="139459" y="239217"/>
                  </a:cubicBezTo>
                  <a:cubicBezTo>
                    <a:pt x="150025" y="239217"/>
                    <a:pt x="155295" y="242087"/>
                    <a:pt x="155295" y="247853"/>
                  </a:cubicBezTo>
                  <a:cubicBezTo>
                    <a:pt x="155295" y="253251"/>
                    <a:pt x="150127" y="255918"/>
                    <a:pt x="139750" y="255918"/>
                  </a:cubicBezTo>
                  <a:cubicBezTo>
                    <a:pt x="133959" y="255918"/>
                    <a:pt x="125628" y="255397"/>
                    <a:pt x="114668" y="254368"/>
                  </a:cubicBezTo>
                  <a:cubicBezTo>
                    <a:pt x="104699" y="253492"/>
                    <a:pt x="95250" y="253048"/>
                    <a:pt x="86436" y="253048"/>
                  </a:cubicBezTo>
                  <a:cubicBezTo>
                    <a:pt x="67386" y="253048"/>
                    <a:pt x="48564" y="253721"/>
                    <a:pt x="29959" y="255067"/>
                  </a:cubicBezTo>
                  <a:cubicBezTo>
                    <a:pt x="22072" y="255638"/>
                    <a:pt x="17450" y="255918"/>
                    <a:pt x="16129" y="255918"/>
                  </a:cubicBezTo>
                  <a:cubicBezTo>
                    <a:pt x="8039" y="255918"/>
                    <a:pt x="4026" y="252908"/>
                    <a:pt x="4026" y="246837"/>
                  </a:cubicBezTo>
                  <a:cubicBezTo>
                    <a:pt x="4026" y="241567"/>
                    <a:pt x="8699" y="238747"/>
                    <a:pt x="18097" y="238353"/>
                  </a:cubicBezTo>
                  <a:cubicBezTo>
                    <a:pt x="27356" y="237960"/>
                    <a:pt x="33795" y="235801"/>
                    <a:pt x="37452" y="231864"/>
                  </a:cubicBezTo>
                  <a:cubicBezTo>
                    <a:pt x="41072" y="227940"/>
                    <a:pt x="42888" y="219354"/>
                    <a:pt x="42888" y="206121"/>
                  </a:cubicBezTo>
                  <a:lnTo>
                    <a:pt x="44056" y="134176"/>
                  </a:lnTo>
                  <a:cubicBezTo>
                    <a:pt x="44056" y="119583"/>
                    <a:pt x="43485" y="101473"/>
                    <a:pt x="42342" y="79769"/>
                  </a:cubicBezTo>
                  <a:cubicBezTo>
                    <a:pt x="41199" y="58102"/>
                    <a:pt x="40132" y="45187"/>
                    <a:pt x="39180" y="41047"/>
                  </a:cubicBezTo>
                  <a:cubicBezTo>
                    <a:pt x="38214" y="36944"/>
                    <a:pt x="35776" y="33236"/>
                    <a:pt x="31814" y="29997"/>
                  </a:cubicBezTo>
                  <a:cubicBezTo>
                    <a:pt x="27877" y="26721"/>
                    <a:pt x="22568" y="24803"/>
                    <a:pt x="15837" y="24232"/>
                  </a:cubicBezTo>
                  <a:cubicBezTo>
                    <a:pt x="8903" y="23457"/>
                    <a:pt x="4546" y="22543"/>
                    <a:pt x="2718" y="21488"/>
                  </a:cubicBezTo>
                  <a:cubicBezTo>
                    <a:pt x="864" y="20447"/>
                    <a:pt x="0" y="18263"/>
                    <a:pt x="0" y="14999"/>
                  </a:cubicBezTo>
                  <a:cubicBezTo>
                    <a:pt x="0" y="9804"/>
                    <a:pt x="4763" y="7137"/>
                    <a:pt x="14363" y="6934"/>
                  </a:cubicBezTo>
                  <a:cubicBezTo>
                    <a:pt x="32068" y="6744"/>
                    <a:pt x="62141" y="4432"/>
                    <a:pt x="10459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06" name="Shape 42">
              <a:extLst>
                <a:ext uri="{FF2B5EF4-FFF2-40B4-BE49-F238E27FC236}">
                  <a16:creationId xmlns:a16="http://schemas.microsoft.com/office/drawing/2014/main" xmlns="" id="{7A1C3FE4-8217-40C3-8553-3A6C2908A5C6}"/>
                </a:ext>
              </a:extLst>
            </p:cNvPr>
            <p:cNvSpPr/>
            <p:nvPr/>
          </p:nvSpPr>
          <p:spPr>
            <a:xfrm>
              <a:off x="5575615" y="758472"/>
              <a:ext cx="134741" cy="257084"/>
            </a:xfrm>
            <a:custGeom>
              <a:avLst/>
              <a:gdLst/>
              <a:ahLst/>
              <a:cxnLst/>
              <a:rect l="0" t="0" r="0" b="0"/>
              <a:pathLst>
                <a:path w="134741" h="257084">
                  <a:moveTo>
                    <a:pt x="134741" y="0"/>
                  </a:moveTo>
                  <a:lnTo>
                    <a:pt x="134741" y="18172"/>
                  </a:lnTo>
                  <a:lnTo>
                    <a:pt x="131432" y="17600"/>
                  </a:lnTo>
                  <a:cubicBezTo>
                    <a:pt x="114110" y="17600"/>
                    <a:pt x="100774" y="26477"/>
                    <a:pt x="91352" y="44270"/>
                  </a:cubicBezTo>
                  <a:cubicBezTo>
                    <a:pt x="81915" y="62088"/>
                    <a:pt x="77242" y="87044"/>
                    <a:pt x="77242" y="119162"/>
                  </a:cubicBezTo>
                  <a:cubicBezTo>
                    <a:pt x="77242" y="154189"/>
                    <a:pt x="82563" y="182891"/>
                    <a:pt x="93206" y="205306"/>
                  </a:cubicBezTo>
                  <a:cubicBezTo>
                    <a:pt x="98540" y="216514"/>
                    <a:pt x="104873" y="224922"/>
                    <a:pt x="112206" y="230527"/>
                  </a:cubicBezTo>
                  <a:lnTo>
                    <a:pt x="134741" y="238109"/>
                  </a:lnTo>
                  <a:lnTo>
                    <a:pt x="134741" y="256839"/>
                  </a:lnTo>
                  <a:lnTo>
                    <a:pt x="131979" y="257084"/>
                  </a:lnTo>
                  <a:cubicBezTo>
                    <a:pt x="94691" y="257084"/>
                    <a:pt x="63412" y="245552"/>
                    <a:pt x="37998" y="222502"/>
                  </a:cubicBezTo>
                  <a:cubicBezTo>
                    <a:pt x="12675" y="199439"/>
                    <a:pt x="0" y="168705"/>
                    <a:pt x="0" y="130262"/>
                  </a:cubicBezTo>
                  <a:cubicBezTo>
                    <a:pt x="0" y="91286"/>
                    <a:pt x="13424" y="59701"/>
                    <a:pt x="40208" y="35609"/>
                  </a:cubicBezTo>
                  <a:cubicBezTo>
                    <a:pt x="53607" y="23544"/>
                    <a:pt x="68453" y="14501"/>
                    <a:pt x="84757" y="8475"/>
                  </a:cubicBezTo>
                  <a:lnTo>
                    <a:pt x="1347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07" name="Shape 43">
              <a:extLst>
                <a:ext uri="{FF2B5EF4-FFF2-40B4-BE49-F238E27FC236}">
                  <a16:creationId xmlns:a16="http://schemas.microsoft.com/office/drawing/2014/main" xmlns="" id="{E142173E-BB17-4209-89C2-DCC33809DFC9}"/>
                </a:ext>
              </a:extLst>
            </p:cNvPr>
            <p:cNvSpPr/>
            <p:nvPr/>
          </p:nvSpPr>
          <p:spPr>
            <a:xfrm>
              <a:off x="5710356" y="757912"/>
              <a:ext cx="137039" cy="257400"/>
            </a:xfrm>
            <a:custGeom>
              <a:avLst/>
              <a:gdLst/>
              <a:ahLst/>
              <a:cxnLst/>
              <a:rect l="0" t="0" r="0" b="0"/>
              <a:pathLst>
                <a:path w="137039" h="257400">
                  <a:moveTo>
                    <a:pt x="3308" y="0"/>
                  </a:moveTo>
                  <a:cubicBezTo>
                    <a:pt x="42284" y="0"/>
                    <a:pt x="74352" y="11392"/>
                    <a:pt x="99383" y="34150"/>
                  </a:cubicBezTo>
                  <a:cubicBezTo>
                    <a:pt x="124492" y="56909"/>
                    <a:pt x="137039" y="86271"/>
                    <a:pt x="137039" y="122187"/>
                  </a:cubicBezTo>
                  <a:cubicBezTo>
                    <a:pt x="137039" y="157543"/>
                    <a:pt x="123882" y="188938"/>
                    <a:pt x="97529" y="216421"/>
                  </a:cubicBezTo>
                  <a:cubicBezTo>
                    <a:pt x="77784" y="237042"/>
                    <a:pt x="54031" y="249920"/>
                    <a:pt x="26297" y="255070"/>
                  </a:cubicBezTo>
                  <a:lnTo>
                    <a:pt x="0" y="257400"/>
                  </a:lnTo>
                  <a:lnTo>
                    <a:pt x="0" y="238670"/>
                  </a:lnTo>
                  <a:lnTo>
                    <a:pt x="2457" y="239497"/>
                  </a:lnTo>
                  <a:cubicBezTo>
                    <a:pt x="20669" y="239497"/>
                    <a:pt x="34448" y="230531"/>
                    <a:pt x="43643" y="212636"/>
                  </a:cubicBezTo>
                  <a:cubicBezTo>
                    <a:pt x="52850" y="194754"/>
                    <a:pt x="57499" y="171183"/>
                    <a:pt x="57499" y="141935"/>
                  </a:cubicBezTo>
                  <a:cubicBezTo>
                    <a:pt x="57499" y="110401"/>
                    <a:pt x="52229" y="81877"/>
                    <a:pt x="41763" y="56388"/>
                  </a:cubicBezTo>
                  <a:cubicBezTo>
                    <a:pt x="33915" y="37271"/>
                    <a:pt x="23495" y="25327"/>
                    <a:pt x="10519" y="20550"/>
                  </a:cubicBezTo>
                  <a:lnTo>
                    <a:pt x="0" y="18733"/>
                  </a:lnTo>
                  <a:lnTo>
                    <a:pt x="0" y="561"/>
                  </a:lnTo>
                  <a:lnTo>
                    <a:pt x="330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08" name="Shape 44">
              <a:extLst>
                <a:ext uri="{FF2B5EF4-FFF2-40B4-BE49-F238E27FC236}">
                  <a16:creationId xmlns:a16="http://schemas.microsoft.com/office/drawing/2014/main" xmlns="" id="{DA91A2A5-AE15-403C-812F-01E3064F0BF5}"/>
                </a:ext>
              </a:extLst>
            </p:cNvPr>
            <p:cNvSpPr/>
            <p:nvPr/>
          </p:nvSpPr>
          <p:spPr>
            <a:xfrm>
              <a:off x="5883724" y="762812"/>
              <a:ext cx="289051" cy="252450"/>
            </a:xfrm>
            <a:custGeom>
              <a:avLst/>
              <a:gdLst/>
              <a:ahLst/>
              <a:cxnLst/>
              <a:rect l="0" t="0" r="0" b="0"/>
              <a:pathLst>
                <a:path w="289051" h="252450">
                  <a:moveTo>
                    <a:pt x="97117" y="0"/>
                  </a:moveTo>
                  <a:cubicBezTo>
                    <a:pt x="98056" y="19799"/>
                    <a:pt x="98527" y="46787"/>
                    <a:pt x="98527" y="80975"/>
                  </a:cubicBezTo>
                  <a:cubicBezTo>
                    <a:pt x="98527" y="132855"/>
                    <a:pt x="99022" y="166027"/>
                    <a:pt x="99999" y="180556"/>
                  </a:cubicBezTo>
                  <a:cubicBezTo>
                    <a:pt x="100926" y="195047"/>
                    <a:pt x="104749" y="205968"/>
                    <a:pt x="111366" y="213258"/>
                  </a:cubicBezTo>
                  <a:cubicBezTo>
                    <a:pt x="118008" y="220561"/>
                    <a:pt x="125514" y="224193"/>
                    <a:pt x="133985" y="224193"/>
                  </a:cubicBezTo>
                  <a:cubicBezTo>
                    <a:pt x="143967" y="224193"/>
                    <a:pt x="154114" y="220459"/>
                    <a:pt x="164388" y="212966"/>
                  </a:cubicBezTo>
                  <a:cubicBezTo>
                    <a:pt x="174650" y="205473"/>
                    <a:pt x="182245" y="195669"/>
                    <a:pt x="187172" y="183566"/>
                  </a:cubicBezTo>
                  <a:cubicBezTo>
                    <a:pt x="192049" y="171475"/>
                    <a:pt x="194501" y="151676"/>
                    <a:pt x="194501" y="124193"/>
                  </a:cubicBezTo>
                  <a:lnTo>
                    <a:pt x="195097" y="60515"/>
                  </a:lnTo>
                  <a:cubicBezTo>
                    <a:pt x="195097" y="43624"/>
                    <a:pt x="194157" y="32461"/>
                    <a:pt x="192341" y="27089"/>
                  </a:cubicBezTo>
                  <a:cubicBezTo>
                    <a:pt x="190538" y="21692"/>
                    <a:pt x="184328" y="18821"/>
                    <a:pt x="173761" y="18428"/>
                  </a:cubicBezTo>
                  <a:cubicBezTo>
                    <a:pt x="162242" y="17856"/>
                    <a:pt x="156477" y="14897"/>
                    <a:pt x="156477" y="9500"/>
                  </a:cubicBezTo>
                  <a:cubicBezTo>
                    <a:pt x="156477" y="6236"/>
                    <a:pt x="157835" y="4178"/>
                    <a:pt x="160655" y="3315"/>
                  </a:cubicBezTo>
                  <a:cubicBezTo>
                    <a:pt x="163423" y="2438"/>
                    <a:pt x="170802" y="1994"/>
                    <a:pt x="182664" y="1994"/>
                  </a:cubicBezTo>
                  <a:cubicBezTo>
                    <a:pt x="209423" y="1994"/>
                    <a:pt x="234251" y="1333"/>
                    <a:pt x="257340" y="0"/>
                  </a:cubicBezTo>
                  <a:cubicBezTo>
                    <a:pt x="258102" y="7493"/>
                    <a:pt x="258470" y="48514"/>
                    <a:pt x="258470" y="123050"/>
                  </a:cubicBezTo>
                  <a:cubicBezTo>
                    <a:pt x="258470" y="182994"/>
                    <a:pt x="259067" y="215710"/>
                    <a:pt x="260235" y="221171"/>
                  </a:cubicBezTo>
                  <a:cubicBezTo>
                    <a:pt x="261379" y="226644"/>
                    <a:pt x="267602" y="229895"/>
                    <a:pt x="278930" y="230822"/>
                  </a:cubicBezTo>
                  <a:cubicBezTo>
                    <a:pt x="285673" y="231585"/>
                    <a:pt x="289051" y="234391"/>
                    <a:pt x="289051" y="239192"/>
                  </a:cubicBezTo>
                  <a:cubicBezTo>
                    <a:pt x="289051" y="244767"/>
                    <a:pt x="285178" y="247548"/>
                    <a:pt x="277520" y="247548"/>
                  </a:cubicBezTo>
                  <a:cubicBezTo>
                    <a:pt x="275945" y="247548"/>
                    <a:pt x="273545" y="247447"/>
                    <a:pt x="270281" y="247256"/>
                  </a:cubicBezTo>
                  <a:cubicBezTo>
                    <a:pt x="264909" y="246875"/>
                    <a:pt x="258572" y="246685"/>
                    <a:pt x="251282" y="246685"/>
                  </a:cubicBezTo>
                  <a:cubicBezTo>
                    <a:pt x="225716" y="246685"/>
                    <a:pt x="211594" y="246786"/>
                    <a:pt x="208928" y="246977"/>
                  </a:cubicBezTo>
                  <a:cubicBezTo>
                    <a:pt x="205854" y="247180"/>
                    <a:pt x="203225" y="247256"/>
                    <a:pt x="201117" y="247256"/>
                  </a:cubicBezTo>
                  <a:cubicBezTo>
                    <a:pt x="197485" y="247256"/>
                    <a:pt x="195224" y="246634"/>
                    <a:pt x="194348" y="245389"/>
                  </a:cubicBezTo>
                  <a:cubicBezTo>
                    <a:pt x="193510" y="244145"/>
                    <a:pt x="193091" y="240449"/>
                    <a:pt x="193091" y="234290"/>
                  </a:cubicBezTo>
                  <a:cubicBezTo>
                    <a:pt x="193091" y="224295"/>
                    <a:pt x="193725" y="214224"/>
                    <a:pt x="195097" y="204026"/>
                  </a:cubicBezTo>
                  <a:cubicBezTo>
                    <a:pt x="181801" y="220167"/>
                    <a:pt x="167842" y="232283"/>
                    <a:pt x="153162" y="240347"/>
                  </a:cubicBezTo>
                  <a:cubicBezTo>
                    <a:pt x="138443" y="248425"/>
                    <a:pt x="123024" y="252450"/>
                    <a:pt x="106908" y="252450"/>
                  </a:cubicBezTo>
                  <a:cubicBezTo>
                    <a:pt x="57886" y="252450"/>
                    <a:pt x="33388" y="224993"/>
                    <a:pt x="33388" y="170015"/>
                  </a:cubicBezTo>
                  <a:lnTo>
                    <a:pt x="33388" y="80975"/>
                  </a:lnTo>
                  <a:cubicBezTo>
                    <a:pt x="33388" y="50241"/>
                    <a:pt x="32296" y="32233"/>
                    <a:pt x="30099" y="26937"/>
                  </a:cubicBezTo>
                  <a:cubicBezTo>
                    <a:pt x="27901" y="21641"/>
                    <a:pt x="22085" y="18326"/>
                    <a:pt x="12661" y="16993"/>
                  </a:cubicBezTo>
                  <a:cubicBezTo>
                    <a:pt x="4228" y="15837"/>
                    <a:pt x="0" y="13360"/>
                    <a:pt x="0" y="9500"/>
                  </a:cubicBezTo>
                  <a:cubicBezTo>
                    <a:pt x="0" y="4305"/>
                    <a:pt x="3721" y="1740"/>
                    <a:pt x="11214" y="1740"/>
                  </a:cubicBezTo>
                  <a:cubicBezTo>
                    <a:pt x="62712" y="1740"/>
                    <a:pt x="91338" y="1143"/>
                    <a:pt x="9711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09" name="Shape 45">
              <a:extLst>
                <a:ext uri="{FF2B5EF4-FFF2-40B4-BE49-F238E27FC236}">
                  <a16:creationId xmlns:a16="http://schemas.microsoft.com/office/drawing/2014/main" xmlns="" id="{6506C456-AC03-4BB7-B9D5-B3F9CB08DE53}"/>
                </a:ext>
              </a:extLst>
            </p:cNvPr>
            <p:cNvSpPr/>
            <p:nvPr/>
          </p:nvSpPr>
          <p:spPr>
            <a:xfrm>
              <a:off x="6182279" y="757042"/>
              <a:ext cx="170015" cy="407492"/>
            </a:xfrm>
            <a:custGeom>
              <a:avLst/>
              <a:gdLst/>
              <a:ahLst/>
              <a:cxnLst/>
              <a:rect l="0" t="0" r="0" b="0"/>
              <a:pathLst>
                <a:path w="170015" h="407492">
                  <a:moveTo>
                    <a:pt x="121031" y="0"/>
                  </a:moveTo>
                  <a:lnTo>
                    <a:pt x="121590" y="29020"/>
                  </a:lnTo>
                  <a:cubicBezTo>
                    <a:pt x="121590" y="30188"/>
                    <a:pt x="121400" y="33083"/>
                    <a:pt x="121031" y="37732"/>
                  </a:cubicBezTo>
                  <a:cubicBezTo>
                    <a:pt x="131394" y="25933"/>
                    <a:pt x="142456" y="17082"/>
                    <a:pt x="154191" y="11163"/>
                  </a:cubicBezTo>
                  <a:lnTo>
                    <a:pt x="170015" y="7393"/>
                  </a:lnTo>
                  <a:lnTo>
                    <a:pt x="170015" y="29838"/>
                  </a:lnTo>
                  <a:lnTo>
                    <a:pt x="167716" y="29096"/>
                  </a:lnTo>
                  <a:cubicBezTo>
                    <a:pt x="150813" y="29096"/>
                    <a:pt x="138049" y="39370"/>
                    <a:pt x="129515" y="59906"/>
                  </a:cubicBezTo>
                  <a:cubicBezTo>
                    <a:pt x="120955" y="80429"/>
                    <a:pt x="116701" y="111315"/>
                    <a:pt x="116701" y="152578"/>
                  </a:cubicBezTo>
                  <a:cubicBezTo>
                    <a:pt x="116701" y="185179"/>
                    <a:pt x="120841" y="207569"/>
                    <a:pt x="129096" y="219774"/>
                  </a:cubicBezTo>
                  <a:cubicBezTo>
                    <a:pt x="137338" y="231966"/>
                    <a:pt x="150521" y="238049"/>
                    <a:pt x="168555" y="238049"/>
                  </a:cubicBezTo>
                  <a:lnTo>
                    <a:pt x="170015" y="237672"/>
                  </a:lnTo>
                  <a:lnTo>
                    <a:pt x="170015" y="255752"/>
                  </a:lnTo>
                  <a:lnTo>
                    <a:pt x="148717" y="252603"/>
                  </a:lnTo>
                  <a:cubicBezTo>
                    <a:pt x="137757" y="249238"/>
                    <a:pt x="127089" y="244196"/>
                    <a:pt x="116701" y="237465"/>
                  </a:cubicBezTo>
                  <a:cubicBezTo>
                    <a:pt x="116701" y="314185"/>
                    <a:pt x="118821" y="358915"/>
                    <a:pt x="123051" y="371653"/>
                  </a:cubicBezTo>
                  <a:cubicBezTo>
                    <a:pt x="127305" y="384416"/>
                    <a:pt x="138723" y="391173"/>
                    <a:pt x="157277" y="391948"/>
                  </a:cubicBezTo>
                  <a:cubicBezTo>
                    <a:pt x="164021" y="392138"/>
                    <a:pt x="167399" y="394729"/>
                    <a:pt x="167399" y="399732"/>
                  </a:cubicBezTo>
                  <a:cubicBezTo>
                    <a:pt x="167399" y="404901"/>
                    <a:pt x="162891" y="407492"/>
                    <a:pt x="153886" y="407492"/>
                  </a:cubicBezTo>
                  <a:cubicBezTo>
                    <a:pt x="148692" y="407492"/>
                    <a:pt x="140691" y="407238"/>
                    <a:pt x="129934" y="406718"/>
                  </a:cubicBezTo>
                  <a:cubicBezTo>
                    <a:pt x="107468" y="405320"/>
                    <a:pt x="87871" y="404635"/>
                    <a:pt x="71158" y="404635"/>
                  </a:cubicBezTo>
                  <a:cubicBezTo>
                    <a:pt x="59817" y="404635"/>
                    <a:pt x="46089" y="405295"/>
                    <a:pt x="29959" y="406641"/>
                  </a:cubicBezTo>
                  <a:cubicBezTo>
                    <a:pt x="22035" y="407213"/>
                    <a:pt x="17094" y="407492"/>
                    <a:pt x="14974" y="407492"/>
                  </a:cubicBezTo>
                  <a:cubicBezTo>
                    <a:pt x="4979" y="407492"/>
                    <a:pt x="0" y="405003"/>
                    <a:pt x="0" y="399999"/>
                  </a:cubicBezTo>
                  <a:cubicBezTo>
                    <a:pt x="0" y="395402"/>
                    <a:pt x="5373" y="392608"/>
                    <a:pt x="16142" y="391643"/>
                  </a:cubicBezTo>
                  <a:cubicBezTo>
                    <a:pt x="33579" y="389928"/>
                    <a:pt x="44095" y="379222"/>
                    <a:pt x="47523" y="359537"/>
                  </a:cubicBezTo>
                  <a:cubicBezTo>
                    <a:pt x="50965" y="339814"/>
                    <a:pt x="52693" y="272517"/>
                    <a:pt x="52693" y="157645"/>
                  </a:cubicBezTo>
                  <a:lnTo>
                    <a:pt x="50991" y="63690"/>
                  </a:lnTo>
                  <a:cubicBezTo>
                    <a:pt x="50991" y="45428"/>
                    <a:pt x="48794" y="33630"/>
                    <a:pt x="44438" y="28232"/>
                  </a:cubicBezTo>
                  <a:cubicBezTo>
                    <a:pt x="40031" y="22860"/>
                    <a:pt x="33058" y="19698"/>
                    <a:pt x="23533" y="18733"/>
                  </a:cubicBezTo>
                  <a:cubicBezTo>
                    <a:pt x="16282" y="17958"/>
                    <a:pt x="12662" y="15265"/>
                    <a:pt x="12662" y="10668"/>
                  </a:cubicBezTo>
                  <a:cubicBezTo>
                    <a:pt x="12662" y="5105"/>
                    <a:pt x="16764" y="2311"/>
                    <a:pt x="25019" y="2311"/>
                  </a:cubicBezTo>
                  <a:cubicBezTo>
                    <a:pt x="58941" y="2311"/>
                    <a:pt x="90945" y="1537"/>
                    <a:pt x="12103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10" name="Shape 46">
              <a:extLst>
                <a:ext uri="{FF2B5EF4-FFF2-40B4-BE49-F238E27FC236}">
                  <a16:creationId xmlns:a16="http://schemas.microsoft.com/office/drawing/2014/main" xmlns="" id="{B1DF0717-D64B-478D-96DC-F247F39A078B}"/>
                </a:ext>
              </a:extLst>
            </p:cNvPr>
            <p:cNvSpPr/>
            <p:nvPr/>
          </p:nvSpPr>
          <p:spPr>
            <a:xfrm>
              <a:off x="6352294" y="759353"/>
              <a:ext cx="134582" cy="255333"/>
            </a:xfrm>
            <a:custGeom>
              <a:avLst/>
              <a:gdLst/>
              <a:ahLst/>
              <a:cxnLst/>
              <a:rect l="0" t="0" r="0" b="0"/>
              <a:pathLst>
                <a:path w="134582" h="255333">
                  <a:moveTo>
                    <a:pt x="21324" y="0"/>
                  </a:moveTo>
                  <a:cubicBezTo>
                    <a:pt x="48196" y="0"/>
                    <a:pt x="73825" y="11849"/>
                    <a:pt x="98120" y="35598"/>
                  </a:cubicBezTo>
                  <a:cubicBezTo>
                    <a:pt x="122403" y="59322"/>
                    <a:pt x="134582" y="89725"/>
                    <a:pt x="134582" y="126784"/>
                  </a:cubicBezTo>
                  <a:cubicBezTo>
                    <a:pt x="134582" y="161582"/>
                    <a:pt x="122479" y="191681"/>
                    <a:pt x="98374" y="217145"/>
                  </a:cubicBezTo>
                  <a:cubicBezTo>
                    <a:pt x="74219" y="242608"/>
                    <a:pt x="45669" y="255333"/>
                    <a:pt x="12802" y="255333"/>
                  </a:cubicBezTo>
                  <a:lnTo>
                    <a:pt x="0" y="253441"/>
                  </a:lnTo>
                  <a:lnTo>
                    <a:pt x="0" y="235360"/>
                  </a:lnTo>
                  <a:lnTo>
                    <a:pt x="22519" y="229546"/>
                  </a:lnTo>
                  <a:cubicBezTo>
                    <a:pt x="29363" y="225419"/>
                    <a:pt x="35058" y="219227"/>
                    <a:pt x="39612" y="210972"/>
                  </a:cubicBezTo>
                  <a:cubicBezTo>
                    <a:pt x="48768" y="194475"/>
                    <a:pt x="53315" y="169837"/>
                    <a:pt x="53315" y="137033"/>
                  </a:cubicBezTo>
                  <a:cubicBezTo>
                    <a:pt x="53315" y="102095"/>
                    <a:pt x="48171" y="75006"/>
                    <a:pt x="37897" y="55715"/>
                  </a:cubicBezTo>
                  <a:cubicBezTo>
                    <a:pt x="32753" y="46075"/>
                    <a:pt x="26829" y="38843"/>
                    <a:pt x="20127" y="34020"/>
                  </a:cubicBezTo>
                  <a:lnTo>
                    <a:pt x="0" y="27526"/>
                  </a:lnTo>
                  <a:lnTo>
                    <a:pt x="0" y="5081"/>
                  </a:lnTo>
                  <a:lnTo>
                    <a:pt x="213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11" name="Shape 47">
              <a:extLst>
                <a:ext uri="{FF2B5EF4-FFF2-40B4-BE49-F238E27FC236}">
                  <a16:creationId xmlns:a16="http://schemas.microsoft.com/office/drawing/2014/main" xmlns="" id="{A0AE9ABE-50A2-4BBE-8F22-473FBDB435B5}"/>
                </a:ext>
              </a:extLst>
            </p:cNvPr>
            <p:cNvSpPr/>
            <p:nvPr/>
          </p:nvSpPr>
          <p:spPr>
            <a:xfrm>
              <a:off x="2076930" y="1332725"/>
              <a:ext cx="4377119" cy="0"/>
            </a:xfrm>
            <a:custGeom>
              <a:avLst/>
              <a:gdLst/>
              <a:ahLst/>
              <a:cxnLst/>
              <a:rect l="0" t="0" r="0" b="0"/>
              <a:pathLst>
                <a:path w="4377119">
                  <a:moveTo>
                    <a:pt x="0" y="0"/>
                  </a:moveTo>
                  <a:lnTo>
                    <a:pt x="4377119" y="0"/>
                  </a:lnTo>
                </a:path>
              </a:pathLst>
            </a:custGeom>
            <a:ln w="40488" cap="rnd">
              <a:round/>
            </a:ln>
          </p:spPr>
          <p:style>
            <a:lnRef idx="1">
              <a:srgbClr val="0081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12" name="Shape 48">
              <a:extLst>
                <a:ext uri="{FF2B5EF4-FFF2-40B4-BE49-F238E27FC236}">
                  <a16:creationId xmlns:a16="http://schemas.microsoft.com/office/drawing/2014/main" xmlns="" id="{740C5EE0-5EB5-4DA5-970B-00957C93F415}"/>
                </a:ext>
              </a:extLst>
            </p:cNvPr>
            <p:cNvSpPr/>
            <p:nvPr/>
          </p:nvSpPr>
          <p:spPr>
            <a:xfrm>
              <a:off x="2054905" y="1551999"/>
              <a:ext cx="74885" cy="160858"/>
            </a:xfrm>
            <a:custGeom>
              <a:avLst/>
              <a:gdLst/>
              <a:ahLst/>
              <a:cxnLst/>
              <a:rect l="0" t="0" r="0" b="0"/>
              <a:pathLst>
                <a:path w="74885" h="160858">
                  <a:moveTo>
                    <a:pt x="66662" y="0"/>
                  </a:moveTo>
                  <a:lnTo>
                    <a:pt x="74885" y="766"/>
                  </a:lnTo>
                  <a:lnTo>
                    <a:pt x="74885" y="6332"/>
                  </a:lnTo>
                  <a:lnTo>
                    <a:pt x="64465" y="5118"/>
                  </a:lnTo>
                  <a:cubicBezTo>
                    <a:pt x="56096" y="5118"/>
                    <a:pt x="48794" y="6020"/>
                    <a:pt x="42532" y="7785"/>
                  </a:cubicBezTo>
                  <a:cubicBezTo>
                    <a:pt x="42444" y="10719"/>
                    <a:pt x="42405" y="12535"/>
                    <a:pt x="42405" y="13259"/>
                  </a:cubicBezTo>
                  <a:lnTo>
                    <a:pt x="42888" y="41237"/>
                  </a:lnTo>
                  <a:lnTo>
                    <a:pt x="42405" y="71057"/>
                  </a:lnTo>
                  <a:cubicBezTo>
                    <a:pt x="42405" y="72517"/>
                    <a:pt x="42444" y="75108"/>
                    <a:pt x="42532" y="78842"/>
                  </a:cubicBezTo>
                  <a:cubicBezTo>
                    <a:pt x="54470" y="79235"/>
                    <a:pt x="61265" y="79464"/>
                    <a:pt x="62878" y="79464"/>
                  </a:cubicBezTo>
                  <a:lnTo>
                    <a:pt x="74885" y="77269"/>
                  </a:lnTo>
                  <a:lnTo>
                    <a:pt x="74885" y="83320"/>
                  </a:lnTo>
                  <a:lnTo>
                    <a:pt x="62027" y="84455"/>
                  </a:lnTo>
                  <a:cubicBezTo>
                    <a:pt x="56426" y="84455"/>
                    <a:pt x="49936" y="84214"/>
                    <a:pt x="42532" y="83719"/>
                  </a:cubicBezTo>
                  <a:cubicBezTo>
                    <a:pt x="42532" y="87389"/>
                    <a:pt x="42278" y="92863"/>
                    <a:pt x="41796" y="100178"/>
                  </a:cubicBezTo>
                  <a:cubicBezTo>
                    <a:pt x="41554" y="103759"/>
                    <a:pt x="41427" y="107366"/>
                    <a:pt x="41427" y="111011"/>
                  </a:cubicBezTo>
                  <a:cubicBezTo>
                    <a:pt x="41427" y="113779"/>
                    <a:pt x="41580" y="119749"/>
                    <a:pt x="41859" y="128867"/>
                  </a:cubicBezTo>
                  <a:cubicBezTo>
                    <a:pt x="42151" y="137998"/>
                    <a:pt x="42723" y="143713"/>
                    <a:pt x="43574" y="145986"/>
                  </a:cubicBezTo>
                  <a:cubicBezTo>
                    <a:pt x="44424" y="148273"/>
                    <a:pt x="46291" y="150470"/>
                    <a:pt x="49175" y="152578"/>
                  </a:cubicBezTo>
                  <a:cubicBezTo>
                    <a:pt x="52057" y="154686"/>
                    <a:pt x="55169" y="155816"/>
                    <a:pt x="58484" y="155982"/>
                  </a:cubicBezTo>
                  <a:cubicBezTo>
                    <a:pt x="62243" y="156235"/>
                    <a:pt x="64110" y="157074"/>
                    <a:pt x="64110" y="158534"/>
                  </a:cubicBezTo>
                  <a:cubicBezTo>
                    <a:pt x="64110" y="159665"/>
                    <a:pt x="63538" y="160363"/>
                    <a:pt x="62395" y="160566"/>
                  </a:cubicBezTo>
                  <a:cubicBezTo>
                    <a:pt x="61265" y="160757"/>
                    <a:pt x="56959" y="160858"/>
                    <a:pt x="49466" y="160858"/>
                  </a:cubicBezTo>
                  <a:lnTo>
                    <a:pt x="15964" y="160731"/>
                  </a:lnTo>
                  <a:cubicBezTo>
                    <a:pt x="6540" y="160731"/>
                    <a:pt x="1524" y="160592"/>
                    <a:pt x="914" y="160312"/>
                  </a:cubicBezTo>
                  <a:cubicBezTo>
                    <a:pt x="305" y="160020"/>
                    <a:pt x="0" y="159487"/>
                    <a:pt x="0" y="158661"/>
                  </a:cubicBezTo>
                  <a:cubicBezTo>
                    <a:pt x="0" y="157378"/>
                    <a:pt x="1537" y="156375"/>
                    <a:pt x="4635" y="155740"/>
                  </a:cubicBezTo>
                  <a:cubicBezTo>
                    <a:pt x="10071" y="154534"/>
                    <a:pt x="13869" y="152629"/>
                    <a:pt x="16027" y="150013"/>
                  </a:cubicBezTo>
                  <a:cubicBezTo>
                    <a:pt x="18174" y="147422"/>
                    <a:pt x="19507" y="141834"/>
                    <a:pt x="19977" y="133274"/>
                  </a:cubicBezTo>
                  <a:cubicBezTo>
                    <a:pt x="20472" y="124714"/>
                    <a:pt x="20726" y="114821"/>
                    <a:pt x="20726" y="103632"/>
                  </a:cubicBezTo>
                  <a:lnTo>
                    <a:pt x="20345" y="71107"/>
                  </a:lnTo>
                  <a:lnTo>
                    <a:pt x="20726" y="36043"/>
                  </a:lnTo>
                  <a:cubicBezTo>
                    <a:pt x="20726" y="23622"/>
                    <a:pt x="19863" y="15685"/>
                    <a:pt x="18161" y="12243"/>
                  </a:cubicBezTo>
                  <a:cubicBezTo>
                    <a:pt x="16459" y="8776"/>
                    <a:pt x="13119" y="6629"/>
                    <a:pt x="8166" y="5715"/>
                  </a:cubicBezTo>
                  <a:cubicBezTo>
                    <a:pt x="2807" y="4750"/>
                    <a:pt x="127" y="3582"/>
                    <a:pt x="127" y="2210"/>
                  </a:cubicBezTo>
                  <a:cubicBezTo>
                    <a:pt x="127" y="813"/>
                    <a:pt x="1334" y="127"/>
                    <a:pt x="3772" y="127"/>
                  </a:cubicBezTo>
                  <a:lnTo>
                    <a:pt x="27915" y="254"/>
                  </a:lnTo>
                  <a:lnTo>
                    <a:pt x="66662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13" name="Shape 49">
              <a:extLst>
                <a:ext uri="{FF2B5EF4-FFF2-40B4-BE49-F238E27FC236}">
                  <a16:creationId xmlns:a16="http://schemas.microsoft.com/office/drawing/2014/main" xmlns="" id="{DFCBD470-0E19-44A4-B1B7-F29CE7027ACA}"/>
                </a:ext>
              </a:extLst>
            </p:cNvPr>
            <p:cNvSpPr/>
            <p:nvPr/>
          </p:nvSpPr>
          <p:spPr>
            <a:xfrm>
              <a:off x="2129790" y="1552765"/>
              <a:ext cx="56496" cy="82555"/>
            </a:xfrm>
            <a:custGeom>
              <a:avLst/>
              <a:gdLst/>
              <a:ahLst/>
              <a:cxnLst/>
              <a:rect l="0" t="0" r="0" b="0"/>
              <a:pathLst>
                <a:path w="56496" h="82555">
                  <a:moveTo>
                    <a:pt x="0" y="0"/>
                  </a:moveTo>
                  <a:lnTo>
                    <a:pt x="23783" y="2216"/>
                  </a:lnTo>
                  <a:cubicBezTo>
                    <a:pt x="32363" y="4203"/>
                    <a:pt x="38856" y="7184"/>
                    <a:pt x="43263" y="11159"/>
                  </a:cubicBezTo>
                  <a:cubicBezTo>
                    <a:pt x="52064" y="19097"/>
                    <a:pt x="56496" y="29054"/>
                    <a:pt x="56496" y="40966"/>
                  </a:cubicBezTo>
                  <a:cubicBezTo>
                    <a:pt x="56496" y="55165"/>
                    <a:pt x="50717" y="65833"/>
                    <a:pt x="39186" y="72996"/>
                  </a:cubicBezTo>
                  <a:cubicBezTo>
                    <a:pt x="33414" y="76552"/>
                    <a:pt x="26191" y="79225"/>
                    <a:pt x="17517" y="81009"/>
                  </a:cubicBezTo>
                  <a:lnTo>
                    <a:pt x="0" y="82555"/>
                  </a:lnTo>
                  <a:lnTo>
                    <a:pt x="0" y="76503"/>
                  </a:lnTo>
                  <a:lnTo>
                    <a:pt x="11399" y="74418"/>
                  </a:lnTo>
                  <a:cubicBezTo>
                    <a:pt x="18714" y="71599"/>
                    <a:pt x="24048" y="66481"/>
                    <a:pt x="27426" y="59102"/>
                  </a:cubicBezTo>
                  <a:cubicBezTo>
                    <a:pt x="30791" y="51736"/>
                    <a:pt x="32481" y="44421"/>
                    <a:pt x="32481" y="37207"/>
                  </a:cubicBezTo>
                  <a:cubicBezTo>
                    <a:pt x="32481" y="28038"/>
                    <a:pt x="29369" y="20265"/>
                    <a:pt x="23159" y="13903"/>
                  </a:cubicBezTo>
                  <a:cubicBezTo>
                    <a:pt x="20047" y="10721"/>
                    <a:pt x="15694" y="8334"/>
                    <a:pt x="10098" y="6742"/>
                  </a:cubicBezTo>
                  <a:lnTo>
                    <a:pt x="0" y="5566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14" name="Shape 50">
              <a:extLst>
                <a:ext uri="{FF2B5EF4-FFF2-40B4-BE49-F238E27FC236}">
                  <a16:creationId xmlns:a16="http://schemas.microsoft.com/office/drawing/2014/main" xmlns="" id="{652BA707-CE47-4B08-8F8A-E2DE9D9F5B72}"/>
                </a:ext>
              </a:extLst>
            </p:cNvPr>
            <p:cNvSpPr/>
            <p:nvPr/>
          </p:nvSpPr>
          <p:spPr>
            <a:xfrm>
              <a:off x="2204669" y="1608176"/>
              <a:ext cx="52781" cy="105423"/>
            </a:xfrm>
            <a:custGeom>
              <a:avLst/>
              <a:gdLst/>
              <a:ahLst/>
              <a:cxnLst/>
              <a:rect l="0" t="0" r="0" b="0"/>
              <a:pathLst>
                <a:path w="52781" h="105423">
                  <a:moveTo>
                    <a:pt x="34608" y="0"/>
                  </a:moveTo>
                  <a:lnTo>
                    <a:pt x="34493" y="27420"/>
                  </a:lnTo>
                  <a:lnTo>
                    <a:pt x="34735" y="52997"/>
                  </a:lnTo>
                  <a:lnTo>
                    <a:pt x="34735" y="72276"/>
                  </a:lnTo>
                  <a:lnTo>
                    <a:pt x="34608" y="86894"/>
                  </a:lnTo>
                  <a:cubicBezTo>
                    <a:pt x="34608" y="92735"/>
                    <a:pt x="35573" y="96469"/>
                    <a:pt x="37490" y="98057"/>
                  </a:cubicBezTo>
                  <a:cubicBezTo>
                    <a:pt x="39383" y="99632"/>
                    <a:pt x="42253" y="100495"/>
                    <a:pt x="46063" y="100648"/>
                  </a:cubicBezTo>
                  <a:cubicBezTo>
                    <a:pt x="50533" y="100902"/>
                    <a:pt x="52781" y="101841"/>
                    <a:pt x="52781" y="103467"/>
                  </a:cubicBezTo>
                  <a:cubicBezTo>
                    <a:pt x="52781" y="104750"/>
                    <a:pt x="51918" y="105423"/>
                    <a:pt x="50216" y="105423"/>
                  </a:cubicBezTo>
                  <a:cubicBezTo>
                    <a:pt x="49556" y="105423"/>
                    <a:pt x="48832" y="105372"/>
                    <a:pt x="48032" y="105296"/>
                  </a:cubicBezTo>
                  <a:cubicBezTo>
                    <a:pt x="40462" y="104305"/>
                    <a:pt x="33439" y="103836"/>
                    <a:pt x="26924" y="103836"/>
                  </a:cubicBezTo>
                  <a:cubicBezTo>
                    <a:pt x="16548" y="103836"/>
                    <a:pt x="9347" y="104166"/>
                    <a:pt x="5372" y="104801"/>
                  </a:cubicBezTo>
                  <a:cubicBezTo>
                    <a:pt x="4559" y="104953"/>
                    <a:pt x="3734" y="105054"/>
                    <a:pt x="2934" y="105054"/>
                  </a:cubicBezTo>
                  <a:cubicBezTo>
                    <a:pt x="978" y="105054"/>
                    <a:pt x="0" y="104305"/>
                    <a:pt x="0" y="102858"/>
                  </a:cubicBezTo>
                  <a:cubicBezTo>
                    <a:pt x="0" y="101397"/>
                    <a:pt x="2274" y="100381"/>
                    <a:pt x="6782" y="99809"/>
                  </a:cubicBezTo>
                  <a:cubicBezTo>
                    <a:pt x="11303" y="99238"/>
                    <a:pt x="14186" y="98260"/>
                    <a:pt x="15443" y="96812"/>
                  </a:cubicBezTo>
                  <a:cubicBezTo>
                    <a:pt x="16675" y="95403"/>
                    <a:pt x="17310" y="91351"/>
                    <a:pt x="17310" y="84684"/>
                  </a:cubicBezTo>
                  <a:lnTo>
                    <a:pt x="18161" y="34252"/>
                  </a:lnTo>
                  <a:cubicBezTo>
                    <a:pt x="18161" y="20765"/>
                    <a:pt x="17145" y="12776"/>
                    <a:pt x="15126" y="10300"/>
                  </a:cubicBezTo>
                  <a:cubicBezTo>
                    <a:pt x="13094" y="7836"/>
                    <a:pt x="9144" y="6515"/>
                    <a:pt x="3289" y="6338"/>
                  </a:cubicBezTo>
                  <a:cubicBezTo>
                    <a:pt x="1346" y="6338"/>
                    <a:pt x="381" y="5702"/>
                    <a:pt x="381" y="4382"/>
                  </a:cubicBezTo>
                  <a:cubicBezTo>
                    <a:pt x="381" y="3658"/>
                    <a:pt x="699" y="3112"/>
                    <a:pt x="1346" y="2680"/>
                  </a:cubicBezTo>
                  <a:cubicBezTo>
                    <a:pt x="1994" y="2286"/>
                    <a:pt x="6833" y="1740"/>
                    <a:pt x="15850" y="1093"/>
                  </a:cubicBezTo>
                  <a:cubicBezTo>
                    <a:pt x="24867" y="457"/>
                    <a:pt x="31128" y="76"/>
                    <a:pt x="34608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15" name="Shape 51">
              <a:extLst>
                <a:ext uri="{FF2B5EF4-FFF2-40B4-BE49-F238E27FC236}">
                  <a16:creationId xmlns:a16="http://schemas.microsoft.com/office/drawing/2014/main" xmlns="" id="{92CA95C3-BEB5-45E1-94D0-A742BF85856D}"/>
                </a:ext>
              </a:extLst>
            </p:cNvPr>
            <p:cNvSpPr/>
            <p:nvPr/>
          </p:nvSpPr>
          <p:spPr>
            <a:xfrm>
              <a:off x="2214550" y="1548588"/>
              <a:ext cx="23152" cy="22416"/>
            </a:xfrm>
            <a:custGeom>
              <a:avLst/>
              <a:gdLst/>
              <a:ahLst/>
              <a:cxnLst/>
              <a:rect l="0" t="0" r="0" b="0"/>
              <a:pathLst>
                <a:path w="23152" h="22416">
                  <a:moveTo>
                    <a:pt x="11214" y="0"/>
                  </a:moveTo>
                  <a:cubicBezTo>
                    <a:pt x="14300" y="0"/>
                    <a:pt x="17044" y="1130"/>
                    <a:pt x="19495" y="3416"/>
                  </a:cubicBezTo>
                  <a:cubicBezTo>
                    <a:pt x="21920" y="5690"/>
                    <a:pt x="23152" y="8166"/>
                    <a:pt x="23152" y="10833"/>
                  </a:cubicBezTo>
                  <a:cubicBezTo>
                    <a:pt x="23152" y="14021"/>
                    <a:pt x="22149" y="16739"/>
                    <a:pt x="20167" y="18999"/>
                  </a:cubicBezTo>
                  <a:cubicBezTo>
                    <a:pt x="18174" y="21272"/>
                    <a:pt x="15430" y="22416"/>
                    <a:pt x="11951" y="22416"/>
                  </a:cubicBezTo>
                  <a:cubicBezTo>
                    <a:pt x="8852" y="22416"/>
                    <a:pt x="6096" y="21425"/>
                    <a:pt x="3658" y="19444"/>
                  </a:cubicBezTo>
                  <a:cubicBezTo>
                    <a:pt x="1219" y="17437"/>
                    <a:pt x="0" y="14745"/>
                    <a:pt x="0" y="11328"/>
                  </a:cubicBezTo>
                  <a:cubicBezTo>
                    <a:pt x="0" y="8014"/>
                    <a:pt x="1029" y="5296"/>
                    <a:pt x="3099" y="3162"/>
                  </a:cubicBezTo>
                  <a:cubicBezTo>
                    <a:pt x="5181" y="1067"/>
                    <a:pt x="7874" y="0"/>
                    <a:pt x="11214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16" name="Shape 52">
              <a:extLst>
                <a:ext uri="{FF2B5EF4-FFF2-40B4-BE49-F238E27FC236}">
                  <a16:creationId xmlns:a16="http://schemas.microsoft.com/office/drawing/2014/main" xmlns="" id="{8822EFBB-2DB5-40D2-8374-5E8121376377}"/>
                </a:ext>
              </a:extLst>
            </p:cNvPr>
            <p:cNvSpPr/>
            <p:nvPr/>
          </p:nvSpPr>
          <p:spPr>
            <a:xfrm>
              <a:off x="2269993" y="1608032"/>
              <a:ext cx="53016" cy="106661"/>
            </a:xfrm>
            <a:custGeom>
              <a:avLst/>
              <a:gdLst/>
              <a:ahLst/>
              <a:cxnLst/>
              <a:rect l="0" t="0" r="0" b="0"/>
              <a:pathLst>
                <a:path w="53016" h="106661">
                  <a:moveTo>
                    <a:pt x="53016" y="0"/>
                  </a:moveTo>
                  <a:lnTo>
                    <a:pt x="53016" y="5321"/>
                  </a:lnTo>
                  <a:lnTo>
                    <a:pt x="51917" y="5022"/>
                  </a:lnTo>
                  <a:cubicBezTo>
                    <a:pt x="42494" y="5022"/>
                    <a:pt x="34785" y="9569"/>
                    <a:pt x="28765" y="18700"/>
                  </a:cubicBezTo>
                  <a:cubicBezTo>
                    <a:pt x="22758" y="27832"/>
                    <a:pt x="19748" y="39338"/>
                    <a:pt x="19748" y="53219"/>
                  </a:cubicBezTo>
                  <a:cubicBezTo>
                    <a:pt x="19748" y="67176"/>
                    <a:pt x="22974" y="78784"/>
                    <a:pt x="29439" y="88030"/>
                  </a:cubicBezTo>
                  <a:cubicBezTo>
                    <a:pt x="32664" y="92659"/>
                    <a:pt x="36271" y="96129"/>
                    <a:pt x="40260" y="98442"/>
                  </a:cubicBezTo>
                  <a:lnTo>
                    <a:pt x="53016" y="101815"/>
                  </a:lnTo>
                  <a:lnTo>
                    <a:pt x="53016" y="106381"/>
                  </a:lnTo>
                  <a:lnTo>
                    <a:pt x="51676" y="106661"/>
                  </a:lnTo>
                  <a:cubicBezTo>
                    <a:pt x="37541" y="106661"/>
                    <a:pt x="25387" y="101517"/>
                    <a:pt x="15240" y="91242"/>
                  </a:cubicBezTo>
                  <a:cubicBezTo>
                    <a:pt x="5080" y="81006"/>
                    <a:pt x="0" y="68561"/>
                    <a:pt x="0" y="53943"/>
                  </a:cubicBezTo>
                  <a:cubicBezTo>
                    <a:pt x="0" y="39668"/>
                    <a:pt x="5169" y="27095"/>
                    <a:pt x="15481" y="16211"/>
                  </a:cubicBezTo>
                  <a:cubicBezTo>
                    <a:pt x="20644" y="10776"/>
                    <a:pt x="26391" y="6699"/>
                    <a:pt x="32726" y="3981"/>
                  </a:cubicBezTo>
                  <a:lnTo>
                    <a:pt x="53016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17" name="Shape 53">
              <a:extLst>
                <a:ext uri="{FF2B5EF4-FFF2-40B4-BE49-F238E27FC236}">
                  <a16:creationId xmlns:a16="http://schemas.microsoft.com/office/drawing/2014/main" xmlns="" id="{1C5233CC-9874-4CFA-A884-FBC4285F8EB9}"/>
                </a:ext>
              </a:extLst>
            </p:cNvPr>
            <p:cNvSpPr/>
            <p:nvPr/>
          </p:nvSpPr>
          <p:spPr>
            <a:xfrm>
              <a:off x="2323009" y="1607936"/>
              <a:ext cx="52279" cy="106477"/>
            </a:xfrm>
            <a:custGeom>
              <a:avLst/>
              <a:gdLst/>
              <a:ahLst/>
              <a:cxnLst/>
              <a:rect l="0" t="0" r="0" b="0"/>
              <a:pathLst>
                <a:path w="52279" h="106477">
                  <a:moveTo>
                    <a:pt x="489" y="0"/>
                  </a:moveTo>
                  <a:cubicBezTo>
                    <a:pt x="14624" y="0"/>
                    <a:pt x="26791" y="4877"/>
                    <a:pt x="36976" y="14592"/>
                  </a:cubicBezTo>
                  <a:cubicBezTo>
                    <a:pt x="47174" y="24346"/>
                    <a:pt x="52279" y="36525"/>
                    <a:pt x="52279" y="51117"/>
                  </a:cubicBezTo>
                  <a:cubicBezTo>
                    <a:pt x="52279" y="65875"/>
                    <a:pt x="46907" y="78854"/>
                    <a:pt x="36188" y="90005"/>
                  </a:cubicBezTo>
                  <a:cubicBezTo>
                    <a:pt x="30829" y="95586"/>
                    <a:pt x="25022" y="99775"/>
                    <a:pt x="18767" y="102567"/>
                  </a:cubicBezTo>
                  <a:lnTo>
                    <a:pt x="0" y="106477"/>
                  </a:lnTo>
                  <a:lnTo>
                    <a:pt x="0" y="101911"/>
                  </a:lnTo>
                  <a:lnTo>
                    <a:pt x="362" y="102007"/>
                  </a:lnTo>
                  <a:cubicBezTo>
                    <a:pt x="9049" y="102007"/>
                    <a:pt x="16707" y="97650"/>
                    <a:pt x="23336" y="88976"/>
                  </a:cubicBezTo>
                  <a:cubicBezTo>
                    <a:pt x="29966" y="80276"/>
                    <a:pt x="33268" y="68783"/>
                    <a:pt x="33268" y="54407"/>
                  </a:cubicBezTo>
                  <a:cubicBezTo>
                    <a:pt x="33268" y="41592"/>
                    <a:pt x="30080" y="30163"/>
                    <a:pt x="23692" y="20142"/>
                  </a:cubicBezTo>
                  <a:cubicBezTo>
                    <a:pt x="20510" y="15132"/>
                    <a:pt x="16850" y="11376"/>
                    <a:pt x="12716" y="8872"/>
                  </a:cubicBezTo>
                  <a:lnTo>
                    <a:pt x="0" y="5416"/>
                  </a:lnTo>
                  <a:lnTo>
                    <a:pt x="0" y="96"/>
                  </a:lnTo>
                  <a:lnTo>
                    <a:pt x="489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18" name="Shape 54">
              <a:extLst>
                <a:ext uri="{FF2B5EF4-FFF2-40B4-BE49-F238E27FC236}">
                  <a16:creationId xmlns:a16="http://schemas.microsoft.com/office/drawing/2014/main" xmlns="" id="{D2D62F36-F4B9-4E4B-B821-44C5B1B48D56}"/>
                </a:ext>
              </a:extLst>
            </p:cNvPr>
            <p:cNvSpPr/>
            <p:nvPr/>
          </p:nvSpPr>
          <p:spPr>
            <a:xfrm>
              <a:off x="2391987" y="1608554"/>
              <a:ext cx="116738" cy="105042"/>
            </a:xfrm>
            <a:custGeom>
              <a:avLst/>
              <a:gdLst/>
              <a:ahLst/>
              <a:cxnLst/>
              <a:rect l="0" t="0" r="0" b="0"/>
              <a:pathLst>
                <a:path w="116738" h="105042">
                  <a:moveTo>
                    <a:pt x="30709" y="0"/>
                  </a:moveTo>
                  <a:cubicBezTo>
                    <a:pt x="32652" y="4775"/>
                    <a:pt x="33833" y="12865"/>
                    <a:pt x="34239" y="24244"/>
                  </a:cubicBezTo>
                  <a:cubicBezTo>
                    <a:pt x="39269" y="16282"/>
                    <a:pt x="44857" y="10325"/>
                    <a:pt x="51003" y="6337"/>
                  </a:cubicBezTo>
                  <a:cubicBezTo>
                    <a:pt x="57137" y="2362"/>
                    <a:pt x="63805" y="343"/>
                    <a:pt x="71044" y="343"/>
                  </a:cubicBezTo>
                  <a:cubicBezTo>
                    <a:pt x="76568" y="343"/>
                    <a:pt x="81915" y="1384"/>
                    <a:pt x="87071" y="3454"/>
                  </a:cubicBezTo>
                  <a:cubicBezTo>
                    <a:pt x="92227" y="5524"/>
                    <a:pt x="96215" y="9106"/>
                    <a:pt x="99009" y="14173"/>
                  </a:cubicBezTo>
                  <a:cubicBezTo>
                    <a:pt x="101816" y="19253"/>
                    <a:pt x="103213" y="27851"/>
                    <a:pt x="103213" y="40031"/>
                  </a:cubicBezTo>
                  <a:lnTo>
                    <a:pt x="102476" y="81051"/>
                  </a:lnTo>
                  <a:cubicBezTo>
                    <a:pt x="102476" y="88608"/>
                    <a:pt x="103111" y="93332"/>
                    <a:pt x="104368" y="95224"/>
                  </a:cubicBezTo>
                  <a:cubicBezTo>
                    <a:pt x="105639" y="97130"/>
                    <a:pt x="108331" y="98666"/>
                    <a:pt x="112471" y="99797"/>
                  </a:cubicBezTo>
                  <a:cubicBezTo>
                    <a:pt x="115329" y="100622"/>
                    <a:pt x="116738" y="101511"/>
                    <a:pt x="116738" y="102476"/>
                  </a:cubicBezTo>
                  <a:cubicBezTo>
                    <a:pt x="116738" y="103683"/>
                    <a:pt x="116053" y="104305"/>
                    <a:pt x="114668" y="104305"/>
                  </a:cubicBezTo>
                  <a:cubicBezTo>
                    <a:pt x="114097" y="104305"/>
                    <a:pt x="113525" y="104280"/>
                    <a:pt x="112966" y="104203"/>
                  </a:cubicBezTo>
                  <a:cubicBezTo>
                    <a:pt x="109220" y="103454"/>
                    <a:pt x="103708" y="103086"/>
                    <a:pt x="96393" y="103086"/>
                  </a:cubicBezTo>
                  <a:cubicBezTo>
                    <a:pt x="89814" y="103086"/>
                    <a:pt x="82740" y="103365"/>
                    <a:pt x="75184" y="103937"/>
                  </a:cubicBezTo>
                  <a:cubicBezTo>
                    <a:pt x="72174" y="103937"/>
                    <a:pt x="70676" y="103238"/>
                    <a:pt x="70676" y="101867"/>
                  </a:cubicBezTo>
                  <a:cubicBezTo>
                    <a:pt x="70676" y="100889"/>
                    <a:pt x="71488" y="100254"/>
                    <a:pt x="73114" y="99924"/>
                  </a:cubicBezTo>
                  <a:cubicBezTo>
                    <a:pt x="77572" y="98933"/>
                    <a:pt x="80505" y="97930"/>
                    <a:pt x="81890" y="96888"/>
                  </a:cubicBezTo>
                  <a:cubicBezTo>
                    <a:pt x="83274" y="95822"/>
                    <a:pt x="84252" y="94412"/>
                    <a:pt x="84823" y="92685"/>
                  </a:cubicBezTo>
                  <a:cubicBezTo>
                    <a:pt x="85382" y="90919"/>
                    <a:pt x="85839" y="85077"/>
                    <a:pt x="86220" y="75082"/>
                  </a:cubicBezTo>
                  <a:cubicBezTo>
                    <a:pt x="86589" y="65113"/>
                    <a:pt x="86766" y="56998"/>
                    <a:pt x="86766" y="50736"/>
                  </a:cubicBezTo>
                  <a:cubicBezTo>
                    <a:pt x="86766" y="33617"/>
                    <a:pt x="84607" y="22238"/>
                    <a:pt x="80302" y="16561"/>
                  </a:cubicBezTo>
                  <a:cubicBezTo>
                    <a:pt x="75997" y="10859"/>
                    <a:pt x="70638" y="8039"/>
                    <a:pt x="64224" y="8039"/>
                  </a:cubicBezTo>
                  <a:cubicBezTo>
                    <a:pt x="54712" y="8039"/>
                    <a:pt x="46812" y="13157"/>
                    <a:pt x="40513" y="23457"/>
                  </a:cubicBezTo>
                  <a:cubicBezTo>
                    <a:pt x="34227" y="33718"/>
                    <a:pt x="31064" y="50838"/>
                    <a:pt x="31064" y="74816"/>
                  </a:cubicBezTo>
                  <a:cubicBezTo>
                    <a:pt x="31064" y="85699"/>
                    <a:pt x="31788" y="92634"/>
                    <a:pt x="33210" y="95593"/>
                  </a:cubicBezTo>
                  <a:cubicBezTo>
                    <a:pt x="34620" y="98565"/>
                    <a:pt x="38176" y="100368"/>
                    <a:pt x="43878" y="101016"/>
                  </a:cubicBezTo>
                  <a:cubicBezTo>
                    <a:pt x="45657" y="101193"/>
                    <a:pt x="46546" y="101955"/>
                    <a:pt x="46546" y="103340"/>
                  </a:cubicBezTo>
                  <a:cubicBezTo>
                    <a:pt x="46546" y="104483"/>
                    <a:pt x="45657" y="105042"/>
                    <a:pt x="43878" y="105042"/>
                  </a:cubicBezTo>
                  <a:lnTo>
                    <a:pt x="37554" y="104546"/>
                  </a:lnTo>
                  <a:cubicBezTo>
                    <a:pt x="35280" y="104381"/>
                    <a:pt x="27787" y="104305"/>
                    <a:pt x="15062" y="104305"/>
                  </a:cubicBezTo>
                  <a:lnTo>
                    <a:pt x="5334" y="104546"/>
                  </a:lnTo>
                  <a:cubicBezTo>
                    <a:pt x="1778" y="104546"/>
                    <a:pt x="0" y="103911"/>
                    <a:pt x="0" y="102603"/>
                  </a:cubicBezTo>
                  <a:cubicBezTo>
                    <a:pt x="0" y="101219"/>
                    <a:pt x="1918" y="100178"/>
                    <a:pt x="5817" y="99428"/>
                  </a:cubicBezTo>
                  <a:cubicBezTo>
                    <a:pt x="9512" y="98692"/>
                    <a:pt x="12002" y="97434"/>
                    <a:pt x="13310" y="95593"/>
                  </a:cubicBezTo>
                  <a:cubicBezTo>
                    <a:pt x="14592" y="93764"/>
                    <a:pt x="15456" y="87681"/>
                    <a:pt x="15901" y="77343"/>
                  </a:cubicBezTo>
                  <a:cubicBezTo>
                    <a:pt x="16345" y="67018"/>
                    <a:pt x="16573" y="54140"/>
                    <a:pt x="16573" y="38672"/>
                  </a:cubicBezTo>
                  <a:cubicBezTo>
                    <a:pt x="16573" y="24270"/>
                    <a:pt x="15596" y="15316"/>
                    <a:pt x="13640" y="11836"/>
                  </a:cubicBezTo>
                  <a:cubicBezTo>
                    <a:pt x="11697" y="8306"/>
                    <a:pt x="8979" y="6159"/>
                    <a:pt x="5474" y="5347"/>
                  </a:cubicBezTo>
                  <a:cubicBezTo>
                    <a:pt x="2311" y="4623"/>
                    <a:pt x="724" y="3607"/>
                    <a:pt x="724" y="2311"/>
                  </a:cubicBezTo>
                  <a:cubicBezTo>
                    <a:pt x="724" y="914"/>
                    <a:pt x="1943" y="229"/>
                    <a:pt x="4382" y="229"/>
                  </a:cubicBezTo>
                  <a:lnTo>
                    <a:pt x="14262" y="343"/>
                  </a:lnTo>
                  <a:cubicBezTo>
                    <a:pt x="15316" y="343"/>
                    <a:pt x="20790" y="229"/>
                    <a:pt x="30709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19" name="Shape 55">
              <a:extLst>
                <a:ext uri="{FF2B5EF4-FFF2-40B4-BE49-F238E27FC236}">
                  <a16:creationId xmlns:a16="http://schemas.microsoft.com/office/drawing/2014/main" xmlns="" id="{CB99A6AC-C6D6-4226-A722-A4DA8D5FE9C8}"/>
                </a:ext>
              </a:extLst>
            </p:cNvPr>
            <p:cNvSpPr/>
            <p:nvPr/>
          </p:nvSpPr>
          <p:spPr>
            <a:xfrm>
              <a:off x="2524819" y="1608636"/>
              <a:ext cx="46431" cy="106422"/>
            </a:xfrm>
            <a:custGeom>
              <a:avLst/>
              <a:gdLst/>
              <a:ahLst/>
              <a:cxnLst/>
              <a:rect l="0" t="0" r="0" b="0"/>
              <a:pathLst>
                <a:path w="46431" h="106422">
                  <a:moveTo>
                    <a:pt x="46431" y="0"/>
                  </a:moveTo>
                  <a:lnTo>
                    <a:pt x="46431" y="5108"/>
                  </a:lnTo>
                  <a:lnTo>
                    <a:pt x="31534" y="12508"/>
                  </a:lnTo>
                  <a:cubicBezTo>
                    <a:pt x="25705" y="18325"/>
                    <a:pt x="21933" y="27825"/>
                    <a:pt x="20231" y="40994"/>
                  </a:cubicBezTo>
                  <a:lnTo>
                    <a:pt x="46431" y="41600"/>
                  </a:lnTo>
                  <a:lnTo>
                    <a:pt x="46431" y="46894"/>
                  </a:lnTo>
                  <a:lnTo>
                    <a:pt x="20231" y="47319"/>
                  </a:lnTo>
                  <a:cubicBezTo>
                    <a:pt x="19914" y="51446"/>
                    <a:pt x="19748" y="54749"/>
                    <a:pt x="19748" y="57187"/>
                  </a:cubicBezTo>
                  <a:cubicBezTo>
                    <a:pt x="19748" y="68731"/>
                    <a:pt x="23139" y="78472"/>
                    <a:pt x="29947" y="86435"/>
                  </a:cubicBezTo>
                  <a:cubicBezTo>
                    <a:pt x="33344" y="90417"/>
                    <a:pt x="37141" y="93404"/>
                    <a:pt x="41342" y="95397"/>
                  </a:cubicBezTo>
                  <a:lnTo>
                    <a:pt x="46431" y="96498"/>
                  </a:lnTo>
                  <a:lnTo>
                    <a:pt x="46431" y="106422"/>
                  </a:lnTo>
                  <a:lnTo>
                    <a:pt x="29594" y="103142"/>
                  </a:lnTo>
                  <a:cubicBezTo>
                    <a:pt x="23885" y="100716"/>
                    <a:pt x="18694" y="97077"/>
                    <a:pt x="14020" y="92226"/>
                  </a:cubicBezTo>
                  <a:cubicBezTo>
                    <a:pt x="4673" y="82511"/>
                    <a:pt x="0" y="70230"/>
                    <a:pt x="0" y="55358"/>
                  </a:cubicBezTo>
                  <a:cubicBezTo>
                    <a:pt x="0" y="39432"/>
                    <a:pt x="5143" y="26148"/>
                    <a:pt x="15418" y="15506"/>
                  </a:cubicBezTo>
                  <a:cubicBezTo>
                    <a:pt x="20555" y="10184"/>
                    <a:pt x="25870" y="6193"/>
                    <a:pt x="31364" y="3533"/>
                  </a:cubicBezTo>
                  <a:lnTo>
                    <a:pt x="4643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20" name="Shape 56">
              <a:extLst>
                <a:ext uri="{FF2B5EF4-FFF2-40B4-BE49-F238E27FC236}">
                  <a16:creationId xmlns:a16="http://schemas.microsoft.com/office/drawing/2014/main" xmlns="" id="{362427BE-B2D2-4912-B698-8C1CB0C3966A}"/>
                </a:ext>
              </a:extLst>
            </p:cNvPr>
            <p:cNvSpPr/>
            <p:nvPr/>
          </p:nvSpPr>
          <p:spPr>
            <a:xfrm>
              <a:off x="2571250" y="1692036"/>
              <a:ext cx="42685" cy="23381"/>
            </a:xfrm>
            <a:custGeom>
              <a:avLst/>
              <a:gdLst/>
              <a:ahLst/>
              <a:cxnLst/>
              <a:rect l="0" t="0" r="0" b="0"/>
              <a:pathLst>
                <a:path w="42685" h="23381">
                  <a:moveTo>
                    <a:pt x="40614" y="0"/>
                  </a:moveTo>
                  <a:cubicBezTo>
                    <a:pt x="41910" y="0"/>
                    <a:pt x="42595" y="1029"/>
                    <a:pt x="42685" y="3163"/>
                  </a:cubicBezTo>
                  <a:cubicBezTo>
                    <a:pt x="39598" y="8852"/>
                    <a:pt x="34315" y="13627"/>
                    <a:pt x="26835" y="17539"/>
                  </a:cubicBezTo>
                  <a:cubicBezTo>
                    <a:pt x="19355" y="21438"/>
                    <a:pt x="11036" y="23381"/>
                    <a:pt x="1841" y="23381"/>
                  </a:cubicBezTo>
                  <a:lnTo>
                    <a:pt x="0" y="23022"/>
                  </a:lnTo>
                  <a:lnTo>
                    <a:pt x="0" y="13098"/>
                  </a:lnTo>
                  <a:lnTo>
                    <a:pt x="8725" y="14986"/>
                  </a:lnTo>
                  <a:cubicBezTo>
                    <a:pt x="18504" y="14986"/>
                    <a:pt x="27584" y="11075"/>
                    <a:pt x="35979" y="3289"/>
                  </a:cubicBezTo>
                  <a:cubicBezTo>
                    <a:pt x="38405" y="1080"/>
                    <a:pt x="39954" y="0"/>
                    <a:pt x="40614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21" name="Shape 57">
              <a:extLst>
                <a:ext uri="{FF2B5EF4-FFF2-40B4-BE49-F238E27FC236}">
                  <a16:creationId xmlns:a16="http://schemas.microsoft.com/office/drawing/2014/main" xmlns="" id="{73E61A17-EFB9-4BD3-9900-D21CDD5ACFFD}"/>
                </a:ext>
              </a:extLst>
            </p:cNvPr>
            <p:cNvSpPr/>
            <p:nvPr/>
          </p:nvSpPr>
          <p:spPr>
            <a:xfrm>
              <a:off x="2571250" y="1608177"/>
              <a:ext cx="44971" cy="47352"/>
            </a:xfrm>
            <a:custGeom>
              <a:avLst/>
              <a:gdLst/>
              <a:ahLst/>
              <a:cxnLst/>
              <a:rect l="0" t="0" r="0" b="0"/>
              <a:pathLst>
                <a:path w="44971" h="47352">
                  <a:moveTo>
                    <a:pt x="1956" y="0"/>
                  </a:moveTo>
                  <a:cubicBezTo>
                    <a:pt x="12915" y="0"/>
                    <a:pt x="22834" y="4153"/>
                    <a:pt x="31686" y="12510"/>
                  </a:cubicBezTo>
                  <a:cubicBezTo>
                    <a:pt x="40538" y="20815"/>
                    <a:pt x="44971" y="30594"/>
                    <a:pt x="44971" y="41783"/>
                  </a:cubicBezTo>
                  <a:cubicBezTo>
                    <a:pt x="44971" y="43498"/>
                    <a:pt x="44704" y="44767"/>
                    <a:pt x="44170" y="45581"/>
                  </a:cubicBezTo>
                  <a:cubicBezTo>
                    <a:pt x="43637" y="46393"/>
                    <a:pt x="40538" y="46787"/>
                    <a:pt x="34836" y="46787"/>
                  </a:cubicBezTo>
                  <a:lnTo>
                    <a:pt x="0" y="47352"/>
                  </a:lnTo>
                  <a:lnTo>
                    <a:pt x="0" y="42058"/>
                  </a:lnTo>
                  <a:lnTo>
                    <a:pt x="4585" y="42164"/>
                  </a:lnTo>
                  <a:lnTo>
                    <a:pt x="11061" y="41783"/>
                  </a:lnTo>
                  <a:cubicBezTo>
                    <a:pt x="15938" y="41644"/>
                    <a:pt x="19698" y="40678"/>
                    <a:pt x="22288" y="38951"/>
                  </a:cubicBezTo>
                  <a:cubicBezTo>
                    <a:pt x="24892" y="37186"/>
                    <a:pt x="26200" y="34125"/>
                    <a:pt x="26200" y="29744"/>
                  </a:cubicBezTo>
                  <a:cubicBezTo>
                    <a:pt x="26200" y="22911"/>
                    <a:pt x="23863" y="16955"/>
                    <a:pt x="19177" y="11887"/>
                  </a:cubicBezTo>
                  <a:cubicBezTo>
                    <a:pt x="14503" y="6807"/>
                    <a:pt x="8979" y="4255"/>
                    <a:pt x="2641" y="4255"/>
                  </a:cubicBezTo>
                  <a:lnTo>
                    <a:pt x="0" y="5567"/>
                  </a:lnTo>
                  <a:lnTo>
                    <a:pt x="0" y="458"/>
                  </a:lnTo>
                  <a:lnTo>
                    <a:pt x="1956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22" name="Shape 58">
              <a:extLst>
                <a:ext uri="{FF2B5EF4-FFF2-40B4-BE49-F238E27FC236}">
                  <a16:creationId xmlns:a16="http://schemas.microsoft.com/office/drawing/2014/main" xmlns="" id="{73A9B4A5-A8F5-4281-AA9C-E23A8EF55AE3}"/>
                </a:ext>
              </a:extLst>
            </p:cNvPr>
            <p:cNvSpPr/>
            <p:nvPr/>
          </p:nvSpPr>
          <p:spPr>
            <a:xfrm>
              <a:off x="2631448" y="1608636"/>
              <a:ext cx="46431" cy="106422"/>
            </a:xfrm>
            <a:custGeom>
              <a:avLst/>
              <a:gdLst/>
              <a:ahLst/>
              <a:cxnLst/>
              <a:rect l="0" t="0" r="0" b="0"/>
              <a:pathLst>
                <a:path w="46431" h="106422">
                  <a:moveTo>
                    <a:pt x="46431" y="0"/>
                  </a:moveTo>
                  <a:lnTo>
                    <a:pt x="46431" y="5108"/>
                  </a:lnTo>
                  <a:lnTo>
                    <a:pt x="31534" y="12508"/>
                  </a:lnTo>
                  <a:cubicBezTo>
                    <a:pt x="25717" y="18325"/>
                    <a:pt x="21933" y="27825"/>
                    <a:pt x="20231" y="40994"/>
                  </a:cubicBezTo>
                  <a:lnTo>
                    <a:pt x="46431" y="41600"/>
                  </a:lnTo>
                  <a:lnTo>
                    <a:pt x="46431" y="46894"/>
                  </a:lnTo>
                  <a:lnTo>
                    <a:pt x="20231" y="47319"/>
                  </a:lnTo>
                  <a:cubicBezTo>
                    <a:pt x="19914" y="51446"/>
                    <a:pt x="19748" y="54749"/>
                    <a:pt x="19748" y="57187"/>
                  </a:cubicBezTo>
                  <a:cubicBezTo>
                    <a:pt x="19748" y="68731"/>
                    <a:pt x="23139" y="78472"/>
                    <a:pt x="29947" y="86435"/>
                  </a:cubicBezTo>
                  <a:cubicBezTo>
                    <a:pt x="33344" y="90417"/>
                    <a:pt x="37144" y="93404"/>
                    <a:pt x="41346" y="95397"/>
                  </a:cubicBezTo>
                  <a:lnTo>
                    <a:pt x="46431" y="96497"/>
                  </a:lnTo>
                  <a:lnTo>
                    <a:pt x="46431" y="106422"/>
                  </a:lnTo>
                  <a:lnTo>
                    <a:pt x="29594" y="103142"/>
                  </a:lnTo>
                  <a:cubicBezTo>
                    <a:pt x="23885" y="100716"/>
                    <a:pt x="18694" y="97077"/>
                    <a:pt x="14020" y="92226"/>
                  </a:cubicBezTo>
                  <a:cubicBezTo>
                    <a:pt x="4673" y="82511"/>
                    <a:pt x="0" y="70230"/>
                    <a:pt x="0" y="55358"/>
                  </a:cubicBezTo>
                  <a:cubicBezTo>
                    <a:pt x="0" y="39432"/>
                    <a:pt x="5143" y="26148"/>
                    <a:pt x="15418" y="15506"/>
                  </a:cubicBezTo>
                  <a:cubicBezTo>
                    <a:pt x="20561" y="10184"/>
                    <a:pt x="25876" y="6193"/>
                    <a:pt x="31369" y="3533"/>
                  </a:cubicBezTo>
                  <a:lnTo>
                    <a:pt x="4643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23" name="Shape 59">
              <a:extLst>
                <a:ext uri="{FF2B5EF4-FFF2-40B4-BE49-F238E27FC236}">
                  <a16:creationId xmlns:a16="http://schemas.microsoft.com/office/drawing/2014/main" xmlns="" id="{6B0E7610-59CA-4F30-9AB3-2E1545C071A9}"/>
                </a:ext>
              </a:extLst>
            </p:cNvPr>
            <p:cNvSpPr/>
            <p:nvPr/>
          </p:nvSpPr>
          <p:spPr>
            <a:xfrm>
              <a:off x="2677879" y="1692036"/>
              <a:ext cx="42685" cy="23381"/>
            </a:xfrm>
            <a:custGeom>
              <a:avLst/>
              <a:gdLst/>
              <a:ahLst/>
              <a:cxnLst/>
              <a:rect l="0" t="0" r="0" b="0"/>
              <a:pathLst>
                <a:path w="42685" h="23381">
                  <a:moveTo>
                    <a:pt x="40614" y="0"/>
                  </a:moveTo>
                  <a:cubicBezTo>
                    <a:pt x="41910" y="0"/>
                    <a:pt x="42595" y="1029"/>
                    <a:pt x="42685" y="3163"/>
                  </a:cubicBezTo>
                  <a:cubicBezTo>
                    <a:pt x="39598" y="8852"/>
                    <a:pt x="34315" y="13627"/>
                    <a:pt x="26848" y="17539"/>
                  </a:cubicBezTo>
                  <a:cubicBezTo>
                    <a:pt x="19355" y="21438"/>
                    <a:pt x="11036" y="23381"/>
                    <a:pt x="1841" y="23381"/>
                  </a:cubicBezTo>
                  <a:lnTo>
                    <a:pt x="0" y="23022"/>
                  </a:lnTo>
                  <a:lnTo>
                    <a:pt x="0" y="13098"/>
                  </a:lnTo>
                  <a:lnTo>
                    <a:pt x="8725" y="14986"/>
                  </a:lnTo>
                  <a:cubicBezTo>
                    <a:pt x="18504" y="14986"/>
                    <a:pt x="27584" y="11075"/>
                    <a:pt x="35979" y="3289"/>
                  </a:cubicBezTo>
                  <a:cubicBezTo>
                    <a:pt x="38405" y="1080"/>
                    <a:pt x="39954" y="0"/>
                    <a:pt x="40614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24" name="Shape 60">
              <a:extLst>
                <a:ext uri="{FF2B5EF4-FFF2-40B4-BE49-F238E27FC236}">
                  <a16:creationId xmlns:a16="http://schemas.microsoft.com/office/drawing/2014/main" xmlns="" id="{29C12DBD-62A8-4954-AECF-672EEDF7CA95}"/>
                </a:ext>
              </a:extLst>
            </p:cNvPr>
            <p:cNvSpPr/>
            <p:nvPr/>
          </p:nvSpPr>
          <p:spPr>
            <a:xfrm>
              <a:off x="2677879" y="1608177"/>
              <a:ext cx="44971" cy="47352"/>
            </a:xfrm>
            <a:custGeom>
              <a:avLst/>
              <a:gdLst/>
              <a:ahLst/>
              <a:cxnLst/>
              <a:rect l="0" t="0" r="0" b="0"/>
              <a:pathLst>
                <a:path w="44971" h="47352">
                  <a:moveTo>
                    <a:pt x="1956" y="0"/>
                  </a:moveTo>
                  <a:cubicBezTo>
                    <a:pt x="12915" y="0"/>
                    <a:pt x="22834" y="4153"/>
                    <a:pt x="31699" y="12510"/>
                  </a:cubicBezTo>
                  <a:cubicBezTo>
                    <a:pt x="40538" y="20815"/>
                    <a:pt x="44971" y="30594"/>
                    <a:pt x="44971" y="41783"/>
                  </a:cubicBezTo>
                  <a:cubicBezTo>
                    <a:pt x="44971" y="43498"/>
                    <a:pt x="44704" y="44767"/>
                    <a:pt x="44170" y="45581"/>
                  </a:cubicBezTo>
                  <a:cubicBezTo>
                    <a:pt x="43650" y="46393"/>
                    <a:pt x="40538" y="46787"/>
                    <a:pt x="34836" y="46787"/>
                  </a:cubicBezTo>
                  <a:lnTo>
                    <a:pt x="0" y="47352"/>
                  </a:lnTo>
                  <a:lnTo>
                    <a:pt x="0" y="42058"/>
                  </a:lnTo>
                  <a:lnTo>
                    <a:pt x="4585" y="42164"/>
                  </a:lnTo>
                  <a:lnTo>
                    <a:pt x="11061" y="41783"/>
                  </a:lnTo>
                  <a:cubicBezTo>
                    <a:pt x="15938" y="41644"/>
                    <a:pt x="19698" y="40678"/>
                    <a:pt x="22288" y="38951"/>
                  </a:cubicBezTo>
                  <a:cubicBezTo>
                    <a:pt x="24892" y="37186"/>
                    <a:pt x="26200" y="34125"/>
                    <a:pt x="26200" y="29744"/>
                  </a:cubicBezTo>
                  <a:cubicBezTo>
                    <a:pt x="26200" y="22911"/>
                    <a:pt x="23863" y="16955"/>
                    <a:pt x="19177" y="11887"/>
                  </a:cubicBezTo>
                  <a:cubicBezTo>
                    <a:pt x="14503" y="6807"/>
                    <a:pt x="8979" y="4255"/>
                    <a:pt x="2641" y="4255"/>
                  </a:cubicBezTo>
                  <a:lnTo>
                    <a:pt x="0" y="5567"/>
                  </a:lnTo>
                  <a:lnTo>
                    <a:pt x="0" y="458"/>
                  </a:lnTo>
                  <a:lnTo>
                    <a:pt x="1956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25" name="Shape 61">
              <a:extLst>
                <a:ext uri="{FF2B5EF4-FFF2-40B4-BE49-F238E27FC236}">
                  <a16:creationId xmlns:a16="http://schemas.microsoft.com/office/drawing/2014/main" xmlns="" id="{736990FF-7360-4BB6-BE33-8374C29CD1DA}"/>
                </a:ext>
              </a:extLst>
            </p:cNvPr>
            <p:cNvSpPr/>
            <p:nvPr/>
          </p:nvSpPr>
          <p:spPr>
            <a:xfrm>
              <a:off x="2736125" y="1608559"/>
              <a:ext cx="87516" cy="104305"/>
            </a:xfrm>
            <a:custGeom>
              <a:avLst/>
              <a:gdLst/>
              <a:ahLst/>
              <a:cxnLst/>
              <a:rect l="0" t="0" r="0" b="0"/>
              <a:pathLst>
                <a:path w="87516" h="104305">
                  <a:moveTo>
                    <a:pt x="71056" y="0"/>
                  </a:moveTo>
                  <a:cubicBezTo>
                    <a:pt x="75527" y="0"/>
                    <a:pt x="79387" y="1588"/>
                    <a:pt x="82626" y="4800"/>
                  </a:cubicBezTo>
                  <a:cubicBezTo>
                    <a:pt x="85877" y="8001"/>
                    <a:pt x="87516" y="11659"/>
                    <a:pt x="87516" y="15710"/>
                  </a:cubicBezTo>
                  <a:cubicBezTo>
                    <a:pt x="87516" y="23419"/>
                    <a:pt x="84213" y="27279"/>
                    <a:pt x="77635" y="27279"/>
                  </a:cubicBezTo>
                  <a:cubicBezTo>
                    <a:pt x="74549" y="27279"/>
                    <a:pt x="71945" y="25133"/>
                    <a:pt x="69837" y="20828"/>
                  </a:cubicBezTo>
                  <a:cubicBezTo>
                    <a:pt x="67233" y="15392"/>
                    <a:pt x="63792" y="12662"/>
                    <a:pt x="59487" y="12662"/>
                  </a:cubicBezTo>
                  <a:cubicBezTo>
                    <a:pt x="55410" y="12662"/>
                    <a:pt x="51232" y="14935"/>
                    <a:pt x="46926" y="19495"/>
                  </a:cubicBezTo>
                  <a:cubicBezTo>
                    <a:pt x="42621" y="24041"/>
                    <a:pt x="39738" y="29045"/>
                    <a:pt x="38278" y="34442"/>
                  </a:cubicBezTo>
                  <a:cubicBezTo>
                    <a:pt x="36804" y="39853"/>
                    <a:pt x="36068" y="51181"/>
                    <a:pt x="36068" y="68428"/>
                  </a:cubicBezTo>
                  <a:cubicBezTo>
                    <a:pt x="36068" y="84201"/>
                    <a:pt x="36728" y="93269"/>
                    <a:pt x="38024" y="95593"/>
                  </a:cubicBezTo>
                  <a:cubicBezTo>
                    <a:pt x="39332" y="97904"/>
                    <a:pt x="42659" y="99377"/>
                    <a:pt x="48018" y="100050"/>
                  </a:cubicBezTo>
                  <a:cubicBezTo>
                    <a:pt x="49492" y="100190"/>
                    <a:pt x="50216" y="100762"/>
                    <a:pt x="50216" y="101752"/>
                  </a:cubicBezTo>
                  <a:cubicBezTo>
                    <a:pt x="50216" y="103454"/>
                    <a:pt x="48311" y="104305"/>
                    <a:pt x="44488" y="104305"/>
                  </a:cubicBezTo>
                  <a:lnTo>
                    <a:pt x="5613" y="104305"/>
                  </a:lnTo>
                  <a:cubicBezTo>
                    <a:pt x="2845" y="104305"/>
                    <a:pt x="1460" y="103606"/>
                    <a:pt x="1460" y="102222"/>
                  </a:cubicBezTo>
                  <a:cubicBezTo>
                    <a:pt x="1460" y="100940"/>
                    <a:pt x="3289" y="100190"/>
                    <a:pt x="6959" y="100050"/>
                  </a:cubicBezTo>
                  <a:cubicBezTo>
                    <a:pt x="12065" y="99720"/>
                    <a:pt x="15240" y="98120"/>
                    <a:pt x="16459" y="95275"/>
                  </a:cubicBezTo>
                  <a:cubicBezTo>
                    <a:pt x="17678" y="92430"/>
                    <a:pt x="18288" y="81940"/>
                    <a:pt x="18288" y="63805"/>
                  </a:cubicBezTo>
                  <a:cubicBezTo>
                    <a:pt x="18288" y="37198"/>
                    <a:pt x="17742" y="21209"/>
                    <a:pt x="16649" y="15837"/>
                  </a:cubicBezTo>
                  <a:cubicBezTo>
                    <a:pt x="15545" y="10465"/>
                    <a:pt x="11455" y="7620"/>
                    <a:pt x="4394" y="7302"/>
                  </a:cubicBezTo>
                  <a:cubicBezTo>
                    <a:pt x="1460" y="7150"/>
                    <a:pt x="0" y="6363"/>
                    <a:pt x="0" y="4966"/>
                  </a:cubicBezTo>
                  <a:cubicBezTo>
                    <a:pt x="0" y="4254"/>
                    <a:pt x="317" y="3708"/>
                    <a:pt x="914" y="3327"/>
                  </a:cubicBezTo>
                  <a:cubicBezTo>
                    <a:pt x="1524" y="2972"/>
                    <a:pt x="5245" y="2603"/>
                    <a:pt x="12065" y="2172"/>
                  </a:cubicBezTo>
                  <a:lnTo>
                    <a:pt x="34493" y="965"/>
                  </a:lnTo>
                  <a:cubicBezTo>
                    <a:pt x="35065" y="5347"/>
                    <a:pt x="35674" y="14148"/>
                    <a:pt x="36322" y="27305"/>
                  </a:cubicBezTo>
                  <a:cubicBezTo>
                    <a:pt x="41440" y="18199"/>
                    <a:pt x="46901" y="11379"/>
                    <a:pt x="52717" y="6833"/>
                  </a:cubicBezTo>
                  <a:cubicBezTo>
                    <a:pt x="58521" y="2273"/>
                    <a:pt x="64630" y="0"/>
                    <a:pt x="71056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26" name="Shape 62">
              <a:extLst>
                <a:ext uri="{FF2B5EF4-FFF2-40B4-BE49-F238E27FC236}">
                  <a16:creationId xmlns:a16="http://schemas.microsoft.com/office/drawing/2014/main" xmlns="" id="{91D3060A-46CD-4EB2-96AD-87DE20833627}"/>
                </a:ext>
              </a:extLst>
            </p:cNvPr>
            <p:cNvSpPr/>
            <p:nvPr/>
          </p:nvSpPr>
          <p:spPr>
            <a:xfrm>
              <a:off x="2836531" y="1608176"/>
              <a:ext cx="52781" cy="105423"/>
            </a:xfrm>
            <a:custGeom>
              <a:avLst/>
              <a:gdLst/>
              <a:ahLst/>
              <a:cxnLst/>
              <a:rect l="0" t="0" r="0" b="0"/>
              <a:pathLst>
                <a:path w="52781" h="105423">
                  <a:moveTo>
                    <a:pt x="34620" y="0"/>
                  </a:moveTo>
                  <a:lnTo>
                    <a:pt x="34493" y="27420"/>
                  </a:lnTo>
                  <a:lnTo>
                    <a:pt x="34747" y="52997"/>
                  </a:lnTo>
                  <a:lnTo>
                    <a:pt x="34747" y="72276"/>
                  </a:lnTo>
                  <a:lnTo>
                    <a:pt x="34620" y="86894"/>
                  </a:lnTo>
                  <a:cubicBezTo>
                    <a:pt x="34620" y="92735"/>
                    <a:pt x="35573" y="96469"/>
                    <a:pt x="37490" y="98057"/>
                  </a:cubicBezTo>
                  <a:cubicBezTo>
                    <a:pt x="39396" y="99632"/>
                    <a:pt x="42253" y="100495"/>
                    <a:pt x="46076" y="100648"/>
                  </a:cubicBezTo>
                  <a:cubicBezTo>
                    <a:pt x="50533" y="100902"/>
                    <a:pt x="52781" y="101841"/>
                    <a:pt x="52781" y="103467"/>
                  </a:cubicBezTo>
                  <a:cubicBezTo>
                    <a:pt x="52781" y="104750"/>
                    <a:pt x="51918" y="105423"/>
                    <a:pt x="50216" y="105423"/>
                  </a:cubicBezTo>
                  <a:cubicBezTo>
                    <a:pt x="49556" y="105423"/>
                    <a:pt x="48832" y="105372"/>
                    <a:pt x="48032" y="105296"/>
                  </a:cubicBezTo>
                  <a:cubicBezTo>
                    <a:pt x="40462" y="104305"/>
                    <a:pt x="33439" y="103836"/>
                    <a:pt x="26937" y="103836"/>
                  </a:cubicBezTo>
                  <a:cubicBezTo>
                    <a:pt x="16548" y="103836"/>
                    <a:pt x="9347" y="104166"/>
                    <a:pt x="5372" y="104801"/>
                  </a:cubicBezTo>
                  <a:cubicBezTo>
                    <a:pt x="4559" y="104953"/>
                    <a:pt x="3747" y="105054"/>
                    <a:pt x="2934" y="105054"/>
                  </a:cubicBezTo>
                  <a:cubicBezTo>
                    <a:pt x="991" y="105054"/>
                    <a:pt x="0" y="104305"/>
                    <a:pt x="0" y="102858"/>
                  </a:cubicBezTo>
                  <a:cubicBezTo>
                    <a:pt x="0" y="101397"/>
                    <a:pt x="2274" y="100381"/>
                    <a:pt x="6782" y="99809"/>
                  </a:cubicBezTo>
                  <a:cubicBezTo>
                    <a:pt x="11303" y="99238"/>
                    <a:pt x="14186" y="98260"/>
                    <a:pt x="15443" y="96812"/>
                  </a:cubicBezTo>
                  <a:cubicBezTo>
                    <a:pt x="16675" y="95403"/>
                    <a:pt x="17310" y="91351"/>
                    <a:pt x="17310" y="84684"/>
                  </a:cubicBezTo>
                  <a:lnTo>
                    <a:pt x="18174" y="34252"/>
                  </a:lnTo>
                  <a:cubicBezTo>
                    <a:pt x="18174" y="20765"/>
                    <a:pt x="17145" y="12776"/>
                    <a:pt x="15126" y="10300"/>
                  </a:cubicBezTo>
                  <a:cubicBezTo>
                    <a:pt x="13094" y="7836"/>
                    <a:pt x="9144" y="6515"/>
                    <a:pt x="3302" y="6338"/>
                  </a:cubicBezTo>
                  <a:cubicBezTo>
                    <a:pt x="1359" y="6338"/>
                    <a:pt x="381" y="5702"/>
                    <a:pt x="381" y="4382"/>
                  </a:cubicBezTo>
                  <a:cubicBezTo>
                    <a:pt x="381" y="3658"/>
                    <a:pt x="699" y="3112"/>
                    <a:pt x="1359" y="2680"/>
                  </a:cubicBezTo>
                  <a:cubicBezTo>
                    <a:pt x="1994" y="2286"/>
                    <a:pt x="6833" y="1740"/>
                    <a:pt x="15850" y="1093"/>
                  </a:cubicBezTo>
                  <a:cubicBezTo>
                    <a:pt x="24867" y="457"/>
                    <a:pt x="31128" y="76"/>
                    <a:pt x="34620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27" name="Shape 63">
              <a:extLst>
                <a:ext uri="{FF2B5EF4-FFF2-40B4-BE49-F238E27FC236}">
                  <a16:creationId xmlns:a16="http://schemas.microsoft.com/office/drawing/2014/main" xmlns="" id="{4F5F5517-1097-4C21-BAD2-15EA31AC2514}"/>
                </a:ext>
              </a:extLst>
            </p:cNvPr>
            <p:cNvSpPr/>
            <p:nvPr/>
          </p:nvSpPr>
          <p:spPr>
            <a:xfrm>
              <a:off x="2846412" y="1548588"/>
              <a:ext cx="23152" cy="22416"/>
            </a:xfrm>
            <a:custGeom>
              <a:avLst/>
              <a:gdLst/>
              <a:ahLst/>
              <a:cxnLst/>
              <a:rect l="0" t="0" r="0" b="0"/>
              <a:pathLst>
                <a:path w="23152" h="22416">
                  <a:moveTo>
                    <a:pt x="11214" y="0"/>
                  </a:moveTo>
                  <a:cubicBezTo>
                    <a:pt x="14300" y="0"/>
                    <a:pt x="17056" y="1130"/>
                    <a:pt x="19495" y="3416"/>
                  </a:cubicBezTo>
                  <a:cubicBezTo>
                    <a:pt x="21933" y="5690"/>
                    <a:pt x="23152" y="8166"/>
                    <a:pt x="23152" y="10833"/>
                  </a:cubicBezTo>
                  <a:cubicBezTo>
                    <a:pt x="23152" y="14021"/>
                    <a:pt x="22149" y="16739"/>
                    <a:pt x="20180" y="18999"/>
                  </a:cubicBezTo>
                  <a:cubicBezTo>
                    <a:pt x="18174" y="21272"/>
                    <a:pt x="15443" y="22416"/>
                    <a:pt x="11951" y="22416"/>
                  </a:cubicBezTo>
                  <a:cubicBezTo>
                    <a:pt x="8852" y="22416"/>
                    <a:pt x="6096" y="21425"/>
                    <a:pt x="3658" y="19444"/>
                  </a:cubicBezTo>
                  <a:cubicBezTo>
                    <a:pt x="1219" y="17437"/>
                    <a:pt x="0" y="14745"/>
                    <a:pt x="0" y="11328"/>
                  </a:cubicBezTo>
                  <a:cubicBezTo>
                    <a:pt x="0" y="8014"/>
                    <a:pt x="1041" y="5296"/>
                    <a:pt x="3099" y="3162"/>
                  </a:cubicBezTo>
                  <a:cubicBezTo>
                    <a:pt x="5181" y="1067"/>
                    <a:pt x="7874" y="0"/>
                    <a:pt x="11214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28" name="Shape 64">
              <a:extLst>
                <a:ext uri="{FF2B5EF4-FFF2-40B4-BE49-F238E27FC236}">
                  <a16:creationId xmlns:a16="http://schemas.microsoft.com/office/drawing/2014/main" xmlns="" id="{891CBFF1-4CEE-4919-8FC2-8783D8EDA4F1}"/>
                </a:ext>
              </a:extLst>
            </p:cNvPr>
            <p:cNvSpPr/>
            <p:nvPr/>
          </p:nvSpPr>
          <p:spPr>
            <a:xfrm>
              <a:off x="2901624" y="1608554"/>
              <a:ext cx="116738" cy="105042"/>
            </a:xfrm>
            <a:custGeom>
              <a:avLst/>
              <a:gdLst/>
              <a:ahLst/>
              <a:cxnLst/>
              <a:rect l="0" t="0" r="0" b="0"/>
              <a:pathLst>
                <a:path w="116738" h="105042">
                  <a:moveTo>
                    <a:pt x="30709" y="0"/>
                  </a:moveTo>
                  <a:cubicBezTo>
                    <a:pt x="32652" y="4775"/>
                    <a:pt x="33833" y="12865"/>
                    <a:pt x="34227" y="24244"/>
                  </a:cubicBezTo>
                  <a:cubicBezTo>
                    <a:pt x="39269" y="16282"/>
                    <a:pt x="44857" y="10325"/>
                    <a:pt x="51003" y="6337"/>
                  </a:cubicBezTo>
                  <a:cubicBezTo>
                    <a:pt x="57137" y="2362"/>
                    <a:pt x="63805" y="343"/>
                    <a:pt x="71044" y="343"/>
                  </a:cubicBezTo>
                  <a:cubicBezTo>
                    <a:pt x="76568" y="343"/>
                    <a:pt x="81902" y="1384"/>
                    <a:pt x="87071" y="3454"/>
                  </a:cubicBezTo>
                  <a:cubicBezTo>
                    <a:pt x="92227" y="5524"/>
                    <a:pt x="96203" y="9106"/>
                    <a:pt x="98997" y="14173"/>
                  </a:cubicBezTo>
                  <a:cubicBezTo>
                    <a:pt x="101816" y="19253"/>
                    <a:pt x="103213" y="27851"/>
                    <a:pt x="103213" y="40031"/>
                  </a:cubicBezTo>
                  <a:lnTo>
                    <a:pt x="102476" y="81051"/>
                  </a:lnTo>
                  <a:cubicBezTo>
                    <a:pt x="102476" y="88608"/>
                    <a:pt x="103111" y="93332"/>
                    <a:pt x="104368" y="95224"/>
                  </a:cubicBezTo>
                  <a:cubicBezTo>
                    <a:pt x="105626" y="97130"/>
                    <a:pt x="108331" y="98666"/>
                    <a:pt x="112471" y="99797"/>
                  </a:cubicBezTo>
                  <a:cubicBezTo>
                    <a:pt x="115316" y="100622"/>
                    <a:pt x="116738" y="101511"/>
                    <a:pt x="116738" y="102476"/>
                  </a:cubicBezTo>
                  <a:cubicBezTo>
                    <a:pt x="116738" y="103683"/>
                    <a:pt x="116053" y="104305"/>
                    <a:pt x="114668" y="104305"/>
                  </a:cubicBezTo>
                  <a:cubicBezTo>
                    <a:pt x="114097" y="104305"/>
                    <a:pt x="113525" y="104280"/>
                    <a:pt x="112954" y="104203"/>
                  </a:cubicBezTo>
                  <a:cubicBezTo>
                    <a:pt x="109220" y="103454"/>
                    <a:pt x="103708" y="103086"/>
                    <a:pt x="96393" y="103086"/>
                  </a:cubicBezTo>
                  <a:cubicBezTo>
                    <a:pt x="89814" y="103086"/>
                    <a:pt x="82741" y="103365"/>
                    <a:pt x="75171" y="103937"/>
                  </a:cubicBezTo>
                  <a:cubicBezTo>
                    <a:pt x="72174" y="103937"/>
                    <a:pt x="70676" y="103238"/>
                    <a:pt x="70676" y="101867"/>
                  </a:cubicBezTo>
                  <a:cubicBezTo>
                    <a:pt x="70676" y="100889"/>
                    <a:pt x="71488" y="100254"/>
                    <a:pt x="73114" y="99924"/>
                  </a:cubicBezTo>
                  <a:cubicBezTo>
                    <a:pt x="77572" y="98933"/>
                    <a:pt x="80505" y="97930"/>
                    <a:pt x="81877" y="96888"/>
                  </a:cubicBezTo>
                  <a:cubicBezTo>
                    <a:pt x="83274" y="95822"/>
                    <a:pt x="84252" y="94412"/>
                    <a:pt x="84811" y="92685"/>
                  </a:cubicBezTo>
                  <a:cubicBezTo>
                    <a:pt x="85382" y="90919"/>
                    <a:pt x="85839" y="85077"/>
                    <a:pt x="86220" y="75082"/>
                  </a:cubicBezTo>
                  <a:cubicBezTo>
                    <a:pt x="86576" y="65113"/>
                    <a:pt x="86754" y="56998"/>
                    <a:pt x="86754" y="50736"/>
                  </a:cubicBezTo>
                  <a:cubicBezTo>
                    <a:pt x="86754" y="33617"/>
                    <a:pt x="84607" y="22238"/>
                    <a:pt x="80302" y="16561"/>
                  </a:cubicBezTo>
                  <a:cubicBezTo>
                    <a:pt x="75997" y="10859"/>
                    <a:pt x="70638" y="8039"/>
                    <a:pt x="64224" y="8039"/>
                  </a:cubicBezTo>
                  <a:cubicBezTo>
                    <a:pt x="54712" y="8039"/>
                    <a:pt x="46812" y="13157"/>
                    <a:pt x="40513" y="23457"/>
                  </a:cubicBezTo>
                  <a:cubicBezTo>
                    <a:pt x="34214" y="33718"/>
                    <a:pt x="31064" y="50838"/>
                    <a:pt x="31064" y="74816"/>
                  </a:cubicBezTo>
                  <a:cubicBezTo>
                    <a:pt x="31064" y="85699"/>
                    <a:pt x="31788" y="92634"/>
                    <a:pt x="33210" y="95593"/>
                  </a:cubicBezTo>
                  <a:cubicBezTo>
                    <a:pt x="34620" y="98565"/>
                    <a:pt x="38176" y="100368"/>
                    <a:pt x="43866" y="101016"/>
                  </a:cubicBezTo>
                  <a:cubicBezTo>
                    <a:pt x="45657" y="101193"/>
                    <a:pt x="46546" y="101955"/>
                    <a:pt x="46546" y="103340"/>
                  </a:cubicBezTo>
                  <a:cubicBezTo>
                    <a:pt x="46546" y="104483"/>
                    <a:pt x="45657" y="105042"/>
                    <a:pt x="43866" y="105042"/>
                  </a:cubicBezTo>
                  <a:lnTo>
                    <a:pt x="37554" y="104546"/>
                  </a:lnTo>
                  <a:cubicBezTo>
                    <a:pt x="35280" y="104381"/>
                    <a:pt x="27787" y="104305"/>
                    <a:pt x="15062" y="104305"/>
                  </a:cubicBezTo>
                  <a:lnTo>
                    <a:pt x="5334" y="104546"/>
                  </a:lnTo>
                  <a:cubicBezTo>
                    <a:pt x="1778" y="104546"/>
                    <a:pt x="0" y="103911"/>
                    <a:pt x="0" y="102603"/>
                  </a:cubicBezTo>
                  <a:cubicBezTo>
                    <a:pt x="0" y="101219"/>
                    <a:pt x="1918" y="100178"/>
                    <a:pt x="5804" y="99428"/>
                  </a:cubicBezTo>
                  <a:cubicBezTo>
                    <a:pt x="9512" y="98692"/>
                    <a:pt x="12002" y="97434"/>
                    <a:pt x="13297" y="95593"/>
                  </a:cubicBezTo>
                  <a:cubicBezTo>
                    <a:pt x="14592" y="93764"/>
                    <a:pt x="15456" y="87681"/>
                    <a:pt x="15901" y="77343"/>
                  </a:cubicBezTo>
                  <a:cubicBezTo>
                    <a:pt x="16345" y="67018"/>
                    <a:pt x="16573" y="54140"/>
                    <a:pt x="16573" y="38672"/>
                  </a:cubicBezTo>
                  <a:cubicBezTo>
                    <a:pt x="16573" y="24270"/>
                    <a:pt x="15596" y="15316"/>
                    <a:pt x="13640" y="11836"/>
                  </a:cubicBezTo>
                  <a:cubicBezTo>
                    <a:pt x="11697" y="8306"/>
                    <a:pt x="8979" y="6159"/>
                    <a:pt x="5474" y="5347"/>
                  </a:cubicBezTo>
                  <a:cubicBezTo>
                    <a:pt x="2311" y="4623"/>
                    <a:pt x="724" y="3607"/>
                    <a:pt x="724" y="2311"/>
                  </a:cubicBezTo>
                  <a:cubicBezTo>
                    <a:pt x="724" y="914"/>
                    <a:pt x="1943" y="229"/>
                    <a:pt x="4382" y="229"/>
                  </a:cubicBezTo>
                  <a:lnTo>
                    <a:pt x="14262" y="343"/>
                  </a:lnTo>
                  <a:cubicBezTo>
                    <a:pt x="15303" y="343"/>
                    <a:pt x="20790" y="229"/>
                    <a:pt x="30709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29" name="Shape 65">
              <a:extLst>
                <a:ext uri="{FF2B5EF4-FFF2-40B4-BE49-F238E27FC236}">
                  <a16:creationId xmlns:a16="http://schemas.microsoft.com/office/drawing/2014/main" xmlns="" id="{219435A7-9A33-4550-8663-1D61EA210C38}"/>
                </a:ext>
              </a:extLst>
            </p:cNvPr>
            <p:cNvSpPr/>
            <p:nvPr/>
          </p:nvSpPr>
          <p:spPr>
            <a:xfrm>
              <a:off x="3035443" y="1608175"/>
              <a:ext cx="57036" cy="171107"/>
            </a:xfrm>
            <a:custGeom>
              <a:avLst/>
              <a:gdLst/>
              <a:ahLst/>
              <a:cxnLst/>
              <a:rect l="0" t="0" r="0" b="0"/>
              <a:pathLst>
                <a:path w="57036" h="171107">
                  <a:moveTo>
                    <a:pt x="53365" y="0"/>
                  </a:moveTo>
                  <a:lnTo>
                    <a:pt x="57036" y="693"/>
                  </a:lnTo>
                  <a:lnTo>
                    <a:pt x="57036" y="8037"/>
                  </a:lnTo>
                  <a:lnTo>
                    <a:pt x="51295" y="4763"/>
                  </a:lnTo>
                  <a:cubicBezTo>
                    <a:pt x="44386" y="4763"/>
                    <a:pt x="38748" y="7684"/>
                    <a:pt x="34417" y="13513"/>
                  </a:cubicBezTo>
                  <a:cubicBezTo>
                    <a:pt x="30061" y="19355"/>
                    <a:pt x="27902" y="27470"/>
                    <a:pt x="27902" y="37833"/>
                  </a:cubicBezTo>
                  <a:cubicBezTo>
                    <a:pt x="27902" y="49835"/>
                    <a:pt x="30518" y="58369"/>
                    <a:pt x="35763" y="63449"/>
                  </a:cubicBezTo>
                  <a:cubicBezTo>
                    <a:pt x="40996" y="68516"/>
                    <a:pt x="46545" y="71031"/>
                    <a:pt x="52413" y="71031"/>
                  </a:cubicBezTo>
                  <a:lnTo>
                    <a:pt x="57036" y="68583"/>
                  </a:lnTo>
                  <a:lnTo>
                    <a:pt x="57036" y="74942"/>
                  </a:lnTo>
                  <a:lnTo>
                    <a:pt x="52629" y="75933"/>
                  </a:lnTo>
                  <a:cubicBezTo>
                    <a:pt x="44272" y="76581"/>
                    <a:pt x="38545" y="77292"/>
                    <a:pt x="35509" y="78067"/>
                  </a:cubicBezTo>
                  <a:cubicBezTo>
                    <a:pt x="32461" y="78842"/>
                    <a:pt x="29680" y="80366"/>
                    <a:pt x="27153" y="82690"/>
                  </a:cubicBezTo>
                  <a:cubicBezTo>
                    <a:pt x="24650" y="84989"/>
                    <a:pt x="23393" y="87300"/>
                    <a:pt x="23393" y="89560"/>
                  </a:cubicBezTo>
                  <a:cubicBezTo>
                    <a:pt x="23393" y="92989"/>
                    <a:pt x="25336" y="95504"/>
                    <a:pt x="29235" y="97143"/>
                  </a:cubicBezTo>
                  <a:cubicBezTo>
                    <a:pt x="33058" y="98742"/>
                    <a:pt x="41122" y="99759"/>
                    <a:pt x="53492" y="100178"/>
                  </a:cubicBezTo>
                  <a:lnTo>
                    <a:pt x="57036" y="100346"/>
                  </a:lnTo>
                  <a:lnTo>
                    <a:pt x="57036" y="116972"/>
                  </a:lnTo>
                  <a:lnTo>
                    <a:pt x="36792" y="120523"/>
                  </a:lnTo>
                  <a:cubicBezTo>
                    <a:pt x="29553" y="123292"/>
                    <a:pt x="24206" y="126606"/>
                    <a:pt x="20764" y="130467"/>
                  </a:cubicBezTo>
                  <a:cubicBezTo>
                    <a:pt x="17310" y="134328"/>
                    <a:pt x="15596" y="138925"/>
                    <a:pt x="15596" y="144297"/>
                  </a:cubicBezTo>
                  <a:cubicBezTo>
                    <a:pt x="15596" y="151435"/>
                    <a:pt x="19050" y="156909"/>
                    <a:pt x="25946" y="160668"/>
                  </a:cubicBezTo>
                  <a:cubicBezTo>
                    <a:pt x="32867" y="164465"/>
                    <a:pt x="41516" y="166332"/>
                    <a:pt x="51917" y="166332"/>
                  </a:cubicBezTo>
                  <a:lnTo>
                    <a:pt x="57036" y="165740"/>
                  </a:lnTo>
                  <a:lnTo>
                    <a:pt x="57036" y="170113"/>
                  </a:lnTo>
                  <a:lnTo>
                    <a:pt x="47409" y="171107"/>
                  </a:lnTo>
                  <a:cubicBezTo>
                    <a:pt x="31623" y="171107"/>
                    <a:pt x="19786" y="169088"/>
                    <a:pt x="11874" y="165036"/>
                  </a:cubicBezTo>
                  <a:cubicBezTo>
                    <a:pt x="3950" y="160960"/>
                    <a:pt x="0" y="154940"/>
                    <a:pt x="0" y="146888"/>
                  </a:cubicBezTo>
                  <a:cubicBezTo>
                    <a:pt x="0" y="134252"/>
                    <a:pt x="12014" y="123952"/>
                    <a:pt x="36081" y="116015"/>
                  </a:cubicBezTo>
                  <a:cubicBezTo>
                    <a:pt x="25908" y="114376"/>
                    <a:pt x="18758" y="112166"/>
                    <a:pt x="14618" y="109360"/>
                  </a:cubicBezTo>
                  <a:cubicBezTo>
                    <a:pt x="10465" y="106540"/>
                    <a:pt x="8394" y="102616"/>
                    <a:pt x="8394" y="97561"/>
                  </a:cubicBezTo>
                  <a:cubicBezTo>
                    <a:pt x="8394" y="92342"/>
                    <a:pt x="10566" y="87770"/>
                    <a:pt x="14910" y="83807"/>
                  </a:cubicBezTo>
                  <a:cubicBezTo>
                    <a:pt x="19266" y="79870"/>
                    <a:pt x="25781" y="76530"/>
                    <a:pt x="34493" y="73863"/>
                  </a:cubicBezTo>
                  <a:cubicBezTo>
                    <a:pt x="26670" y="71577"/>
                    <a:pt x="20409" y="67577"/>
                    <a:pt x="15646" y="61862"/>
                  </a:cubicBezTo>
                  <a:cubicBezTo>
                    <a:pt x="10897" y="56109"/>
                    <a:pt x="8522" y="49390"/>
                    <a:pt x="8522" y="41669"/>
                  </a:cubicBezTo>
                  <a:cubicBezTo>
                    <a:pt x="8522" y="30569"/>
                    <a:pt x="12751" y="20815"/>
                    <a:pt x="21196" y="12510"/>
                  </a:cubicBezTo>
                  <a:cubicBezTo>
                    <a:pt x="29642" y="4166"/>
                    <a:pt x="40386" y="0"/>
                    <a:pt x="53365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30" name="Shape 66">
              <a:extLst>
                <a:ext uri="{FF2B5EF4-FFF2-40B4-BE49-F238E27FC236}">
                  <a16:creationId xmlns:a16="http://schemas.microsoft.com/office/drawing/2014/main" xmlns="" id="{646F9C69-23D6-483E-8487-EB70A22DB934}"/>
                </a:ext>
              </a:extLst>
            </p:cNvPr>
            <p:cNvSpPr/>
            <p:nvPr/>
          </p:nvSpPr>
          <p:spPr>
            <a:xfrm>
              <a:off x="3092478" y="1708521"/>
              <a:ext cx="54953" cy="69767"/>
            </a:xfrm>
            <a:custGeom>
              <a:avLst/>
              <a:gdLst/>
              <a:ahLst/>
              <a:cxnLst/>
              <a:rect l="0" t="0" r="0" b="0"/>
              <a:pathLst>
                <a:path w="54953" h="69767">
                  <a:moveTo>
                    <a:pt x="0" y="0"/>
                  </a:moveTo>
                  <a:lnTo>
                    <a:pt x="19128" y="911"/>
                  </a:lnTo>
                  <a:cubicBezTo>
                    <a:pt x="25184" y="1308"/>
                    <a:pt x="29737" y="1743"/>
                    <a:pt x="32779" y="2219"/>
                  </a:cubicBezTo>
                  <a:cubicBezTo>
                    <a:pt x="38862" y="3146"/>
                    <a:pt x="44082" y="5978"/>
                    <a:pt x="48412" y="10754"/>
                  </a:cubicBezTo>
                  <a:cubicBezTo>
                    <a:pt x="52768" y="15503"/>
                    <a:pt x="54953" y="21612"/>
                    <a:pt x="54953" y="29080"/>
                  </a:cubicBezTo>
                  <a:cubicBezTo>
                    <a:pt x="54953" y="41424"/>
                    <a:pt x="49504" y="51470"/>
                    <a:pt x="38608" y="59191"/>
                  </a:cubicBezTo>
                  <a:cubicBezTo>
                    <a:pt x="33172" y="63046"/>
                    <a:pt x="26432" y="65938"/>
                    <a:pt x="18391" y="67867"/>
                  </a:cubicBezTo>
                  <a:lnTo>
                    <a:pt x="0" y="69767"/>
                  </a:lnTo>
                  <a:lnTo>
                    <a:pt x="0" y="65394"/>
                  </a:lnTo>
                  <a:lnTo>
                    <a:pt x="15459" y="63606"/>
                  </a:lnTo>
                  <a:cubicBezTo>
                    <a:pt x="21311" y="62017"/>
                    <a:pt x="26149" y="59629"/>
                    <a:pt x="29959" y="56435"/>
                  </a:cubicBezTo>
                  <a:cubicBezTo>
                    <a:pt x="37605" y="50060"/>
                    <a:pt x="41440" y="43075"/>
                    <a:pt x="41440" y="35544"/>
                  </a:cubicBezTo>
                  <a:cubicBezTo>
                    <a:pt x="41440" y="29029"/>
                    <a:pt x="38252" y="24152"/>
                    <a:pt x="31915" y="20913"/>
                  </a:cubicBezTo>
                  <a:cubicBezTo>
                    <a:pt x="25578" y="17662"/>
                    <a:pt x="16027" y="16049"/>
                    <a:pt x="3289" y="16049"/>
                  </a:cubicBezTo>
                  <a:lnTo>
                    <a:pt x="0" y="16626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31" name="Shape 67">
              <a:extLst>
                <a:ext uri="{FF2B5EF4-FFF2-40B4-BE49-F238E27FC236}">
                  <a16:creationId xmlns:a16="http://schemas.microsoft.com/office/drawing/2014/main" xmlns="" id="{420BAAF8-67C6-414F-8AAD-8D52156F0203}"/>
                </a:ext>
              </a:extLst>
            </p:cNvPr>
            <p:cNvSpPr/>
            <p:nvPr/>
          </p:nvSpPr>
          <p:spPr>
            <a:xfrm>
              <a:off x="3092478" y="1606943"/>
              <a:ext cx="66891" cy="76173"/>
            </a:xfrm>
            <a:custGeom>
              <a:avLst/>
              <a:gdLst/>
              <a:ahLst/>
              <a:cxnLst/>
              <a:rect l="0" t="0" r="0" b="0"/>
              <a:pathLst>
                <a:path w="66891" h="76173">
                  <a:moveTo>
                    <a:pt x="50787" y="0"/>
                  </a:moveTo>
                  <a:cubicBezTo>
                    <a:pt x="55931" y="0"/>
                    <a:pt x="59893" y="1486"/>
                    <a:pt x="62687" y="4407"/>
                  </a:cubicBezTo>
                  <a:cubicBezTo>
                    <a:pt x="65481" y="7328"/>
                    <a:pt x="66891" y="10541"/>
                    <a:pt x="66891" y="14033"/>
                  </a:cubicBezTo>
                  <a:cubicBezTo>
                    <a:pt x="66891" y="16230"/>
                    <a:pt x="66078" y="18072"/>
                    <a:pt x="64452" y="19520"/>
                  </a:cubicBezTo>
                  <a:cubicBezTo>
                    <a:pt x="62814" y="20980"/>
                    <a:pt x="60884" y="21704"/>
                    <a:pt x="58610" y="21704"/>
                  </a:cubicBezTo>
                  <a:cubicBezTo>
                    <a:pt x="54458" y="21704"/>
                    <a:pt x="51181" y="19266"/>
                    <a:pt x="48730" y="14402"/>
                  </a:cubicBezTo>
                  <a:cubicBezTo>
                    <a:pt x="47282" y="11481"/>
                    <a:pt x="45517" y="9995"/>
                    <a:pt x="43485" y="9995"/>
                  </a:cubicBezTo>
                  <a:cubicBezTo>
                    <a:pt x="40157" y="9995"/>
                    <a:pt x="35801" y="12852"/>
                    <a:pt x="30454" y="18542"/>
                  </a:cubicBezTo>
                  <a:cubicBezTo>
                    <a:pt x="34112" y="24397"/>
                    <a:pt x="35954" y="30810"/>
                    <a:pt x="35954" y="37782"/>
                  </a:cubicBezTo>
                  <a:cubicBezTo>
                    <a:pt x="35954" y="48273"/>
                    <a:pt x="32486" y="57201"/>
                    <a:pt x="25578" y="64605"/>
                  </a:cubicBezTo>
                  <a:cubicBezTo>
                    <a:pt x="22079" y="68300"/>
                    <a:pt x="17831" y="71193"/>
                    <a:pt x="12833" y="73285"/>
                  </a:cubicBezTo>
                  <a:lnTo>
                    <a:pt x="0" y="76173"/>
                  </a:lnTo>
                  <a:lnTo>
                    <a:pt x="0" y="69815"/>
                  </a:lnTo>
                  <a:lnTo>
                    <a:pt x="10033" y="64503"/>
                  </a:lnTo>
                  <a:cubicBezTo>
                    <a:pt x="14376" y="59309"/>
                    <a:pt x="16548" y="51371"/>
                    <a:pt x="16548" y="40653"/>
                  </a:cubicBezTo>
                  <a:cubicBezTo>
                    <a:pt x="16548" y="29616"/>
                    <a:pt x="14427" y="21082"/>
                    <a:pt x="10109" y="15037"/>
                  </a:cubicBezTo>
                  <a:lnTo>
                    <a:pt x="0" y="9269"/>
                  </a:lnTo>
                  <a:lnTo>
                    <a:pt x="0" y="1924"/>
                  </a:lnTo>
                  <a:lnTo>
                    <a:pt x="13571" y="4486"/>
                  </a:lnTo>
                  <a:cubicBezTo>
                    <a:pt x="18729" y="6658"/>
                    <a:pt x="23298" y="9919"/>
                    <a:pt x="27279" y="14275"/>
                  </a:cubicBezTo>
                  <a:cubicBezTo>
                    <a:pt x="35649" y="4775"/>
                    <a:pt x="43485" y="0"/>
                    <a:pt x="50787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32" name="Shape 68">
              <a:extLst>
                <a:ext uri="{FF2B5EF4-FFF2-40B4-BE49-F238E27FC236}">
                  <a16:creationId xmlns:a16="http://schemas.microsoft.com/office/drawing/2014/main" xmlns="" id="{D0CD5DB5-F023-48D5-8F91-D981DF1EE080}"/>
                </a:ext>
              </a:extLst>
            </p:cNvPr>
            <p:cNvSpPr/>
            <p:nvPr/>
          </p:nvSpPr>
          <p:spPr>
            <a:xfrm>
              <a:off x="3232133" y="1573686"/>
              <a:ext cx="74219" cy="141732"/>
            </a:xfrm>
            <a:custGeom>
              <a:avLst/>
              <a:gdLst/>
              <a:ahLst/>
              <a:cxnLst/>
              <a:rect l="0" t="0" r="0" b="0"/>
              <a:pathLst>
                <a:path w="74219" h="141732">
                  <a:moveTo>
                    <a:pt x="36246" y="0"/>
                  </a:moveTo>
                  <a:cubicBezTo>
                    <a:pt x="37757" y="0"/>
                    <a:pt x="38494" y="1143"/>
                    <a:pt x="38494" y="3404"/>
                  </a:cubicBezTo>
                  <a:cubicBezTo>
                    <a:pt x="38494" y="4153"/>
                    <a:pt x="38443" y="4902"/>
                    <a:pt x="38379" y="5728"/>
                  </a:cubicBezTo>
                  <a:cubicBezTo>
                    <a:pt x="38126" y="8877"/>
                    <a:pt x="37998" y="12509"/>
                    <a:pt x="37998" y="16637"/>
                  </a:cubicBezTo>
                  <a:lnTo>
                    <a:pt x="38126" y="35585"/>
                  </a:lnTo>
                  <a:lnTo>
                    <a:pt x="64821" y="35217"/>
                  </a:lnTo>
                  <a:cubicBezTo>
                    <a:pt x="69367" y="35217"/>
                    <a:pt x="71730" y="35763"/>
                    <a:pt x="71895" y="36805"/>
                  </a:cubicBezTo>
                  <a:cubicBezTo>
                    <a:pt x="71793" y="40538"/>
                    <a:pt x="71196" y="42900"/>
                    <a:pt x="70066" y="43866"/>
                  </a:cubicBezTo>
                  <a:cubicBezTo>
                    <a:pt x="65837" y="43866"/>
                    <a:pt x="55169" y="44488"/>
                    <a:pt x="38126" y="45707"/>
                  </a:cubicBezTo>
                  <a:cubicBezTo>
                    <a:pt x="36983" y="63690"/>
                    <a:pt x="36411" y="81331"/>
                    <a:pt x="36411" y="98679"/>
                  </a:cubicBezTo>
                  <a:cubicBezTo>
                    <a:pt x="36411" y="112014"/>
                    <a:pt x="37998" y="120714"/>
                    <a:pt x="41186" y="124778"/>
                  </a:cubicBezTo>
                  <a:cubicBezTo>
                    <a:pt x="44387" y="128854"/>
                    <a:pt x="48946" y="130886"/>
                    <a:pt x="54890" y="130886"/>
                  </a:cubicBezTo>
                  <a:cubicBezTo>
                    <a:pt x="59233" y="130886"/>
                    <a:pt x="64008" y="129299"/>
                    <a:pt x="69215" y="126136"/>
                  </a:cubicBezTo>
                  <a:cubicBezTo>
                    <a:pt x="71107" y="124994"/>
                    <a:pt x="72251" y="124422"/>
                    <a:pt x="72644" y="124422"/>
                  </a:cubicBezTo>
                  <a:cubicBezTo>
                    <a:pt x="73711" y="124422"/>
                    <a:pt x="74219" y="124994"/>
                    <a:pt x="74219" y="126136"/>
                  </a:cubicBezTo>
                  <a:cubicBezTo>
                    <a:pt x="74219" y="128092"/>
                    <a:pt x="71349" y="131178"/>
                    <a:pt x="65558" y="135395"/>
                  </a:cubicBezTo>
                  <a:cubicBezTo>
                    <a:pt x="59767" y="139624"/>
                    <a:pt x="52693" y="141732"/>
                    <a:pt x="44285" y="141732"/>
                  </a:cubicBezTo>
                  <a:cubicBezTo>
                    <a:pt x="35966" y="141732"/>
                    <a:pt x="29744" y="138849"/>
                    <a:pt x="25591" y="133058"/>
                  </a:cubicBezTo>
                  <a:cubicBezTo>
                    <a:pt x="21425" y="127305"/>
                    <a:pt x="19342" y="118669"/>
                    <a:pt x="19342" y="107213"/>
                  </a:cubicBezTo>
                  <a:cubicBezTo>
                    <a:pt x="19342" y="95224"/>
                    <a:pt x="20091" y="74752"/>
                    <a:pt x="21539" y="45707"/>
                  </a:cubicBezTo>
                  <a:cubicBezTo>
                    <a:pt x="20981" y="45529"/>
                    <a:pt x="17120" y="45263"/>
                    <a:pt x="9970" y="44844"/>
                  </a:cubicBezTo>
                  <a:lnTo>
                    <a:pt x="2667" y="44374"/>
                  </a:lnTo>
                  <a:cubicBezTo>
                    <a:pt x="889" y="44298"/>
                    <a:pt x="0" y="43675"/>
                    <a:pt x="0" y="42545"/>
                  </a:cubicBezTo>
                  <a:cubicBezTo>
                    <a:pt x="0" y="41504"/>
                    <a:pt x="991" y="40640"/>
                    <a:pt x="3010" y="39992"/>
                  </a:cubicBezTo>
                  <a:cubicBezTo>
                    <a:pt x="6338" y="38773"/>
                    <a:pt x="11926" y="35217"/>
                    <a:pt x="19800" y="29299"/>
                  </a:cubicBezTo>
                  <a:cubicBezTo>
                    <a:pt x="27610" y="23394"/>
                    <a:pt x="32207" y="15024"/>
                    <a:pt x="33503" y="4267"/>
                  </a:cubicBezTo>
                  <a:cubicBezTo>
                    <a:pt x="33846" y="1422"/>
                    <a:pt x="34735" y="0"/>
                    <a:pt x="36246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33" name="Shape 69">
              <a:extLst>
                <a:ext uri="{FF2B5EF4-FFF2-40B4-BE49-F238E27FC236}">
                  <a16:creationId xmlns:a16="http://schemas.microsoft.com/office/drawing/2014/main" xmlns="" id="{71FE8893-28B8-47F2-80F9-F2959CA5444D}"/>
                </a:ext>
              </a:extLst>
            </p:cNvPr>
            <p:cNvSpPr/>
            <p:nvPr/>
          </p:nvSpPr>
          <p:spPr>
            <a:xfrm>
              <a:off x="3315479" y="1546505"/>
              <a:ext cx="115164" cy="167094"/>
            </a:xfrm>
            <a:custGeom>
              <a:avLst/>
              <a:gdLst/>
              <a:ahLst/>
              <a:cxnLst/>
              <a:rect l="0" t="0" r="0" b="0"/>
              <a:pathLst>
                <a:path w="115164" h="167094">
                  <a:moveTo>
                    <a:pt x="34366" y="0"/>
                  </a:moveTo>
                  <a:lnTo>
                    <a:pt x="33998" y="60604"/>
                  </a:lnTo>
                  <a:cubicBezTo>
                    <a:pt x="33998" y="68313"/>
                    <a:pt x="34112" y="74740"/>
                    <a:pt x="34366" y="79883"/>
                  </a:cubicBezTo>
                  <a:cubicBezTo>
                    <a:pt x="44183" y="67742"/>
                    <a:pt x="55842" y="61671"/>
                    <a:pt x="69355" y="61671"/>
                  </a:cubicBezTo>
                  <a:cubicBezTo>
                    <a:pt x="80073" y="61671"/>
                    <a:pt x="88303" y="64732"/>
                    <a:pt x="94018" y="70803"/>
                  </a:cubicBezTo>
                  <a:cubicBezTo>
                    <a:pt x="99720" y="76899"/>
                    <a:pt x="102603" y="87757"/>
                    <a:pt x="102603" y="103340"/>
                  </a:cubicBezTo>
                  <a:lnTo>
                    <a:pt x="101854" y="135661"/>
                  </a:lnTo>
                  <a:cubicBezTo>
                    <a:pt x="101854" y="145961"/>
                    <a:pt x="102006" y="152222"/>
                    <a:pt x="102260" y="154407"/>
                  </a:cubicBezTo>
                  <a:cubicBezTo>
                    <a:pt x="102501" y="156604"/>
                    <a:pt x="103644" y="158509"/>
                    <a:pt x="105715" y="160147"/>
                  </a:cubicBezTo>
                  <a:cubicBezTo>
                    <a:pt x="107798" y="161773"/>
                    <a:pt x="109817" y="162624"/>
                    <a:pt x="111861" y="162700"/>
                  </a:cubicBezTo>
                  <a:cubicBezTo>
                    <a:pt x="114084" y="162700"/>
                    <a:pt x="115164" y="163195"/>
                    <a:pt x="115164" y="164160"/>
                  </a:cubicBezTo>
                  <a:cubicBezTo>
                    <a:pt x="115164" y="165608"/>
                    <a:pt x="113398" y="166357"/>
                    <a:pt x="109791" y="166357"/>
                  </a:cubicBezTo>
                  <a:lnTo>
                    <a:pt x="73736" y="166357"/>
                  </a:lnTo>
                  <a:cubicBezTo>
                    <a:pt x="72339" y="166027"/>
                    <a:pt x="71653" y="165341"/>
                    <a:pt x="71653" y="164287"/>
                  </a:cubicBezTo>
                  <a:cubicBezTo>
                    <a:pt x="71653" y="163144"/>
                    <a:pt x="72593" y="162446"/>
                    <a:pt x="74447" y="162217"/>
                  </a:cubicBezTo>
                  <a:cubicBezTo>
                    <a:pt x="80239" y="161480"/>
                    <a:pt x="83655" y="159233"/>
                    <a:pt x="84696" y="155448"/>
                  </a:cubicBezTo>
                  <a:cubicBezTo>
                    <a:pt x="85750" y="151651"/>
                    <a:pt x="86271" y="139662"/>
                    <a:pt x="86271" y="119443"/>
                  </a:cubicBezTo>
                  <a:cubicBezTo>
                    <a:pt x="86271" y="97676"/>
                    <a:pt x="84099" y="83630"/>
                    <a:pt x="79743" y="77343"/>
                  </a:cubicBezTo>
                  <a:cubicBezTo>
                    <a:pt x="75412" y="71031"/>
                    <a:pt x="69647" y="67894"/>
                    <a:pt x="62522" y="67894"/>
                  </a:cubicBezTo>
                  <a:cubicBezTo>
                    <a:pt x="55550" y="67894"/>
                    <a:pt x="49365" y="70561"/>
                    <a:pt x="44069" y="75883"/>
                  </a:cubicBezTo>
                  <a:cubicBezTo>
                    <a:pt x="38722" y="81204"/>
                    <a:pt x="35585" y="89014"/>
                    <a:pt x="34620" y="99327"/>
                  </a:cubicBezTo>
                  <a:cubicBezTo>
                    <a:pt x="33617" y="109652"/>
                    <a:pt x="33122" y="122238"/>
                    <a:pt x="33122" y="137109"/>
                  </a:cubicBezTo>
                  <a:cubicBezTo>
                    <a:pt x="33122" y="147181"/>
                    <a:pt x="33668" y="153759"/>
                    <a:pt x="34709" y="156858"/>
                  </a:cubicBezTo>
                  <a:cubicBezTo>
                    <a:pt x="35801" y="159957"/>
                    <a:pt x="38798" y="161976"/>
                    <a:pt x="43739" y="162941"/>
                  </a:cubicBezTo>
                  <a:cubicBezTo>
                    <a:pt x="45771" y="163259"/>
                    <a:pt x="46799" y="164008"/>
                    <a:pt x="46799" y="165138"/>
                  </a:cubicBezTo>
                  <a:cubicBezTo>
                    <a:pt x="46799" y="166421"/>
                    <a:pt x="45822" y="167094"/>
                    <a:pt x="43866" y="167094"/>
                  </a:cubicBezTo>
                  <a:lnTo>
                    <a:pt x="19253" y="166599"/>
                  </a:lnTo>
                  <a:cubicBezTo>
                    <a:pt x="13982" y="166599"/>
                    <a:pt x="9385" y="166726"/>
                    <a:pt x="5474" y="166967"/>
                  </a:cubicBezTo>
                  <a:cubicBezTo>
                    <a:pt x="3048" y="166967"/>
                    <a:pt x="1816" y="166307"/>
                    <a:pt x="1816" y="165011"/>
                  </a:cubicBezTo>
                  <a:cubicBezTo>
                    <a:pt x="1816" y="163881"/>
                    <a:pt x="2807" y="163195"/>
                    <a:pt x="4750" y="162941"/>
                  </a:cubicBezTo>
                  <a:cubicBezTo>
                    <a:pt x="8649" y="162446"/>
                    <a:pt x="11290" y="161354"/>
                    <a:pt x="12674" y="159652"/>
                  </a:cubicBezTo>
                  <a:cubicBezTo>
                    <a:pt x="14046" y="157937"/>
                    <a:pt x="15215" y="151384"/>
                    <a:pt x="16205" y="139979"/>
                  </a:cubicBezTo>
                  <a:cubicBezTo>
                    <a:pt x="17196" y="128575"/>
                    <a:pt x="17678" y="113983"/>
                    <a:pt x="17678" y="96215"/>
                  </a:cubicBezTo>
                  <a:cubicBezTo>
                    <a:pt x="17678" y="64478"/>
                    <a:pt x="17551" y="43663"/>
                    <a:pt x="17247" y="33795"/>
                  </a:cubicBezTo>
                  <a:cubicBezTo>
                    <a:pt x="16954" y="23952"/>
                    <a:pt x="15519" y="16802"/>
                    <a:pt x="12929" y="12383"/>
                  </a:cubicBezTo>
                  <a:cubicBezTo>
                    <a:pt x="10312" y="7950"/>
                    <a:pt x="7150" y="5372"/>
                    <a:pt x="3404" y="4623"/>
                  </a:cubicBezTo>
                  <a:cubicBezTo>
                    <a:pt x="1117" y="4153"/>
                    <a:pt x="0" y="3340"/>
                    <a:pt x="0" y="2210"/>
                  </a:cubicBezTo>
                  <a:cubicBezTo>
                    <a:pt x="0" y="1562"/>
                    <a:pt x="267" y="1169"/>
                    <a:pt x="787" y="1041"/>
                  </a:cubicBezTo>
                  <a:cubicBezTo>
                    <a:pt x="1308" y="915"/>
                    <a:pt x="3937" y="864"/>
                    <a:pt x="8649" y="864"/>
                  </a:cubicBezTo>
                  <a:cubicBezTo>
                    <a:pt x="16611" y="864"/>
                    <a:pt x="25159" y="572"/>
                    <a:pt x="34366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34" name="Shape 70">
              <a:extLst>
                <a:ext uri="{FF2B5EF4-FFF2-40B4-BE49-F238E27FC236}">
                  <a16:creationId xmlns:a16="http://schemas.microsoft.com/office/drawing/2014/main" xmlns="" id="{1621E401-D664-4A00-BBBA-4B86EF1C7C01}"/>
                </a:ext>
              </a:extLst>
            </p:cNvPr>
            <p:cNvSpPr/>
            <p:nvPr/>
          </p:nvSpPr>
          <p:spPr>
            <a:xfrm>
              <a:off x="3447821" y="1608638"/>
              <a:ext cx="46431" cy="106419"/>
            </a:xfrm>
            <a:custGeom>
              <a:avLst/>
              <a:gdLst/>
              <a:ahLst/>
              <a:cxnLst/>
              <a:rect l="0" t="0" r="0" b="0"/>
              <a:pathLst>
                <a:path w="46431" h="106419">
                  <a:moveTo>
                    <a:pt x="46431" y="0"/>
                  </a:moveTo>
                  <a:lnTo>
                    <a:pt x="46431" y="5100"/>
                  </a:lnTo>
                  <a:lnTo>
                    <a:pt x="31521" y="12506"/>
                  </a:lnTo>
                  <a:cubicBezTo>
                    <a:pt x="25705" y="18323"/>
                    <a:pt x="21920" y="27822"/>
                    <a:pt x="20231" y="40992"/>
                  </a:cubicBezTo>
                  <a:lnTo>
                    <a:pt x="46431" y="41597"/>
                  </a:lnTo>
                  <a:lnTo>
                    <a:pt x="46431" y="46891"/>
                  </a:lnTo>
                  <a:lnTo>
                    <a:pt x="20231" y="47316"/>
                  </a:lnTo>
                  <a:cubicBezTo>
                    <a:pt x="19901" y="51444"/>
                    <a:pt x="19748" y="54746"/>
                    <a:pt x="19748" y="57184"/>
                  </a:cubicBezTo>
                  <a:cubicBezTo>
                    <a:pt x="19748" y="68729"/>
                    <a:pt x="23139" y="78470"/>
                    <a:pt x="29934" y="86433"/>
                  </a:cubicBezTo>
                  <a:cubicBezTo>
                    <a:pt x="33338" y="90414"/>
                    <a:pt x="37135" y="93402"/>
                    <a:pt x="41337" y="95394"/>
                  </a:cubicBezTo>
                  <a:lnTo>
                    <a:pt x="46431" y="96495"/>
                  </a:lnTo>
                  <a:lnTo>
                    <a:pt x="46431" y="106419"/>
                  </a:lnTo>
                  <a:lnTo>
                    <a:pt x="29588" y="103139"/>
                  </a:lnTo>
                  <a:cubicBezTo>
                    <a:pt x="23876" y="100714"/>
                    <a:pt x="18682" y="97075"/>
                    <a:pt x="14008" y="92224"/>
                  </a:cubicBezTo>
                  <a:cubicBezTo>
                    <a:pt x="4673" y="82509"/>
                    <a:pt x="0" y="70228"/>
                    <a:pt x="0" y="55356"/>
                  </a:cubicBezTo>
                  <a:cubicBezTo>
                    <a:pt x="0" y="39430"/>
                    <a:pt x="5143" y="26146"/>
                    <a:pt x="15405" y="15503"/>
                  </a:cubicBezTo>
                  <a:cubicBezTo>
                    <a:pt x="20542" y="10182"/>
                    <a:pt x="25857" y="6191"/>
                    <a:pt x="31355" y="3530"/>
                  </a:cubicBezTo>
                  <a:lnTo>
                    <a:pt x="4643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35" name="Shape 71">
              <a:extLst>
                <a:ext uri="{FF2B5EF4-FFF2-40B4-BE49-F238E27FC236}">
                  <a16:creationId xmlns:a16="http://schemas.microsoft.com/office/drawing/2014/main" xmlns="" id="{212858DD-D0BE-4FFA-997D-66DD4F6E5F49}"/>
                </a:ext>
              </a:extLst>
            </p:cNvPr>
            <p:cNvSpPr/>
            <p:nvPr/>
          </p:nvSpPr>
          <p:spPr>
            <a:xfrm>
              <a:off x="3494252" y="1692036"/>
              <a:ext cx="42685" cy="23381"/>
            </a:xfrm>
            <a:custGeom>
              <a:avLst/>
              <a:gdLst/>
              <a:ahLst/>
              <a:cxnLst/>
              <a:rect l="0" t="0" r="0" b="0"/>
              <a:pathLst>
                <a:path w="42685" h="23381">
                  <a:moveTo>
                    <a:pt x="40602" y="0"/>
                  </a:moveTo>
                  <a:cubicBezTo>
                    <a:pt x="41884" y="0"/>
                    <a:pt x="42583" y="1029"/>
                    <a:pt x="42685" y="3163"/>
                  </a:cubicBezTo>
                  <a:cubicBezTo>
                    <a:pt x="39598" y="8852"/>
                    <a:pt x="34328" y="13627"/>
                    <a:pt x="26848" y="17539"/>
                  </a:cubicBezTo>
                  <a:cubicBezTo>
                    <a:pt x="19355" y="21438"/>
                    <a:pt x="11023" y="23381"/>
                    <a:pt x="1841" y="23381"/>
                  </a:cubicBezTo>
                  <a:lnTo>
                    <a:pt x="0" y="23022"/>
                  </a:lnTo>
                  <a:lnTo>
                    <a:pt x="0" y="13098"/>
                  </a:lnTo>
                  <a:lnTo>
                    <a:pt x="8737" y="14986"/>
                  </a:lnTo>
                  <a:cubicBezTo>
                    <a:pt x="18491" y="14986"/>
                    <a:pt x="27584" y="11075"/>
                    <a:pt x="35954" y="3289"/>
                  </a:cubicBezTo>
                  <a:cubicBezTo>
                    <a:pt x="38405" y="1080"/>
                    <a:pt x="39967" y="0"/>
                    <a:pt x="4060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36" name="Shape 72">
              <a:extLst>
                <a:ext uri="{FF2B5EF4-FFF2-40B4-BE49-F238E27FC236}">
                  <a16:creationId xmlns:a16="http://schemas.microsoft.com/office/drawing/2014/main" xmlns="" id="{1A4BCDBF-1CB8-4429-8135-1878B3551235}"/>
                </a:ext>
              </a:extLst>
            </p:cNvPr>
            <p:cNvSpPr/>
            <p:nvPr/>
          </p:nvSpPr>
          <p:spPr>
            <a:xfrm>
              <a:off x="3494252" y="1608177"/>
              <a:ext cx="44958" cy="47352"/>
            </a:xfrm>
            <a:custGeom>
              <a:avLst/>
              <a:gdLst/>
              <a:ahLst/>
              <a:cxnLst/>
              <a:rect l="0" t="0" r="0" b="0"/>
              <a:pathLst>
                <a:path w="44958" h="47352">
                  <a:moveTo>
                    <a:pt x="1968" y="0"/>
                  </a:moveTo>
                  <a:cubicBezTo>
                    <a:pt x="12890" y="0"/>
                    <a:pt x="22834" y="4153"/>
                    <a:pt x="31699" y="12510"/>
                  </a:cubicBezTo>
                  <a:cubicBezTo>
                    <a:pt x="40525" y="20815"/>
                    <a:pt x="44958" y="30594"/>
                    <a:pt x="44958" y="41783"/>
                  </a:cubicBezTo>
                  <a:cubicBezTo>
                    <a:pt x="44958" y="43498"/>
                    <a:pt x="44704" y="44767"/>
                    <a:pt x="44170" y="45581"/>
                  </a:cubicBezTo>
                  <a:cubicBezTo>
                    <a:pt x="43624" y="46393"/>
                    <a:pt x="40525" y="46787"/>
                    <a:pt x="34823" y="46787"/>
                  </a:cubicBezTo>
                  <a:lnTo>
                    <a:pt x="0" y="47352"/>
                  </a:lnTo>
                  <a:lnTo>
                    <a:pt x="0" y="42058"/>
                  </a:lnTo>
                  <a:lnTo>
                    <a:pt x="4585" y="42164"/>
                  </a:lnTo>
                  <a:lnTo>
                    <a:pt x="11074" y="41783"/>
                  </a:lnTo>
                  <a:cubicBezTo>
                    <a:pt x="15938" y="41644"/>
                    <a:pt x="19672" y="40678"/>
                    <a:pt x="22288" y="38951"/>
                  </a:cubicBezTo>
                  <a:cubicBezTo>
                    <a:pt x="24892" y="37186"/>
                    <a:pt x="26200" y="34125"/>
                    <a:pt x="26200" y="29744"/>
                  </a:cubicBezTo>
                  <a:cubicBezTo>
                    <a:pt x="26200" y="22911"/>
                    <a:pt x="23850" y="16955"/>
                    <a:pt x="19177" y="11887"/>
                  </a:cubicBezTo>
                  <a:cubicBezTo>
                    <a:pt x="14478" y="6807"/>
                    <a:pt x="8991" y="4255"/>
                    <a:pt x="2629" y="4255"/>
                  </a:cubicBezTo>
                  <a:lnTo>
                    <a:pt x="0" y="5561"/>
                  </a:lnTo>
                  <a:lnTo>
                    <a:pt x="0" y="461"/>
                  </a:lnTo>
                  <a:lnTo>
                    <a:pt x="196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37" name="Shape 73">
              <a:extLst>
                <a:ext uri="{FF2B5EF4-FFF2-40B4-BE49-F238E27FC236}">
                  <a16:creationId xmlns:a16="http://schemas.microsoft.com/office/drawing/2014/main" xmlns="" id="{F045463A-58B7-4C40-B299-4E49505A8E28}"/>
                </a:ext>
              </a:extLst>
            </p:cNvPr>
            <p:cNvSpPr/>
            <p:nvPr/>
          </p:nvSpPr>
          <p:spPr>
            <a:xfrm>
              <a:off x="3613928" y="1552746"/>
              <a:ext cx="168542" cy="160109"/>
            </a:xfrm>
            <a:custGeom>
              <a:avLst/>
              <a:gdLst/>
              <a:ahLst/>
              <a:cxnLst/>
              <a:rect l="0" t="0" r="0" b="0"/>
              <a:pathLst>
                <a:path w="168542" h="160109">
                  <a:moveTo>
                    <a:pt x="12167" y="0"/>
                  </a:moveTo>
                  <a:cubicBezTo>
                    <a:pt x="18504" y="0"/>
                    <a:pt x="26988" y="317"/>
                    <a:pt x="37655" y="965"/>
                  </a:cubicBezTo>
                  <a:cubicBezTo>
                    <a:pt x="49098" y="1613"/>
                    <a:pt x="66650" y="1918"/>
                    <a:pt x="90322" y="1918"/>
                  </a:cubicBezTo>
                  <a:cubicBezTo>
                    <a:pt x="114529" y="1918"/>
                    <a:pt x="130277" y="1664"/>
                    <a:pt x="137579" y="1092"/>
                  </a:cubicBezTo>
                  <a:cubicBezTo>
                    <a:pt x="144221" y="445"/>
                    <a:pt x="153378" y="102"/>
                    <a:pt x="164986" y="102"/>
                  </a:cubicBezTo>
                  <a:cubicBezTo>
                    <a:pt x="165976" y="5969"/>
                    <a:pt x="166650" y="12040"/>
                    <a:pt x="166967" y="18377"/>
                  </a:cubicBezTo>
                  <a:cubicBezTo>
                    <a:pt x="167449" y="25616"/>
                    <a:pt x="167932" y="30696"/>
                    <a:pt x="168402" y="33617"/>
                  </a:cubicBezTo>
                  <a:cubicBezTo>
                    <a:pt x="168478" y="34265"/>
                    <a:pt x="168542" y="34963"/>
                    <a:pt x="168542" y="35687"/>
                  </a:cubicBezTo>
                  <a:cubicBezTo>
                    <a:pt x="168542" y="37655"/>
                    <a:pt x="167716" y="38621"/>
                    <a:pt x="165976" y="38621"/>
                  </a:cubicBezTo>
                  <a:cubicBezTo>
                    <a:pt x="164960" y="38621"/>
                    <a:pt x="164071" y="38265"/>
                    <a:pt x="163398" y="37579"/>
                  </a:cubicBezTo>
                  <a:cubicBezTo>
                    <a:pt x="162700" y="36881"/>
                    <a:pt x="161150" y="34582"/>
                    <a:pt x="158674" y="30696"/>
                  </a:cubicBezTo>
                  <a:cubicBezTo>
                    <a:pt x="154470" y="24118"/>
                    <a:pt x="150089" y="19152"/>
                    <a:pt x="145542" y="15761"/>
                  </a:cubicBezTo>
                  <a:cubicBezTo>
                    <a:pt x="140996" y="12383"/>
                    <a:pt x="135890" y="10211"/>
                    <a:pt x="130277" y="9246"/>
                  </a:cubicBezTo>
                  <a:cubicBezTo>
                    <a:pt x="124663" y="8255"/>
                    <a:pt x="113360" y="7607"/>
                    <a:pt x="96279" y="7290"/>
                  </a:cubicBezTo>
                  <a:cubicBezTo>
                    <a:pt x="95301" y="19571"/>
                    <a:pt x="94805" y="33566"/>
                    <a:pt x="94805" y="49327"/>
                  </a:cubicBezTo>
                  <a:cubicBezTo>
                    <a:pt x="94805" y="101511"/>
                    <a:pt x="95948" y="132258"/>
                    <a:pt x="98158" y="141580"/>
                  </a:cubicBezTo>
                  <a:cubicBezTo>
                    <a:pt x="100419" y="150940"/>
                    <a:pt x="108382" y="155613"/>
                    <a:pt x="122085" y="155613"/>
                  </a:cubicBezTo>
                  <a:cubicBezTo>
                    <a:pt x="125451" y="155613"/>
                    <a:pt x="127114" y="156299"/>
                    <a:pt x="127114" y="157671"/>
                  </a:cubicBezTo>
                  <a:cubicBezTo>
                    <a:pt x="127114" y="159296"/>
                    <a:pt x="125527" y="160109"/>
                    <a:pt x="122365" y="160109"/>
                  </a:cubicBezTo>
                  <a:lnTo>
                    <a:pt x="47422" y="160109"/>
                  </a:lnTo>
                  <a:cubicBezTo>
                    <a:pt x="45441" y="160109"/>
                    <a:pt x="44476" y="159347"/>
                    <a:pt x="44476" y="157798"/>
                  </a:cubicBezTo>
                  <a:cubicBezTo>
                    <a:pt x="44476" y="156248"/>
                    <a:pt x="46406" y="155486"/>
                    <a:pt x="50190" y="155486"/>
                  </a:cubicBezTo>
                  <a:cubicBezTo>
                    <a:pt x="56629" y="155486"/>
                    <a:pt x="61824" y="153683"/>
                    <a:pt x="65735" y="150063"/>
                  </a:cubicBezTo>
                  <a:cubicBezTo>
                    <a:pt x="69660" y="146457"/>
                    <a:pt x="71971" y="141554"/>
                    <a:pt x="72568" y="135369"/>
                  </a:cubicBezTo>
                  <a:cubicBezTo>
                    <a:pt x="73203" y="129223"/>
                    <a:pt x="73495" y="111366"/>
                    <a:pt x="73495" y="81890"/>
                  </a:cubicBezTo>
                  <a:cubicBezTo>
                    <a:pt x="73495" y="56705"/>
                    <a:pt x="72644" y="31839"/>
                    <a:pt x="70904" y="7290"/>
                  </a:cubicBezTo>
                  <a:cubicBezTo>
                    <a:pt x="64567" y="6972"/>
                    <a:pt x="60084" y="6795"/>
                    <a:pt x="57519" y="6795"/>
                  </a:cubicBezTo>
                  <a:cubicBezTo>
                    <a:pt x="39942" y="6795"/>
                    <a:pt x="27216" y="10490"/>
                    <a:pt x="19367" y="17806"/>
                  </a:cubicBezTo>
                  <a:cubicBezTo>
                    <a:pt x="11443" y="25159"/>
                    <a:pt x="6845" y="31686"/>
                    <a:pt x="5563" y="37376"/>
                  </a:cubicBezTo>
                  <a:cubicBezTo>
                    <a:pt x="5169" y="39434"/>
                    <a:pt x="4051" y="40437"/>
                    <a:pt x="2299" y="40437"/>
                  </a:cubicBezTo>
                  <a:cubicBezTo>
                    <a:pt x="1499" y="40437"/>
                    <a:pt x="724" y="40043"/>
                    <a:pt x="0" y="39269"/>
                  </a:cubicBezTo>
                  <a:cubicBezTo>
                    <a:pt x="419" y="29591"/>
                    <a:pt x="1994" y="16548"/>
                    <a:pt x="4750" y="102"/>
                  </a:cubicBezTo>
                  <a:cubicBezTo>
                    <a:pt x="8636" y="26"/>
                    <a:pt x="11151" y="0"/>
                    <a:pt x="12167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38" name="Shape 74">
              <a:extLst>
                <a:ext uri="{FF2B5EF4-FFF2-40B4-BE49-F238E27FC236}">
                  <a16:creationId xmlns:a16="http://schemas.microsoft.com/office/drawing/2014/main" xmlns="" id="{BDFC6FB9-B63F-4BC5-B578-1C5D32F2C43A}"/>
                </a:ext>
              </a:extLst>
            </p:cNvPr>
            <p:cNvSpPr/>
            <p:nvPr/>
          </p:nvSpPr>
          <p:spPr>
            <a:xfrm>
              <a:off x="3794262" y="1608559"/>
              <a:ext cx="87490" cy="104305"/>
            </a:xfrm>
            <a:custGeom>
              <a:avLst/>
              <a:gdLst/>
              <a:ahLst/>
              <a:cxnLst/>
              <a:rect l="0" t="0" r="0" b="0"/>
              <a:pathLst>
                <a:path w="87490" h="104305">
                  <a:moveTo>
                    <a:pt x="71069" y="0"/>
                  </a:moveTo>
                  <a:cubicBezTo>
                    <a:pt x="75527" y="0"/>
                    <a:pt x="79363" y="1588"/>
                    <a:pt x="82626" y="4800"/>
                  </a:cubicBezTo>
                  <a:cubicBezTo>
                    <a:pt x="85890" y="8001"/>
                    <a:pt x="87490" y="11659"/>
                    <a:pt x="87490" y="15710"/>
                  </a:cubicBezTo>
                  <a:cubicBezTo>
                    <a:pt x="87490" y="23419"/>
                    <a:pt x="84201" y="27279"/>
                    <a:pt x="77648" y="27279"/>
                  </a:cubicBezTo>
                  <a:cubicBezTo>
                    <a:pt x="74562" y="27279"/>
                    <a:pt x="71971" y="25133"/>
                    <a:pt x="69838" y="20828"/>
                  </a:cubicBezTo>
                  <a:cubicBezTo>
                    <a:pt x="67221" y="15392"/>
                    <a:pt x="63792" y="12662"/>
                    <a:pt x="59487" y="12662"/>
                  </a:cubicBezTo>
                  <a:cubicBezTo>
                    <a:pt x="55410" y="12662"/>
                    <a:pt x="51257" y="14935"/>
                    <a:pt x="46927" y="19495"/>
                  </a:cubicBezTo>
                  <a:cubicBezTo>
                    <a:pt x="42596" y="24041"/>
                    <a:pt x="39751" y="29045"/>
                    <a:pt x="38291" y="34442"/>
                  </a:cubicBezTo>
                  <a:cubicBezTo>
                    <a:pt x="36805" y="39853"/>
                    <a:pt x="36056" y="51181"/>
                    <a:pt x="36056" y="68428"/>
                  </a:cubicBezTo>
                  <a:cubicBezTo>
                    <a:pt x="36056" y="84201"/>
                    <a:pt x="36703" y="93269"/>
                    <a:pt x="38049" y="95593"/>
                  </a:cubicBezTo>
                  <a:cubicBezTo>
                    <a:pt x="39332" y="97904"/>
                    <a:pt x="42647" y="99377"/>
                    <a:pt x="48019" y="100050"/>
                  </a:cubicBezTo>
                  <a:cubicBezTo>
                    <a:pt x="49467" y="100190"/>
                    <a:pt x="50216" y="100762"/>
                    <a:pt x="50216" y="101752"/>
                  </a:cubicBezTo>
                  <a:cubicBezTo>
                    <a:pt x="50216" y="103454"/>
                    <a:pt x="48311" y="104305"/>
                    <a:pt x="44514" y="104305"/>
                  </a:cubicBezTo>
                  <a:lnTo>
                    <a:pt x="5639" y="104305"/>
                  </a:lnTo>
                  <a:cubicBezTo>
                    <a:pt x="2832" y="104305"/>
                    <a:pt x="1461" y="103606"/>
                    <a:pt x="1461" y="102222"/>
                  </a:cubicBezTo>
                  <a:cubicBezTo>
                    <a:pt x="1461" y="100940"/>
                    <a:pt x="3302" y="100190"/>
                    <a:pt x="6934" y="100050"/>
                  </a:cubicBezTo>
                  <a:cubicBezTo>
                    <a:pt x="12090" y="99720"/>
                    <a:pt x="15265" y="98120"/>
                    <a:pt x="16447" y="95275"/>
                  </a:cubicBezTo>
                  <a:cubicBezTo>
                    <a:pt x="17678" y="92430"/>
                    <a:pt x="18301" y="81940"/>
                    <a:pt x="18301" y="63805"/>
                  </a:cubicBezTo>
                  <a:cubicBezTo>
                    <a:pt x="18301" y="37198"/>
                    <a:pt x="17729" y="21209"/>
                    <a:pt x="16637" y="15837"/>
                  </a:cubicBezTo>
                  <a:cubicBezTo>
                    <a:pt x="15558" y="10465"/>
                    <a:pt x="11468" y="7620"/>
                    <a:pt x="4394" y="7302"/>
                  </a:cubicBezTo>
                  <a:cubicBezTo>
                    <a:pt x="1461" y="7150"/>
                    <a:pt x="0" y="6363"/>
                    <a:pt x="0" y="4966"/>
                  </a:cubicBezTo>
                  <a:cubicBezTo>
                    <a:pt x="0" y="4254"/>
                    <a:pt x="292" y="3708"/>
                    <a:pt x="915" y="3327"/>
                  </a:cubicBezTo>
                  <a:cubicBezTo>
                    <a:pt x="1550" y="2972"/>
                    <a:pt x="5245" y="2603"/>
                    <a:pt x="12090" y="2172"/>
                  </a:cubicBezTo>
                  <a:lnTo>
                    <a:pt x="34480" y="965"/>
                  </a:lnTo>
                  <a:cubicBezTo>
                    <a:pt x="35065" y="5347"/>
                    <a:pt x="35662" y="14148"/>
                    <a:pt x="36309" y="27305"/>
                  </a:cubicBezTo>
                  <a:cubicBezTo>
                    <a:pt x="41453" y="18199"/>
                    <a:pt x="46927" y="11379"/>
                    <a:pt x="52718" y="6833"/>
                  </a:cubicBezTo>
                  <a:cubicBezTo>
                    <a:pt x="58534" y="2273"/>
                    <a:pt x="64631" y="0"/>
                    <a:pt x="71069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39" name="Shape 75">
              <a:extLst>
                <a:ext uri="{FF2B5EF4-FFF2-40B4-BE49-F238E27FC236}">
                  <a16:creationId xmlns:a16="http://schemas.microsoft.com/office/drawing/2014/main" xmlns="" id="{AE730C2C-3C0C-44CA-B439-F2DB5845A3DB}"/>
                </a:ext>
              </a:extLst>
            </p:cNvPr>
            <p:cNvSpPr/>
            <p:nvPr/>
          </p:nvSpPr>
          <p:spPr>
            <a:xfrm>
              <a:off x="3895048" y="1608631"/>
              <a:ext cx="46444" cy="106425"/>
            </a:xfrm>
            <a:custGeom>
              <a:avLst/>
              <a:gdLst/>
              <a:ahLst/>
              <a:cxnLst/>
              <a:rect l="0" t="0" r="0" b="0"/>
              <a:pathLst>
                <a:path w="46444" h="106425">
                  <a:moveTo>
                    <a:pt x="46444" y="0"/>
                  </a:moveTo>
                  <a:lnTo>
                    <a:pt x="46444" y="5103"/>
                  </a:lnTo>
                  <a:lnTo>
                    <a:pt x="31547" y="12513"/>
                  </a:lnTo>
                  <a:cubicBezTo>
                    <a:pt x="25730" y="18330"/>
                    <a:pt x="21946" y="27830"/>
                    <a:pt x="20257" y="40999"/>
                  </a:cubicBezTo>
                  <a:lnTo>
                    <a:pt x="46444" y="41604"/>
                  </a:lnTo>
                  <a:lnTo>
                    <a:pt x="46444" y="46899"/>
                  </a:lnTo>
                  <a:lnTo>
                    <a:pt x="20257" y="47324"/>
                  </a:lnTo>
                  <a:cubicBezTo>
                    <a:pt x="19926" y="51452"/>
                    <a:pt x="19748" y="54754"/>
                    <a:pt x="19748" y="57192"/>
                  </a:cubicBezTo>
                  <a:cubicBezTo>
                    <a:pt x="19748" y="68736"/>
                    <a:pt x="23139" y="78477"/>
                    <a:pt x="29959" y="86440"/>
                  </a:cubicBezTo>
                  <a:cubicBezTo>
                    <a:pt x="33350" y="90422"/>
                    <a:pt x="37154" y="93409"/>
                    <a:pt x="41359" y="95402"/>
                  </a:cubicBezTo>
                  <a:lnTo>
                    <a:pt x="46444" y="96502"/>
                  </a:lnTo>
                  <a:lnTo>
                    <a:pt x="46444" y="106425"/>
                  </a:lnTo>
                  <a:lnTo>
                    <a:pt x="29604" y="103147"/>
                  </a:lnTo>
                  <a:cubicBezTo>
                    <a:pt x="23888" y="100721"/>
                    <a:pt x="18694" y="97082"/>
                    <a:pt x="14034" y="92231"/>
                  </a:cubicBezTo>
                  <a:cubicBezTo>
                    <a:pt x="4699" y="82516"/>
                    <a:pt x="0" y="70235"/>
                    <a:pt x="0" y="55363"/>
                  </a:cubicBezTo>
                  <a:cubicBezTo>
                    <a:pt x="0" y="39438"/>
                    <a:pt x="5156" y="26153"/>
                    <a:pt x="15405" y="15511"/>
                  </a:cubicBezTo>
                  <a:cubicBezTo>
                    <a:pt x="20555" y="10189"/>
                    <a:pt x="25883" y="6198"/>
                    <a:pt x="31380" y="3538"/>
                  </a:cubicBezTo>
                  <a:lnTo>
                    <a:pt x="46444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40" name="Shape 76">
              <a:extLst>
                <a:ext uri="{FF2B5EF4-FFF2-40B4-BE49-F238E27FC236}">
                  <a16:creationId xmlns:a16="http://schemas.microsoft.com/office/drawing/2014/main" xmlns="" id="{2E679BC7-09F6-4FC8-AEFD-FE84022D7057}"/>
                </a:ext>
              </a:extLst>
            </p:cNvPr>
            <p:cNvSpPr/>
            <p:nvPr/>
          </p:nvSpPr>
          <p:spPr>
            <a:xfrm>
              <a:off x="3941492" y="1692036"/>
              <a:ext cx="42672" cy="23381"/>
            </a:xfrm>
            <a:custGeom>
              <a:avLst/>
              <a:gdLst/>
              <a:ahLst/>
              <a:cxnLst/>
              <a:rect l="0" t="0" r="0" b="0"/>
              <a:pathLst>
                <a:path w="42672" h="23381">
                  <a:moveTo>
                    <a:pt x="40615" y="0"/>
                  </a:moveTo>
                  <a:cubicBezTo>
                    <a:pt x="41897" y="0"/>
                    <a:pt x="42621" y="1029"/>
                    <a:pt x="42672" y="3163"/>
                  </a:cubicBezTo>
                  <a:cubicBezTo>
                    <a:pt x="39586" y="8852"/>
                    <a:pt x="34290" y="13627"/>
                    <a:pt x="26810" y="17539"/>
                  </a:cubicBezTo>
                  <a:cubicBezTo>
                    <a:pt x="19342" y="21438"/>
                    <a:pt x="11011" y="23381"/>
                    <a:pt x="1855" y="23381"/>
                  </a:cubicBezTo>
                  <a:lnTo>
                    <a:pt x="0" y="23020"/>
                  </a:lnTo>
                  <a:lnTo>
                    <a:pt x="0" y="13098"/>
                  </a:lnTo>
                  <a:lnTo>
                    <a:pt x="8725" y="14986"/>
                  </a:lnTo>
                  <a:cubicBezTo>
                    <a:pt x="18479" y="14986"/>
                    <a:pt x="27546" y="11075"/>
                    <a:pt x="35967" y="3289"/>
                  </a:cubicBezTo>
                  <a:cubicBezTo>
                    <a:pt x="38418" y="1080"/>
                    <a:pt x="39980" y="0"/>
                    <a:pt x="40615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41" name="Shape 77">
              <a:extLst>
                <a:ext uri="{FF2B5EF4-FFF2-40B4-BE49-F238E27FC236}">
                  <a16:creationId xmlns:a16="http://schemas.microsoft.com/office/drawing/2014/main" xmlns="" id="{117B3067-F33E-4E14-A4F7-1049651D81AF}"/>
                </a:ext>
              </a:extLst>
            </p:cNvPr>
            <p:cNvSpPr/>
            <p:nvPr/>
          </p:nvSpPr>
          <p:spPr>
            <a:xfrm>
              <a:off x="3941492" y="1608177"/>
              <a:ext cx="44946" cy="47353"/>
            </a:xfrm>
            <a:custGeom>
              <a:avLst/>
              <a:gdLst/>
              <a:ahLst/>
              <a:cxnLst/>
              <a:rect l="0" t="0" r="0" b="0"/>
              <a:pathLst>
                <a:path w="44946" h="47353">
                  <a:moveTo>
                    <a:pt x="1931" y="0"/>
                  </a:moveTo>
                  <a:cubicBezTo>
                    <a:pt x="12929" y="0"/>
                    <a:pt x="22797" y="4153"/>
                    <a:pt x="31661" y="12510"/>
                  </a:cubicBezTo>
                  <a:cubicBezTo>
                    <a:pt x="40513" y="20815"/>
                    <a:pt x="44946" y="30594"/>
                    <a:pt x="44946" y="41783"/>
                  </a:cubicBezTo>
                  <a:cubicBezTo>
                    <a:pt x="44946" y="43498"/>
                    <a:pt x="44717" y="44767"/>
                    <a:pt x="44183" y="45581"/>
                  </a:cubicBezTo>
                  <a:cubicBezTo>
                    <a:pt x="43663" y="46393"/>
                    <a:pt x="40513" y="46787"/>
                    <a:pt x="34836" y="46787"/>
                  </a:cubicBezTo>
                  <a:lnTo>
                    <a:pt x="0" y="47353"/>
                  </a:lnTo>
                  <a:lnTo>
                    <a:pt x="0" y="42058"/>
                  </a:lnTo>
                  <a:lnTo>
                    <a:pt x="4598" y="42164"/>
                  </a:lnTo>
                  <a:lnTo>
                    <a:pt x="11062" y="41783"/>
                  </a:lnTo>
                  <a:cubicBezTo>
                    <a:pt x="15926" y="41644"/>
                    <a:pt x="19660" y="40678"/>
                    <a:pt x="22276" y="38951"/>
                  </a:cubicBezTo>
                  <a:cubicBezTo>
                    <a:pt x="24905" y="37186"/>
                    <a:pt x="26188" y="34125"/>
                    <a:pt x="26188" y="29744"/>
                  </a:cubicBezTo>
                  <a:cubicBezTo>
                    <a:pt x="26188" y="22911"/>
                    <a:pt x="23838" y="16955"/>
                    <a:pt x="19190" y="11887"/>
                  </a:cubicBezTo>
                  <a:cubicBezTo>
                    <a:pt x="14465" y="6807"/>
                    <a:pt x="8954" y="4255"/>
                    <a:pt x="2617" y="4255"/>
                  </a:cubicBezTo>
                  <a:lnTo>
                    <a:pt x="0" y="5556"/>
                  </a:lnTo>
                  <a:lnTo>
                    <a:pt x="0" y="453"/>
                  </a:lnTo>
                  <a:lnTo>
                    <a:pt x="193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42" name="Shape 78">
              <a:extLst>
                <a:ext uri="{FF2B5EF4-FFF2-40B4-BE49-F238E27FC236}">
                  <a16:creationId xmlns:a16="http://schemas.microsoft.com/office/drawing/2014/main" xmlns="" id="{B4BC1F17-4198-4607-A9EE-069E548C67F0}"/>
                </a:ext>
              </a:extLst>
            </p:cNvPr>
            <p:cNvSpPr/>
            <p:nvPr/>
          </p:nvSpPr>
          <p:spPr>
            <a:xfrm>
              <a:off x="4004848" y="1655507"/>
              <a:ext cx="39497" cy="59056"/>
            </a:xfrm>
            <a:custGeom>
              <a:avLst/>
              <a:gdLst/>
              <a:ahLst/>
              <a:cxnLst/>
              <a:rect l="0" t="0" r="0" b="0"/>
              <a:pathLst>
                <a:path w="39497" h="59056">
                  <a:moveTo>
                    <a:pt x="39497" y="0"/>
                  </a:moveTo>
                  <a:lnTo>
                    <a:pt x="39497" y="8041"/>
                  </a:lnTo>
                  <a:lnTo>
                    <a:pt x="24359" y="18353"/>
                  </a:lnTo>
                  <a:cubicBezTo>
                    <a:pt x="20650" y="22429"/>
                    <a:pt x="18783" y="27294"/>
                    <a:pt x="18783" y="32983"/>
                  </a:cubicBezTo>
                  <a:cubicBezTo>
                    <a:pt x="18783" y="38101"/>
                    <a:pt x="20307" y="42432"/>
                    <a:pt x="23330" y="46026"/>
                  </a:cubicBezTo>
                  <a:cubicBezTo>
                    <a:pt x="26365" y="49582"/>
                    <a:pt x="30175" y="51386"/>
                    <a:pt x="34734" y="51386"/>
                  </a:cubicBezTo>
                  <a:lnTo>
                    <a:pt x="39497" y="49831"/>
                  </a:lnTo>
                  <a:lnTo>
                    <a:pt x="39497" y="56023"/>
                  </a:lnTo>
                  <a:lnTo>
                    <a:pt x="26339" y="59056"/>
                  </a:lnTo>
                  <a:cubicBezTo>
                    <a:pt x="18135" y="59056"/>
                    <a:pt x="11671" y="56859"/>
                    <a:pt x="7023" y="52478"/>
                  </a:cubicBezTo>
                  <a:cubicBezTo>
                    <a:pt x="2324" y="48071"/>
                    <a:pt x="0" y="42305"/>
                    <a:pt x="0" y="35168"/>
                  </a:cubicBezTo>
                  <a:cubicBezTo>
                    <a:pt x="0" y="29795"/>
                    <a:pt x="1422" y="24792"/>
                    <a:pt x="4204" y="20169"/>
                  </a:cubicBezTo>
                  <a:cubicBezTo>
                    <a:pt x="7023" y="15546"/>
                    <a:pt x="10211" y="12206"/>
                    <a:pt x="13830" y="10174"/>
                  </a:cubicBezTo>
                  <a:cubicBezTo>
                    <a:pt x="17463" y="8155"/>
                    <a:pt x="23825" y="5576"/>
                    <a:pt x="32905" y="2503"/>
                  </a:cubicBezTo>
                  <a:lnTo>
                    <a:pt x="39497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43" name="Shape 79">
              <a:extLst>
                <a:ext uri="{FF2B5EF4-FFF2-40B4-BE49-F238E27FC236}">
                  <a16:creationId xmlns:a16="http://schemas.microsoft.com/office/drawing/2014/main" xmlns="" id="{CA007E2A-B4C5-436D-8186-390C1281B18C}"/>
                </a:ext>
              </a:extLst>
            </p:cNvPr>
            <p:cNvSpPr/>
            <p:nvPr/>
          </p:nvSpPr>
          <p:spPr>
            <a:xfrm>
              <a:off x="4009127" y="1609081"/>
              <a:ext cx="35217" cy="32597"/>
            </a:xfrm>
            <a:custGeom>
              <a:avLst/>
              <a:gdLst/>
              <a:ahLst/>
              <a:cxnLst/>
              <a:rect l="0" t="0" r="0" b="0"/>
              <a:pathLst>
                <a:path w="35217" h="32597">
                  <a:moveTo>
                    <a:pt x="35217" y="0"/>
                  </a:moveTo>
                  <a:lnTo>
                    <a:pt x="35217" y="4419"/>
                  </a:lnTo>
                  <a:lnTo>
                    <a:pt x="24702" y="7514"/>
                  </a:lnTo>
                  <a:cubicBezTo>
                    <a:pt x="22111" y="9889"/>
                    <a:pt x="20155" y="14487"/>
                    <a:pt x="18783" y="21344"/>
                  </a:cubicBezTo>
                  <a:cubicBezTo>
                    <a:pt x="17310" y="28863"/>
                    <a:pt x="14084" y="32597"/>
                    <a:pt x="9132" y="32597"/>
                  </a:cubicBezTo>
                  <a:cubicBezTo>
                    <a:pt x="7366" y="32597"/>
                    <a:pt x="5398" y="31708"/>
                    <a:pt x="3213" y="29930"/>
                  </a:cubicBezTo>
                  <a:cubicBezTo>
                    <a:pt x="1054" y="28152"/>
                    <a:pt x="0" y="25510"/>
                    <a:pt x="0" y="22005"/>
                  </a:cubicBezTo>
                  <a:cubicBezTo>
                    <a:pt x="0" y="15934"/>
                    <a:pt x="3391" y="10613"/>
                    <a:pt x="10122" y="6105"/>
                  </a:cubicBezTo>
                  <a:lnTo>
                    <a:pt x="35217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44" name="Shape 80">
              <a:extLst>
                <a:ext uri="{FF2B5EF4-FFF2-40B4-BE49-F238E27FC236}">
                  <a16:creationId xmlns:a16="http://schemas.microsoft.com/office/drawing/2014/main" xmlns="" id="{7F3EB7D8-D71D-4D10-946D-1BF4A0B9E598}"/>
                </a:ext>
              </a:extLst>
            </p:cNvPr>
            <p:cNvSpPr/>
            <p:nvPr/>
          </p:nvSpPr>
          <p:spPr>
            <a:xfrm>
              <a:off x="4044344" y="1608429"/>
              <a:ext cx="55804" cy="105525"/>
            </a:xfrm>
            <a:custGeom>
              <a:avLst/>
              <a:gdLst/>
              <a:ahLst/>
              <a:cxnLst/>
              <a:rect l="0" t="0" r="0" b="0"/>
              <a:pathLst>
                <a:path w="55804" h="105525">
                  <a:moveTo>
                    <a:pt x="2680" y="0"/>
                  </a:moveTo>
                  <a:cubicBezTo>
                    <a:pt x="12014" y="0"/>
                    <a:pt x="19482" y="1321"/>
                    <a:pt x="25045" y="3963"/>
                  </a:cubicBezTo>
                  <a:cubicBezTo>
                    <a:pt x="30594" y="6617"/>
                    <a:pt x="34074" y="9627"/>
                    <a:pt x="35509" y="13030"/>
                  </a:cubicBezTo>
                  <a:cubicBezTo>
                    <a:pt x="36919" y="16459"/>
                    <a:pt x="37630" y="23051"/>
                    <a:pt x="37630" y="32804"/>
                  </a:cubicBezTo>
                  <a:lnTo>
                    <a:pt x="36893" y="65012"/>
                  </a:lnTo>
                  <a:cubicBezTo>
                    <a:pt x="36893" y="77470"/>
                    <a:pt x="37655" y="86322"/>
                    <a:pt x="39192" y="91567"/>
                  </a:cubicBezTo>
                  <a:cubicBezTo>
                    <a:pt x="40691" y="96812"/>
                    <a:pt x="43447" y="99428"/>
                    <a:pt x="47536" y="99428"/>
                  </a:cubicBezTo>
                  <a:cubicBezTo>
                    <a:pt x="48323" y="99428"/>
                    <a:pt x="49466" y="99301"/>
                    <a:pt x="50927" y="99060"/>
                  </a:cubicBezTo>
                  <a:lnTo>
                    <a:pt x="53022" y="98806"/>
                  </a:lnTo>
                  <a:cubicBezTo>
                    <a:pt x="54864" y="98806"/>
                    <a:pt x="55804" y="99505"/>
                    <a:pt x="55804" y="100864"/>
                  </a:cubicBezTo>
                  <a:cubicBezTo>
                    <a:pt x="55804" y="103962"/>
                    <a:pt x="47777" y="105525"/>
                    <a:pt x="31826" y="105525"/>
                  </a:cubicBezTo>
                  <a:cubicBezTo>
                    <a:pt x="27178" y="105525"/>
                    <a:pt x="24079" y="104458"/>
                    <a:pt x="22504" y="102311"/>
                  </a:cubicBezTo>
                  <a:cubicBezTo>
                    <a:pt x="20917" y="100152"/>
                    <a:pt x="20003" y="95644"/>
                    <a:pt x="19876" y="88836"/>
                  </a:cubicBezTo>
                  <a:cubicBezTo>
                    <a:pt x="15901" y="94602"/>
                    <a:pt x="11138" y="98933"/>
                    <a:pt x="5575" y="101816"/>
                  </a:cubicBezTo>
                  <a:lnTo>
                    <a:pt x="0" y="103101"/>
                  </a:lnTo>
                  <a:lnTo>
                    <a:pt x="0" y="96909"/>
                  </a:lnTo>
                  <a:lnTo>
                    <a:pt x="8509" y="94133"/>
                  </a:lnTo>
                  <a:cubicBezTo>
                    <a:pt x="12662" y="91249"/>
                    <a:pt x="15748" y="87592"/>
                    <a:pt x="17755" y="83109"/>
                  </a:cubicBezTo>
                  <a:cubicBezTo>
                    <a:pt x="19698" y="78626"/>
                    <a:pt x="20714" y="72022"/>
                    <a:pt x="20714" y="63246"/>
                  </a:cubicBezTo>
                  <a:cubicBezTo>
                    <a:pt x="20714" y="56655"/>
                    <a:pt x="20422" y="49365"/>
                    <a:pt x="19876" y="41288"/>
                  </a:cubicBezTo>
                  <a:cubicBezTo>
                    <a:pt x="17412" y="44488"/>
                    <a:pt x="11887" y="48349"/>
                    <a:pt x="3302" y="52870"/>
                  </a:cubicBezTo>
                  <a:lnTo>
                    <a:pt x="0" y="55119"/>
                  </a:lnTo>
                  <a:lnTo>
                    <a:pt x="0" y="47078"/>
                  </a:lnTo>
                  <a:lnTo>
                    <a:pt x="9006" y="43658"/>
                  </a:lnTo>
                  <a:cubicBezTo>
                    <a:pt x="12913" y="41869"/>
                    <a:pt x="15526" y="40265"/>
                    <a:pt x="16840" y="38850"/>
                  </a:cubicBezTo>
                  <a:cubicBezTo>
                    <a:pt x="19406" y="36005"/>
                    <a:pt x="20714" y="32283"/>
                    <a:pt x="20714" y="27737"/>
                  </a:cubicBezTo>
                  <a:cubicBezTo>
                    <a:pt x="20714" y="20485"/>
                    <a:pt x="18986" y="14821"/>
                    <a:pt x="15570" y="10795"/>
                  </a:cubicBezTo>
                  <a:cubicBezTo>
                    <a:pt x="12192" y="6757"/>
                    <a:pt x="7341" y="4750"/>
                    <a:pt x="1092" y="4750"/>
                  </a:cubicBezTo>
                  <a:lnTo>
                    <a:pt x="0" y="5071"/>
                  </a:lnTo>
                  <a:lnTo>
                    <a:pt x="0" y="652"/>
                  </a:lnTo>
                  <a:lnTo>
                    <a:pt x="268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45" name="Shape 81">
              <a:extLst>
                <a:ext uri="{FF2B5EF4-FFF2-40B4-BE49-F238E27FC236}">
                  <a16:creationId xmlns:a16="http://schemas.microsoft.com/office/drawing/2014/main" xmlns="" id="{5B4FC2D7-74B3-4C09-B286-0D51CD419E4B}"/>
                </a:ext>
              </a:extLst>
            </p:cNvPr>
            <p:cNvSpPr/>
            <p:nvPr/>
          </p:nvSpPr>
          <p:spPr>
            <a:xfrm>
              <a:off x="4104798" y="1573686"/>
              <a:ext cx="74270" cy="141732"/>
            </a:xfrm>
            <a:custGeom>
              <a:avLst/>
              <a:gdLst/>
              <a:ahLst/>
              <a:cxnLst/>
              <a:rect l="0" t="0" r="0" b="0"/>
              <a:pathLst>
                <a:path w="74270" h="141732">
                  <a:moveTo>
                    <a:pt x="36271" y="0"/>
                  </a:moveTo>
                  <a:cubicBezTo>
                    <a:pt x="37783" y="0"/>
                    <a:pt x="38519" y="1143"/>
                    <a:pt x="38519" y="3404"/>
                  </a:cubicBezTo>
                  <a:cubicBezTo>
                    <a:pt x="38519" y="4153"/>
                    <a:pt x="38494" y="4902"/>
                    <a:pt x="38405" y="5728"/>
                  </a:cubicBezTo>
                  <a:cubicBezTo>
                    <a:pt x="38176" y="8877"/>
                    <a:pt x="38049" y="12509"/>
                    <a:pt x="38049" y="16637"/>
                  </a:cubicBezTo>
                  <a:lnTo>
                    <a:pt x="38176" y="35585"/>
                  </a:lnTo>
                  <a:lnTo>
                    <a:pt x="64821" y="35217"/>
                  </a:lnTo>
                  <a:cubicBezTo>
                    <a:pt x="69367" y="35217"/>
                    <a:pt x="71743" y="35763"/>
                    <a:pt x="71882" y="36805"/>
                  </a:cubicBezTo>
                  <a:cubicBezTo>
                    <a:pt x="71831" y="40538"/>
                    <a:pt x="71234" y="42900"/>
                    <a:pt x="70066" y="43866"/>
                  </a:cubicBezTo>
                  <a:cubicBezTo>
                    <a:pt x="65862" y="43866"/>
                    <a:pt x="55194" y="44488"/>
                    <a:pt x="38176" y="45707"/>
                  </a:cubicBezTo>
                  <a:cubicBezTo>
                    <a:pt x="37033" y="63690"/>
                    <a:pt x="36462" y="81331"/>
                    <a:pt x="36462" y="98679"/>
                  </a:cubicBezTo>
                  <a:cubicBezTo>
                    <a:pt x="36462" y="112014"/>
                    <a:pt x="38049" y="120714"/>
                    <a:pt x="41212" y="124778"/>
                  </a:cubicBezTo>
                  <a:cubicBezTo>
                    <a:pt x="44399" y="128854"/>
                    <a:pt x="48959" y="130886"/>
                    <a:pt x="54940" y="130886"/>
                  </a:cubicBezTo>
                  <a:cubicBezTo>
                    <a:pt x="59220" y="130886"/>
                    <a:pt x="64021" y="129299"/>
                    <a:pt x="69215" y="126136"/>
                  </a:cubicBezTo>
                  <a:cubicBezTo>
                    <a:pt x="71133" y="124994"/>
                    <a:pt x="72263" y="124422"/>
                    <a:pt x="72682" y="124422"/>
                  </a:cubicBezTo>
                  <a:cubicBezTo>
                    <a:pt x="73698" y="124422"/>
                    <a:pt x="74270" y="124994"/>
                    <a:pt x="74270" y="126136"/>
                  </a:cubicBezTo>
                  <a:cubicBezTo>
                    <a:pt x="74270" y="128092"/>
                    <a:pt x="71349" y="131178"/>
                    <a:pt x="65558" y="135395"/>
                  </a:cubicBezTo>
                  <a:cubicBezTo>
                    <a:pt x="59792" y="139624"/>
                    <a:pt x="52693" y="141732"/>
                    <a:pt x="44298" y="141732"/>
                  </a:cubicBezTo>
                  <a:cubicBezTo>
                    <a:pt x="35992" y="141732"/>
                    <a:pt x="29756" y="138849"/>
                    <a:pt x="25629" y="133058"/>
                  </a:cubicBezTo>
                  <a:cubicBezTo>
                    <a:pt x="21451" y="127305"/>
                    <a:pt x="19393" y="118669"/>
                    <a:pt x="19393" y="107213"/>
                  </a:cubicBezTo>
                  <a:cubicBezTo>
                    <a:pt x="19393" y="95224"/>
                    <a:pt x="20130" y="74752"/>
                    <a:pt x="21590" y="45707"/>
                  </a:cubicBezTo>
                  <a:cubicBezTo>
                    <a:pt x="20993" y="45529"/>
                    <a:pt x="17171" y="45263"/>
                    <a:pt x="10020" y="44844"/>
                  </a:cubicBezTo>
                  <a:lnTo>
                    <a:pt x="2692" y="44374"/>
                  </a:lnTo>
                  <a:cubicBezTo>
                    <a:pt x="902" y="44298"/>
                    <a:pt x="0" y="43675"/>
                    <a:pt x="0" y="42545"/>
                  </a:cubicBezTo>
                  <a:cubicBezTo>
                    <a:pt x="0" y="41504"/>
                    <a:pt x="1029" y="40640"/>
                    <a:pt x="3035" y="39992"/>
                  </a:cubicBezTo>
                  <a:cubicBezTo>
                    <a:pt x="6376" y="38773"/>
                    <a:pt x="11926" y="35217"/>
                    <a:pt x="19812" y="29299"/>
                  </a:cubicBezTo>
                  <a:cubicBezTo>
                    <a:pt x="27636" y="23394"/>
                    <a:pt x="32207" y="15024"/>
                    <a:pt x="33515" y="4267"/>
                  </a:cubicBezTo>
                  <a:cubicBezTo>
                    <a:pt x="33858" y="1422"/>
                    <a:pt x="34773" y="0"/>
                    <a:pt x="36271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46" name="Shape 82">
              <a:extLst>
                <a:ext uri="{FF2B5EF4-FFF2-40B4-BE49-F238E27FC236}">
                  <a16:creationId xmlns:a16="http://schemas.microsoft.com/office/drawing/2014/main" xmlns="" id="{2409F6B3-EEA5-48A5-9DD1-95470EBAB59E}"/>
                </a:ext>
              </a:extLst>
            </p:cNvPr>
            <p:cNvSpPr/>
            <p:nvPr/>
          </p:nvSpPr>
          <p:spPr>
            <a:xfrm>
              <a:off x="4187772" y="1607930"/>
              <a:ext cx="184137" cy="104928"/>
            </a:xfrm>
            <a:custGeom>
              <a:avLst/>
              <a:gdLst/>
              <a:ahLst/>
              <a:cxnLst/>
              <a:rect l="0" t="0" r="0" b="0"/>
              <a:pathLst>
                <a:path w="184137" h="104928">
                  <a:moveTo>
                    <a:pt x="29845" y="0"/>
                  </a:moveTo>
                  <a:cubicBezTo>
                    <a:pt x="31153" y="0"/>
                    <a:pt x="33198" y="51"/>
                    <a:pt x="35979" y="127"/>
                  </a:cubicBezTo>
                  <a:cubicBezTo>
                    <a:pt x="36906" y="3251"/>
                    <a:pt x="37427" y="6121"/>
                    <a:pt x="37427" y="8712"/>
                  </a:cubicBezTo>
                  <a:cubicBezTo>
                    <a:pt x="37325" y="12573"/>
                    <a:pt x="37211" y="16459"/>
                    <a:pt x="37033" y="20371"/>
                  </a:cubicBezTo>
                  <a:cubicBezTo>
                    <a:pt x="43053" y="13627"/>
                    <a:pt x="49162" y="8585"/>
                    <a:pt x="55309" y="5245"/>
                  </a:cubicBezTo>
                  <a:cubicBezTo>
                    <a:pt x="61506" y="1918"/>
                    <a:pt x="67742" y="254"/>
                    <a:pt x="74079" y="254"/>
                  </a:cubicBezTo>
                  <a:cubicBezTo>
                    <a:pt x="79883" y="254"/>
                    <a:pt x="85230" y="1638"/>
                    <a:pt x="90208" y="4382"/>
                  </a:cubicBezTo>
                  <a:cubicBezTo>
                    <a:pt x="95148" y="7163"/>
                    <a:pt x="99632" y="11316"/>
                    <a:pt x="103708" y="16828"/>
                  </a:cubicBezTo>
                  <a:cubicBezTo>
                    <a:pt x="109449" y="11189"/>
                    <a:pt x="115316" y="6960"/>
                    <a:pt x="121184" y="4178"/>
                  </a:cubicBezTo>
                  <a:cubicBezTo>
                    <a:pt x="127064" y="1397"/>
                    <a:pt x="132981" y="0"/>
                    <a:pt x="138913" y="0"/>
                  </a:cubicBezTo>
                  <a:cubicBezTo>
                    <a:pt x="146812" y="0"/>
                    <a:pt x="153365" y="1638"/>
                    <a:pt x="158610" y="4877"/>
                  </a:cubicBezTo>
                  <a:cubicBezTo>
                    <a:pt x="163830" y="8153"/>
                    <a:pt x="167094" y="11760"/>
                    <a:pt x="168441" y="15697"/>
                  </a:cubicBezTo>
                  <a:cubicBezTo>
                    <a:pt x="169710" y="19647"/>
                    <a:pt x="170358" y="26848"/>
                    <a:pt x="170358" y="37262"/>
                  </a:cubicBezTo>
                  <a:lnTo>
                    <a:pt x="169736" y="83210"/>
                  </a:lnTo>
                  <a:cubicBezTo>
                    <a:pt x="169736" y="89878"/>
                    <a:pt x="170434" y="94412"/>
                    <a:pt x="171742" y="96812"/>
                  </a:cubicBezTo>
                  <a:cubicBezTo>
                    <a:pt x="173114" y="99213"/>
                    <a:pt x="175832" y="100419"/>
                    <a:pt x="179985" y="100419"/>
                  </a:cubicBezTo>
                  <a:cubicBezTo>
                    <a:pt x="182740" y="100419"/>
                    <a:pt x="184137" y="101143"/>
                    <a:pt x="184137" y="102603"/>
                  </a:cubicBezTo>
                  <a:cubicBezTo>
                    <a:pt x="184137" y="104153"/>
                    <a:pt x="181889" y="104928"/>
                    <a:pt x="177419" y="104928"/>
                  </a:cubicBezTo>
                  <a:lnTo>
                    <a:pt x="140031" y="104928"/>
                  </a:lnTo>
                  <a:cubicBezTo>
                    <a:pt x="136347" y="104928"/>
                    <a:pt x="134569" y="104178"/>
                    <a:pt x="134569" y="102731"/>
                  </a:cubicBezTo>
                  <a:cubicBezTo>
                    <a:pt x="134569" y="101448"/>
                    <a:pt x="135611" y="100699"/>
                    <a:pt x="137732" y="100546"/>
                  </a:cubicBezTo>
                  <a:cubicBezTo>
                    <a:pt x="144386" y="100228"/>
                    <a:pt x="148488" y="98704"/>
                    <a:pt x="150152" y="95974"/>
                  </a:cubicBezTo>
                  <a:cubicBezTo>
                    <a:pt x="151752" y="93256"/>
                    <a:pt x="152603" y="78613"/>
                    <a:pt x="152603" y="52032"/>
                  </a:cubicBezTo>
                  <a:cubicBezTo>
                    <a:pt x="152603" y="39612"/>
                    <a:pt x="152108" y="30658"/>
                    <a:pt x="151156" y="25171"/>
                  </a:cubicBezTo>
                  <a:cubicBezTo>
                    <a:pt x="150228" y="19672"/>
                    <a:pt x="148044" y="15202"/>
                    <a:pt x="144513" y="11709"/>
                  </a:cubicBezTo>
                  <a:cubicBezTo>
                    <a:pt x="141021" y="8230"/>
                    <a:pt x="136741" y="6464"/>
                    <a:pt x="131585" y="6464"/>
                  </a:cubicBezTo>
                  <a:cubicBezTo>
                    <a:pt x="127165" y="6464"/>
                    <a:pt x="122809" y="7823"/>
                    <a:pt x="118555" y="10516"/>
                  </a:cubicBezTo>
                  <a:cubicBezTo>
                    <a:pt x="114376" y="13208"/>
                    <a:pt x="110274" y="17323"/>
                    <a:pt x="106261" y="22809"/>
                  </a:cubicBezTo>
                  <a:cubicBezTo>
                    <a:pt x="102984" y="33477"/>
                    <a:pt x="101410" y="52235"/>
                    <a:pt x="101410" y="79083"/>
                  </a:cubicBezTo>
                  <a:cubicBezTo>
                    <a:pt x="101410" y="88507"/>
                    <a:pt x="102159" y="94463"/>
                    <a:pt x="103632" y="96939"/>
                  </a:cubicBezTo>
                  <a:cubicBezTo>
                    <a:pt x="105144" y="99403"/>
                    <a:pt x="108458" y="100673"/>
                    <a:pt x="113551" y="100673"/>
                  </a:cubicBezTo>
                  <a:lnTo>
                    <a:pt x="115659" y="100673"/>
                  </a:lnTo>
                  <a:cubicBezTo>
                    <a:pt x="118237" y="100673"/>
                    <a:pt x="119571" y="101372"/>
                    <a:pt x="119571" y="102731"/>
                  </a:cubicBezTo>
                  <a:cubicBezTo>
                    <a:pt x="119571" y="104178"/>
                    <a:pt x="117907" y="104928"/>
                    <a:pt x="114694" y="104928"/>
                  </a:cubicBezTo>
                  <a:lnTo>
                    <a:pt x="73635" y="104928"/>
                  </a:lnTo>
                  <a:cubicBezTo>
                    <a:pt x="69456" y="104928"/>
                    <a:pt x="67399" y="104153"/>
                    <a:pt x="67399" y="102603"/>
                  </a:cubicBezTo>
                  <a:cubicBezTo>
                    <a:pt x="67399" y="101067"/>
                    <a:pt x="68580" y="100305"/>
                    <a:pt x="70904" y="100305"/>
                  </a:cubicBezTo>
                  <a:cubicBezTo>
                    <a:pt x="75883" y="100305"/>
                    <a:pt x="79248" y="99263"/>
                    <a:pt x="80975" y="97193"/>
                  </a:cubicBezTo>
                  <a:cubicBezTo>
                    <a:pt x="82741" y="95110"/>
                    <a:pt x="83884" y="89179"/>
                    <a:pt x="84506" y="79350"/>
                  </a:cubicBezTo>
                  <a:cubicBezTo>
                    <a:pt x="85128" y="69507"/>
                    <a:pt x="85408" y="59804"/>
                    <a:pt x="85408" y="50203"/>
                  </a:cubicBezTo>
                  <a:cubicBezTo>
                    <a:pt x="85408" y="32906"/>
                    <a:pt x="83731" y="21539"/>
                    <a:pt x="80378" y="16091"/>
                  </a:cubicBezTo>
                  <a:cubicBezTo>
                    <a:pt x="77013" y="10643"/>
                    <a:pt x="72098" y="7925"/>
                    <a:pt x="65710" y="7925"/>
                  </a:cubicBezTo>
                  <a:cubicBezTo>
                    <a:pt x="60147" y="7925"/>
                    <a:pt x="54686" y="10122"/>
                    <a:pt x="49289" y="14503"/>
                  </a:cubicBezTo>
                  <a:cubicBezTo>
                    <a:pt x="43891" y="18885"/>
                    <a:pt x="40284" y="24816"/>
                    <a:pt x="38392" y="32284"/>
                  </a:cubicBezTo>
                  <a:cubicBezTo>
                    <a:pt x="36513" y="39764"/>
                    <a:pt x="35585" y="52921"/>
                    <a:pt x="35585" y="71781"/>
                  </a:cubicBezTo>
                  <a:cubicBezTo>
                    <a:pt x="35585" y="85103"/>
                    <a:pt x="36221" y="93256"/>
                    <a:pt x="37554" y="96215"/>
                  </a:cubicBezTo>
                  <a:cubicBezTo>
                    <a:pt x="38824" y="99187"/>
                    <a:pt x="42063" y="100673"/>
                    <a:pt x="47155" y="100673"/>
                  </a:cubicBezTo>
                  <a:cubicBezTo>
                    <a:pt x="49187" y="100673"/>
                    <a:pt x="50432" y="100800"/>
                    <a:pt x="50864" y="101016"/>
                  </a:cubicBezTo>
                  <a:cubicBezTo>
                    <a:pt x="51308" y="101270"/>
                    <a:pt x="51562" y="101943"/>
                    <a:pt x="51562" y="102984"/>
                  </a:cubicBezTo>
                  <a:cubicBezTo>
                    <a:pt x="51562" y="104280"/>
                    <a:pt x="49987" y="104928"/>
                    <a:pt x="46812" y="104928"/>
                  </a:cubicBezTo>
                  <a:lnTo>
                    <a:pt x="9030" y="104928"/>
                  </a:lnTo>
                  <a:cubicBezTo>
                    <a:pt x="4521" y="104928"/>
                    <a:pt x="2311" y="104153"/>
                    <a:pt x="2311" y="102603"/>
                  </a:cubicBezTo>
                  <a:cubicBezTo>
                    <a:pt x="2311" y="101245"/>
                    <a:pt x="3150" y="100495"/>
                    <a:pt x="4750" y="100419"/>
                  </a:cubicBezTo>
                  <a:cubicBezTo>
                    <a:pt x="9157" y="100254"/>
                    <a:pt x="12129" y="99403"/>
                    <a:pt x="13703" y="97904"/>
                  </a:cubicBezTo>
                  <a:cubicBezTo>
                    <a:pt x="15291" y="96393"/>
                    <a:pt x="16434" y="91961"/>
                    <a:pt x="17171" y="84557"/>
                  </a:cubicBezTo>
                  <a:cubicBezTo>
                    <a:pt x="17907" y="77191"/>
                    <a:pt x="18250" y="65202"/>
                    <a:pt x="18250" y="48552"/>
                  </a:cubicBezTo>
                  <a:cubicBezTo>
                    <a:pt x="18250" y="31928"/>
                    <a:pt x="18161" y="21832"/>
                    <a:pt x="17983" y="18339"/>
                  </a:cubicBezTo>
                  <a:cubicBezTo>
                    <a:pt x="17780" y="14821"/>
                    <a:pt x="16561" y="12014"/>
                    <a:pt x="14402" y="9881"/>
                  </a:cubicBezTo>
                  <a:cubicBezTo>
                    <a:pt x="12205" y="7785"/>
                    <a:pt x="8433" y="6668"/>
                    <a:pt x="3175" y="6591"/>
                  </a:cubicBezTo>
                  <a:cubicBezTo>
                    <a:pt x="1041" y="6515"/>
                    <a:pt x="0" y="5792"/>
                    <a:pt x="0" y="4458"/>
                  </a:cubicBezTo>
                  <a:cubicBezTo>
                    <a:pt x="0" y="3569"/>
                    <a:pt x="292" y="2985"/>
                    <a:pt x="838" y="2604"/>
                  </a:cubicBezTo>
                  <a:cubicBezTo>
                    <a:pt x="1435" y="2261"/>
                    <a:pt x="5118" y="1740"/>
                    <a:pt x="11900" y="1041"/>
                  </a:cubicBezTo>
                  <a:cubicBezTo>
                    <a:pt x="18656" y="356"/>
                    <a:pt x="24664" y="0"/>
                    <a:pt x="29845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47" name="Shape 83">
              <a:extLst>
                <a:ext uri="{FF2B5EF4-FFF2-40B4-BE49-F238E27FC236}">
                  <a16:creationId xmlns:a16="http://schemas.microsoft.com/office/drawing/2014/main" xmlns="" id="{167D4787-A7D3-42E3-88AB-6C0FDFA605B3}"/>
                </a:ext>
              </a:extLst>
            </p:cNvPr>
            <p:cNvSpPr/>
            <p:nvPr/>
          </p:nvSpPr>
          <p:spPr>
            <a:xfrm>
              <a:off x="4385450" y="1608628"/>
              <a:ext cx="46444" cy="106434"/>
            </a:xfrm>
            <a:custGeom>
              <a:avLst/>
              <a:gdLst/>
              <a:ahLst/>
              <a:cxnLst/>
              <a:rect l="0" t="0" r="0" b="0"/>
              <a:pathLst>
                <a:path w="46444" h="106434">
                  <a:moveTo>
                    <a:pt x="46444" y="0"/>
                  </a:moveTo>
                  <a:lnTo>
                    <a:pt x="46444" y="5117"/>
                  </a:lnTo>
                  <a:lnTo>
                    <a:pt x="31546" y="12516"/>
                  </a:lnTo>
                  <a:cubicBezTo>
                    <a:pt x="25730" y="18333"/>
                    <a:pt x="21971" y="27833"/>
                    <a:pt x="20256" y="41003"/>
                  </a:cubicBezTo>
                  <a:lnTo>
                    <a:pt x="46444" y="41608"/>
                  </a:lnTo>
                  <a:lnTo>
                    <a:pt x="46444" y="46902"/>
                  </a:lnTo>
                  <a:lnTo>
                    <a:pt x="20256" y="47327"/>
                  </a:lnTo>
                  <a:cubicBezTo>
                    <a:pt x="19888" y="51455"/>
                    <a:pt x="19735" y="54757"/>
                    <a:pt x="19735" y="57195"/>
                  </a:cubicBezTo>
                  <a:cubicBezTo>
                    <a:pt x="19735" y="68739"/>
                    <a:pt x="23139" y="78480"/>
                    <a:pt x="29959" y="86443"/>
                  </a:cubicBezTo>
                  <a:cubicBezTo>
                    <a:pt x="33350" y="90425"/>
                    <a:pt x="37153" y="93412"/>
                    <a:pt x="41356" y="95405"/>
                  </a:cubicBezTo>
                  <a:lnTo>
                    <a:pt x="46444" y="96508"/>
                  </a:lnTo>
                  <a:lnTo>
                    <a:pt x="46444" y="106434"/>
                  </a:lnTo>
                  <a:lnTo>
                    <a:pt x="29599" y="103150"/>
                  </a:lnTo>
                  <a:cubicBezTo>
                    <a:pt x="23888" y="100724"/>
                    <a:pt x="18694" y="97086"/>
                    <a:pt x="14033" y="92234"/>
                  </a:cubicBezTo>
                  <a:cubicBezTo>
                    <a:pt x="4673" y="82519"/>
                    <a:pt x="0" y="70238"/>
                    <a:pt x="0" y="55366"/>
                  </a:cubicBezTo>
                  <a:cubicBezTo>
                    <a:pt x="0" y="39441"/>
                    <a:pt x="5169" y="26156"/>
                    <a:pt x="15404" y="15514"/>
                  </a:cubicBezTo>
                  <a:cubicBezTo>
                    <a:pt x="20541" y="10192"/>
                    <a:pt x="25870" y="6201"/>
                    <a:pt x="31369" y="3541"/>
                  </a:cubicBezTo>
                  <a:lnTo>
                    <a:pt x="46444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48" name="Shape 84">
              <a:extLst>
                <a:ext uri="{FF2B5EF4-FFF2-40B4-BE49-F238E27FC236}">
                  <a16:creationId xmlns:a16="http://schemas.microsoft.com/office/drawing/2014/main" xmlns="" id="{134F2334-CA91-44C3-93F4-826B85B6D8D3}"/>
                </a:ext>
              </a:extLst>
            </p:cNvPr>
            <p:cNvSpPr/>
            <p:nvPr/>
          </p:nvSpPr>
          <p:spPr>
            <a:xfrm>
              <a:off x="4431893" y="1692036"/>
              <a:ext cx="42672" cy="23381"/>
            </a:xfrm>
            <a:custGeom>
              <a:avLst/>
              <a:gdLst/>
              <a:ahLst/>
              <a:cxnLst/>
              <a:rect l="0" t="0" r="0" b="0"/>
              <a:pathLst>
                <a:path w="42672" h="23381">
                  <a:moveTo>
                    <a:pt x="40615" y="0"/>
                  </a:moveTo>
                  <a:cubicBezTo>
                    <a:pt x="41922" y="0"/>
                    <a:pt x="42621" y="1029"/>
                    <a:pt x="42672" y="3163"/>
                  </a:cubicBezTo>
                  <a:cubicBezTo>
                    <a:pt x="39598" y="8852"/>
                    <a:pt x="34315" y="13627"/>
                    <a:pt x="26809" y="17539"/>
                  </a:cubicBezTo>
                  <a:cubicBezTo>
                    <a:pt x="19342" y="21438"/>
                    <a:pt x="10998" y="23381"/>
                    <a:pt x="1816" y="23381"/>
                  </a:cubicBezTo>
                  <a:lnTo>
                    <a:pt x="0" y="23027"/>
                  </a:lnTo>
                  <a:lnTo>
                    <a:pt x="0" y="13100"/>
                  </a:lnTo>
                  <a:lnTo>
                    <a:pt x="8699" y="14986"/>
                  </a:lnTo>
                  <a:cubicBezTo>
                    <a:pt x="18479" y="14986"/>
                    <a:pt x="27546" y="11075"/>
                    <a:pt x="35941" y="3289"/>
                  </a:cubicBezTo>
                  <a:cubicBezTo>
                    <a:pt x="38417" y="1080"/>
                    <a:pt x="39941" y="0"/>
                    <a:pt x="40615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49" name="Shape 85">
              <a:extLst>
                <a:ext uri="{FF2B5EF4-FFF2-40B4-BE49-F238E27FC236}">
                  <a16:creationId xmlns:a16="http://schemas.microsoft.com/office/drawing/2014/main" xmlns="" id="{3DDE8C04-BDCD-4D4B-A604-5065F6F8C7D9}"/>
                </a:ext>
              </a:extLst>
            </p:cNvPr>
            <p:cNvSpPr/>
            <p:nvPr/>
          </p:nvSpPr>
          <p:spPr>
            <a:xfrm>
              <a:off x="4431893" y="1608177"/>
              <a:ext cx="44971" cy="47353"/>
            </a:xfrm>
            <a:custGeom>
              <a:avLst/>
              <a:gdLst/>
              <a:ahLst/>
              <a:cxnLst/>
              <a:rect l="0" t="0" r="0" b="0"/>
              <a:pathLst>
                <a:path w="44971" h="47353">
                  <a:moveTo>
                    <a:pt x="1918" y="0"/>
                  </a:moveTo>
                  <a:cubicBezTo>
                    <a:pt x="12903" y="0"/>
                    <a:pt x="22796" y="4153"/>
                    <a:pt x="31686" y="12510"/>
                  </a:cubicBezTo>
                  <a:cubicBezTo>
                    <a:pt x="40539" y="20815"/>
                    <a:pt x="44971" y="30594"/>
                    <a:pt x="44971" y="41783"/>
                  </a:cubicBezTo>
                  <a:cubicBezTo>
                    <a:pt x="44971" y="43498"/>
                    <a:pt x="44691" y="44767"/>
                    <a:pt x="44158" y="45581"/>
                  </a:cubicBezTo>
                  <a:cubicBezTo>
                    <a:pt x="43637" y="46393"/>
                    <a:pt x="40539" y="46787"/>
                    <a:pt x="34861" y="46787"/>
                  </a:cubicBezTo>
                  <a:lnTo>
                    <a:pt x="0" y="47353"/>
                  </a:lnTo>
                  <a:lnTo>
                    <a:pt x="0" y="42058"/>
                  </a:lnTo>
                  <a:lnTo>
                    <a:pt x="4572" y="42164"/>
                  </a:lnTo>
                  <a:lnTo>
                    <a:pt x="11049" y="41783"/>
                  </a:lnTo>
                  <a:cubicBezTo>
                    <a:pt x="15951" y="41644"/>
                    <a:pt x="19659" y="40678"/>
                    <a:pt x="22275" y="38951"/>
                  </a:cubicBezTo>
                  <a:cubicBezTo>
                    <a:pt x="24905" y="37186"/>
                    <a:pt x="26188" y="34125"/>
                    <a:pt x="26188" y="29744"/>
                  </a:cubicBezTo>
                  <a:cubicBezTo>
                    <a:pt x="26188" y="22911"/>
                    <a:pt x="23863" y="16955"/>
                    <a:pt x="19190" y="11887"/>
                  </a:cubicBezTo>
                  <a:cubicBezTo>
                    <a:pt x="14465" y="6807"/>
                    <a:pt x="8979" y="4255"/>
                    <a:pt x="2642" y="4255"/>
                  </a:cubicBezTo>
                  <a:lnTo>
                    <a:pt x="0" y="5567"/>
                  </a:lnTo>
                  <a:lnTo>
                    <a:pt x="0" y="450"/>
                  </a:lnTo>
                  <a:lnTo>
                    <a:pt x="191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50" name="Shape 86">
              <a:extLst>
                <a:ext uri="{FF2B5EF4-FFF2-40B4-BE49-F238E27FC236}">
                  <a16:creationId xmlns:a16="http://schemas.microsoft.com/office/drawing/2014/main" xmlns="" id="{A2CDF9B2-2FC0-4271-9CF4-42BFD588C333}"/>
                </a:ext>
              </a:extLst>
            </p:cNvPr>
            <p:cNvSpPr/>
            <p:nvPr/>
          </p:nvSpPr>
          <p:spPr>
            <a:xfrm>
              <a:off x="4491852" y="1608554"/>
              <a:ext cx="116752" cy="105042"/>
            </a:xfrm>
            <a:custGeom>
              <a:avLst/>
              <a:gdLst/>
              <a:ahLst/>
              <a:cxnLst/>
              <a:rect l="0" t="0" r="0" b="0"/>
              <a:pathLst>
                <a:path w="116752" h="105042">
                  <a:moveTo>
                    <a:pt x="30709" y="0"/>
                  </a:moveTo>
                  <a:cubicBezTo>
                    <a:pt x="32627" y="4775"/>
                    <a:pt x="33820" y="12865"/>
                    <a:pt x="34214" y="24244"/>
                  </a:cubicBezTo>
                  <a:cubicBezTo>
                    <a:pt x="39269" y="16282"/>
                    <a:pt x="44857" y="10325"/>
                    <a:pt x="51004" y="6337"/>
                  </a:cubicBezTo>
                  <a:cubicBezTo>
                    <a:pt x="57100" y="2362"/>
                    <a:pt x="63780" y="343"/>
                    <a:pt x="71057" y="343"/>
                  </a:cubicBezTo>
                  <a:cubicBezTo>
                    <a:pt x="76543" y="343"/>
                    <a:pt x="81915" y="1384"/>
                    <a:pt x="87071" y="3454"/>
                  </a:cubicBezTo>
                  <a:cubicBezTo>
                    <a:pt x="92240" y="5524"/>
                    <a:pt x="96190" y="9106"/>
                    <a:pt x="99009" y="14173"/>
                  </a:cubicBezTo>
                  <a:cubicBezTo>
                    <a:pt x="101842" y="19253"/>
                    <a:pt x="103226" y="27851"/>
                    <a:pt x="103226" y="40031"/>
                  </a:cubicBezTo>
                  <a:lnTo>
                    <a:pt x="102502" y="81051"/>
                  </a:lnTo>
                  <a:cubicBezTo>
                    <a:pt x="102502" y="88608"/>
                    <a:pt x="103125" y="93332"/>
                    <a:pt x="104382" y="95224"/>
                  </a:cubicBezTo>
                  <a:cubicBezTo>
                    <a:pt x="105639" y="97130"/>
                    <a:pt x="108306" y="98666"/>
                    <a:pt x="112497" y="99797"/>
                  </a:cubicBezTo>
                  <a:cubicBezTo>
                    <a:pt x="115291" y="100622"/>
                    <a:pt x="116752" y="101511"/>
                    <a:pt x="116752" y="102476"/>
                  </a:cubicBezTo>
                  <a:cubicBezTo>
                    <a:pt x="116752" y="103683"/>
                    <a:pt x="116040" y="104305"/>
                    <a:pt x="114643" y="104305"/>
                  </a:cubicBezTo>
                  <a:cubicBezTo>
                    <a:pt x="114097" y="104305"/>
                    <a:pt x="113513" y="104280"/>
                    <a:pt x="112941" y="104203"/>
                  </a:cubicBezTo>
                  <a:cubicBezTo>
                    <a:pt x="109233" y="103454"/>
                    <a:pt x="103683" y="103086"/>
                    <a:pt x="96393" y="103086"/>
                  </a:cubicBezTo>
                  <a:cubicBezTo>
                    <a:pt x="89802" y="103086"/>
                    <a:pt x="82766" y="103365"/>
                    <a:pt x="75159" y="103937"/>
                  </a:cubicBezTo>
                  <a:cubicBezTo>
                    <a:pt x="72200" y="103937"/>
                    <a:pt x="70676" y="103238"/>
                    <a:pt x="70676" y="101867"/>
                  </a:cubicBezTo>
                  <a:cubicBezTo>
                    <a:pt x="70676" y="100889"/>
                    <a:pt x="71476" y="100254"/>
                    <a:pt x="73089" y="99924"/>
                  </a:cubicBezTo>
                  <a:cubicBezTo>
                    <a:pt x="77584" y="98933"/>
                    <a:pt x="80480" y="97930"/>
                    <a:pt x="81890" y="96888"/>
                  </a:cubicBezTo>
                  <a:cubicBezTo>
                    <a:pt x="83287" y="95822"/>
                    <a:pt x="84240" y="94412"/>
                    <a:pt x="84786" y="92685"/>
                  </a:cubicBezTo>
                  <a:cubicBezTo>
                    <a:pt x="85382" y="90919"/>
                    <a:pt x="85827" y="85077"/>
                    <a:pt x="86220" y="75082"/>
                  </a:cubicBezTo>
                  <a:cubicBezTo>
                    <a:pt x="86564" y="65113"/>
                    <a:pt x="86767" y="56998"/>
                    <a:pt x="86767" y="50736"/>
                  </a:cubicBezTo>
                  <a:cubicBezTo>
                    <a:pt x="86767" y="33617"/>
                    <a:pt x="84582" y="22238"/>
                    <a:pt x="80303" y="16561"/>
                  </a:cubicBezTo>
                  <a:cubicBezTo>
                    <a:pt x="75997" y="10859"/>
                    <a:pt x="70638" y="8039"/>
                    <a:pt x="64212" y="8039"/>
                  </a:cubicBezTo>
                  <a:cubicBezTo>
                    <a:pt x="54712" y="8039"/>
                    <a:pt x="46787" y="13157"/>
                    <a:pt x="40526" y="23457"/>
                  </a:cubicBezTo>
                  <a:cubicBezTo>
                    <a:pt x="34214" y="33718"/>
                    <a:pt x="31052" y="50838"/>
                    <a:pt x="31052" y="74816"/>
                  </a:cubicBezTo>
                  <a:cubicBezTo>
                    <a:pt x="31052" y="85699"/>
                    <a:pt x="31776" y="92634"/>
                    <a:pt x="33172" y="95593"/>
                  </a:cubicBezTo>
                  <a:cubicBezTo>
                    <a:pt x="34646" y="98565"/>
                    <a:pt x="38177" y="100368"/>
                    <a:pt x="43841" y="101016"/>
                  </a:cubicBezTo>
                  <a:cubicBezTo>
                    <a:pt x="45657" y="101193"/>
                    <a:pt x="46558" y="101955"/>
                    <a:pt x="46558" y="103340"/>
                  </a:cubicBezTo>
                  <a:cubicBezTo>
                    <a:pt x="46558" y="104483"/>
                    <a:pt x="45657" y="105042"/>
                    <a:pt x="43892" y="105042"/>
                  </a:cubicBezTo>
                  <a:lnTo>
                    <a:pt x="37554" y="104546"/>
                  </a:lnTo>
                  <a:cubicBezTo>
                    <a:pt x="35255" y="104381"/>
                    <a:pt x="27763" y="104305"/>
                    <a:pt x="15075" y="104305"/>
                  </a:cubicBezTo>
                  <a:lnTo>
                    <a:pt x="5321" y="104546"/>
                  </a:lnTo>
                  <a:cubicBezTo>
                    <a:pt x="1791" y="104546"/>
                    <a:pt x="0" y="103911"/>
                    <a:pt x="0" y="102603"/>
                  </a:cubicBezTo>
                  <a:cubicBezTo>
                    <a:pt x="0" y="101219"/>
                    <a:pt x="1905" y="100178"/>
                    <a:pt x="5817" y="99428"/>
                  </a:cubicBezTo>
                  <a:cubicBezTo>
                    <a:pt x="9500" y="98692"/>
                    <a:pt x="12027" y="97434"/>
                    <a:pt x="13310" y="95593"/>
                  </a:cubicBezTo>
                  <a:cubicBezTo>
                    <a:pt x="14567" y="93764"/>
                    <a:pt x="15443" y="87681"/>
                    <a:pt x="15914" y="77343"/>
                  </a:cubicBezTo>
                  <a:cubicBezTo>
                    <a:pt x="16358" y="67018"/>
                    <a:pt x="16587" y="54140"/>
                    <a:pt x="16587" y="38672"/>
                  </a:cubicBezTo>
                  <a:cubicBezTo>
                    <a:pt x="16587" y="24270"/>
                    <a:pt x="15622" y="15316"/>
                    <a:pt x="13628" y="11836"/>
                  </a:cubicBezTo>
                  <a:cubicBezTo>
                    <a:pt x="11710" y="8306"/>
                    <a:pt x="8979" y="6159"/>
                    <a:pt x="5500" y="5347"/>
                  </a:cubicBezTo>
                  <a:cubicBezTo>
                    <a:pt x="2337" y="4623"/>
                    <a:pt x="750" y="3607"/>
                    <a:pt x="750" y="2311"/>
                  </a:cubicBezTo>
                  <a:cubicBezTo>
                    <a:pt x="750" y="914"/>
                    <a:pt x="1931" y="229"/>
                    <a:pt x="4356" y="229"/>
                  </a:cubicBezTo>
                  <a:lnTo>
                    <a:pt x="14250" y="343"/>
                  </a:lnTo>
                  <a:cubicBezTo>
                    <a:pt x="15317" y="343"/>
                    <a:pt x="20816" y="229"/>
                    <a:pt x="30709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51" name="Shape 87">
              <a:extLst>
                <a:ext uri="{FF2B5EF4-FFF2-40B4-BE49-F238E27FC236}">
                  <a16:creationId xmlns:a16="http://schemas.microsoft.com/office/drawing/2014/main" xmlns="" id="{DEB4CD2A-45A3-4C04-8363-16034BD4B5C3}"/>
                </a:ext>
              </a:extLst>
            </p:cNvPr>
            <p:cNvSpPr/>
            <p:nvPr/>
          </p:nvSpPr>
          <p:spPr>
            <a:xfrm>
              <a:off x="4624779" y="1573686"/>
              <a:ext cx="74282" cy="141732"/>
            </a:xfrm>
            <a:custGeom>
              <a:avLst/>
              <a:gdLst/>
              <a:ahLst/>
              <a:cxnLst/>
              <a:rect l="0" t="0" r="0" b="0"/>
              <a:pathLst>
                <a:path w="74282" h="141732">
                  <a:moveTo>
                    <a:pt x="36284" y="0"/>
                  </a:moveTo>
                  <a:cubicBezTo>
                    <a:pt x="37757" y="0"/>
                    <a:pt x="38494" y="1143"/>
                    <a:pt x="38494" y="3404"/>
                  </a:cubicBezTo>
                  <a:cubicBezTo>
                    <a:pt x="38494" y="4153"/>
                    <a:pt x="38494" y="4902"/>
                    <a:pt x="38405" y="5728"/>
                  </a:cubicBezTo>
                  <a:cubicBezTo>
                    <a:pt x="38176" y="8877"/>
                    <a:pt x="38049" y="12509"/>
                    <a:pt x="38049" y="16637"/>
                  </a:cubicBezTo>
                  <a:lnTo>
                    <a:pt x="38176" y="35585"/>
                  </a:lnTo>
                  <a:lnTo>
                    <a:pt x="64833" y="35217"/>
                  </a:lnTo>
                  <a:cubicBezTo>
                    <a:pt x="69405" y="35217"/>
                    <a:pt x="71755" y="35763"/>
                    <a:pt x="71895" y="36805"/>
                  </a:cubicBezTo>
                  <a:cubicBezTo>
                    <a:pt x="71844" y="40538"/>
                    <a:pt x="71234" y="42900"/>
                    <a:pt x="70079" y="43866"/>
                  </a:cubicBezTo>
                  <a:cubicBezTo>
                    <a:pt x="65836" y="43866"/>
                    <a:pt x="55207" y="44488"/>
                    <a:pt x="38176" y="45707"/>
                  </a:cubicBezTo>
                  <a:cubicBezTo>
                    <a:pt x="37008" y="63690"/>
                    <a:pt x="36475" y="81331"/>
                    <a:pt x="36475" y="98679"/>
                  </a:cubicBezTo>
                  <a:cubicBezTo>
                    <a:pt x="36475" y="112014"/>
                    <a:pt x="38049" y="120714"/>
                    <a:pt x="41224" y="124778"/>
                  </a:cubicBezTo>
                  <a:cubicBezTo>
                    <a:pt x="44412" y="128854"/>
                    <a:pt x="48971" y="130886"/>
                    <a:pt x="54952" y="130886"/>
                  </a:cubicBezTo>
                  <a:cubicBezTo>
                    <a:pt x="59233" y="130886"/>
                    <a:pt x="64033" y="129299"/>
                    <a:pt x="69228" y="126136"/>
                  </a:cubicBezTo>
                  <a:cubicBezTo>
                    <a:pt x="71132" y="124994"/>
                    <a:pt x="72275" y="124422"/>
                    <a:pt x="72695" y="124422"/>
                  </a:cubicBezTo>
                  <a:cubicBezTo>
                    <a:pt x="73736" y="124422"/>
                    <a:pt x="74282" y="124994"/>
                    <a:pt x="74282" y="126136"/>
                  </a:cubicBezTo>
                  <a:cubicBezTo>
                    <a:pt x="74282" y="128092"/>
                    <a:pt x="71348" y="131178"/>
                    <a:pt x="65557" y="135395"/>
                  </a:cubicBezTo>
                  <a:cubicBezTo>
                    <a:pt x="59804" y="139624"/>
                    <a:pt x="52730" y="141732"/>
                    <a:pt x="44310" y="141732"/>
                  </a:cubicBezTo>
                  <a:cubicBezTo>
                    <a:pt x="36004" y="141732"/>
                    <a:pt x="29769" y="138849"/>
                    <a:pt x="25641" y="133058"/>
                  </a:cubicBezTo>
                  <a:cubicBezTo>
                    <a:pt x="21488" y="127305"/>
                    <a:pt x="19393" y="118669"/>
                    <a:pt x="19393" y="107213"/>
                  </a:cubicBezTo>
                  <a:cubicBezTo>
                    <a:pt x="19393" y="95224"/>
                    <a:pt x="20142" y="74752"/>
                    <a:pt x="21603" y="45707"/>
                  </a:cubicBezTo>
                  <a:cubicBezTo>
                    <a:pt x="21006" y="45529"/>
                    <a:pt x="17183" y="45263"/>
                    <a:pt x="9995" y="44844"/>
                  </a:cubicBezTo>
                  <a:lnTo>
                    <a:pt x="2704" y="44374"/>
                  </a:lnTo>
                  <a:cubicBezTo>
                    <a:pt x="914" y="44298"/>
                    <a:pt x="0" y="43675"/>
                    <a:pt x="0" y="42545"/>
                  </a:cubicBezTo>
                  <a:cubicBezTo>
                    <a:pt x="0" y="41504"/>
                    <a:pt x="1041" y="40640"/>
                    <a:pt x="3048" y="39992"/>
                  </a:cubicBezTo>
                  <a:cubicBezTo>
                    <a:pt x="6388" y="38773"/>
                    <a:pt x="11938" y="35217"/>
                    <a:pt x="19824" y="29299"/>
                  </a:cubicBezTo>
                  <a:cubicBezTo>
                    <a:pt x="27635" y="23394"/>
                    <a:pt x="32245" y="15024"/>
                    <a:pt x="33527" y="4267"/>
                  </a:cubicBezTo>
                  <a:cubicBezTo>
                    <a:pt x="33845" y="1422"/>
                    <a:pt x="34785" y="0"/>
                    <a:pt x="36284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52" name="Shape 88">
              <a:extLst>
                <a:ext uri="{FF2B5EF4-FFF2-40B4-BE49-F238E27FC236}">
                  <a16:creationId xmlns:a16="http://schemas.microsoft.com/office/drawing/2014/main" xmlns="" id="{21BB2504-417A-477F-A526-A78A84D62CDE}"/>
                </a:ext>
              </a:extLst>
            </p:cNvPr>
            <p:cNvSpPr/>
            <p:nvPr/>
          </p:nvSpPr>
          <p:spPr>
            <a:xfrm>
              <a:off x="4772848" y="1608036"/>
              <a:ext cx="53010" cy="106657"/>
            </a:xfrm>
            <a:custGeom>
              <a:avLst/>
              <a:gdLst/>
              <a:ahLst/>
              <a:cxnLst/>
              <a:rect l="0" t="0" r="0" b="0"/>
              <a:pathLst>
                <a:path w="53010" h="106657">
                  <a:moveTo>
                    <a:pt x="53010" y="0"/>
                  </a:moveTo>
                  <a:lnTo>
                    <a:pt x="53010" y="5312"/>
                  </a:lnTo>
                  <a:lnTo>
                    <a:pt x="51930" y="5018"/>
                  </a:lnTo>
                  <a:cubicBezTo>
                    <a:pt x="42507" y="5018"/>
                    <a:pt x="34772" y="9565"/>
                    <a:pt x="28753" y="18697"/>
                  </a:cubicBezTo>
                  <a:cubicBezTo>
                    <a:pt x="22733" y="27828"/>
                    <a:pt x="19748" y="39334"/>
                    <a:pt x="19748" y="53215"/>
                  </a:cubicBezTo>
                  <a:cubicBezTo>
                    <a:pt x="19748" y="67172"/>
                    <a:pt x="22987" y="78780"/>
                    <a:pt x="29451" y="88026"/>
                  </a:cubicBezTo>
                  <a:cubicBezTo>
                    <a:pt x="32676" y="92655"/>
                    <a:pt x="36287" y="96125"/>
                    <a:pt x="40277" y="98438"/>
                  </a:cubicBezTo>
                  <a:lnTo>
                    <a:pt x="53010" y="101806"/>
                  </a:lnTo>
                  <a:lnTo>
                    <a:pt x="53010" y="106376"/>
                  </a:lnTo>
                  <a:lnTo>
                    <a:pt x="51664" y="106657"/>
                  </a:lnTo>
                  <a:cubicBezTo>
                    <a:pt x="37554" y="106657"/>
                    <a:pt x="25412" y="101513"/>
                    <a:pt x="15253" y="91239"/>
                  </a:cubicBezTo>
                  <a:cubicBezTo>
                    <a:pt x="5080" y="81002"/>
                    <a:pt x="0" y="68557"/>
                    <a:pt x="0" y="53939"/>
                  </a:cubicBezTo>
                  <a:cubicBezTo>
                    <a:pt x="0" y="39664"/>
                    <a:pt x="5182" y="27091"/>
                    <a:pt x="15494" y="16207"/>
                  </a:cubicBezTo>
                  <a:cubicBezTo>
                    <a:pt x="20644" y="10772"/>
                    <a:pt x="26397" y="6695"/>
                    <a:pt x="32739" y="3977"/>
                  </a:cubicBezTo>
                  <a:lnTo>
                    <a:pt x="5301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53" name="Shape 89">
              <a:extLst>
                <a:ext uri="{FF2B5EF4-FFF2-40B4-BE49-F238E27FC236}">
                  <a16:creationId xmlns:a16="http://schemas.microsoft.com/office/drawing/2014/main" xmlns="" id="{27158CD1-97AE-4A5C-88E3-4DC77ED8E17C}"/>
                </a:ext>
              </a:extLst>
            </p:cNvPr>
            <p:cNvSpPr/>
            <p:nvPr/>
          </p:nvSpPr>
          <p:spPr>
            <a:xfrm>
              <a:off x="4825858" y="1607936"/>
              <a:ext cx="52311" cy="106476"/>
            </a:xfrm>
            <a:custGeom>
              <a:avLst/>
              <a:gdLst/>
              <a:ahLst/>
              <a:cxnLst/>
              <a:rect l="0" t="0" r="0" b="0"/>
              <a:pathLst>
                <a:path w="52311" h="106476">
                  <a:moveTo>
                    <a:pt x="508" y="0"/>
                  </a:moveTo>
                  <a:cubicBezTo>
                    <a:pt x="14656" y="0"/>
                    <a:pt x="26797" y="4877"/>
                    <a:pt x="37020" y="14592"/>
                  </a:cubicBezTo>
                  <a:cubicBezTo>
                    <a:pt x="47193" y="24346"/>
                    <a:pt x="52311" y="36525"/>
                    <a:pt x="52311" y="51117"/>
                  </a:cubicBezTo>
                  <a:cubicBezTo>
                    <a:pt x="52311" y="65875"/>
                    <a:pt x="46939" y="78854"/>
                    <a:pt x="36207" y="90005"/>
                  </a:cubicBezTo>
                  <a:cubicBezTo>
                    <a:pt x="30854" y="95586"/>
                    <a:pt x="25047" y="99775"/>
                    <a:pt x="18788" y="102567"/>
                  </a:cubicBezTo>
                  <a:lnTo>
                    <a:pt x="0" y="106476"/>
                  </a:lnTo>
                  <a:lnTo>
                    <a:pt x="0" y="101906"/>
                  </a:lnTo>
                  <a:lnTo>
                    <a:pt x="381" y="102007"/>
                  </a:lnTo>
                  <a:cubicBezTo>
                    <a:pt x="9068" y="102007"/>
                    <a:pt x="16739" y="97650"/>
                    <a:pt x="23342" y="88976"/>
                  </a:cubicBezTo>
                  <a:cubicBezTo>
                    <a:pt x="29972" y="80276"/>
                    <a:pt x="33261" y="68783"/>
                    <a:pt x="33261" y="54407"/>
                  </a:cubicBezTo>
                  <a:cubicBezTo>
                    <a:pt x="33261" y="41592"/>
                    <a:pt x="30073" y="30163"/>
                    <a:pt x="23736" y="20142"/>
                  </a:cubicBezTo>
                  <a:cubicBezTo>
                    <a:pt x="20529" y="15132"/>
                    <a:pt x="16862" y="11376"/>
                    <a:pt x="12728" y="8872"/>
                  </a:cubicBezTo>
                  <a:lnTo>
                    <a:pt x="0" y="5412"/>
                  </a:lnTo>
                  <a:lnTo>
                    <a:pt x="0" y="100"/>
                  </a:lnTo>
                  <a:lnTo>
                    <a:pt x="50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54" name="Shape 90">
              <a:extLst>
                <a:ext uri="{FF2B5EF4-FFF2-40B4-BE49-F238E27FC236}">
                  <a16:creationId xmlns:a16="http://schemas.microsoft.com/office/drawing/2014/main" xmlns="" id="{C9F497DA-CB60-4CCA-9195-BEDD087667E6}"/>
                </a:ext>
              </a:extLst>
            </p:cNvPr>
            <p:cNvSpPr/>
            <p:nvPr/>
          </p:nvSpPr>
          <p:spPr>
            <a:xfrm>
              <a:off x="4892423" y="1546510"/>
              <a:ext cx="91859" cy="167932"/>
            </a:xfrm>
            <a:custGeom>
              <a:avLst/>
              <a:gdLst/>
              <a:ahLst/>
              <a:cxnLst/>
              <a:rect l="0" t="0" r="0" b="0"/>
              <a:pathLst>
                <a:path w="91859" h="167932">
                  <a:moveTo>
                    <a:pt x="63246" y="0"/>
                  </a:moveTo>
                  <a:cubicBezTo>
                    <a:pt x="73381" y="0"/>
                    <a:pt x="80683" y="1803"/>
                    <a:pt x="85179" y="5359"/>
                  </a:cubicBezTo>
                  <a:cubicBezTo>
                    <a:pt x="89636" y="8954"/>
                    <a:pt x="91859" y="13373"/>
                    <a:pt x="91859" y="18644"/>
                  </a:cubicBezTo>
                  <a:cubicBezTo>
                    <a:pt x="91859" y="24333"/>
                    <a:pt x="89192" y="27178"/>
                    <a:pt x="83820" y="27178"/>
                  </a:cubicBezTo>
                  <a:cubicBezTo>
                    <a:pt x="81864" y="27178"/>
                    <a:pt x="80251" y="26492"/>
                    <a:pt x="78918" y="25108"/>
                  </a:cubicBezTo>
                  <a:cubicBezTo>
                    <a:pt x="77635" y="23724"/>
                    <a:pt x="75705" y="20485"/>
                    <a:pt x="73089" y="15354"/>
                  </a:cubicBezTo>
                  <a:cubicBezTo>
                    <a:pt x="69367" y="8026"/>
                    <a:pt x="64109" y="4394"/>
                    <a:pt x="57379" y="4394"/>
                  </a:cubicBezTo>
                  <a:cubicBezTo>
                    <a:pt x="47727" y="4394"/>
                    <a:pt x="41490" y="9195"/>
                    <a:pt x="38671" y="18796"/>
                  </a:cubicBezTo>
                  <a:cubicBezTo>
                    <a:pt x="35839" y="28397"/>
                    <a:pt x="34468" y="38417"/>
                    <a:pt x="34468" y="48832"/>
                  </a:cubicBezTo>
                  <a:cubicBezTo>
                    <a:pt x="34468" y="53480"/>
                    <a:pt x="34645" y="58357"/>
                    <a:pt x="34963" y="63500"/>
                  </a:cubicBezTo>
                  <a:cubicBezTo>
                    <a:pt x="37478" y="63411"/>
                    <a:pt x="39509" y="63386"/>
                    <a:pt x="41021" y="63386"/>
                  </a:cubicBezTo>
                  <a:cubicBezTo>
                    <a:pt x="47396" y="63386"/>
                    <a:pt x="52083" y="63627"/>
                    <a:pt x="55118" y="64173"/>
                  </a:cubicBezTo>
                  <a:cubicBezTo>
                    <a:pt x="58191" y="64694"/>
                    <a:pt x="59677" y="65723"/>
                    <a:pt x="59677" y="67259"/>
                  </a:cubicBezTo>
                  <a:cubicBezTo>
                    <a:pt x="59677" y="68656"/>
                    <a:pt x="59182" y="70079"/>
                    <a:pt x="58217" y="71539"/>
                  </a:cubicBezTo>
                  <a:cubicBezTo>
                    <a:pt x="57252" y="73012"/>
                    <a:pt x="55245" y="73876"/>
                    <a:pt x="52159" y="74168"/>
                  </a:cubicBezTo>
                  <a:cubicBezTo>
                    <a:pt x="49034" y="74447"/>
                    <a:pt x="45720" y="74587"/>
                    <a:pt x="42151" y="74587"/>
                  </a:cubicBezTo>
                  <a:cubicBezTo>
                    <a:pt x="40259" y="74587"/>
                    <a:pt x="37859" y="74524"/>
                    <a:pt x="34963" y="74346"/>
                  </a:cubicBezTo>
                  <a:cubicBezTo>
                    <a:pt x="34645" y="77508"/>
                    <a:pt x="34468" y="87681"/>
                    <a:pt x="34468" y="104788"/>
                  </a:cubicBezTo>
                  <a:cubicBezTo>
                    <a:pt x="34468" y="126924"/>
                    <a:pt x="34544" y="140475"/>
                    <a:pt x="34696" y="145517"/>
                  </a:cubicBezTo>
                  <a:cubicBezTo>
                    <a:pt x="34861" y="150546"/>
                    <a:pt x="36246" y="154674"/>
                    <a:pt x="38773" y="157886"/>
                  </a:cubicBezTo>
                  <a:cubicBezTo>
                    <a:pt x="41339" y="161074"/>
                    <a:pt x="45618" y="163055"/>
                    <a:pt x="51651" y="163805"/>
                  </a:cubicBezTo>
                  <a:cubicBezTo>
                    <a:pt x="53937" y="164033"/>
                    <a:pt x="55042" y="164846"/>
                    <a:pt x="55042" y="166218"/>
                  </a:cubicBezTo>
                  <a:cubicBezTo>
                    <a:pt x="55042" y="167361"/>
                    <a:pt x="54190" y="167932"/>
                    <a:pt x="52374" y="167932"/>
                  </a:cubicBezTo>
                  <a:lnTo>
                    <a:pt x="31915" y="166713"/>
                  </a:lnTo>
                  <a:cubicBezTo>
                    <a:pt x="18682" y="166713"/>
                    <a:pt x="9754" y="167043"/>
                    <a:pt x="5194" y="167691"/>
                  </a:cubicBezTo>
                  <a:lnTo>
                    <a:pt x="3861" y="167691"/>
                  </a:lnTo>
                  <a:cubicBezTo>
                    <a:pt x="2108" y="167691"/>
                    <a:pt x="1194" y="167094"/>
                    <a:pt x="1194" y="165900"/>
                  </a:cubicBezTo>
                  <a:cubicBezTo>
                    <a:pt x="1194" y="164503"/>
                    <a:pt x="2629" y="163576"/>
                    <a:pt x="5449" y="163182"/>
                  </a:cubicBezTo>
                  <a:cubicBezTo>
                    <a:pt x="9207" y="162687"/>
                    <a:pt x="11862" y="161849"/>
                    <a:pt x="13360" y="160604"/>
                  </a:cubicBezTo>
                  <a:cubicBezTo>
                    <a:pt x="14922" y="159398"/>
                    <a:pt x="15964" y="157671"/>
                    <a:pt x="16510" y="155448"/>
                  </a:cubicBezTo>
                  <a:cubicBezTo>
                    <a:pt x="17018" y="153188"/>
                    <a:pt x="17538" y="145377"/>
                    <a:pt x="18008" y="131928"/>
                  </a:cubicBezTo>
                  <a:cubicBezTo>
                    <a:pt x="18504" y="118529"/>
                    <a:pt x="18732" y="105169"/>
                    <a:pt x="18732" y="91910"/>
                  </a:cubicBezTo>
                  <a:cubicBezTo>
                    <a:pt x="18732" y="86639"/>
                    <a:pt x="18707" y="80772"/>
                    <a:pt x="18605" y="74346"/>
                  </a:cubicBezTo>
                  <a:cubicBezTo>
                    <a:pt x="12509" y="73952"/>
                    <a:pt x="7912" y="73698"/>
                    <a:pt x="4749" y="73597"/>
                  </a:cubicBezTo>
                  <a:cubicBezTo>
                    <a:pt x="1588" y="73533"/>
                    <a:pt x="0" y="72631"/>
                    <a:pt x="0" y="70917"/>
                  </a:cubicBezTo>
                  <a:cubicBezTo>
                    <a:pt x="0" y="68009"/>
                    <a:pt x="698" y="66104"/>
                    <a:pt x="2159" y="65202"/>
                  </a:cubicBezTo>
                  <a:cubicBezTo>
                    <a:pt x="3607" y="64326"/>
                    <a:pt x="9106" y="63729"/>
                    <a:pt x="18605" y="63500"/>
                  </a:cubicBezTo>
                  <a:cubicBezTo>
                    <a:pt x="18605" y="49250"/>
                    <a:pt x="19697" y="37897"/>
                    <a:pt x="21895" y="29439"/>
                  </a:cubicBezTo>
                  <a:cubicBezTo>
                    <a:pt x="24105" y="20981"/>
                    <a:pt x="28829" y="13944"/>
                    <a:pt x="36043" y="8356"/>
                  </a:cubicBezTo>
                  <a:cubicBezTo>
                    <a:pt x="43294" y="2794"/>
                    <a:pt x="52350" y="0"/>
                    <a:pt x="63246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55" name="Shape 91">
              <a:extLst>
                <a:ext uri="{FF2B5EF4-FFF2-40B4-BE49-F238E27FC236}">
                  <a16:creationId xmlns:a16="http://schemas.microsoft.com/office/drawing/2014/main" xmlns="" id="{E1F755A0-5912-4719-8E71-4314C3485219}"/>
                </a:ext>
              </a:extLst>
            </p:cNvPr>
            <p:cNvSpPr/>
            <p:nvPr/>
          </p:nvSpPr>
          <p:spPr>
            <a:xfrm>
              <a:off x="5084112" y="1551133"/>
              <a:ext cx="77870" cy="161727"/>
            </a:xfrm>
            <a:custGeom>
              <a:avLst/>
              <a:gdLst/>
              <a:ahLst/>
              <a:cxnLst/>
              <a:rect l="0" t="0" r="0" b="0"/>
              <a:pathLst>
                <a:path w="77870" h="161727">
                  <a:moveTo>
                    <a:pt x="77870" y="0"/>
                  </a:moveTo>
                  <a:lnTo>
                    <a:pt x="77870" y="5465"/>
                  </a:lnTo>
                  <a:lnTo>
                    <a:pt x="71501" y="4526"/>
                  </a:lnTo>
                  <a:cubicBezTo>
                    <a:pt x="64224" y="4526"/>
                    <a:pt x="56109" y="5492"/>
                    <a:pt x="47257" y="7447"/>
                  </a:cubicBezTo>
                  <a:cubicBezTo>
                    <a:pt x="46292" y="29787"/>
                    <a:pt x="45822" y="47566"/>
                    <a:pt x="45822" y="60800"/>
                  </a:cubicBezTo>
                  <a:cubicBezTo>
                    <a:pt x="45822" y="65359"/>
                    <a:pt x="46063" y="70731"/>
                    <a:pt x="46660" y="76916"/>
                  </a:cubicBezTo>
                  <a:cubicBezTo>
                    <a:pt x="54458" y="76758"/>
                    <a:pt x="61278" y="76399"/>
                    <a:pt x="67125" y="75848"/>
                  </a:cubicBezTo>
                  <a:lnTo>
                    <a:pt x="77870" y="74216"/>
                  </a:lnTo>
                  <a:lnTo>
                    <a:pt x="77870" y="85381"/>
                  </a:lnTo>
                  <a:lnTo>
                    <a:pt x="61061" y="81666"/>
                  </a:lnTo>
                  <a:cubicBezTo>
                    <a:pt x="56833" y="81666"/>
                    <a:pt x="52007" y="82110"/>
                    <a:pt x="46660" y="83000"/>
                  </a:cubicBezTo>
                  <a:cubicBezTo>
                    <a:pt x="46266" y="88105"/>
                    <a:pt x="46063" y="93426"/>
                    <a:pt x="46063" y="98925"/>
                  </a:cubicBezTo>
                  <a:cubicBezTo>
                    <a:pt x="46063" y="119792"/>
                    <a:pt x="46342" y="133279"/>
                    <a:pt x="46914" y="139388"/>
                  </a:cubicBezTo>
                  <a:cubicBezTo>
                    <a:pt x="47460" y="145522"/>
                    <a:pt x="49200" y="149979"/>
                    <a:pt x="52083" y="152773"/>
                  </a:cubicBezTo>
                  <a:cubicBezTo>
                    <a:pt x="54940" y="155567"/>
                    <a:pt x="59766" y="157053"/>
                    <a:pt x="66523" y="157218"/>
                  </a:cubicBezTo>
                  <a:cubicBezTo>
                    <a:pt x="69469" y="157295"/>
                    <a:pt x="70904" y="158018"/>
                    <a:pt x="70904" y="159352"/>
                  </a:cubicBezTo>
                  <a:cubicBezTo>
                    <a:pt x="70904" y="160927"/>
                    <a:pt x="69101" y="161727"/>
                    <a:pt x="65557" y="161727"/>
                  </a:cubicBezTo>
                  <a:lnTo>
                    <a:pt x="5220" y="161727"/>
                  </a:lnTo>
                  <a:cubicBezTo>
                    <a:pt x="1727" y="161727"/>
                    <a:pt x="0" y="160927"/>
                    <a:pt x="0" y="159352"/>
                  </a:cubicBezTo>
                  <a:cubicBezTo>
                    <a:pt x="0" y="157917"/>
                    <a:pt x="1384" y="157218"/>
                    <a:pt x="4128" y="157218"/>
                  </a:cubicBezTo>
                  <a:cubicBezTo>
                    <a:pt x="10300" y="157218"/>
                    <a:pt x="14605" y="156278"/>
                    <a:pt x="16993" y="154437"/>
                  </a:cubicBezTo>
                  <a:cubicBezTo>
                    <a:pt x="19380" y="152545"/>
                    <a:pt x="21248" y="149662"/>
                    <a:pt x="22631" y="145725"/>
                  </a:cubicBezTo>
                  <a:cubicBezTo>
                    <a:pt x="24029" y="141750"/>
                    <a:pt x="24740" y="134663"/>
                    <a:pt x="24740" y="124338"/>
                  </a:cubicBezTo>
                  <a:lnTo>
                    <a:pt x="24499" y="99497"/>
                  </a:lnTo>
                  <a:lnTo>
                    <a:pt x="24626" y="61625"/>
                  </a:lnTo>
                  <a:cubicBezTo>
                    <a:pt x="24626" y="42296"/>
                    <a:pt x="24194" y="29520"/>
                    <a:pt x="23330" y="23271"/>
                  </a:cubicBezTo>
                  <a:cubicBezTo>
                    <a:pt x="22492" y="17023"/>
                    <a:pt x="20930" y="12819"/>
                    <a:pt x="18733" y="10660"/>
                  </a:cubicBezTo>
                  <a:cubicBezTo>
                    <a:pt x="16573" y="8501"/>
                    <a:pt x="11494" y="6825"/>
                    <a:pt x="3518" y="5618"/>
                  </a:cubicBezTo>
                  <a:cubicBezTo>
                    <a:pt x="1829" y="5364"/>
                    <a:pt x="965" y="4679"/>
                    <a:pt x="965" y="3536"/>
                  </a:cubicBezTo>
                  <a:cubicBezTo>
                    <a:pt x="965" y="2253"/>
                    <a:pt x="2667" y="1605"/>
                    <a:pt x="6058" y="1605"/>
                  </a:cubicBezTo>
                  <a:lnTo>
                    <a:pt x="7787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56" name="Shape 92">
              <a:extLst>
                <a:ext uri="{FF2B5EF4-FFF2-40B4-BE49-F238E27FC236}">
                  <a16:creationId xmlns:a16="http://schemas.microsoft.com/office/drawing/2014/main" xmlns="" id="{5C0F4B39-80F6-4AF9-BD8E-21A3E528F025}"/>
                </a:ext>
              </a:extLst>
            </p:cNvPr>
            <p:cNvSpPr/>
            <p:nvPr/>
          </p:nvSpPr>
          <p:spPr>
            <a:xfrm>
              <a:off x="5161982" y="1551126"/>
              <a:ext cx="81972" cy="162103"/>
            </a:xfrm>
            <a:custGeom>
              <a:avLst/>
              <a:gdLst/>
              <a:ahLst/>
              <a:cxnLst/>
              <a:rect l="0" t="0" r="0" b="0"/>
              <a:pathLst>
                <a:path w="81972" h="162103">
                  <a:moveTo>
                    <a:pt x="349" y="0"/>
                  </a:moveTo>
                  <a:cubicBezTo>
                    <a:pt x="20250" y="0"/>
                    <a:pt x="34690" y="3835"/>
                    <a:pt x="43656" y="11468"/>
                  </a:cubicBezTo>
                  <a:cubicBezTo>
                    <a:pt x="52635" y="19101"/>
                    <a:pt x="57156" y="28435"/>
                    <a:pt x="57156" y="39472"/>
                  </a:cubicBezTo>
                  <a:cubicBezTo>
                    <a:pt x="57156" y="46444"/>
                    <a:pt x="55352" y="52832"/>
                    <a:pt x="51682" y="58598"/>
                  </a:cubicBezTo>
                  <a:cubicBezTo>
                    <a:pt x="48101" y="64364"/>
                    <a:pt x="43796" y="68542"/>
                    <a:pt x="38881" y="71133"/>
                  </a:cubicBezTo>
                  <a:cubicBezTo>
                    <a:pt x="33903" y="73736"/>
                    <a:pt x="25940" y="76695"/>
                    <a:pt x="14954" y="80010"/>
                  </a:cubicBezTo>
                  <a:cubicBezTo>
                    <a:pt x="26232" y="84912"/>
                    <a:pt x="34080" y="90005"/>
                    <a:pt x="38500" y="95352"/>
                  </a:cubicBezTo>
                  <a:cubicBezTo>
                    <a:pt x="42907" y="100699"/>
                    <a:pt x="46209" y="108941"/>
                    <a:pt x="48278" y="120053"/>
                  </a:cubicBezTo>
                  <a:cubicBezTo>
                    <a:pt x="51035" y="134671"/>
                    <a:pt x="54781" y="144513"/>
                    <a:pt x="59633" y="149542"/>
                  </a:cubicBezTo>
                  <a:cubicBezTo>
                    <a:pt x="64535" y="154584"/>
                    <a:pt x="70885" y="157252"/>
                    <a:pt x="78708" y="157607"/>
                  </a:cubicBezTo>
                  <a:cubicBezTo>
                    <a:pt x="80905" y="157747"/>
                    <a:pt x="81972" y="158547"/>
                    <a:pt x="81972" y="159957"/>
                  </a:cubicBezTo>
                  <a:cubicBezTo>
                    <a:pt x="81972" y="161379"/>
                    <a:pt x="80728" y="162103"/>
                    <a:pt x="78238" y="162103"/>
                  </a:cubicBezTo>
                  <a:cubicBezTo>
                    <a:pt x="55480" y="162103"/>
                    <a:pt x="41675" y="161328"/>
                    <a:pt x="36823" y="159855"/>
                  </a:cubicBezTo>
                  <a:cubicBezTo>
                    <a:pt x="32023" y="158344"/>
                    <a:pt x="28428" y="150038"/>
                    <a:pt x="26067" y="134912"/>
                  </a:cubicBezTo>
                  <a:cubicBezTo>
                    <a:pt x="23857" y="120218"/>
                    <a:pt x="21583" y="109474"/>
                    <a:pt x="19158" y="102680"/>
                  </a:cubicBezTo>
                  <a:cubicBezTo>
                    <a:pt x="16757" y="95898"/>
                    <a:pt x="12960" y="90703"/>
                    <a:pt x="7727" y="87097"/>
                  </a:cubicBezTo>
                  <a:lnTo>
                    <a:pt x="0" y="85389"/>
                  </a:lnTo>
                  <a:lnTo>
                    <a:pt x="0" y="74224"/>
                  </a:lnTo>
                  <a:lnTo>
                    <a:pt x="3880" y="73635"/>
                  </a:lnTo>
                  <a:cubicBezTo>
                    <a:pt x="11690" y="71755"/>
                    <a:pt x="18320" y="67653"/>
                    <a:pt x="23806" y="61316"/>
                  </a:cubicBezTo>
                  <a:cubicBezTo>
                    <a:pt x="29305" y="54978"/>
                    <a:pt x="32048" y="47460"/>
                    <a:pt x="32048" y="38773"/>
                  </a:cubicBezTo>
                  <a:cubicBezTo>
                    <a:pt x="32048" y="29591"/>
                    <a:pt x="28975" y="21590"/>
                    <a:pt x="22878" y="14770"/>
                  </a:cubicBezTo>
                  <a:cubicBezTo>
                    <a:pt x="19831" y="11360"/>
                    <a:pt x="15872" y="8801"/>
                    <a:pt x="10998" y="7095"/>
                  </a:cubicBezTo>
                  <a:lnTo>
                    <a:pt x="0" y="5473"/>
                  </a:lnTo>
                  <a:lnTo>
                    <a:pt x="0" y="8"/>
                  </a:lnTo>
                  <a:lnTo>
                    <a:pt x="349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57" name="Shape 93">
              <a:extLst>
                <a:ext uri="{FF2B5EF4-FFF2-40B4-BE49-F238E27FC236}">
                  <a16:creationId xmlns:a16="http://schemas.microsoft.com/office/drawing/2014/main" xmlns="" id="{3CCF209C-1C85-4837-B84C-801CD369E691}"/>
                </a:ext>
              </a:extLst>
            </p:cNvPr>
            <p:cNvSpPr/>
            <p:nvPr/>
          </p:nvSpPr>
          <p:spPr>
            <a:xfrm>
              <a:off x="5253876" y="1655516"/>
              <a:ext cx="39471" cy="59046"/>
            </a:xfrm>
            <a:custGeom>
              <a:avLst/>
              <a:gdLst/>
              <a:ahLst/>
              <a:cxnLst/>
              <a:rect l="0" t="0" r="0" b="0"/>
              <a:pathLst>
                <a:path w="39471" h="59046">
                  <a:moveTo>
                    <a:pt x="39471" y="0"/>
                  </a:moveTo>
                  <a:lnTo>
                    <a:pt x="39471" y="8022"/>
                  </a:lnTo>
                  <a:lnTo>
                    <a:pt x="24371" y="18343"/>
                  </a:lnTo>
                  <a:cubicBezTo>
                    <a:pt x="20612" y="22420"/>
                    <a:pt x="18783" y="27284"/>
                    <a:pt x="18783" y="32974"/>
                  </a:cubicBezTo>
                  <a:cubicBezTo>
                    <a:pt x="18783" y="38091"/>
                    <a:pt x="20269" y="42422"/>
                    <a:pt x="23330" y="46016"/>
                  </a:cubicBezTo>
                  <a:cubicBezTo>
                    <a:pt x="26378" y="49572"/>
                    <a:pt x="30188" y="51376"/>
                    <a:pt x="34734" y="51376"/>
                  </a:cubicBezTo>
                  <a:lnTo>
                    <a:pt x="39471" y="49832"/>
                  </a:lnTo>
                  <a:lnTo>
                    <a:pt x="39471" y="56019"/>
                  </a:lnTo>
                  <a:lnTo>
                    <a:pt x="26301" y="59046"/>
                  </a:lnTo>
                  <a:cubicBezTo>
                    <a:pt x="18085" y="59046"/>
                    <a:pt x="11684" y="56850"/>
                    <a:pt x="6985" y="52468"/>
                  </a:cubicBezTo>
                  <a:cubicBezTo>
                    <a:pt x="2337" y="48061"/>
                    <a:pt x="0" y="42295"/>
                    <a:pt x="0" y="35158"/>
                  </a:cubicBezTo>
                  <a:cubicBezTo>
                    <a:pt x="0" y="29786"/>
                    <a:pt x="1384" y="24782"/>
                    <a:pt x="4204" y="20159"/>
                  </a:cubicBezTo>
                  <a:cubicBezTo>
                    <a:pt x="6985" y="15536"/>
                    <a:pt x="10223" y="12196"/>
                    <a:pt x="13830" y="10164"/>
                  </a:cubicBezTo>
                  <a:cubicBezTo>
                    <a:pt x="17411" y="8145"/>
                    <a:pt x="23775" y="5567"/>
                    <a:pt x="32906" y="2494"/>
                  </a:cubicBezTo>
                  <a:lnTo>
                    <a:pt x="3947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58" name="Shape 94">
              <a:extLst>
                <a:ext uri="{FF2B5EF4-FFF2-40B4-BE49-F238E27FC236}">
                  <a16:creationId xmlns:a16="http://schemas.microsoft.com/office/drawing/2014/main" xmlns="" id="{71033D98-E484-493F-A4E3-7333DAC14C38}"/>
                </a:ext>
              </a:extLst>
            </p:cNvPr>
            <p:cNvSpPr/>
            <p:nvPr/>
          </p:nvSpPr>
          <p:spPr>
            <a:xfrm>
              <a:off x="5258106" y="1609077"/>
              <a:ext cx="35242" cy="32600"/>
            </a:xfrm>
            <a:custGeom>
              <a:avLst/>
              <a:gdLst/>
              <a:ahLst/>
              <a:cxnLst/>
              <a:rect l="0" t="0" r="0" b="0"/>
              <a:pathLst>
                <a:path w="35242" h="32600">
                  <a:moveTo>
                    <a:pt x="35242" y="0"/>
                  </a:moveTo>
                  <a:lnTo>
                    <a:pt x="35242" y="4421"/>
                  </a:lnTo>
                  <a:lnTo>
                    <a:pt x="24765" y="7518"/>
                  </a:lnTo>
                  <a:cubicBezTo>
                    <a:pt x="22161" y="9893"/>
                    <a:pt x="20168" y="14490"/>
                    <a:pt x="18783" y="21348"/>
                  </a:cubicBezTo>
                  <a:cubicBezTo>
                    <a:pt x="17323" y="28866"/>
                    <a:pt x="14122" y="32600"/>
                    <a:pt x="9182" y="32600"/>
                  </a:cubicBezTo>
                  <a:cubicBezTo>
                    <a:pt x="7404" y="32600"/>
                    <a:pt x="5397" y="31711"/>
                    <a:pt x="3264" y="29933"/>
                  </a:cubicBezTo>
                  <a:cubicBezTo>
                    <a:pt x="1118" y="28155"/>
                    <a:pt x="0" y="25514"/>
                    <a:pt x="0" y="22008"/>
                  </a:cubicBezTo>
                  <a:cubicBezTo>
                    <a:pt x="0" y="15938"/>
                    <a:pt x="3390" y="10616"/>
                    <a:pt x="10122" y="6108"/>
                  </a:cubicBezTo>
                  <a:lnTo>
                    <a:pt x="35242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59" name="Shape 95">
              <a:extLst>
                <a:ext uri="{FF2B5EF4-FFF2-40B4-BE49-F238E27FC236}">
                  <a16:creationId xmlns:a16="http://schemas.microsoft.com/office/drawing/2014/main" xmlns="" id="{31F50BCC-724B-401C-8501-B1D155ADF3A9}"/>
                </a:ext>
              </a:extLst>
            </p:cNvPr>
            <p:cNvSpPr/>
            <p:nvPr/>
          </p:nvSpPr>
          <p:spPr>
            <a:xfrm>
              <a:off x="5293348" y="1608429"/>
              <a:ext cx="55829" cy="105525"/>
            </a:xfrm>
            <a:custGeom>
              <a:avLst/>
              <a:gdLst/>
              <a:ahLst/>
              <a:cxnLst/>
              <a:rect l="0" t="0" r="0" b="0"/>
              <a:pathLst>
                <a:path w="55829" h="105525">
                  <a:moveTo>
                    <a:pt x="2667" y="0"/>
                  </a:moveTo>
                  <a:cubicBezTo>
                    <a:pt x="12040" y="0"/>
                    <a:pt x="19469" y="1321"/>
                    <a:pt x="25019" y="3963"/>
                  </a:cubicBezTo>
                  <a:cubicBezTo>
                    <a:pt x="30620" y="6617"/>
                    <a:pt x="34113" y="9627"/>
                    <a:pt x="35535" y="13030"/>
                  </a:cubicBezTo>
                  <a:cubicBezTo>
                    <a:pt x="36957" y="16459"/>
                    <a:pt x="37668" y="23051"/>
                    <a:pt x="37668" y="32804"/>
                  </a:cubicBezTo>
                  <a:lnTo>
                    <a:pt x="36932" y="65012"/>
                  </a:lnTo>
                  <a:cubicBezTo>
                    <a:pt x="36932" y="77470"/>
                    <a:pt x="37694" y="86322"/>
                    <a:pt x="39180" y="91567"/>
                  </a:cubicBezTo>
                  <a:cubicBezTo>
                    <a:pt x="40666" y="96812"/>
                    <a:pt x="43485" y="99428"/>
                    <a:pt x="47523" y="99428"/>
                  </a:cubicBezTo>
                  <a:cubicBezTo>
                    <a:pt x="48362" y="99428"/>
                    <a:pt x="49492" y="99301"/>
                    <a:pt x="50927" y="99060"/>
                  </a:cubicBezTo>
                  <a:lnTo>
                    <a:pt x="53010" y="98806"/>
                  </a:lnTo>
                  <a:cubicBezTo>
                    <a:pt x="54890" y="98806"/>
                    <a:pt x="55829" y="99505"/>
                    <a:pt x="55829" y="100864"/>
                  </a:cubicBezTo>
                  <a:cubicBezTo>
                    <a:pt x="55829" y="103962"/>
                    <a:pt x="47816" y="105525"/>
                    <a:pt x="31801" y="105525"/>
                  </a:cubicBezTo>
                  <a:cubicBezTo>
                    <a:pt x="27153" y="105525"/>
                    <a:pt x="24092" y="104458"/>
                    <a:pt x="22505" y="102311"/>
                  </a:cubicBezTo>
                  <a:cubicBezTo>
                    <a:pt x="20917" y="100152"/>
                    <a:pt x="20016" y="95644"/>
                    <a:pt x="19863" y="88836"/>
                  </a:cubicBezTo>
                  <a:cubicBezTo>
                    <a:pt x="15875" y="94602"/>
                    <a:pt x="11126" y="98933"/>
                    <a:pt x="5614" y="101816"/>
                  </a:cubicBezTo>
                  <a:lnTo>
                    <a:pt x="0" y="103107"/>
                  </a:lnTo>
                  <a:lnTo>
                    <a:pt x="0" y="96919"/>
                  </a:lnTo>
                  <a:lnTo>
                    <a:pt x="8548" y="94133"/>
                  </a:lnTo>
                  <a:cubicBezTo>
                    <a:pt x="12688" y="91249"/>
                    <a:pt x="15749" y="87592"/>
                    <a:pt x="17755" y="83109"/>
                  </a:cubicBezTo>
                  <a:cubicBezTo>
                    <a:pt x="19736" y="78626"/>
                    <a:pt x="20689" y="72022"/>
                    <a:pt x="20689" y="63246"/>
                  </a:cubicBezTo>
                  <a:cubicBezTo>
                    <a:pt x="20689" y="56655"/>
                    <a:pt x="20460" y="49365"/>
                    <a:pt x="19863" y="41288"/>
                  </a:cubicBezTo>
                  <a:cubicBezTo>
                    <a:pt x="17438" y="44488"/>
                    <a:pt x="11913" y="48349"/>
                    <a:pt x="3277" y="52870"/>
                  </a:cubicBezTo>
                  <a:lnTo>
                    <a:pt x="0" y="55109"/>
                  </a:lnTo>
                  <a:lnTo>
                    <a:pt x="0" y="47087"/>
                  </a:lnTo>
                  <a:lnTo>
                    <a:pt x="9030" y="43658"/>
                  </a:lnTo>
                  <a:cubicBezTo>
                    <a:pt x="12932" y="41869"/>
                    <a:pt x="15532" y="40265"/>
                    <a:pt x="16815" y="38850"/>
                  </a:cubicBezTo>
                  <a:cubicBezTo>
                    <a:pt x="19444" y="36005"/>
                    <a:pt x="20689" y="32283"/>
                    <a:pt x="20689" y="27737"/>
                  </a:cubicBezTo>
                  <a:cubicBezTo>
                    <a:pt x="20689" y="20485"/>
                    <a:pt x="19025" y="14821"/>
                    <a:pt x="15596" y="10795"/>
                  </a:cubicBezTo>
                  <a:cubicBezTo>
                    <a:pt x="12167" y="6757"/>
                    <a:pt x="7341" y="4750"/>
                    <a:pt x="1080" y="4750"/>
                  </a:cubicBezTo>
                  <a:lnTo>
                    <a:pt x="0" y="5069"/>
                  </a:lnTo>
                  <a:lnTo>
                    <a:pt x="0" y="648"/>
                  </a:lnTo>
                  <a:lnTo>
                    <a:pt x="2667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60" name="Shape 96">
              <a:extLst>
                <a:ext uri="{FF2B5EF4-FFF2-40B4-BE49-F238E27FC236}">
                  <a16:creationId xmlns:a16="http://schemas.microsoft.com/office/drawing/2014/main" xmlns="" id="{32F63257-485D-432F-AB2D-1D8B620401D3}"/>
                </a:ext>
              </a:extLst>
            </p:cNvPr>
            <p:cNvSpPr/>
            <p:nvPr/>
          </p:nvSpPr>
          <p:spPr>
            <a:xfrm>
              <a:off x="5357938" y="1608559"/>
              <a:ext cx="87503" cy="104305"/>
            </a:xfrm>
            <a:custGeom>
              <a:avLst/>
              <a:gdLst/>
              <a:ahLst/>
              <a:cxnLst/>
              <a:rect l="0" t="0" r="0" b="0"/>
              <a:pathLst>
                <a:path w="87503" h="104305">
                  <a:moveTo>
                    <a:pt x="71044" y="0"/>
                  </a:moveTo>
                  <a:cubicBezTo>
                    <a:pt x="75502" y="0"/>
                    <a:pt x="79375" y="1588"/>
                    <a:pt x="82614" y="4800"/>
                  </a:cubicBezTo>
                  <a:cubicBezTo>
                    <a:pt x="85839" y="8001"/>
                    <a:pt x="87503" y="11659"/>
                    <a:pt x="87503" y="15710"/>
                  </a:cubicBezTo>
                  <a:cubicBezTo>
                    <a:pt x="87503" y="23419"/>
                    <a:pt x="84201" y="27279"/>
                    <a:pt x="77609" y="27279"/>
                  </a:cubicBezTo>
                  <a:cubicBezTo>
                    <a:pt x="74549" y="27279"/>
                    <a:pt x="71920" y="25133"/>
                    <a:pt x="69824" y="20828"/>
                  </a:cubicBezTo>
                  <a:cubicBezTo>
                    <a:pt x="67196" y="15392"/>
                    <a:pt x="63779" y="12662"/>
                    <a:pt x="59448" y="12662"/>
                  </a:cubicBezTo>
                  <a:cubicBezTo>
                    <a:pt x="55423" y="12662"/>
                    <a:pt x="51206" y="14935"/>
                    <a:pt x="46901" y="19495"/>
                  </a:cubicBezTo>
                  <a:cubicBezTo>
                    <a:pt x="42570" y="24041"/>
                    <a:pt x="39713" y="29045"/>
                    <a:pt x="38240" y="34442"/>
                  </a:cubicBezTo>
                  <a:cubicBezTo>
                    <a:pt x="36779" y="39853"/>
                    <a:pt x="36055" y="51181"/>
                    <a:pt x="36055" y="68428"/>
                  </a:cubicBezTo>
                  <a:cubicBezTo>
                    <a:pt x="36055" y="84201"/>
                    <a:pt x="36678" y="93269"/>
                    <a:pt x="38023" y="95593"/>
                  </a:cubicBezTo>
                  <a:cubicBezTo>
                    <a:pt x="39281" y="97904"/>
                    <a:pt x="42646" y="99377"/>
                    <a:pt x="48019" y="100050"/>
                  </a:cubicBezTo>
                  <a:cubicBezTo>
                    <a:pt x="49454" y="100190"/>
                    <a:pt x="50178" y="100762"/>
                    <a:pt x="50178" y="101752"/>
                  </a:cubicBezTo>
                  <a:cubicBezTo>
                    <a:pt x="50178" y="103454"/>
                    <a:pt x="48260" y="104305"/>
                    <a:pt x="44462" y="104305"/>
                  </a:cubicBezTo>
                  <a:lnTo>
                    <a:pt x="5613" y="104305"/>
                  </a:lnTo>
                  <a:cubicBezTo>
                    <a:pt x="2845" y="104305"/>
                    <a:pt x="1435" y="103606"/>
                    <a:pt x="1435" y="102222"/>
                  </a:cubicBezTo>
                  <a:cubicBezTo>
                    <a:pt x="1435" y="100940"/>
                    <a:pt x="3289" y="100190"/>
                    <a:pt x="6934" y="100050"/>
                  </a:cubicBezTo>
                  <a:cubicBezTo>
                    <a:pt x="12078" y="99720"/>
                    <a:pt x="15240" y="98120"/>
                    <a:pt x="16434" y="95275"/>
                  </a:cubicBezTo>
                  <a:cubicBezTo>
                    <a:pt x="17653" y="92430"/>
                    <a:pt x="18275" y="81940"/>
                    <a:pt x="18275" y="63805"/>
                  </a:cubicBezTo>
                  <a:cubicBezTo>
                    <a:pt x="18275" y="37198"/>
                    <a:pt x="17729" y="21209"/>
                    <a:pt x="16599" y="15837"/>
                  </a:cubicBezTo>
                  <a:cubicBezTo>
                    <a:pt x="15532" y="10465"/>
                    <a:pt x="11430" y="7620"/>
                    <a:pt x="4343" y="7302"/>
                  </a:cubicBezTo>
                  <a:cubicBezTo>
                    <a:pt x="1435" y="7150"/>
                    <a:pt x="0" y="6363"/>
                    <a:pt x="0" y="4966"/>
                  </a:cubicBezTo>
                  <a:cubicBezTo>
                    <a:pt x="0" y="4254"/>
                    <a:pt x="267" y="3708"/>
                    <a:pt x="889" y="3327"/>
                  </a:cubicBezTo>
                  <a:cubicBezTo>
                    <a:pt x="1511" y="2972"/>
                    <a:pt x="5220" y="2603"/>
                    <a:pt x="12078" y="2172"/>
                  </a:cubicBezTo>
                  <a:lnTo>
                    <a:pt x="34468" y="965"/>
                  </a:lnTo>
                  <a:cubicBezTo>
                    <a:pt x="35052" y="5347"/>
                    <a:pt x="35674" y="14148"/>
                    <a:pt x="36322" y="27305"/>
                  </a:cubicBezTo>
                  <a:cubicBezTo>
                    <a:pt x="41415" y="18199"/>
                    <a:pt x="46901" y="11379"/>
                    <a:pt x="52692" y="6833"/>
                  </a:cubicBezTo>
                  <a:cubicBezTo>
                    <a:pt x="58509" y="2273"/>
                    <a:pt x="64630" y="0"/>
                    <a:pt x="71044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61" name="Shape 97">
              <a:extLst>
                <a:ext uri="{FF2B5EF4-FFF2-40B4-BE49-F238E27FC236}">
                  <a16:creationId xmlns:a16="http://schemas.microsoft.com/office/drawing/2014/main" xmlns="" id="{A6797060-CB37-4728-898A-11D9E5CF7576}"/>
                </a:ext>
              </a:extLst>
            </p:cNvPr>
            <p:cNvSpPr/>
            <p:nvPr/>
          </p:nvSpPr>
          <p:spPr>
            <a:xfrm>
              <a:off x="5458725" y="1608633"/>
              <a:ext cx="46431" cy="106425"/>
            </a:xfrm>
            <a:custGeom>
              <a:avLst/>
              <a:gdLst/>
              <a:ahLst/>
              <a:cxnLst/>
              <a:rect l="0" t="0" r="0" b="0"/>
              <a:pathLst>
                <a:path w="46431" h="106425">
                  <a:moveTo>
                    <a:pt x="46431" y="0"/>
                  </a:moveTo>
                  <a:lnTo>
                    <a:pt x="46431" y="5098"/>
                  </a:lnTo>
                  <a:lnTo>
                    <a:pt x="31496" y="12511"/>
                  </a:lnTo>
                  <a:cubicBezTo>
                    <a:pt x="25717" y="18328"/>
                    <a:pt x="21920" y="27828"/>
                    <a:pt x="20218" y="40997"/>
                  </a:cubicBezTo>
                  <a:lnTo>
                    <a:pt x="46431" y="41603"/>
                  </a:lnTo>
                  <a:lnTo>
                    <a:pt x="46431" y="46897"/>
                  </a:lnTo>
                  <a:lnTo>
                    <a:pt x="20218" y="47322"/>
                  </a:lnTo>
                  <a:cubicBezTo>
                    <a:pt x="19900" y="51450"/>
                    <a:pt x="19748" y="54752"/>
                    <a:pt x="19748" y="57190"/>
                  </a:cubicBezTo>
                  <a:cubicBezTo>
                    <a:pt x="19748" y="68734"/>
                    <a:pt x="23126" y="78475"/>
                    <a:pt x="29921" y="86438"/>
                  </a:cubicBezTo>
                  <a:cubicBezTo>
                    <a:pt x="33318" y="90420"/>
                    <a:pt x="37122" y="93407"/>
                    <a:pt x="41327" y="95400"/>
                  </a:cubicBezTo>
                  <a:lnTo>
                    <a:pt x="46431" y="96504"/>
                  </a:lnTo>
                  <a:lnTo>
                    <a:pt x="46431" y="106425"/>
                  </a:lnTo>
                  <a:lnTo>
                    <a:pt x="29584" y="103145"/>
                  </a:lnTo>
                  <a:cubicBezTo>
                    <a:pt x="23869" y="100719"/>
                    <a:pt x="18669" y="97081"/>
                    <a:pt x="13982" y="92229"/>
                  </a:cubicBezTo>
                  <a:cubicBezTo>
                    <a:pt x="4673" y="82514"/>
                    <a:pt x="0" y="70233"/>
                    <a:pt x="0" y="55361"/>
                  </a:cubicBezTo>
                  <a:cubicBezTo>
                    <a:pt x="0" y="39436"/>
                    <a:pt x="5131" y="26151"/>
                    <a:pt x="15392" y="15509"/>
                  </a:cubicBezTo>
                  <a:cubicBezTo>
                    <a:pt x="20542" y="10187"/>
                    <a:pt x="25860" y="6196"/>
                    <a:pt x="31355" y="3536"/>
                  </a:cubicBezTo>
                  <a:lnTo>
                    <a:pt x="4643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62" name="Shape 98">
              <a:extLst>
                <a:ext uri="{FF2B5EF4-FFF2-40B4-BE49-F238E27FC236}">
                  <a16:creationId xmlns:a16="http://schemas.microsoft.com/office/drawing/2014/main" xmlns="" id="{DABDB9D6-E686-471F-9525-B4D194A9CC31}"/>
                </a:ext>
              </a:extLst>
            </p:cNvPr>
            <p:cNvSpPr/>
            <p:nvPr/>
          </p:nvSpPr>
          <p:spPr>
            <a:xfrm>
              <a:off x="5505156" y="1692036"/>
              <a:ext cx="42684" cy="23381"/>
            </a:xfrm>
            <a:custGeom>
              <a:avLst/>
              <a:gdLst/>
              <a:ahLst/>
              <a:cxnLst/>
              <a:rect l="0" t="0" r="0" b="0"/>
              <a:pathLst>
                <a:path w="42684" h="23381">
                  <a:moveTo>
                    <a:pt x="40615" y="0"/>
                  </a:moveTo>
                  <a:cubicBezTo>
                    <a:pt x="41884" y="0"/>
                    <a:pt x="42608" y="1029"/>
                    <a:pt x="42684" y="3163"/>
                  </a:cubicBezTo>
                  <a:cubicBezTo>
                    <a:pt x="39573" y="8852"/>
                    <a:pt x="34277" y="13627"/>
                    <a:pt x="26809" y="17539"/>
                  </a:cubicBezTo>
                  <a:cubicBezTo>
                    <a:pt x="19355" y="21438"/>
                    <a:pt x="11023" y="23381"/>
                    <a:pt x="1841" y="23381"/>
                  </a:cubicBezTo>
                  <a:lnTo>
                    <a:pt x="0" y="23022"/>
                  </a:lnTo>
                  <a:lnTo>
                    <a:pt x="0" y="13101"/>
                  </a:lnTo>
                  <a:lnTo>
                    <a:pt x="8712" y="14986"/>
                  </a:lnTo>
                  <a:cubicBezTo>
                    <a:pt x="18466" y="14986"/>
                    <a:pt x="27533" y="11075"/>
                    <a:pt x="35966" y="3289"/>
                  </a:cubicBezTo>
                  <a:cubicBezTo>
                    <a:pt x="38379" y="1080"/>
                    <a:pt x="39967" y="0"/>
                    <a:pt x="40615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63" name="Shape 99">
              <a:extLst>
                <a:ext uri="{FF2B5EF4-FFF2-40B4-BE49-F238E27FC236}">
                  <a16:creationId xmlns:a16="http://schemas.microsoft.com/office/drawing/2014/main" xmlns="" id="{81EE4930-402E-4C9D-9391-DB0243915A6C}"/>
                </a:ext>
              </a:extLst>
            </p:cNvPr>
            <p:cNvSpPr/>
            <p:nvPr/>
          </p:nvSpPr>
          <p:spPr>
            <a:xfrm>
              <a:off x="5505156" y="1608177"/>
              <a:ext cx="44945" cy="47352"/>
            </a:xfrm>
            <a:custGeom>
              <a:avLst/>
              <a:gdLst/>
              <a:ahLst/>
              <a:cxnLst/>
              <a:rect l="0" t="0" r="0" b="0"/>
              <a:pathLst>
                <a:path w="44945" h="47352">
                  <a:moveTo>
                    <a:pt x="1943" y="0"/>
                  </a:moveTo>
                  <a:cubicBezTo>
                    <a:pt x="12928" y="0"/>
                    <a:pt x="22783" y="4153"/>
                    <a:pt x="31661" y="12510"/>
                  </a:cubicBezTo>
                  <a:cubicBezTo>
                    <a:pt x="40513" y="20815"/>
                    <a:pt x="44945" y="30594"/>
                    <a:pt x="44945" y="41783"/>
                  </a:cubicBezTo>
                  <a:cubicBezTo>
                    <a:pt x="44945" y="43498"/>
                    <a:pt x="44717" y="44767"/>
                    <a:pt x="44170" y="45581"/>
                  </a:cubicBezTo>
                  <a:cubicBezTo>
                    <a:pt x="43649" y="46393"/>
                    <a:pt x="40513" y="46787"/>
                    <a:pt x="34823" y="46787"/>
                  </a:cubicBezTo>
                  <a:lnTo>
                    <a:pt x="0" y="47352"/>
                  </a:lnTo>
                  <a:lnTo>
                    <a:pt x="0" y="42058"/>
                  </a:lnTo>
                  <a:lnTo>
                    <a:pt x="4584" y="42164"/>
                  </a:lnTo>
                  <a:lnTo>
                    <a:pt x="11049" y="41783"/>
                  </a:lnTo>
                  <a:cubicBezTo>
                    <a:pt x="15913" y="41644"/>
                    <a:pt x="19672" y="40678"/>
                    <a:pt x="22301" y="38951"/>
                  </a:cubicBezTo>
                  <a:cubicBezTo>
                    <a:pt x="24866" y="37186"/>
                    <a:pt x="26212" y="34125"/>
                    <a:pt x="26212" y="29744"/>
                  </a:cubicBezTo>
                  <a:cubicBezTo>
                    <a:pt x="26212" y="22911"/>
                    <a:pt x="23825" y="16955"/>
                    <a:pt x="19152" y="11887"/>
                  </a:cubicBezTo>
                  <a:cubicBezTo>
                    <a:pt x="14477" y="6807"/>
                    <a:pt x="8941" y="4255"/>
                    <a:pt x="2616" y="4255"/>
                  </a:cubicBezTo>
                  <a:lnTo>
                    <a:pt x="0" y="5553"/>
                  </a:lnTo>
                  <a:lnTo>
                    <a:pt x="0" y="455"/>
                  </a:lnTo>
                  <a:lnTo>
                    <a:pt x="194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64" name="Shape 100">
              <a:extLst>
                <a:ext uri="{FF2B5EF4-FFF2-40B4-BE49-F238E27FC236}">
                  <a16:creationId xmlns:a16="http://schemas.microsoft.com/office/drawing/2014/main" xmlns="" id="{C977230A-5418-41A2-B4D4-427FBC79E52A}"/>
                </a:ext>
              </a:extLst>
            </p:cNvPr>
            <p:cNvSpPr/>
            <p:nvPr/>
          </p:nvSpPr>
          <p:spPr>
            <a:xfrm>
              <a:off x="5622605" y="1551373"/>
              <a:ext cx="99467" cy="163818"/>
            </a:xfrm>
            <a:custGeom>
              <a:avLst/>
              <a:gdLst/>
              <a:ahLst/>
              <a:cxnLst/>
              <a:rect l="0" t="0" r="0" b="0"/>
              <a:pathLst>
                <a:path w="99467" h="163818">
                  <a:moveTo>
                    <a:pt x="11951" y="0"/>
                  </a:moveTo>
                  <a:cubicBezTo>
                    <a:pt x="13589" y="0"/>
                    <a:pt x="18555" y="356"/>
                    <a:pt x="26899" y="1041"/>
                  </a:cubicBezTo>
                  <a:cubicBezTo>
                    <a:pt x="35230" y="1740"/>
                    <a:pt x="44336" y="2083"/>
                    <a:pt x="54255" y="2083"/>
                  </a:cubicBezTo>
                  <a:lnTo>
                    <a:pt x="79375" y="1588"/>
                  </a:lnTo>
                  <a:lnTo>
                    <a:pt x="99467" y="4371"/>
                  </a:lnTo>
                  <a:lnTo>
                    <a:pt x="99467" y="11293"/>
                  </a:lnTo>
                  <a:lnTo>
                    <a:pt x="76302" y="7087"/>
                  </a:lnTo>
                  <a:cubicBezTo>
                    <a:pt x="65240" y="7087"/>
                    <a:pt x="58801" y="7455"/>
                    <a:pt x="57010" y="8166"/>
                  </a:cubicBezTo>
                  <a:cubicBezTo>
                    <a:pt x="55169" y="8916"/>
                    <a:pt x="54255" y="11062"/>
                    <a:pt x="54255" y="14631"/>
                  </a:cubicBezTo>
                  <a:cubicBezTo>
                    <a:pt x="54255" y="17818"/>
                    <a:pt x="53937" y="23457"/>
                    <a:pt x="53391" y="31585"/>
                  </a:cubicBezTo>
                  <a:cubicBezTo>
                    <a:pt x="52578" y="43447"/>
                    <a:pt x="52032" y="52705"/>
                    <a:pt x="51816" y="59360"/>
                  </a:cubicBezTo>
                  <a:lnTo>
                    <a:pt x="50698" y="92888"/>
                  </a:lnTo>
                  <a:cubicBezTo>
                    <a:pt x="50229" y="108560"/>
                    <a:pt x="50000" y="117513"/>
                    <a:pt x="50000" y="119799"/>
                  </a:cubicBezTo>
                  <a:cubicBezTo>
                    <a:pt x="50000" y="130544"/>
                    <a:pt x="50673" y="138176"/>
                    <a:pt x="52134" y="142786"/>
                  </a:cubicBezTo>
                  <a:cubicBezTo>
                    <a:pt x="53505" y="147358"/>
                    <a:pt x="56591" y="151143"/>
                    <a:pt x="61240" y="154115"/>
                  </a:cubicBezTo>
                  <a:cubicBezTo>
                    <a:pt x="65939" y="157087"/>
                    <a:pt x="73431" y="158572"/>
                    <a:pt x="83719" y="158572"/>
                  </a:cubicBezTo>
                  <a:lnTo>
                    <a:pt x="99467" y="156518"/>
                  </a:lnTo>
                  <a:lnTo>
                    <a:pt x="99467" y="162791"/>
                  </a:lnTo>
                  <a:lnTo>
                    <a:pt x="87999" y="163818"/>
                  </a:lnTo>
                  <a:cubicBezTo>
                    <a:pt x="83604" y="163818"/>
                    <a:pt x="78029" y="163564"/>
                    <a:pt x="71336" y="163068"/>
                  </a:cubicBezTo>
                  <a:cubicBezTo>
                    <a:pt x="59296" y="162103"/>
                    <a:pt x="52553" y="161608"/>
                    <a:pt x="51092" y="161608"/>
                  </a:cubicBezTo>
                  <a:cubicBezTo>
                    <a:pt x="24435" y="161608"/>
                    <a:pt x="8763" y="161874"/>
                    <a:pt x="4039" y="162446"/>
                  </a:cubicBezTo>
                  <a:cubicBezTo>
                    <a:pt x="1359" y="162446"/>
                    <a:pt x="0" y="161785"/>
                    <a:pt x="0" y="160414"/>
                  </a:cubicBezTo>
                  <a:cubicBezTo>
                    <a:pt x="0" y="159487"/>
                    <a:pt x="521" y="158839"/>
                    <a:pt x="1460" y="158522"/>
                  </a:cubicBezTo>
                  <a:cubicBezTo>
                    <a:pt x="2451" y="158192"/>
                    <a:pt x="5461" y="157721"/>
                    <a:pt x="10516" y="157112"/>
                  </a:cubicBezTo>
                  <a:cubicBezTo>
                    <a:pt x="16993" y="156185"/>
                    <a:pt x="21552" y="153594"/>
                    <a:pt x="24194" y="149289"/>
                  </a:cubicBezTo>
                  <a:cubicBezTo>
                    <a:pt x="26822" y="144983"/>
                    <a:pt x="28511" y="131572"/>
                    <a:pt x="29108" y="109030"/>
                  </a:cubicBezTo>
                  <a:lnTo>
                    <a:pt x="31103" y="44539"/>
                  </a:lnTo>
                  <a:cubicBezTo>
                    <a:pt x="31103" y="37033"/>
                    <a:pt x="30607" y="29845"/>
                    <a:pt x="29540" y="22885"/>
                  </a:cubicBezTo>
                  <a:cubicBezTo>
                    <a:pt x="28537" y="15939"/>
                    <a:pt x="26950" y="11468"/>
                    <a:pt x="24791" y="9462"/>
                  </a:cubicBezTo>
                  <a:cubicBezTo>
                    <a:pt x="22670" y="7481"/>
                    <a:pt x="19228" y="6122"/>
                    <a:pt x="14529" y="5372"/>
                  </a:cubicBezTo>
                  <a:cubicBezTo>
                    <a:pt x="11087" y="4877"/>
                    <a:pt x="9385" y="3963"/>
                    <a:pt x="9385" y="2591"/>
                  </a:cubicBezTo>
                  <a:cubicBezTo>
                    <a:pt x="9385" y="876"/>
                    <a:pt x="10237" y="0"/>
                    <a:pt x="11951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65" name="Shape 101">
              <a:extLst>
                <a:ext uri="{FF2B5EF4-FFF2-40B4-BE49-F238E27FC236}">
                  <a16:creationId xmlns:a16="http://schemas.microsoft.com/office/drawing/2014/main" xmlns="" id="{19369E19-2BD4-44F9-A966-C2DBFAC6F24D}"/>
                </a:ext>
              </a:extLst>
            </p:cNvPr>
            <p:cNvSpPr/>
            <p:nvPr/>
          </p:nvSpPr>
          <p:spPr>
            <a:xfrm>
              <a:off x="5722072" y="1555744"/>
              <a:ext cx="76288" cy="158420"/>
            </a:xfrm>
            <a:custGeom>
              <a:avLst/>
              <a:gdLst/>
              <a:ahLst/>
              <a:cxnLst/>
              <a:rect l="0" t="0" r="0" b="0"/>
              <a:pathLst>
                <a:path w="76288" h="158420">
                  <a:moveTo>
                    <a:pt x="0" y="0"/>
                  </a:moveTo>
                  <a:lnTo>
                    <a:pt x="21710" y="3008"/>
                  </a:lnTo>
                  <a:cubicBezTo>
                    <a:pt x="33706" y="6869"/>
                    <a:pt x="43764" y="12660"/>
                    <a:pt x="51892" y="20381"/>
                  </a:cubicBezTo>
                  <a:cubicBezTo>
                    <a:pt x="68148" y="35812"/>
                    <a:pt x="76288" y="55294"/>
                    <a:pt x="76288" y="78763"/>
                  </a:cubicBezTo>
                  <a:cubicBezTo>
                    <a:pt x="76288" y="95413"/>
                    <a:pt x="72377" y="109878"/>
                    <a:pt x="64567" y="122210"/>
                  </a:cubicBezTo>
                  <a:cubicBezTo>
                    <a:pt x="56769" y="134504"/>
                    <a:pt x="47053" y="143775"/>
                    <a:pt x="35319" y="150049"/>
                  </a:cubicBezTo>
                  <a:cubicBezTo>
                    <a:pt x="29470" y="153173"/>
                    <a:pt x="22654" y="155522"/>
                    <a:pt x="14859" y="157090"/>
                  </a:cubicBezTo>
                  <a:lnTo>
                    <a:pt x="0" y="158420"/>
                  </a:lnTo>
                  <a:lnTo>
                    <a:pt x="0" y="152147"/>
                  </a:lnTo>
                  <a:lnTo>
                    <a:pt x="4345" y="151581"/>
                  </a:lnTo>
                  <a:cubicBezTo>
                    <a:pt x="10340" y="149833"/>
                    <a:pt x="15633" y="147210"/>
                    <a:pt x="20218" y="143711"/>
                  </a:cubicBezTo>
                  <a:cubicBezTo>
                    <a:pt x="29401" y="136726"/>
                    <a:pt x="36576" y="127417"/>
                    <a:pt x="41757" y="115796"/>
                  </a:cubicBezTo>
                  <a:cubicBezTo>
                    <a:pt x="46901" y="104189"/>
                    <a:pt x="49466" y="91832"/>
                    <a:pt x="49466" y="78763"/>
                  </a:cubicBezTo>
                  <a:cubicBezTo>
                    <a:pt x="49466" y="59421"/>
                    <a:pt x="43561" y="41921"/>
                    <a:pt x="31800" y="26249"/>
                  </a:cubicBezTo>
                  <a:cubicBezTo>
                    <a:pt x="25914" y="18400"/>
                    <a:pt x="18379" y="12517"/>
                    <a:pt x="9213" y="8596"/>
                  </a:cubicBezTo>
                  <a:lnTo>
                    <a:pt x="0" y="692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66" name="Shape 102">
              <a:extLst>
                <a:ext uri="{FF2B5EF4-FFF2-40B4-BE49-F238E27FC236}">
                  <a16:creationId xmlns:a16="http://schemas.microsoft.com/office/drawing/2014/main" xmlns="" id="{F0BE98C8-EB02-4BEC-BD49-A8BF5F719A64}"/>
                </a:ext>
              </a:extLst>
            </p:cNvPr>
            <p:cNvSpPr/>
            <p:nvPr/>
          </p:nvSpPr>
          <p:spPr>
            <a:xfrm>
              <a:off x="5817120" y="1608176"/>
              <a:ext cx="52743" cy="105423"/>
            </a:xfrm>
            <a:custGeom>
              <a:avLst/>
              <a:gdLst/>
              <a:ahLst/>
              <a:cxnLst/>
              <a:rect l="0" t="0" r="0" b="0"/>
              <a:pathLst>
                <a:path w="52743" h="105423">
                  <a:moveTo>
                    <a:pt x="34569" y="0"/>
                  </a:moveTo>
                  <a:lnTo>
                    <a:pt x="34455" y="27420"/>
                  </a:lnTo>
                  <a:lnTo>
                    <a:pt x="34722" y="52997"/>
                  </a:lnTo>
                  <a:lnTo>
                    <a:pt x="34722" y="72276"/>
                  </a:lnTo>
                  <a:lnTo>
                    <a:pt x="34569" y="86894"/>
                  </a:lnTo>
                  <a:cubicBezTo>
                    <a:pt x="34569" y="92735"/>
                    <a:pt x="35572" y="96469"/>
                    <a:pt x="37478" y="98057"/>
                  </a:cubicBezTo>
                  <a:cubicBezTo>
                    <a:pt x="39370" y="99632"/>
                    <a:pt x="42252" y="100495"/>
                    <a:pt x="46038" y="100648"/>
                  </a:cubicBezTo>
                  <a:cubicBezTo>
                    <a:pt x="50508" y="100902"/>
                    <a:pt x="52743" y="101841"/>
                    <a:pt x="52743" y="103467"/>
                  </a:cubicBezTo>
                  <a:cubicBezTo>
                    <a:pt x="52743" y="104750"/>
                    <a:pt x="51879" y="105423"/>
                    <a:pt x="50190" y="105423"/>
                  </a:cubicBezTo>
                  <a:cubicBezTo>
                    <a:pt x="49517" y="105423"/>
                    <a:pt x="48806" y="105372"/>
                    <a:pt x="48019" y="105296"/>
                  </a:cubicBezTo>
                  <a:cubicBezTo>
                    <a:pt x="40436" y="104305"/>
                    <a:pt x="33401" y="103836"/>
                    <a:pt x="26936" y="103836"/>
                  </a:cubicBezTo>
                  <a:cubicBezTo>
                    <a:pt x="16497" y="103836"/>
                    <a:pt x="9322" y="104166"/>
                    <a:pt x="5346" y="104801"/>
                  </a:cubicBezTo>
                  <a:cubicBezTo>
                    <a:pt x="4546" y="104953"/>
                    <a:pt x="3708" y="105054"/>
                    <a:pt x="2883" y="105054"/>
                  </a:cubicBezTo>
                  <a:cubicBezTo>
                    <a:pt x="977" y="105054"/>
                    <a:pt x="0" y="104305"/>
                    <a:pt x="0" y="102858"/>
                  </a:cubicBezTo>
                  <a:cubicBezTo>
                    <a:pt x="0" y="101397"/>
                    <a:pt x="2248" y="100381"/>
                    <a:pt x="6769" y="99809"/>
                  </a:cubicBezTo>
                  <a:cubicBezTo>
                    <a:pt x="11290" y="99238"/>
                    <a:pt x="14173" y="98260"/>
                    <a:pt x="15430" y="96812"/>
                  </a:cubicBezTo>
                  <a:cubicBezTo>
                    <a:pt x="16663" y="95403"/>
                    <a:pt x="17310" y="91351"/>
                    <a:pt x="17310" y="84684"/>
                  </a:cubicBezTo>
                  <a:lnTo>
                    <a:pt x="18148" y="34252"/>
                  </a:lnTo>
                  <a:cubicBezTo>
                    <a:pt x="18148" y="20765"/>
                    <a:pt x="17107" y="12776"/>
                    <a:pt x="15113" y="10300"/>
                  </a:cubicBezTo>
                  <a:cubicBezTo>
                    <a:pt x="13081" y="7836"/>
                    <a:pt x="9131" y="6515"/>
                    <a:pt x="3289" y="6338"/>
                  </a:cubicBezTo>
                  <a:cubicBezTo>
                    <a:pt x="1295" y="6338"/>
                    <a:pt x="343" y="5702"/>
                    <a:pt x="343" y="4382"/>
                  </a:cubicBezTo>
                  <a:cubicBezTo>
                    <a:pt x="343" y="3658"/>
                    <a:pt x="673" y="3112"/>
                    <a:pt x="1295" y="2680"/>
                  </a:cubicBezTo>
                  <a:cubicBezTo>
                    <a:pt x="1994" y="2286"/>
                    <a:pt x="6794" y="1740"/>
                    <a:pt x="15824" y="1093"/>
                  </a:cubicBezTo>
                  <a:cubicBezTo>
                    <a:pt x="24828" y="457"/>
                    <a:pt x="31115" y="76"/>
                    <a:pt x="34569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67" name="Shape 103">
              <a:extLst>
                <a:ext uri="{FF2B5EF4-FFF2-40B4-BE49-F238E27FC236}">
                  <a16:creationId xmlns:a16="http://schemas.microsoft.com/office/drawing/2014/main" xmlns="" id="{042F3C3B-85B4-431C-BC62-A713F1A8C59B}"/>
                </a:ext>
              </a:extLst>
            </p:cNvPr>
            <p:cNvSpPr/>
            <p:nvPr/>
          </p:nvSpPr>
          <p:spPr>
            <a:xfrm>
              <a:off x="5826962" y="1548588"/>
              <a:ext cx="23152" cy="22416"/>
            </a:xfrm>
            <a:custGeom>
              <a:avLst/>
              <a:gdLst/>
              <a:ahLst/>
              <a:cxnLst/>
              <a:rect l="0" t="0" r="0" b="0"/>
              <a:pathLst>
                <a:path w="23152" h="22416">
                  <a:moveTo>
                    <a:pt x="11202" y="0"/>
                  </a:moveTo>
                  <a:cubicBezTo>
                    <a:pt x="14325" y="0"/>
                    <a:pt x="17094" y="1130"/>
                    <a:pt x="19521" y="3416"/>
                  </a:cubicBezTo>
                  <a:cubicBezTo>
                    <a:pt x="21946" y="5690"/>
                    <a:pt x="23152" y="8166"/>
                    <a:pt x="23152" y="10833"/>
                  </a:cubicBezTo>
                  <a:cubicBezTo>
                    <a:pt x="23152" y="14021"/>
                    <a:pt x="22161" y="16739"/>
                    <a:pt x="20155" y="18999"/>
                  </a:cubicBezTo>
                  <a:cubicBezTo>
                    <a:pt x="18186" y="21272"/>
                    <a:pt x="15431" y="22416"/>
                    <a:pt x="11951" y="22416"/>
                  </a:cubicBezTo>
                  <a:cubicBezTo>
                    <a:pt x="8852" y="22416"/>
                    <a:pt x="6109" y="21425"/>
                    <a:pt x="3683" y="19444"/>
                  </a:cubicBezTo>
                  <a:cubicBezTo>
                    <a:pt x="1232" y="17437"/>
                    <a:pt x="0" y="14745"/>
                    <a:pt x="0" y="11328"/>
                  </a:cubicBezTo>
                  <a:cubicBezTo>
                    <a:pt x="0" y="8014"/>
                    <a:pt x="1054" y="5296"/>
                    <a:pt x="3137" y="3162"/>
                  </a:cubicBezTo>
                  <a:cubicBezTo>
                    <a:pt x="5169" y="1067"/>
                    <a:pt x="7913" y="0"/>
                    <a:pt x="1120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68" name="Shape 104">
              <a:extLst>
                <a:ext uri="{FF2B5EF4-FFF2-40B4-BE49-F238E27FC236}">
                  <a16:creationId xmlns:a16="http://schemas.microsoft.com/office/drawing/2014/main" xmlns="" id="{99942966-42A7-4CF2-B264-6E9A0BD51E52}"/>
                </a:ext>
              </a:extLst>
            </p:cNvPr>
            <p:cNvSpPr/>
            <p:nvPr/>
          </p:nvSpPr>
          <p:spPr>
            <a:xfrm>
              <a:off x="5887455" y="1607192"/>
              <a:ext cx="73355" cy="107874"/>
            </a:xfrm>
            <a:custGeom>
              <a:avLst/>
              <a:gdLst/>
              <a:ahLst/>
              <a:cxnLst/>
              <a:rect l="0" t="0" r="0" b="0"/>
              <a:pathLst>
                <a:path w="73355" h="107874">
                  <a:moveTo>
                    <a:pt x="35255" y="0"/>
                  </a:moveTo>
                  <a:cubicBezTo>
                    <a:pt x="41923" y="0"/>
                    <a:pt x="49276" y="2083"/>
                    <a:pt x="57214" y="6236"/>
                  </a:cubicBezTo>
                  <a:cubicBezTo>
                    <a:pt x="58560" y="6884"/>
                    <a:pt x="59690" y="7201"/>
                    <a:pt x="60681" y="7201"/>
                  </a:cubicBezTo>
                  <a:cubicBezTo>
                    <a:pt x="61493" y="7201"/>
                    <a:pt x="62370" y="6528"/>
                    <a:pt x="63335" y="5195"/>
                  </a:cubicBezTo>
                  <a:cubicBezTo>
                    <a:pt x="64288" y="3937"/>
                    <a:pt x="65036" y="3302"/>
                    <a:pt x="65583" y="3302"/>
                  </a:cubicBezTo>
                  <a:cubicBezTo>
                    <a:pt x="66294" y="3302"/>
                    <a:pt x="66840" y="3620"/>
                    <a:pt x="67246" y="4216"/>
                  </a:cubicBezTo>
                  <a:cubicBezTo>
                    <a:pt x="67666" y="4826"/>
                    <a:pt x="68085" y="8420"/>
                    <a:pt x="68605" y="14986"/>
                  </a:cubicBezTo>
                  <a:cubicBezTo>
                    <a:pt x="69088" y="21552"/>
                    <a:pt x="69342" y="26950"/>
                    <a:pt x="69342" y="31204"/>
                  </a:cubicBezTo>
                  <a:cubicBezTo>
                    <a:pt x="69342" y="33795"/>
                    <a:pt x="68618" y="35103"/>
                    <a:pt x="67246" y="35103"/>
                  </a:cubicBezTo>
                  <a:cubicBezTo>
                    <a:pt x="66053" y="35103"/>
                    <a:pt x="65036" y="33947"/>
                    <a:pt x="64338" y="31598"/>
                  </a:cubicBezTo>
                  <a:cubicBezTo>
                    <a:pt x="63653" y="29388"/>
                    <a:pt x="61747" y="25235"/>
                    <a:pt x="58458" y="19076"/>
                  </a:cubicBezTo>
                  <a:cubicBezTo>
                    <a:pt x="55207" y="12941"/>
                    <a:pt x="51677" y="9017"/>
                    <a:pt x="47816" y="7328"/>
                  </a:cubicBezTo>
                  <a:cubicBezTo>
                    <a:pt x="43942" y="5614"/>
                    <a:pt x="40170" y="4750"/>
                    <a:pt x="36411" y="4750"/>
                  </a:cubicBezTo>
                  <a:cubicBezTo>
                    <a:pt x="30569" y="4750"/>
                    <a:pt x="25756" y="6185"/>
                    <a:pt x="22034" y="9042"/>
                  </a:cubicBezTo>
                  <a:cubicBezTo>
                    <a:pt x="18276" y="11849"/>
                    <a:pt x="16446" y="15532"/>
                    <a:pt x="16446" y="20091"/>
                  </a:cubicBezTo>
                  <a:cubicBezTo>
                    <a:pt x="16446" y="22936"/>
                    <a:pt x="17183" y="25489"/>
                    <a:pt x="18745" y="27762"/>
                  </a:cubicBezTo>
                  <a:cubicBezTo>
                    <a:pt x="20282" y="30036"/>
                    <a:pt x="21742" y="31725"/>
                    <a:pt x="23076" y="32868"/>
                  </a:cubicBezTo>
                  <a:cubicBezTo>
                    <a:pt x="24397" y="33998"/>
                    <a:pt x="32156" y="37745"/>
                    <a:pt x="46304" y="44133"/>
                  </a:cubicBezTo>
                  <a:cubicBezTo>
                    <a:pt x="55067" y="48095"/>
                    <a:pt x="60808" y="51169"/>
                    <a:pt x="63602" y="53315"/>
                  </a:cubicBezTo>
                  <a:cubicBezTo>
                    <a:pt x="66370" y="55474"/>
                    <a:pt x="68669" y="58357"/>
                    <a:pt x="70523" y="62002"/>
                  </a:cubicBezTo>
                  <a:cubicBezTo>
                    <a:pt x="72416" y="65672"/>
                    <a:pt x="73355" y="69469"/>
                    <a:pt x="73355" y="73432"/>
                  </a:cubicBezTo>
                  <a:cubicBezTo>
                    <a:pt x="73355" y="82855"/>
                    <a:pt x="69862" y="90945"/>
                    <a:pt x="62891" y="97701"/>
                  </a:cubicBezTo>
                  <a:cubicBezTo>
                    <a:pt x="55905" y="104470"/>
                    <a:pt x="47625" y="107874"/>
                    <a:pt x="38074" y="107874"/>
                  </a:cubicBezTo>
                  <a:cubicBezTo>
                    <a:pt x="32398" y="107874"/>
                    <a:pt x="25629" y="106032"/>
                    <a:pt x="17729" y="102375"/>
                  </a:cubicBezTo>
                  <a:cubicBezTo>
                    <a:pt x="13424" y="100419"/>
                    <a:pt x="10884" y="99466"/>
                    <a:pt x="10096" y="99466"/>
                  </a:cubicBezTo>
                  <a:cubicBezTo>
                    <a:pt x="8725" y="99466"/>
                    <a:pt x="7480" y="100292"/>
                    <a:pt x="6426" y="102007"/>
                  </a:cubicBezTo>
                  <a:cubicBezTo>
                    <a:pt x="5118" y="104292"/>
                    <a:pt x="3873" y="105423"/>
                    <a:pt x="2705" y="105423"/>
                  </a:cubicBezTo>
                  <a:cubicBezTo>
                    <a:pt x="1701" y="105423"/>
                    <a:pt x="1118" y="104267"/>
                    <a:pt x="838" y="101956"/>
                  </a:cubicBezTo>
                  <a:cubicBezTo>
                    <a:pt x="609" y="99632"/>
                    <a:pt x="419" y="94386"/>
                    <a:pt x="343" y="86170"/>
                  </a:cubicBezTo>
                  <a:cubicBezTo>
                    <a:pt x="267" y="79096"/>
                    <a:pt x="114" y="74549"/>
                    <a:pt x="0" y="72517"/>
                  </a:cubicBezTo>
                  <a:cubicBezTo>
                    <a:pt x="0" y="69520"/>
                    <a:pt x="762" y="68009"/>
                    <a:pt x="2337" y="68009"/>
                  </a:cubicBezTo>
                  <a:cubicBezTo>
                    <a:pt x="3251" y="68009"/>
                    <a:pt x="4001" y="68783"/>
                    <a:pt x="4496" y="70345"/>
                  </a:cubicBezTo>
                  <a:cubicBezTo>
                    <a:pt x="7658" y="79591"/>
                    <a:pt x="12091" y="87452"/>
                    <a:pt x="17780" y="93917"/>
                  </a:cubicBezTo>
                  <a:cubicBezTo>
                    <a:pt x="23444" y="100368"/>
                    <a:pt x="30188" y="103594"/>
                    <a:pt x="37871" y="103594"/>
                  </a:cubicBezTo>
                  <a:cubicBezTo>
                    <a:pt x="43269" y="103594"/>
                    <a:pt x="48095" y="101905"/>
                    <a:pt x="52274" y="98552"/>
                  </a:cubicBezTo>
                  <a:cubicBezTo>
                    <a:pt x="56477" y="95174"/>
                    <a:pt x="58585" y="90602"/>
                    <a:pt x="58585" y="84836"/>
                  </a:cubicBezTo>
                  <a:cubicBezTo>
                    <a:pt x="58585" y="75870"/>
                    <a:pt x="50864" y="67958"/>
                    <a:pt x="35344" y="61062"/>
                  </a:cubicBezTo>
                  <a:cubicBezTo>
                    <a:pt x="24765" y="56312"/>
                    <a:pt x="17628" y="52845"/>
                    <a:pt x="14071" y="50648"/>
                  </a:cubicBezTo>
                  <a:cubicBezTo>
                    <a:pt x="10541" y="48438"/>
                    <a:pt x="7709" y="45479"/>
                    <a:pt x="5690" y="41745"/>
                  </a:cubicBezTo>
                  <a:cubicBezTo>
                    <a:pt x="3683" y="37998"/>
                    <a:pt x="2642" y="33922"/>
                    <a:pt x="2642" y="29540"/>
                  </a:cubicBezTo>
                  <a:cubicBezTo>
                    <a:pt x="2642" y="21158"/>
                    <a:pt x="5867" y="14148"/>
                    <a:pt x="12192" y="8496"/>
                  </a:cubicBezTo>
                  <a:cubicBezTo>
                    <a:pt x="18555" y="2845"/>
                    <a:pt x="26238" y="0"/>
                    <a:pt x="35255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69" name="Shape 105">
              <a:extLst>
                <a:ext uri="{FF2B5EF4-FFF2-40B4-BE49-F238E27FC236}">
                  <a16:creationId xmlns:a16="http://schemas.microsoft.com/office/drawing/2014/main" xmlns="" id="{8753FA0F-3EFA-4507-A960-18CD15C79AC8}"/>
                </a:ext>
              </a:extLst>
            </p:cNvPr>
            <p:cNvSpPr/>
            <p:nvPr/>
          </p:nvSpPr>
          <p:spPr>
            <a:xfrm>
              <a:off x="5981284" y="1608627"/>
              <a:ext cx="46431" cy="106435"/>
            </a:xfrm>
            <a:custGeom>
              <a:avLst/>
              <a:gdLst/>
              <a:ahLst/>
              <a:cxnLst/>
              <a:rect l="0" t="0" r="0" b="0"/>
              <a:pathLst>
                <a:path w="46431" h="106435">
                  <a:moveTo>
                    <a:pt x="46431" y="0"/>
                  </a:moveTo>
                  <a:lnTo>
                    <a:pt x="46431" y="5117"/>
                  </a:lnTo>
                  <a:lnTo>
                    <a:pt x="31534" y="12517"/>
                  </a:lnTo>
                  <a:cubicBezTo>
                    <a:pt x="25692" y="18333"/>
                    <a:pt x="21958" y="27833"/>
                    <a:pt x="20244" y="41003"/>
                  </a:cubicBezTo>
                  <a:lnTo>
                    <a:pt x="46431" y="41609"/>
                  </a:lnTo>
                  <a:lnTo>
                    <a:pt x="46431" y="46903"/>
                  </a:lnTo>
                  <a:lnTo>
                    <a:pt x="20244" y="47327"/>
                  </a:lnTo>
                  <a:cubicBezTo>
                    <a:pt x="19876" y="51455"/>
                    <a:pt x="19748" y="54757"/>
                    <a:pt x="19748" y="57195"/>
                  </a:cubicBezTo>
                  <a:cubicBezTo>
                    <a:pt x="19748" y="68740"/>
                    <a:pt x="23114" y="78480"/>
                    <a:pt x="29946" y="86444"/>
                  </a:cubicBezTo>
                  <a:cubicBezTo>
                    <a:pt x="33344" y="90425"/>
                    <a:pt x="37147" y="93413"/>
                    <a:pt x="41348" y="95405"/>
                  </a:cubicBezTo>
                  <a:lnTo>
                    <a:pt x="46431" y="96508"/>
                  </a:lnTo>
                  <a:lnTo>
                    <a:pt x="46431" y="106435"/>
                  </a:lnTo>
                  <a:lnTo>
                    <a:pt x="29580" y="103150"/>
                  </a:lnTo>
                  <a:cubicBezTo>
                    <a:pt x="23866" y="100724"/>
                    <a:pt x="18669" y="97086"/>
                    <a:pt x="14008" y="92235"/>
                  </a:cubicBezTo>
                  <a:cubicBezTo>
                    <a:pt x="4648" y="82519"/>
                    <a:pt x="0" y="70238"/>
                    <a:pt x="0" y="55367"/>
                  </a:cubicBezTo>
                  <a:cubicBezTo>
                    <a:pt x="0" y="39441"/>
                    <a:pt x="5156" y="26157"/>
                    <a:pt x="15418" y="15514"/>
                  </a:cubicBezTo>
                  <a:cubicBezTo>
                    <a:pt x="20542" y="10193"/>
                    <a:pt x="25854" y="6202"/>
                    <a:pt x="31345" y="3541"/>
                  </a:cubicBezTo>
                  <a:lnTo>
                    <a:pt x="4643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70" name="Shape 106">
              <a:extLst>
                <a:ext uri="{FF2B5EF4-FFF2-40B4-BE49-F238E27FC236}">
                  <a16:creationId xmlns:a16="http://schemas.microsoft.com/office/drawing/2014/main" xmlns="" id="{5FC42124-7693-4795-B080-C66982DEFAFD}"/>
                </a:ext>
              </a:extLst>
            </p:cNvPr>
            <p:cNvSpPr/>
            <p:nvPr/>
          </p:nvSpPr>
          <p:spPr>
            <a:xfrm>
              <a:off x="6027715" y="1692036"/>
              <a:ext cx="42659" cy="23381"/>
            </a:xfrm>
            <a:custGeom>
              <a:avLst/>
              <a:gdLst/>
              <a:ahLst/>
              <a:cxnLst/>
              <a:rect l="0" t="0" r="0" b="0"/>
              <a:pathLst>
                <a:path w="42659" h="23381">
                  <a:moveTo>
                    <a:pt x="40589" y="0"/>
                  </a:moveTo>
                  <a:cubicBezTo>
                    <a:pt x="41922" y="0"/>
                    <a:pt x="42583" y="1029"/>
                    <a:pt x="42659" y="3163"/>
                  </a:cubicBezTo>
                  <a:cubicBezTo>
                    <a:pt x="39598" y="8852"/>
                    <a:pt x="34303" y="13627"/>
                    <a:pt x="26835" y="17539"/>
                  </a:cubicBezTo>
                  <a:cubicBezTo>
                    <a:pt x="19329" y="21438"/>
                    <a:pt x="10998" y="23381"/>
                    <a:pt x="1816" y="23381"/>
                  </a:cubicBezTo>
                  <a:lnTo>
                    <a:pt x="0" y="23027"/>
                  </a:lnTo>
                  <a:lnTo>
                    <a:pt x="0" y="13100"/>
                  </a:lnTo>
                  <a:lnTo>
                    <a:pt x="8699" y="14986"/>
                  </a:lnTo>
                  <a:cubicBezTo>
                    <a:pt x="18504" y="14986"/>
                    <a:pt x="27571" y="11075"/>
                    <a:pt x="35941" y="3289"/>
                  </a:cubicBezTo>
                  <a:cubicBezTo>
                    <a:pt x="38405" y="1080"/>
                    <a:pt x="39941" y="0"/>
                    <a:pt x="40589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71" name="Shape 107">
              <a:extLst>
                <a:ext uri="{FF2B5EF4-FFF2-40B4-BE49-F238E27FC236}">
                  <a16:creationId xmlns:a16="http://schemas.microsoft.com/office/drawing/2014/main" xmlns="" id="{AF917B4C-6D5E-40C8-9AD1-46631A999009}"/>
                </a:ext>
              </a:extLst>
            </p:cNvPr>
            <p:cNvSpPr/>
            <p:nvPr/>
          </p:nvSpPr>
          <p:spPr>
            <a:xfrm>
              <a:off x="6027715" y="1608177"/>
              <a:ext cx="44971" cy="47353"/>
            </a:xfrm>
            <a:custGeom>
              <a:avLst/>
              <a:gdLst/>
              <a:ahLst/>
              <a:cxnLst/>
              <a:rect l="0" t="0" r="0" b="0"/>
              <a:pathLst>
                <a:path w="44971" h="47353">
                  <a:moveTo>
                    <a:pt x="1918" y="0"/>
                  </a:moveTo>
                  <a:cubicBezTo>
                    <a:pt x="12903" y="0"/>
                    <a:pt x="22822" y="4153"/>
                    <a:pt x="31686" y="12510"/>
                  </a:cubicBezTo>
                  <a:cubicBezTo>
                    <a:pt x="40539" y="20815"/>
                    <a:pt x="44971" y="30594"/>
                    <a:pt x="44971" y="41783"/>
                  </a:cubicBezTo>
                  <a:cubicBezTo>
                    <a:pt x="44971" y="43498"/>
                    <a:pt x="44691" y="44767"/>
                    <a:pt x="44145" y="45581"/>
                  </a:cubicBezTo>
                  <a:cubicBezTo>
                    <a:pt x="43624" y="46393"/>
                    <a:pt x="40539" y="46787"/>
                    <a:pt x="34849" y="46787"/>
                  </a:cubicBezTo>
                  <a:lnTo>
                    <a:pt x="0" y="47353"/>
                  </a:lnTo>
                  <a:lnTo>
                    <a:pt x="0" y="42059"/>
                  </a:lnTo>
                  <a:lnTo>
                    <a:pt x="4559" y="42164"/>
                  </a:lnTo>
                  <a:lnTo>
                    <a:pt x="11023" y="41783"/>
                  </a:lnTo>
                  <a:cubicBezTo>
                    <a:pt x="15939" y="41644"/>
                    <a:pt x="19647" y="40678"/>
                    <a:pt x="22275" y="38951"/>
                  </a:cubicBezTo>
                  <a:cubicBezTo>
                    <a:pt x="24892" y="37186"/>
                    <a:pt x="26188" y="34125"/>
                    <a:pt x="26188" y="29744"/>
                  </a:cubicBezTo>
                  <a:cubicBezTo>
                    <a:pt x="26188" y="22911"/>
                    <a:pt x="23850" y="16955"/>
                    <a:pt x="19177" y="11887"/>
                  </a:cubicBezTo>
                  <a:cubicBezTo>
                    <a:pt x="14478" y="6807"/>
                    <a:pt x="8979" y="4255"/>
                    <a:pt x="2642" y="4255"/>
                  </a:cubicBezTo>
                  <a:lnTo>
                    <a:pt x="0" y="5567"/>
                  </a:lnTo>
                  <a:lnTo>
                    <a:pt x="0" y="450"/>
                  </a:lnTo>
                  <a:lnTo>
                    <a:pt x="191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72" name="Shape 108">
              <a:extLst>
                <a:ext uri="{FF2B5EF4-FFF2-40B4-BE49-F238E27FC236}">
                  <a16:creationId xmlns:a16="http://schemas.microsoft.com/office/drawing/2014/main" xmlns="" id="{6D8D64CE-6345-4A59-98E1-77354CC7A1FA}"/>
                </a:ext>
              </a:extLst>
            </p:cNvPr>
            <p:cNvSpPr/>
            <p:nvPr/>
          </p:nvSpPr>
          <p:spPr>
            <a:xfrm>
              <a:off x="6091057" y="1655517"/>
              <a:ext cx="39497" cy="59046"/>
            </a:xfrm>
            <a:custGeom>
              <a:avLst/>
              <a:gdLst/>
              <a:ahLst/>
              <a:cxnLst/>
              <a:rect l="0" t="0" r="0" b="0"/>
              <a:pathLst>
                <a:path w="39497" h="59046">
                  <a:moveTo>
                    <a:pt x="39497" y="0"/>
                  </a:moveTo>
                  <a:lnTo>
                    <a:pt x="39497" y="8022"/>
                  </a:lnTo>
                  <a:lnTo>
                    <a:pt x="24397" y="18343"/>
                  </a:lnTo>
                  <a:cubicBezTo>
                    <a:pt x="20663" y="22419"/>
                    <a:pt x="18809" y="27284"/>
                    <a:pt x="18809" y="32973"/>
                  </a:cubicBezTo>
                  <a:cubicBezTo>
                    <a:pt x="18809" y="38091"/>
                    <a:pt x="20295" y="42422"/>
                    <a:pt x="23330" y="46016"/>
                  </a:cubicBezTo>
                  <a:cubicBezTo>
                    <a:pt x="26404" y="49572"/>
                    <a:pt x="30188" y="51376"/>
                    <a:pt x="34747" y="51376"/>
                  </a:cubicBezTo>
                  <a:lnTo>
                    <a:pt x="39497" y="49826"/>
                  </a:lnTo>
                  <a:lnTo>
                    <a:pt x="39497" y="56016"/>
                  </a:lnTo>
                  <a:lnTo>
                    <a:pt x="26353" y="59046"/>
                  </a:lnTo>
                  <a:cubicBezTo>
                    <a:pt x="18136" y="59046"/>
                    <a:pt x="11709" y="56849"/>
                    <a:pt x="7010" y="52468"/>
                  </a:cubicBezTo>
                  <a:cubicBezTo>
                    <a:pt x="2337" y="48061"/>
                    <a:pt x="0" y="42295"/>
                    <a:pt x="0" y="35158"/>
                  </a:cubicBezTo>
                  <a:cubicBezTo>
                    <a:pt x="0" y="29785"/>
                    <a:pt x="1410" y="24781"/>
                    <a:pt x="4229" y="20159"/>
                  </a:cubicBezTo>
                  <a:cubicBezTo>
                    <a:pt x="7010" y="15536"/>
                    <a:pt x="10249" y="12196"/>
                    <a:pt x="13830" y="10164"/>
                  </a:cubicBezTo>
                  <a:cubicBezTo>
                    <a:pt x="17437" y="8144"/>
                    <a:pt x="23826" y="5566"/>
                    <a:pt x="32931" y="2493"/>
                  </a:cubicBezTo>
                  <a:lnTo>
                    <a:pt x="39497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73" name="Shape 109">
              <a:extLst>
                <a:ext uri="{FF2B5EF4-FFF2-40B4-BE49-F238E27FC236}">
                  <a16:creationId xmlns:a16="http://schemas.microsoft.com/office/drawing/2014/main" xmlns="" id="{12DE5D67-7669-4243-9B29-BF511497821E}"/>
                </a:ext>
              </a:extLst>
            </p:cNvPr>
            <p:cNvSpPr/>
            <p:nvPr/>
          </p:nvSpPr>
          <p:spPr>
            <a:xfrm>
              <a:off x="6095312" y="1609080"/>
              <a:ext cx="35242" cy="32598"/>
            </a:xfrm>
            <a:custGeom>
              <a:avLst/>
              <a:gdLst/>
              <a:ahLst/>
              <a:cxnLst/>
              <a:rect l="0" t="0" r="0" b="0"/>
              <a:pathLst>
                <a:path w="35242" h="32598">
                  <a:moveTo>
                    <a:pt x="35242" y="0"/>
                  </a:moveTo>
                  <a:lnTo>
                    <a:pt x="35242" y="4418"/>
                  </a:lnTo>
                  <a:lnTo>
                    <a:pt x="24765" y="7515"/>
                  </a:lnTo>
                  <a:cubicBezTo>
                    <a:pt x="22149" y="9890"/>
                    <a:pt x="20168" y="14487"/>
                    <a:pt x="18783" y="21345"/>
                  </a:cubicBezTo>
                  <a:cubicBezTo>
                    <a:pt x="17323" y="28864"/>
                    <a:pt x="14122" y="32598"/>
                    <a:pt x="9157" y="32598"/>
                  </a:cubicBezTo>
                  <a:cubicBezTo>
                    <a:pt x="7379" y="32598"/>
                    <a:pt x="5423" y="31709"/>
                    <a:pt x="3251" y="29931"/>
                  </a:cubicBezTo>
                  <a:cubicBezTo>
                    <a:pt x="1118" y="28153"/>
                    <a:pt x="0" y="25511"/>
                    <a:pt x="0" y="22006"/>
                  </a:cubicBezTo>
                  <a:cubicBezTo>
                    <a:pt x="0" y="15935"/>
                    <a:pt x="3404" y="10614"/>
                    <a:pt x="10122" y="6105"/>
                  </a:cubicBezTo>
                  <a:lnTo>
                    <a:pt x="35242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74" name="Shape 110">
              <a:extLst>
                <a:ext uri="{FF2B5EF4-FFF2-40B4-BE49-F238E27FC236}">
                  <a16:creationId xmlns:a16="http://schemas.microsoft.com/office/drawing/2014/main" xmlns="" id="{755A6B7A-43A7-48A8-8E3D-AA6C513C83F6}"/>
                </a:ext>
              </a:extLst>
            </p:cNvPr>
            <p:cNvSpPr/>
            <p:nvPr/>
          </p:nvSpPr>
          <p:spPr>
            <a:xfrm>
              <a:off x="6130554" y="1608429"/>
              <a:ext cx="55829" cy="105525"/>
            </a:xfrm>
            <a:custGeom>
              <a:avLst/>
              <a:gdLst/>
              <a:ahLst/>
              <a:cxnLst/>
              <a:rect l="0" t="0" r="0" b="0"/>
              <a:pathLst>
                <a:path w="55829" h="105525">
                  <a:moveTo>
                    <a:pt x="2680" y="0"/>
                  </a:moveTo>
                  <a:cubicBezTo>
                    <a:pt x="12015" y="0"/>
                    <a:pt x="19495" y="1321"/>
                    <a:pt x="25032" y="3963"/>
                  </a:cubicBezTo>
                  <a:cubicBezTo>
                    <a:pt x="30594" y="6617"/>
                    <a:pt x="34087" y="9627"/>
                    <a:pt x="35535" y="13030"/>
                  </a:cubicBezTo>
                  <a:cubicBezTo>
                    <a:pt x="36932" y="16459"/>
                    <a:pt x="37668" y="23051"/>
                    <a:pt x="37668" y="32804"/>
                  </a:cubicBezTo>
                  <a:lnTo>
                    <a:pt x="36932" y="65012"/>
                  </a:lnTo>
                  <a:cubicBezTo>
                    <a:pt x="36932" y="77470"/>
                    <a:pt x="37668" y="86322"/>
                    <a:pt x="39180" y="91567"/>
                  </a:cubicBezTo>
                  <a:cubicBezTo>
                    <a:pt x="40691" y="96812"/>
                    <a:pt x="43485" y="99428"/>
                    <a:pt x="47523" y="99428"/>
                  </a:cubicBezTo>
                  <a:cubicBezTo>
                    <a:pt x="48337" y="99428"/>
                    <a:pt x="49492" y="99301"/>
                    <a:pt x="50953" y="99060"/>
                  </a:cubicBezTo>
                  <a:lnTo>
                    <a:pt x="53010" y="98806"/>
                  </a:lnTo>
                  <a:cubicBezTo>
                    <a:pt x="54890" y="98806"/>
                    <a:pt x="55829" y="99505"/>
                    <a:pt x="55829" y="100864"/>
                  </a:cubicBezTo>
                  <a:cubicBezTo>
                    <a:pt x="55829" y="103962"/>
                    <a:pt x="47816" y="105525"/>
                    <a:pt x="31827" y="105525"/>
                  </a:cubicBezTo>
                  <a:cubicBezTo>
                    <a:pt x="27178" y="105525"/>
                    <a:pt x="24067" y="104458"/>
                    <a:pt x="22479" y="102311"/>
                  </a:cubicBezTo>
                  <a:cubicBezTo>
                    <a:pt x="20892" y="100152"/>
                    <a:pt x="20041" y="95644"/>
                    <a:pt x="19863" y="88836"/>
                  </a:cubicBezTo>
                  <a:cubicBezTo>
                    <a:pt x="15888" y="94602"/>
                    <a:pt x="11138" y="98933"/>
                    <a:pt x="5588" y="101816"/>
                  </a:cubicBezTo>
                  <a:lnTo>
                    <a:pt x="0" y="103104"/>
                  </a:lnTo>
                  <a:lnTo>
                    <a:pt x="0" y="96913"/>
                  </a:lnTo>
                  <a:lnTo>
                    <a:pt x="8522" y="94133"/>
                  </a:lnTo>
                  <a:cubicBezTo>
                    <a:pt x="12662" y="91249"/>
                    <a:pt x="15735" y="87592"/>
                    <a:pt x="17729" y="83109"/>
                  </a:cubicBezTo>
                  <a:cubicBezTo>
                    <a:pt x="19736" y="78626"/>
                    <a:pt x="20689" y="72022"/>
                    <a:pt x="20689" y="63246"/>
                  </a:cubicBezTo>
                  <a:cubicBezTo>
                    <a:pt x="20689" y="56655"/>
                    <a:pt x="20460" y="49365"/>
                    <a:pt x="19863" y="41288"/>
                  </a:cubicBezTo>
                  <a:cubicBezTo>
                    <a:pt x="17412" y="44488"/>
                    <a:pt x="11913" y="48349"/>
                    <a:pt x="3277" y="52870"/>
                  </a:cubicBezTo>
                  <a:lnTo>
                    <a:pt x="0" y="55109"/>
                  </a:lnTo>
                  <a:lnTo>
                    <a:pt x="0" y="47088"/>
                  </a:lnTo>
                  <a:lnTo>
                    <a:pt x="9033" y="43658"/>
                  </a:lnTo>
                  <a:cubicBezTo>
                    <a:pt x="12939" y="41869"/>
                    <a:pt x="15545" y="40265"/>
                    <a:pt x="16841" y="38850"/>
                  </a:cubicBezTo>
                  <a:cubicBezTo>
                    <a:pt x="19419" y="36005"/>
                    <a:pt x="20689" y="32283"/>
                    <a:pt x="20689" y="27737"/>
                  </a:cubicBezTo>
                  <a:cubicBezTo>
                    <a:pt x="20689" y="20485"/>
                    <a:pt x="19000" y="14821"/>
                    <a:pt x="15608" y="10795"/>
                  </a:cubicBezTo>
                  <a:cubicBezTo>
                    <a:pt x="12192" y="6757"/>
                    <a:pt x="7366" y="4750"/>
                    <a:pt x="1080" y="4750"/>
                  </a:cubicBezTo>
                  <a:lnTo>
                    <a:pt x="0" y="5069"/>
                  </a:lnTo>
                  <a:lnTo>
                    <a:pt x="0" y="651"/>
                  </a:lnTo>
                  <a:lnTo>
                    <a:pt x="268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75" name="Shape 111">
              <a:extLst>
                <a:ext uri="{FF2B5EF4-FFF2-40B4-BE49-F238E27FC236}">
                  <a16:creationId xmlns:a16="http://schemas.microsoft.com/office/drawing/2014/main" xmlns="" id="{9843CC4E-6825-42B4-BA26-02AB25BBF6F5}"/>
                </a:ext>
              </a:extLst>
            </p:cNvPr>
            <p:cNvSpPr/>
            <p:nvPr/>
          </p:nvSpPr>
          <p:spPr>
            <a:xfrm>
              <a:off x="6202104" y="1607192"/>
              <a:ext cx="73343" cy="107874"/>
            </a:xfrm>
            <a:custGeom>
              <a:avLst/>
              <a:gdLst/>
              <a:ahLst/>
              <a:cxnLst/>
              <a:rect l="0" t="0" r="0" b="0"/>
              <a:pathLst>
                <a:path w="73343" h="107874">
                  <a:moveTo>
                    <a:pt x="35268" y="0"/>
                  </a:moveTo>
                  <a:cubicBezTo>
                    <a:pt x="41923" y="0"/>
                    <a:pt x="49264" y="2083"/>
                    <a:pt x="57214" y="6236"/>
                  </a:cubicBezTo>
                  <a:cubicBezTo>
                    <a:pt x="58548" y="6884"/>
                    <a:pt x="59665" y="7201"/>
                    <a:pt x="60681" y="7201"/>
                  </a:cubicBezTo>
                  <a:cubicBezTo>
                    <a:pt x="61468" y="7201"/>
                    <a:pt x="62395" y="6528"/>
                    <a:pt x="63348" y="5195"/>
                  </a:cubicBezTo>
                  <a:cubicBezTo>
                    <a:pt x="64288" y="3937"/>
                    <a:pt x="65037" y="3302"/>
                    <a:pt x="65583" y="3302"/>
                  </a:cubicBezTo>
                  <a:cubicBezTo>
                    <a:pt x="66294" y="3302"/>
                    <a:pt x="66840" y="3620"/>
                    <a:pt x="67259" y="4216"/>
                  </a:cubicBezTo>
                  <a:cubicBezTo>
                    <a:pt x="67666" y="4826"/>
                    <a:pt x="68097" y="8420"/>
                    <a:pt x="68593" y="14986"/>
                  </a:cubicBezTo>
                  <a:cubicBezTo>
                    <a:pt x="69063" y="21552"/>
                    <a:pt x="69342" y="26950"/>
                    <a:pt x="69342" y="31204"/>
                  </a:cubicBezTo>
                  <a:cubicBezTo>
                    <a:pt x="69342" y="33795"/>
                    <a:pt x="68618" y="35103"/>
                    <a:pt x="67259" y="35103"/>
                  </a:cubicBezTo>
                  <a:cubicBezTo>
                    <a:pt x="66028" y="35103"/>
                    <a:pt x="65037" y="33947"/>
                    <a:pt x="64313" y="31598"/>
                  </a:cubicBezTo>
                  <a:cubicBezTo>
                    <a:pt x="63640" y="29388"/>
                    <a:pt x="61747" y="25235"/>
                    <a:pt x="58484" y="19076"/>
                  </a:cubicBezTo>
                  <a:cubicBezTo>
                    <a:pt x="55207" y="12941"/>
                    <a:pt x="51651" y="9017"/>
                    <a:pt x="47816" y="7328"/>
                  </a:cubicBezTo>
                  <a:cubicBezTo>
                    <a:pt x="43942" y="5614"/>
                    <a:pt x="40145" y="4750"/>
                    <a:pt x="36437" y="4750"/>
                  </a:cubicBezTo>
                  <a:cubicBezTo>
                    <a:pt x="30544" y="4750"/>
                    <a:pt x="25769" y="6185"/>
                    <a:pt x="22035" y="9042"/>
                  </a:cubicBezTo>
                  <a:cubicBezTo>
                    <a:pt x="18276" y="11849"/>
                    <a:pt x="16447" y="15532"/>
                    <a:pt x="16447" y="20091"/>
                  </a:cubicBezTo>
                  <a:cubicBezTo>
                    <a:pt x="16447" y="22936"/>
                    <a:pt x="17209" y="25489"/>
                    <a:pt x="18720" y="27762"/>
                  </a:cubicBezTo>
                  <a:cubicBezTo>
                    <a:pt x="20282" y="30036"/>
                    <a:pt x="21743" y="31725"/>
                    <a:pt x="23051" y="32868"/>
                  </a:cubicBezTo>
                  <a:cubicBezTo>
                    <a:pt x="24397" y="33998"/>
                    <a:pt x="32131" y="37745"/>
                    <a:pt x="46279" y="44133"/>
                  </a:cubicBezTo>
                  <a:cubicBezTo>
                    <a:pt x="55042" y="48095"/>
                    <a:pt x="60808" y="51169"/>
                    <a:pt x="63564" y="53315"/>
                  </a:cubicBezTo>
                  <a:cubicBezTo>
                    <a:pt x="66370" y="55474"/>
                    <a:pt x="68644" y="58357"/>
                    <a:pt x="70524" y="62002"/>
                  </a:cubicBezTo>
                  <a:cubicBezTo>
                    <a:pt x="72416" y="65672"/>
                    <a:pt x="73343" y="69469"/>
                    <a:pt x="73343" y="73432"/>
                  </a:cubicBezTo>
                  <a:cubicBezTo>
                    <a:pt x="73343" y="82855"/>
                    <a:pt x="69863" y="90945"/>
                    <a:pt x="62865" y="97701"/>
                  </a:cubicBezTo>
                  <a:cubicBezTo>
                    <a:pt x="55880" y="104470"/>
                    <a:pt x="47625" y="107874"/>
                    <a:pt x="38050" y="107874"/>
                  </a:cubicBezTo>
                  <a:cubicBezTo>
                    <a:pt x="32398" y="107874"/>
                    <a:pt x="25591" y="106032"/>
                    <a:pt x="17729" y="102375"/>
                  </a:cubicBezTo>
                  <a:cubicBezTo>
                    <a:pt x="13424" y="100419"/>
                    <a:pt x="10884" y="99466"/>
                    <a:pt x="10071" y="99466"/>
                  </a:cubicBezTo>
                  <a:cubicBezTo>
                    <a:pt x="8699" y="99466"/>
                    <a:pt x="7481" y="100292"/>
                    <a:pt x="6439" y="102007"/>
                  </a:cubicBezTo>
                  <a:cubicBezTo>
                    <a:pt x="5093" y="104292"/>
                    <a:pt x="3874" y="105423"/>
                    <a:pt x="2693" y="105423"/>
                  </a:cubicBezTo>
                  <a:cubicBezTo>
                    <a:pt x="1689" y="105423"/>
                    <a:pt x="1092" y="104267"/>
                    <a:pt x="864" y="101956"/>
                  </a:cubicBezTo>
                  <a:cubicBezTo>
                    <a:pt x="610" y="99632"/>
                    <a:pt x="445" y="94386"/>
                    <a:pt x="343" y="86170"/>
                  </a:cubicBezTo>
                  <a:cubicBezTo>
                    <a:pt x="242" y="79096"/>
                    <a:pt x="115" y="74549"/>
                    <a:pt x="0" y="72517"/>
                  </a:cubicBezTo>
                  <a:cubicBezTo>
                    <a:pt x="0" y="69520"/>
                    <a:pt x="762" y="68009"/>
                    <a:pt x="2337" y="68009"/>
                  </a:cubicBezTo>
                  <a:cubicBezTo>
                    <a:pt x="3277" y="68009"/>
                    <a:pt x="4001" y="68783"/>
                    <a:pt x="4471" y="70345"/>
                  </a:cubicBezTo>
                  <a:cubicBezTo>
                    <a:pt x="7633" y="79591"/>
                    <a:pt x="12065" y="87452"/>
                    <a:pt x="17755" y="93917"/>
                  </a:cubicBezTo>
                  <a:cubicBezTo>
                    <a:pt x="23444" y="100368"/>
                    <a:pt x="30176" y="103594"/>
                    <a:pt x="37871" y="103594"/>
                  </a:cubicBezTo>
                  <a:cubicBezTo>
                    <a:pt x="43294" y="103594"/>
                    <a:pt x="48070" y="101905"/>
                    <a:pt x="52274" y="98552"/>
                  </a:cubicBezTo>
                  <a:cubicBezTo>
                    <a:pt x="56477" y="95174"/>
                    <a:pt x="58598" y="90602"/>
                    <a:pt x="58598" y="84836"/>
                  </a:cubicBezTo>
                  <a:cubicBezTo>
                    <a:pt x="58598" y="75870"/>
                    <a:pt x="50851" y="67958"/>
                    <a:pt x="35370" y="61062"/>
                  </a:cubicBezTo>
                  <a:cubicBezTo>
                    <a:pt x="24740" y="56312"/>
                    <a:pt x="17628" y="52845"/>
                    <a:pt x="14072" y="50648"/>
                  </a:cubicBezTo>
                  <a:cubicBezTo>
                    <a:pt x="10541" y="48438"/>
                    <a:pt x="7709" y="45479"/>
                    <a:pt x="5715" y="41745"/>
                  </a:cubicBezTo>
                  <a:cubicBezTo>
                    <a:pt x="3683" y="37998"/>
                    <a:pt x="2642" y="33922"/>
                    <a:pt x="2642" y="29540"/>
                  </a:cubicBezTo>
                  <a:cubicBezTo>
                    <a:pt x="2642" y="21158"/>
                    <a:pt x="5842" y="14148"/>
                    <a:pt x="12167" y="8496"/>
                  </a:cubicBezTo>
                  <a:cubicBezTo>
                    <a:pt x="18530" y="2845"/>
                    <a:pt x="26213" y="0"/>
                    <a:pt x="35268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76" name="Shape 112">
              <a:extLst>
                <a:ext uri="{FF2B5EF4-FFF2-40B4-BE49-F238E27FC236}">
                  <a16:creationId xmlns:a16="http://schemas.microsoft.com/office/drawing/2014/main" xmlns="" id="{C07FBD81-3C19-4204-9EF1-059C78E6801B}"/>
                </a:ext>
              </a:extLst>
            </p:cNvPr>
            <p:cNvSpPr/>
            <p:nvPr/>
          </p:nvSpPr>
          <p:spPr>
            <a:xfrm>
              <a:off x="6295931" y="1608633"/>
              <a:ext cx="46431" cy="106425"/>
            </a:xfrm>
            <a:custGeom>
              <a:avLst/>
              <a:gdLst/>
              <a:ahLst/>
              <a:cxnLst/>
              <a:rect l="0" t="0" r="0" b="0"/>
              <a:pathLst>
                <a:path w="46431" h="106425">
                  <a:moveTo>
                    <a:pt x="46431" y="0"/>
                  </a:moveTo>
                  <a:lnTo>
                    <a:pt x="46431" y="5097"/>
                  </a:lnTo>
                  <a:lnTo>
                    <a:pt x="31496" y="12511"/>
                  </a:lnTo>
                  <a:cubicBezTo>
                    <a:pt x="25692" y="18328"/>
                    <a:pt x="21945" y="27827"/>
                    <a:pt x="20218" y="40997"/>
                  </a:cubicBezTo>
                  <a:lnTo>
                    <a:pt x="46431" y="41603"/>
                  </a:lnTo>
                  <a:lnTo>
                    <a:pt x="46431" y="46896"/>
                  </a:lnTo>
                  <a:lnTo>
                    <a:pt x="20218" y="47322"/>
                  </a:lnTo>
                  <a:cubicBezTo>
                    <a:pt x="19876" y="51449"/>
                    <a:pt x="19748" y="54751"/>
                    <a:pt x="19748" y="57190"/>
                  </a:cubicBezTo>
                  <a:cubicBezTo>
                    <a:pt x="19748" y="68734"/>
                    <a:pt x="23126" y="78475"/>
                    <a:pt x="29921" y="86438"/>
                  </a:cubicBezTo>
                  <a:cubicBezTo>
                    <a:pt x="33331" y="90419"/>
                    <a:pt x="37134" y="93407"/>
                    <a:pt x="41333" y="95399"/>
                  </a:cubicBezTo>
                  <a:lnTo>
                    <a:pt x="46431" y="96505"/>
                  </a:lnTo>
                  <a:lnTo>
                    <a:pt x="46431" y="106425"/>
                  </a:lnTo>
                  <a:lnTo>
                    <a:pt x="29580" y="103144"/>
                  </a:lnTo>
                  <a:cubicBezTo>
                    <a:pt x="23866" y="100719"/>
                    <a:pt x="18669" y="97080"/>
                    <a:pt x="13982" y="92229"/>
                  </a:cubicBezTo>
                  <a:cubicBezTo>
                    <a:pt x="4648" y="82514"/>
                    <a:pt x="0" y="70233"/>
                    <a:pt x="0" y="55361"/>
                  </a:cubicBezTo>
                  <a:cubicBezTo>
                    <a:pt x="0" y="39435"/>
                    <a:pt x="5143" y="26151"/>
                    <a:pt x="15418" y="15508"/>
                  </a:cubicBezTo>
                  <a:cubicBezTo>
                    <a:pt x="20555" y="10187"/>
                    <a:pt x="25867" y="6196"/>
                    <a:pt x="31358" y="3535"/>
                  </a:cubicBezTo>
                  <a:lnTo>
                    <a:pt x="46431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77" name="Shape 113">
              <a:extLst>
                <a:ext uri="{FF2B5EF4-FFF2-40B4-BE49-F238E27FC236}">
                  <a16:creationId xmlns:a16="http://schemas.microsoft.com/office/drawing/2014/main" xmlns="" id="{0ABA60B2-6E60-40C9-8A2C-B6F8EB6E2911}"/>
                </a:ext>
              </a:extLst>
            </p:cNvPr>
            <p:cNvSpPr/>
            <p:nvPr/>
          </p:nvSpPr>
          <p:spPr>
            <a:xfrm>
              <a:off x="6342363" y="1692036"/>
              <a:ext cx="42684" cy="23381"/>
            </a:xfrm>
            <a:custGeom>
              <a:avLst/>
              <a:gdLst/>
              <a:ahLst/>
              <a:cxnLst/>
              <a:rect l="0" t="0" r="0" b="0"/>
              <a:pathLst>
                <a:path w="42684" h="23381">
                  <a:moveTo>
                    <a:pt x="40589" y="0"/>
                  </a:moveTo>
                  <a:cubicBezTo>
                    <a:pt x="41922" y="0"/>
                    <a:pt x="42583" y="1029"/>
                    <a:pt x="42684" y="3163"/>
                  </a:cubicBezTo>
                  <a:cubicBezTo>
                    <a:pt x="39598" y="8852"/>
                    <a:pt x="34277" y="13627"/>
                    <a:pt x="26835" y="17539"/>
                  </a:cubicBezTo>
                  <a:cubicBezTo>
                    <a:pt x="19355" y="21438"/>
                    <a:pt x="11023" y="23381"/>
                    <a:pt x="1841" y="23381"/>
                  </a:cubicBezTo>
                  <a:lnTo>
                    <a:pt x="0" y="23022"/>
                  </a:lnTo>
                  <a:lnTo>
                    <a:pt x="0" y="13102"/>
                  </a:lnTo>
                  <a:lnTo>
                    <a:pt x="8686" y="14986"/>
                  </a:lnTo>
                  <a:cubicBezTo>
                    <a:pt x="18491" y="14986"/>
                    <a:pt x="27571" y="11075"/>
                    <a:pt x="35940" y="3289"/>
                  </a:cubicBezTo>
                  <a:cubicBezTo>
                    <a:pt x="38379" y="1080"/>
                    <a:pt x="39941" y="0"/>
                    <a:pt x="40589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78" name="Shape 114">
              <a:extLst>
                <a:ext uri="{FF2B5EF4-FFF2-40B4-BE49-F238E27FC236}">
                  <a16:creationId xmlns:a16="http://schemas.microsoft.com/office/drawing/2014/main" xmlns="" id="{D51D3382-E5DA-4938-88A9-60C7EEFE55E3}"/>
                </a:ext>
              </a:extLst>
            </p:cNvPr>
            <p:cNvSpPr/>
            <p:nvPr/>
          </p:nvSpPr>
          <p:spPr>
            <a:xfrm>
              <a:off x="6342363" y="1608177"/>
              <a:ext cx="44958" cy="47352"/>
            </a:xfrm>
            <a:custGeom>
              <a:avLst/>
              <a:gdLst/>
              <a:ahLst/>
              <a:cxnLst/>
              <a:rect l="0" t="0" r="0" b="0"/>
              <a:pathLst>
                <a:path w="44958" h="47352">
                  <a:moveTo>
                    <a:pt x="1943" y="0"/>
                  </a:moveTo>
                  <a:cubicBezTo>
                    <a:pt x="12928" y="0"/>
                    <a:pt x="22822" y="4153"/>
                    <a:pt x="31686" y="12510"/>
                  </a:cubicBezTo>
                  <a:cubicBezTo>
                    <a:pt x="40513" y="20815"/>
                    <a:pt x="44958" y="30594"/>
                    <a:pt x="44958" y="41783"/>
                  </a:cubicBezTo>
                  <a:cubicBezTo>
                    <a:pt x="44958" y="43498"/>
                    <a:pt x="44691" y="44767"/>
                    <a:pt x="44170" y="45581"/>
                  </a:cubicBezTo>
                  <a:cubicBezTo>
                    <a:pt x="43624" y="46393"/>
                    <a:pt x="40513" y="46787"/>
                    <a:pt x="34848" y="46787"/>
                  </a:cubicBezTo>
                  <a:lnTo>
                    <a:pt x="0" y="47352"/>
                  </a:lnTo>
                  <a:lnTo>
                    <a:pt x="0" y="42058"/>
                  </a:lnTo>
                  <a:lnTo>
                    <a:pt x="4584" y="42164"/>
                  </a:lnTo>
                  <a:lnTo>
                    <a:pt x="11023" y="41783"/>
                  </a:lnTo>
                  <a:cubicBezTo>
                    <a:pt x="15938" y="41644"/>
                    <a:pt x="19672" y="40678"/>
                    <a:pt x="22301" y="38951"/>
                  </a:cubicBezTo>
                  <a:cubicBezTo>
                    <a:pt x="24866" y="37186"/>
                    <a:pt x="26212" y="34125"/>
                    <a:pt x="26212" y="29744"/>
                  </a:cubicBezTo>
                  <a:cubicBezTo>
                    <a:pt x="26212" y="22911"/>
                    <a:pt x="23850" y="16955"/>
                    <a:pt x="19152" y="11887"/>
                  </a:cubicBezTo>
                  <a:cubicBezTo>
                    <a:pt x="14477" y="6807"/>
                    <a:pt x="8941" y="4255"/>
                    <a:pt x="2616" y="4255"/>
                  </a:cubicBezTo>
                  <a:lnTo>
                    <a:pt x="0" y="5553"/>
                  </a:lnTo>
                  <a:lnTo>
                    <a:pt x="0" y="456"/>
                  </a:lnTo>
                  <a:lnTo>
                    <a:pt x="194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79" name="Shape 115">
              <a:extLst>
                <a:ext uri="{FF2B5EF4-FFF2-40B4-BE49-F238E27FC236}">
                  <a16:creationId xmlns:a16="http://schemas.microsoft.com/office/drawing/2014/main" xmlns="" id="{548EAA71-9616-461E-B5E7-EA50037ED018}"/>
                </a:ext>
              </a:extLst>
            </p:cNvPr>
            <p:cNvSpPr/>
            <p:nvPr/>
          </p:nvSpPr>
          <p:spPr>
            <a:xfrm>
              <a:off x="6407548" y="1607192"/>
              <a:ext cx="73343" cy="107874"/>
            </a:xfrm>
            <a:custGeom>
              <a:avLst/>
              <a:gdLst/>
              <a:ahLst/>
              <a:cxnLst/>
              <a:rect l="0" t="0" r="0" b="0"/>
              <a:pathLst>
                <a:path w="73343" h="107874">
                  <a:moveTo>
                    <a:pt x="35268" y="0"/>
                  </a:moveTo>
                  <a:cubicBezTo>
                    <a:pt x="41974" y="0"/>
                    <a:pt x="49264" y="2083"/>
                    <a:pt x="57265" y="6236"/>
                  </a:cubicBezTo>
                  <a:cubicBezTo>
                    <a:pt x="58572" y="6884"/>
                    <a:pt x="59716" y="7201"/>
                    <a:pt x="60681" y="7201"/>
                  </a:cubicBezTo>
                  <a:cubicBezTo>
                    <a:pt x="61519" y="7201"/>
                    <a:pt x="62395" y="6528"/>
                    <a:pt x="63348" y="5195"/>
                  </a:cubicBezTo>
                  <a:cubicBezTo>
                    <a:pt x="64339" y="3937"/>
                    <a:pt x="65088" y="3302"/>
                    <a:pt x="65634" y="3302"/>
                  </a:cubicBezTo>
                  <a:cubicBezTo>
                    <a:pt x="66345" y="3302"/>
                    <a:pt x="66891" y="3620"/>
                    <a:pt x="67259" y="4216"/>
                  </a:cubicBezTo>
                  <a:cubicBezTo>
                    <a:pt x="67653" y="4826"/>
                    <a:pt x="68097" y="8420"/>
                    <a:pt x="68593" y="14986"/>
                  </a:cubicBezTo>
                  <a:cubicBezTo>
                    <a:pt x="69114" y="21552"/>
                    <a:pt x="69342" y="26950"/>
                    <a:pt x="69342" y="31204"/>
                  </a:cubicBezTo>
                  <a:cubicBezTo>
                    <a:pt x="69342" y="33795"/>
                    <a:pt x="68669" y="35103"/>
                    <a:pt x="67259" y="35103"/>
                  </a:cubicBezTo>
                  <a:cubicBezTo>
                    <a:pt x="66078" y="35103"/>
                    <a:pt x="65088" y="33947"/>
                    <a:pt x="64364" y="31598"/>
                  </a:cubicBezTo>
                  <a:cubicBezTo>
                    <a:pt x="63691" y="29388"/>
                    <a:pt x="61747" y="25235"/>
                    <a:pt x="58471" y="19076"/>
                  </a:cubicBezTo>
                  <a:cubicBezTo>
                    <a:pt x="55258" y="12941"/>
                    <a:pt x="51702" y="9017"/>
                    <a:pt x="47816" y="7328"/>
                  </a:cubicBezTo>
                  <a:cubicBezTo>
                    <a:pt x="43968" y="5614"/>
                    <a:pt x="40196" y="4750"/>
                    <a:pt x="36437" y="4750"/>
                  </a:cubicBezTo>
                  <a:cubicBezTo>
                    <a:pt x="30594" y="4750"/>
                    <a:pt x="25769" y="6185"/>
                    <a:pt x="22035" y="9042"/>
                  </a:cubicBezTo>
                  <a:cubicBezTo>
                    <a:pt x="18327" y="11849"/>
                    <a:pt x="16447" y="15532"/>
                    <a:pt x="16447" y="20091"/>
                  </a:cubicBezTo>
                  <a:cubicBezTo>
                    <a:pt x="16447" y="22936"/>
                    <a:pt x="17209" y="25489"/>
                    <a:pt x="18771" y="27762"/>
                  </a:cubicBezTo>
                  <a:cubicBezTo>
                    <a:pt x="20320" y="30036"/>
                    <a:pt x="21743" y="31725"/>
                    <a:pt x="23102" y="32868"/>
                  </a:cubicBezTo>
                  <a:cubicBezTo>
                    <a:pt x="24423" y="33998"/>
                    <a:pt x="32182" y="37745"/>
                    <a:pt x="46330" y="44133"/>
                  </a:cubicBezTo>
                  <a:cubicBezTo>
                    <a:pt x="55080" y="48095"/>
                    <a:pt x="60833" y="51169"/>
                    <a:pt x="63615" y="53315"/>
                  </a:cubicBezTo>
                  <a:cubicBezTo>
                    <a:pt x="66370" y="55474"/>
                    <a:pt x="68694" y="58357"/>
                    <a:pt x="70574" y="62002"/>
                  </a:cubicBezTo>
                  <a:cubicBezTo>
                    <a:pt x="72403" y="65672"/>
                    <a:pt x="73343" y="69469"/>
                    <a:pt x="73343" y="73432"/>
                  </a:cubicBezTo>
                  <a:cubicBezTo>
                    <a:pt x="73343" y="82855"/>
                    <a:pt x="69863" y="90945"/>
                    <a:pt x="62903" y="97701"/>
                  </a:cubicBezTo>
                  <a:cubicBezTo>
                    <a:pt x="55931" y="104470"/>
                    <a:pt x="47676" y="107874"/>
                    <a:pt x="38100" y="107874"/>
                  </a:cubicBezTo>
                  <a:cubicBezTo>
                    <a:pt x="32398" y="107874"/>
                    <a:pt x="25616" y="106032"/>
                    <a:pt x="17780" y="102375"/>
                  </a:cubicBezTo>
                  <a:cubicBezTo>
                    <a:pt x="13475" y="100419"/>
                    <a:pt x="10923" y="99466"/>
                    <a:pt x="10109" y="99466"/>
                  </a:cubicBezTo>
                  <a:cubicBezTo>
                    <a:pt x="8751" y="99466"/>
                    <a:pt x="7481" y="100292"/>
                    <a:pt x="6439" y="102007"/>
                  </a:cubicBezTo>
                  <a:cubicBezTo>
                    <a:pt x="5144" y="104292"/>
                    <a:pt x="3874" y="105423"/>
                    <a:pt x="2731" y="105423"/>
                  </a:cubicBezTo>
                  <a:cubicBezTo>
                    <a:pt x="1740" y="105423"/>
                    <a:pt x="1118" y="104267"/>
                    <a:pt x="851" y="101956"/>
                  </a:cubicBezTo>
                  <a:cubicBezTo>
                    <a:pt x="597" y="99632"/>
                    <a:pt x="445" y="94386"/>
                    <a:pt x="394" y="86170"/>
                  </a:cubicBezTo>
                  <a:cubicBezTo>
                    <a:pt x="292" y="79096"/>
                    <a:pt x="165" y="74549"/>
                    <a:pt x="0" y="72517"/>
                  </a:cubicBezTo>
                  <a:cubicBezTo>
                    <a:pt x="0" y="69520"/>
                    <a:pt x="801" y="68009"/>
                    <a:pt x="2388" y="68009"/>
                  </a:cubicBezTo>
                  <a:cubicBezTo>
                    <a:pt x="3277" y="68009"/>
                    <a:pt x="4001" y="68783"/>
                    <a:pt x="4521" y="70345"/>
                  </a:cubicBezTo>
                  <a:cubicBezTo>
                    <a:pt x="7684" y="79591"/>
                    <a:pt x="12116" y="87452"/>
                    <a:pt x="17806" y="93917"/>
                  </a:cubicBezTo>
                  <a:cubicBezTo>
                    <a:pt x="23495" y="100368"/>
                    <a:pt x="30176" y="103594"/>
                    <a:pt x="37871" y="103594"/>
                  </a:cubicBezTo>
                  <a:cubicBezTo>
                    <a:pt x="43294" y="103594"/>
                    <a:pt x="48120" y="101905"/>
                    <a:pt x="52324" y="98552"/>
                  </a:cubicBezTo>
                  <a:cubicBezTo>
                    <a:pt x="56528" y="95174"/>
                    <a:pt x="58598" y="90602"/>
                    <a:pt x="58598" y="84836"/>
                  </a:cubicBezTo>
                  <a:cubicBezTo>
                    <a:pt x="58598" y="75870"/>
                    <a:pt x="50851" y="67958"/>
                    <a:pt x="35370" y="61062"/>
                  </a:cubicBezTo>
                  <a:cubicBezTo>
                    <a:pt x="24778" y="56312"/>
                    <a:pt x="17679" y="52845"/>
                    <a:pt x="14122" y="50648"/>
                  </a:cubicBezTo>
                  <a:cubicBezTo>
                    <a:pt x="10529" y="48438"/>
                    <a:pt x="7760" y="45479"/>
                    <a:pt x="5703" y="41745"/>
                  </a:cubicBezTo>
                  <a:cubicBezTo>
                    <a:pt x="3683" y="37998"/>
                    <a:pt x="2693" y="33922"/>
                    <a:pt x="2693" y="29540"/>
                  </a:cubicBezTo>
                  <a:cubicBezTo>
                    <a:pt x="2693" y="21158"/>
                    <a:pt x="5868" y="14148"/>
                    <a:pt x="12218" y="8496"/>
                  </a:cubicBezTo>
                  <a:cubicBezTo>
                    <a:pt x="18568" y="2845"/>
                    <a:pt x="26264" y="0"/>
                    <a:pt x="35268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5545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80" name="Shape 116">
              <a:extLst>
                <a:ext uri="{FF2B5EF4-FFF2-40B4-BE49-F238E27FC236}">
                  <a16:creationId xmlns:a16="http://schemas.microsoft.com/office/drawing/2014/main" xmlns="" id="{9C1952CD-038A-44C0-A451-E08BB90EB2B6}"/>
                </a:ext>
              </a:extLst>
            </p:cNvPr>
            <p:cNvSpPr/>
            <p:nvPr/>
          </p:nvSpPr>
          <p:spPr>
            <a:xfrm>
              <a:off x="427369" y="738745"/>
              <a:ext cx="185102" cy="371399"/>
            </a:xfrm>
            <a:custGeom>
              <a:avLst/>
              <a:gdLst/>
              <a:ahLst/>
              <a:cxnLst/>
              <a:rect l="0" t="0" r="0" b="0"/>
              <a:pathLst>
                <a:path w="185102" h="371399">
                  <a:moveTo>
                    <a:pt x="32817" y="0"/>
                  </a:moveTo>
                  <a:cubicBezTo>
                    <a:pt x="55829" y="0"/>
                    <a:pt x="78905" y="15608"/>
                    <a:pt x="78905" y="43790"/>
                  </a:cubicBezTo>
                  <a:lnTo>
                    <a:pt x="78905" y="274803"/>
                  </a:lnTo>
                  <a:cubicBezTo>
                    <a:pt x="78905" y="288963"/>
                    <a:pt x="87821" y="295618"/>
                    <a:pt x="95949" y="283731"/>
                  </a:cubicBezTo>
                  <a:cubicBezTo>
                    <a:pt x="104102" y="271094"/>
                    <a:pt x="156883" y="184925"/>
                    <a:pt x="156883" y="184925"/>
                  </a:cubicBezTo>
                  <a:lnTo>
                    <a:pt x="185102" y="202755"/>
                  </a:lnTo>
                  <a:cubicBezTo>
                    <a:pt x="185102" y="202755"/>
                    <a:pt x="112306" y="317131"/>
                    <a:pt x="100419" y="335737"/>
                  </a:cubicBezTo>
                  <a:cubicBezTo>
                    <a:pt x="88544" y="354292"/>
                    <a:pt x="77407" y="371399"/>
                    <a:pt x="49911" y="371399"/>
                  </a:cubicBezTo>
                  <a:cubicBezTo>
                    <a:pt x="21641" y="371399"/>
                    <a:pt x="3861" y="354292"/>
                    <a:pt x="3861" y="329806"/>
                  </a:cubicBezTo>
                  <a:cubicBezTo>
                    <a:pt x="3861" y="315658"/>
                    <a:pt x="3124" y="98781"/>
                    <a:pt x="3124" y="95072"/>
                  </a:cubicBezTo>
                  <a:cubicBezTo>
                    <a:pt x="3124" y="80175"/>
                    <a:pt x="0" y="26937"/>
                    <a:pt x="7645" y="20904"/>
                  </a:cubicBezTo>
                  <a:cubicBezTo>
                    <a:pt x="16231" y="13919"/>
                    <a:pt x="20587" y="0"/>
                    <a:pt x="32817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6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81" name="Shape 117">
              <a:extLst>
                <a:ext uri="{FF2B5EF4-FFF2-40B4-BE49-F238E27FC236}">
                  <a16:creationId xmlns:a16="http://schemas.microsoft.com/office/drawing/2014/main" xmlns="" id="{71F6E1AC-284D-4665-B439-60F07E067D7F}"/>
                </a:ext>
              </a:extLst>
            </p:cNvPr>
            <p:cNvSpPr/>
            <p:nvPr/>
          </p:nvSpPr>
          <p:spPr>
            <a:xfrm>
              <a:off x="579029" y="738733"/>
              <a:ext cx="786638" cy="371412"/>
            </a:xfrm>
            <a:custGeom>
              <a:avLst/>
              <a:gdLst/>
              <a:ahLst/>
              <a:cxnLst/>
              <a:rect l="0" t="0" r="0" b="0"/>
              <a:pathLst>
                <a:path w="786638" h="371412">
                  <a:moveTo>
                    <a:pt x="152260" y="0"/>
                  </a:moveTo>
                  <a:cubicBezTo>
                    <a:pt x="175311" y="0"/>
                    <a:pt x="198336" y="15621"/>
                    <a:pt x="198336" y="43802"/>
                  </a:cubicBezTo>
                  <a:lnTo>
                    <a:pt x="198336" y="229527"/>
                  </a:lnTo>
                  <a:cubicBezTo>
                    <a:pt x="198336" y="256261"/>
                    <a:pt x="210198" y="223583"/>
                    <a:pt x="216903" y="210223"/>
                  </a:cubicBezTo>
                  <a:cubicBezTo>
                    <a:pt x="230289" y="184937"/>
                    <a:pt x="281546" y="98019"/>
                    <a:pt x="301561" y="69825"/>
                  </a:cubicBezTo>
                  <a:cubicBezTo>
                    <a:pt x="337236" y="17843"/>
                    <a:pt x="365430" y="0"/>
                    <a:pt x="393700" y="0"/>
                  </a:cubicBezTo>
                  <a:cubicBezTo>
                    <a:pt x="421183" y="0"/>
                    <a:pt x="439750" y="16370"/>
                    <a:pt x="439750" y="46063"/>
                  </a:cubicBezTo>
                  <a:cubicBezTo>
                    <a:pt x="439750" y="62382"/>
                    <a:pt x="439014" y="220599"/>
                    <a:pt x="439014" y="229527"/>
                  </a:cubicBezTo>
                  <a:cubicBezTo>
                    <a:pt x="439014" y="256261"/>
                    <a:pt x="451625" y="223583"/>
                    <a:pt x="458305" y="210223"/>
                  </a:cubicBezTo>
                  <a:cubicBezTo>
                    <a:pt x="467970" y="191643"/>
                    <a:pt x="522960" y="98019"/>
                    <a:pt x="542239" y="69825"/>
                  </a:cubicBezTo>
                  <a:cubicBezTo>
                    <a:pt x="577888" y="17843"/>
                    <a:pt x="606857" y="0"/>
                    <a:pt x="634352" y="0"/>
                  </a:cubicBezTo>
                  <a:cubicBezTo>
                    <a:pt x="661873" y="0"/>
                    <a:pt x="680377" y="16370"/>
                    <a:pt x="680377" y="46063"/>
                  </a:cubicBezTo>
                  <a:cubicBezTo>
                    <a:pt x="680377" y="62382"/>
                    <a:pt x="681126" y="268173"/>
                    <a:pt x="681126" y="274815"/>
                  </a:cubicBezTo>
                  <a:cubicBezTo>
                    <a:pt x="681126" y="288963"/>
                    <a:pt x="689343" y="295631"/>
                    <a:pt x="697497" y="283743"/>
                  </a:cubicBezTo>
                  <a:cubicBezTo>
                    <a:pt x="705663" y="271107"/>
                    <a:pt x="759142" y="184937"/>
                    <a:pt x="759142" y="184937"/>
                  </a:cubicBezTo>
                  <a:lnTo>
                    <a:pt x="786638" y="202768"/>
                  </a:lnTo>
                  <a:cubicBezTo>
                    <a:pt x="786638" y="202768"/>
                    <a:pt x="714591" y="317144"/>
                    <a:pt x="701980" y="335750"/>
                  </a:cubicBezTo>
                  <a:cubicBezTo>
                    <a:pt x="690029" y="354305"/>
                    <a:pt x="679653" y="371412"/>
                    <a:pt x="651421" y="371412"/>
                  </a:cubicBezTo>
                  <a:cubicBezTo>
                    <a:pt x="623214" y="371412"/>
                    <a:pt x="605384" y="354305"/>
                    <a:pt x="605384" y="329819"/>
                  </a:cubicBezTo>
                  <a:cubicBezTo>
                    <a:pt x="605384" y="314236"/>
                    <a:pt x="604660" y="117373"/>
                    <a:pt x="604660" y="117373"/>
                  </a:cubicBezTo>
                  <a:lnTo>
                    <a:pt x="604660" y="97307"/>
                  </a:lnTo>
                  <a:cubicBezTo>
                    <a:pt x="604660" y="76479"/>
                    <a:pt x="583121" y="63144"/>
                    <a:pt x="549656" y="108445"/>
                  </a:cubicBezTo>
                  <a:cubicBezTo>
                    <a:pt x="529615" y="135903"/>
                    <a:pt x="463550" y="258496"/>
                    <a:pt x="450888" y="283007"/>
                  </a:cubicBezTo>
                  <a:cubicBezTo>
                    <a:pt x="430822" y="321627"/>
                    <a:pt x="410019" y="370688"/>
                    <a:pt x="392163" y="370688"/>
                  </a:cubicBezTo>
                  <a:cubicBezTo>
                    <a:pt x="374383" y="370688"/>
                    <a:pt x="363995" y="356540"/>
                    <a:pt x="363995" y="299390"/>
                  </a:cubicBezTo>
                  <a:cubicBezTo>
                    <a:pt x="363995" y="269647"/>
                    <a:pt x="363207" y="117373"/>
                    <a:pt x="363207" y="117373"/>
                  </a:cubicBezTo>
                  <a:lnTo>
                    <a:pt x="363207" y="97307"/>
                  </a:lnTo>
                  <a:cubicBezTo>
                    <a:pt x="363207" y="76479"/>
                    <a:pt x="340932" y="62382"/>
                    <a:pt x="308242" y="108445"/>
                  </a:cubicBezTo>
                  <a:cubicBezTo>
                    <a:pt x="288201" y="136639"/>
                    <a:pt x="223545" y="259207"/>
                    <a:pt x="210198" y="283007"/>
                  </a:cubicBezTo>
                  <a:cubicBezTo>
                    <a:pt x="192354" y="314236"/>
                    <a:pt x="168605" y="370688"/>
                    <a:pt x="151511" y="370688"/>
                  </a:cubicBezTo>
                  <a:cubicBezTo>
                    <a:pt x="133667" y="370688"/>
                    <a:pt x="123292" y="356540"/>
                    <a:pt x="123292" y="299390"/>
                  </a:cubicBezTo>
                  <a:cubicBezTo>
                    <a:pt x="123292" y="269647"/>
                    <a:pt x="122568" y="101790"/>
                    <a:pt x="122568" y="95085"/>
                  </a:cubicBezTo>
                  <a:cubicBezTo>
                    <a:pt x="122568" y="80188"/>
                    <a:pt x="113640" y="75044"/>
                    <a:pt x="106185" y="88367"/>
                  </a:cubicBezTo>
                  <a:cubicBezTo>
                    <a:pt x="98793" y="101054"/>
                    <a:pt x="28232" y="212420"/>
                    <a:pt x="28232" y="212420"/>
                  </a:cubicBezTo>
                  <a:lnTo>
                    <a:pt x="0" y="194615"/>
                  </a:lnTo>
                  <a:cubicBezTo>
                    <a:pt x="0" y="194615"/>
                    <a:pt x="88405" y="55689"/>
                    <a:pt x="101016" y="34912"/>
                  </a:cubicBezTo>
                  <a:cubicBezTo>
                    <a:pt x="114389" y="14872"/>
                    <a:pt x="129248" y="0"/>
                    <a:pt x="152260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6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82" name="Shape 118">
              <a:extLst>
                <a:ext uri="{FF2B5EF4-FFF2-40B4-BE49-F238E27FC236}">
                  <a16:creationId xmlns:a16="http://schemas.microsoft.com/office/drawing/2014/main" xmlns="" id="{9BF3FE20-B100-47C2-BF35-A7B8165E353A}"/>
                </a:ext>
              </a:extLst>
            </p:cNvPr>
            <p:cNvSpPr/>
            <p:nvPr/>
          </p:nvSpPr>
          <p:spPr>
            <a:xfrm>
              <a:off x="1626731" y="994315"/>
              <a:ext cx="398" cy="20323"/>
            </a:xfrm>
            <a:custGeom>
              <a:avLst/>
              <a:gdLst/>
              <a:ahLst/>
              <a:cxnLst/>
              <a:rect l="0" t="0" r="0" b="0"/>
              <a:pathLst>
                <a:path w="398" h="20323">
                  <a:moveTo>
                    <a:pt x="0" y="0"/>
                  </a:moveTo>
                  <a:lnTo>
                    <a:pt x="398" y="20004"/>
                  </a:lnTo>
                  <a:lnTo>
                    <a:pt x="133" y="20323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6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83" name="Shape 119">
              <a:extLst>
                <a:ext uri="{FF2B5EF4-FFF2-40B4-BE49-F238E27FC236}">
                  <a16:creationId xmlns:a16="http://schemas.microsoft.com/office/drawing/2014/main" xmlns="" id="{01F84F88-D660-4B99-B526-8A781C84F4BC}"/>
                </a:ext>
              </a:extLst>
            </p:cNvPr>
            <p:cNvSpPr/>
            <p:nvPr/>
          </p:nvSpPr>
          <p:spPr>
            <a:xfrm>
              <a:off x="1332260" y="737968"/>
              <a:ext cx="294868" cy="372936"/>
            </a:xfrm>
            <a:custGeom>
              <a:avLst/>
              <a:gdLst/>
              <a:ahLst/>
              <a:cxnLst/>
              <a:rect l="0" t="0" r="0" b="0"/>
              <a:pathLst>
                <a:path w="294868" h="372936">
                  <a:moveTo>
                    <a:pt x="190131" y="0"/>
                  </a:moveTo>
                  <a:cubicBezTo>
                    <a:pt x="230987" y="0"/>
                    <a:pt x="267373" y="22314"/>
                    <a:pt x="293420" y="58712"/>
                  </a:cubicBezTo>
                  <a:lnTo>
                    <a:pt x="293420" y="106070"/>
                  </a:lnTo>
                  <a:cubicBezTo>
                    <a:pt x="293420" y="93077"/>
                    <a:pt x="293986" y="181698"/>
                    <a:pt x="294410" y="247095"/>
                  </a:cubicBezTo>
                  <a:lnTo>
                    <a:pt x="294471" y="256348"/>
                  </a:lnTo>
                  <a:lnTo>
                    <a:pt x="293859" y="225553"/>
                  </a:lnTo>
                  <a:cubicBezTo>
                    <a:pt x="293592" y="210788"/>
                    <a:pt x="293420" y="198342"/>
                    <a:pt x="293420" y="188671"/>
                  </a:cubicBezTo>
                  <a:lnTo>
                    <a:pt x="293420" y="121107"/>
                  </a:lnTo>
                  <a:cubicBezTo>
                    <a:pt x="271107" y="63144"/>
                    <a:pt x="232473" y="26746"/>
                    <a:pt x="190843" y="33401"/>
                  </a:cubicBezTo>
                  <a:cubicBezTo>
                    <a:pt x="141872" y="41592"/>
                    <a:pt x="109169" y="115176"/>
                    <a:pt x="124739" y="192418"/>
                  </a:cubicBezTo>
                  <a:cubicBezTo>
                    <a:pt x="140348" y="270409"/>
                    <a:pt x="181978" y="335013"/>
                    <a:pt x="230987" y="326822"/>
                  </a:cubicBezTo>
                  <a:cubicBezTo>
                    <a:pt x="243236" y="324606"/>
                    <a:pt x="255308" y="319230"/>
                    <a:pt x="266266" y="310788"/>
                  </a:cubicBezTo>
                  <a:lnTo>
                    <a:pt x="294604" y="276671"/>
                  </a:lnTo>
                  <a:lnTo>
                    <a:pt x="294642" y="282548"/>
                  </a:lnTo>
                  <a:cubicBezTo>
                    <a:pt x="294778" y="302993"/>
                    <a:pt x="294868" y="315728"/>
                    <a:pt x="294868" y="312763"/>
                  </a:cubicBezTo>
                  <a:cubicBezTo>
                    <a:pt x="268872" y="349885"/>
                    <a:pt x="231737" y="372936"/>
                    <a:pt x="190131" y="372936"/>
                  </a:cubicBezTo>
                  <a:cubicBezTo>
                    <a:pt x="111404" y="372936"/>
                    <a:pt x="47511" y="289738"/>
                    <a:pt x="47511" y="186499"/>
                  </a:cubicBezTo>
                  <a:lnTo>
                    <a:pt x="47511" y="181965"/>
                  </a:lnTo>
                  <a:cubicBezTo>
                    <a:pt x="35636" y="200571"/>
                    <a:pt x="28194" y="213182"/>
                    <a:pt x="28194" y="213182"/>
                  </a:cubicBezTo>
                  <a:lnTo>
                    <a:pt x="0" y="195377"/>
                  </a:lnTo>
                  <a:cubicBezTo>
                    <a:pt x="0" y="195377"/>
                    <a:pt x="40081" y="131470"/>
                    <a:pt x="77241" y="72847"/>
                  </a:cubicBezTo>
                  <a:cubicBezTo>
                    <a:pt x="103238" y="28257"/>
                    <a:pt x="144094" y="0"/>
                    <a:pt x="190131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6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84" name="Shape 120">
              <a:extLst>
                <a:ext uri="{FF2B5EF4-FFF2-40B4-BE49-F238E27FC236}">
                  <a16:creationId xmlns:a16="http://schemas.microsoft.com/office/drawing/2014/main" xmlns="" id="{9F705034-05E8-4B90-AAED-2A43EED1EA12}"/>
                </a:ext>
              </a:extLst>
            </p:cNvPr>
            <p:cNvSpPr/>
            <p:nvPr/>
          </p:nvSpPr>
          <p:spPr>
            <a:xfrm>
              <a:off x="427172" y="613204"/>
              <a:ext cx="86677" cy="86665"/>
            </a:xfrm>
            <a:custGeom>
              <a:avLst/>
              <a:gdLst/>
              <a:ahLst/>
              <a:cxnLst/>
              <a:rect l="0" t="0" r="0" b="0"/>
              <a:pathLst>
                <a:path w="86677" h="86665">
                  <a:moveTo>
                    <a:pt x="43294" y="0"/>
                  </a:moveTo>
                  <a:cubicBezTo>
                    <a:pt x="67246" y="0"/>
                    <a:pt x="86677" y="19393"/>
                    <a:pt x="86677" y="43370"/>
                  </a:cubicBezTo>
                  <a:cubicBezTo>
                    <a:pt x="86677" y="67323"/>
                    <a:pt x="67246" y="86665"/>
                    <a:pt x="43294" y="86665"/>
                  </a:cubicBezTo>
                  <a:cubicBezTo>
                    <a:pt x="19393" y="86665"/>
                    <a:pt x="0" y="67323"/>
                    <a:pt x="0" y="43370"/>
                  </a:cubicBezTo>
                  <a:cubicBezTo>
                    <a:pt x="0" y="19393"/>
                    <a:pt x="19393" y="0"/>
                    <a:pt x="43294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6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85" name="Shape 121">
              <a:extLst>
                <a:ext uri="{FF2B5EF4-FFF2-40B4-BE49-F238E27FC236}">
                  <a16:creationId xmlns:a16="http://schemas.microsoft.com/office/drawing/2014/main" xmlns="" id="{C5F5E2AB-1EBC-448B-92B6-465EBCFD591E}"/>
                </a:ext>
              </a:extLst>
            </p:cNvPr>
            <p:cNvSpPr/>
            <p:nvPr/>
          </p:nvSpPr>
          <p:spPr>
            <a:xfrm>
              <a:off x="1286775" y="738394"/>
              <a:ext cx="417616" cy="978563"/>
            </a:xfrm>
            <a:custGeom>
              <a:avLst/>
              <a:gdLst/>
              <a:ahLst/>
              <a:cxnLst/>
              <a:rect l="0" t="0" r="0" b="0"/>
              <a:pathLst>
                <a:path w="417616" h="978563">
                  <a:moveTo>
                    <a:pt x="376748" y="343"/>
                  </a:moveTo>
                  <a:cubicBezTo>
                    <a:pt x="416016" y="648"/>
                    <a:pt x="414619" y="37452"/>
                    <a:pt x="414619" y="37452"/>
                  </a:cubicBezTo>
                  <a:cubicBezTo>
                    <a:pt x="414619" y="37452"/>
                    <a:pt x="417616" y="372593"/>
                    <a:pt x="406796" y="553047"/>
                  </a:cubicBezTo>
                  <a:cubicBezTo>
                    <a:pt x="403367" y="609968"/>
                    <a:pt x="385574" y="669658"/>
                    <a:pt x="366969" y="715111"/>
                  </a:cubicBezTo>
                  <a:cubicBezTo>
                    <a:pt x="326621" y="813854"/>
                    <a:pt x="257368" y="878599"/>
                    <a:pt x="146154" y="935419"/>
                  </a:cubicBezTo>
                  <a:cubicBezTo>
                    <a:pt x="115248" y="951211"/>
                    <a:pt x="78478" y="963258"/>
                    <a:pt x="38023" y="972053"/>
                  </a:cubicBezTo>
                  <a:lnTo>
                    <a:pt x="0" y="978563"/>
                  </a:lnTo>
                  <a:lnTo>
                    <a:pt x="59378" y="944494"/>
                  </a:lnTo>
                  <a:cubicBezTo>
                    <a:pt x="120540" y="905522"/>
                    <a:pt x="173116" y="860163"/>
                    <a:pt x="214721" y="812686"/>
                  </a:cubicBezTo>
                  <a:cubicBezTo>
                    <a:pt x="256225" y="765366"/>
                    <a:pt x="292521" y="716521"/>
                    <a:pt x="308676" y="671055"/>
                  </a:cubicBezTo>
                  <a:cubicBezTo>
                    <a:pt x="331434" y="607073"/>
                    <a:pt x="338534" y="558965"/>
                    <a:pt x="338534" y="544563"/>
                  </a:cubicBezTo>
                  <a:cubicBezTo>
                    <a:pt x="338534" y="490372"/>
                    <a:pt x="338622" y="239141"/>
                    <a:pt x="338622" y="138049"/>
                  </a:cubicBezTo>
                  <a:cubicBezTo>
                    <a:pt x="338622" y="36982"/>
                    <a:pt x="331434" y="0"/>
                    <a:pt x="376748" y="343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6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86" name="Shape 122">
              <a:extLst>
                <a:ext uri="{FF2B5EF4-FFF2-40B4-BE49-F238E27FC236}">
                  <a16:creationId xmlns:a16="http://schemas.microsoft.com/office/drawing/2014/main" xmlns="" id="{E09EBD8E-74E0-49BF-88CB-BCE828D4BB46}"/>
                </a:ext>
              </a:extLst>
            </p:cNvPr>
            <p:cNvSpPr/>
            <p:nvPr/>
          </p:nvSpPr>
          <p:spPr>
            <a:xfrm>
              <a:off x="0" y="222055"/>
              <a:ext cx="1286775" cy="1589058"/>
            </a:xfrm>
            <a:custGeom>
              <a:avLst/>
              <a:gdLst/>
              <a:ahLst/>
              <a:cxnLst/>
              <a:rect l="0" t="0" r="0" b="0"/>
              <a:pathLst>
                <a:path w="1286775" h="1589058">
                  <a:moveTo>
                    <a:pt x="459143" y="0"/>
                  </a:moveTo>
                  <a:lnTo>
                    <a:pt x="408216" y="50804"/>
                  </a:lnTo>
                  <a:cubicBezTo>
                    <a:pt x="346878" y="118494"/>
                    <a:pt x="295910" y="195089"/>
                    <a:pt x="260401" y="273185"/>
                  </a:cubicBezTo>
                  <a:cubicBezTo>
                    <a:pt x="211087" y="381618"/>
                    <a:pt x="190983" y="492755"/>
                    <a:pt x="183617" y="577439"/>
                  </a:cubicBezTo>
                  <a:cubicBezTo>
                    <a:pt x="183617" y="577439"/>
                    <a:pt x="167640" y="841675"/>
                    <a:pt x="283147" y="1043770"/>
                  </a:cubicBezTo>
                  <a:cubicBezTo>
                    <a:pt x="325120" y="1117252"/>
                    <a:pt x="373774" y="1187166"/>
                    <a:pt x="433870" y="1247135"/>
                  </a:cubicBezTo>
                  <a:cubicBezTo>
                    <a:pt x="539102" y="1352101"/>
                    <a:pt x="668033" y="1429101"/>
                    <a:pt x="776021" y="1458971"/>
                  </a:cubicBezTo>
                  <a:cubicBezTo>
                    <a:pt x="816559" y="1470198"/>
                    <a:pt x="866166" y="1485210"/>
                    <a:pt x="920115" y="1493109"/>
                  </a:cubicBezTo>
                  <a:cubicBezTo>
                    <a:pt x="1027446" y="1508770"/>
                    <a:pt x="1152641" y="1513377"/>
                    <a:pt x="1261625" y="1499209"/>
                  </a:cubicBezTo>
                  <a:lnTo>
                    <a:pt x="1286775" y="1494902"/>
                  </a:lnTo>
                  <a:lnTo>
                    <a:pt x="1282218" y="1497517"/>
                  </a:lnTo>
                  <a:cubicBezTo>
                    <a:pt x="1193391" y="1543169"/>
                    <a:pt x="1090714" y="1574935"/>
                    <a:pt x="979843" y="1582695"/>
                  </a:cubicBezTo>
                  <a:cubicBezTo>
                    <a:pt x="930948" y="1586073"/>
                    <a:pt x="877799" y="1589058"/>
                    <a:pt x="826554" y="1581704"/>
                  </a:cubicBezTo>
                  <a:cubicBezTo>
                    <a:pt x="826554" y="1581704"/>
                    <a:pt x="657162" y="1565550"/>
                    <a:pt x="490881" y="1469830"/>
                  </a:cubicBezTo>
                  <a:cubicBezTo>
                    <a:pt x="437312" y="1438994"/>
                    <a:pt x="370484" y="1392360"/>
                    <a:pt x="313017" y="1333876"/>
                  </a:cubicBezTo>
                  <a:cubicBezTo>
                    <a:pt x="242697" y="1262274"/>
                    <a:pt x="184417" y="1175634"/>
                    <a:pt x="156604" y="1112033"/>
                  </a:cubicBezTo>
                  <a:cubicBezTo>
                    <a:pt x="156604" y="1112033"/>
                    <a:pt x="0" y="881502"/>
                    <a:pt x="93840" y="495283"/>
                  </a:cubicBezTo>
                  <a:cubicBezTo>
                    <a:pt x="115329" y="406890"/>
                    <a:pt x="152781" y="333091"/>
                    <a:pt x="194996" y="266086"/>
                  </a:cubicBezTo>
                  <a:cubicBezTo>
                    <a:pt x="266091" y="153151"/>
                    <a:pt x="358251" y="68318"/>
                    <a:pt x="446553" y="7890"/>
                  </a:cubicBezTo>
                  <a:lnTo>
                    <a:pt x="45914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6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  <p:sp>
          <p:nvSpPr>
            <p:cNvPr id="187" name="Shape 123">
              <a:extLst>
                <a:ext uri="{FF2B5EF4-FFF2-40B4-BE49-F238E27FC236}">
                  <a16:creationId xmlns:a16="http://schemas.microsoft.com/office/drawing/2014/main" xmlns="" id="{2689624D-3F82-4949-9E31-3C722EAF1D06}"/>
                </a:ext>
              </a:extLst>
            </p:cNvPr>
            <p:cNvSpPr/>
            <p:nvPr/>
          </p:nvSpPr>
          <p:spPr>
            <a:xfrm>
              <a:off x="459143" y="0"/>
              <a:ext cx="1183221" cy="327511"/>
            </a:xfrm>
            <a:custGeom>
              <a:avLst/>
              <a:gdLst/>
              <a:ahLst/>
              <a:cxnLst/>
              <a:rect l="0" t="0" r="0" b="0"/>
              <a:pathLst>
                <a:path w="1183221" h="327511">
                  <a:moveTo>
                    <a:pt x="592525" y="194"/>
                  </a:moveTo>
                  <a:cubicBezTo>
                    <a:pt x="608329" y="259"/>
                    <a:pt x="622697" y="791"/>
                    <a:pt x="634428" y="1857"/>
                  </a:cubicBezTo>
                  <a:cubicBezTo>
                    <a:pt x="683997" y="6379"/>
                    <a:pt x="769988" y="12856"/>
                    <a:pt x="866165" y="47349"/>
                  </a:cubicBezTo>
                  <a:cubicBezTo>
                    <a:pt x="941527" y="74387"/>
                    <a:pt x="1008507" y="108627"/>
                    <a:pt x="1058101" y="141215"/>
                  </a:cubicBezTo>
                  <a:cubicBezTo>
                    <a:pt x="1140752" y="195469"/>
                    <a:pt x="1183221" y="239309"/>
                    <a:pt x="1183221" y="239309"/>
                  </a:cubicBezTo>
                  <a:lnTo>
                    <a:pt x="1067626" y="327511"/>
                  </a:lnTo>
                  <a:cubicBezTo>
                    <a:pt x="1067626" y="327511"/>
                    <a:pt x="1051522" y="309845"/>
                    <a:pt x="1009764" y="277676"/>
                  </a:cubicBezTo>
                  <a:cubicBezTo>
                    <a:pt x="987018" y="260163"/>
                    <a:pt x="961060" y="239856"/>
                    <a:pt x="915924" y="212297"/>
                  </a:cubicBezTo>
                  <a:cubicBezTo>
                    <a:pt x="888683" y="195647"/>
                    <a:pt x="853186" y="175238"/>
                    <a:pt x="813562" y="158233"/>
                  </a:cubicBezTo>
                  <a:cubicBezTo>
                    <a:pt x="773747" y="141215"/>
                    <a:pt x="748525" y="132972"/>
                    <a:pt x="714019" y="122711"/>
                  </a:cubicBezTo>
                  <a:cubicBezTo>
                    <a:pt x="671919" y="110189"/>
                    <a:pt x="634124" y="98682"/>
                    <a:pt x="593179" y="92840"/>
                  </a:cubicBezTo>
                  <a:cubicBezTo>
                    <a:pt x="447103" y="72063"/>
                    <a:pt x="311442" y="91913"/>
                    <a:pt x="215811" y="118177"/>
                  </a:cubicBezTo>
                  <a:cubicBezTo>
                    <a:pt x="174068" y="129664"/>
                    <a:pt x="116133" y="152799"/>
                    <a:pt x="52523" y="189142"/>
                  </a:cubicBezTo>
                  <a:lnTo>
                    <a:pt x="0" y="222055"/>
                  </a:lnTo>
                  <a:lnTo>
                    <a:pt x="13678" y="208410"/>
                  </a:lnTo>
                  <a:cubicBezTo>
                    <a:pt x="93599" y="136490"/>
                    <a:pt x="172339" y="105667"/>
                    <a:pt x="249110" y="68672"/>
                  </a:cubicBezTo>
                  <a:cubicBezTo>
                    <a:pt x="316471" y="36236"/>
                    <a:pt x="382778" y="19942"/>
                    <a:pt x="443903" y="10392"/>
                  </a:cubicBezTo>
                  <a:cubicBezTo>
                    <a:pt x="484775" y="4010"/>
                    <a:pt x="545113" y="0"/>
                    <a:pt x="592525" y="194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6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t-BR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83C63BF-AB3F-4334-B78A-89EA6BF1AF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327" y="3574085"/>
            <a:ext cx="933333" cy="83809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0713305-9271-4C7D-BDD0-4BC25A60B81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9" y="4747944"/>
            <a:ext cx="2514598" cy="633412"/>
          </a:xfrm>
          <a:prstGeom prst="rect">
            <a:avLst/>
          </a:prstGeom>
        </p:spPr>
      </p:pic>
      <p:pic>
        <p:nvPicPr>
          <p:cNvPr id="192" name="Imagem 191">
            <a:extLst>
              <a:ext uri="{FF2B5EF4-FFF2-40B4-BE49-F238E27FC236}">
                <a16:creationId xmlns:a16="http://schemas.microsoft.com/office/drawing/2014/main" xmlns="" id="{AAB04C74-879C-4598-B38D-BC714FD0E0A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2" b="23333"/>
          <a:stretch/>
        </p:blipFill>
        <p:spPr>
          <a:xfrm>
            <a:off x="10972800" y="-1"/>
            <a:ext cx="1219200" cy="6305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46CC3DA-7FBF-496F-8EE5-CE8B867677E3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31938" t="63248" r="56350" b="19869"/>
          <a:stretch/>
        </p:blipFill>
        <p:spPr>
          <a:xfrm>
            <a:off x="8173439" y="3463509"/>
            <a:ext cx="1427954" cy="1157801"/>
          </a:xfrm>
          <a:prstGeom prst="rect">
            <a:avLst/>
          </a:prstGeom>
        </p:spPr>
      </p:pic>
      <p:pic>
        <p:nvPicPr>
          <p:cNvPr id="190" name="Imagem 189">
            <a:extLst>
              <a:ext uri="{FF2B5EF4-FFF2-40B4-BE49-F238E27FC236}">
                <a16:creationId xmlns:a16="http://schemas.microsoft.com/office/drawing/2014/main" xmlns="" id="{D7D9AD37-4B86-47DE-8B84-9AFF9D1980F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82" y="5434412"/>
            <a:ext cx="1713820" cy="12862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A6D7A44-E4CD-42AF-96FB-8B5C4F1CE42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22262" y="2327892"/>
            <a:ext cx="1087875" cy="848543"/>
          </a:xfrm>
          <a:prstGeom prst="rect">
            <a:avLst/>
          </a:prstGeom>
        </p:spPr>
      </p:pic>
      <p:pic>
        <p:nvPicPr>
          <p:cNvPr id="188" name="Imagem 187">
            <a:extLst>
              <a:ext uri="{FF2B5EF4-FFF2-40B4-BE49-F238E27FC236}">
                <a16:creationId xmlns:a16="http://schemas.microsoft.com/office/drawing/2014/main" xmlns="" id="{4880DE57-1FE7-4FF5-AECF-9FF0DD5F073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83174" y="1164958"/>
            <a:ext cx="1306066" cy="98114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A3E48AF-E7FE-462D-B9BE-D1C04F44095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257165" y="2468406"/>
            <a:ext cx="1842624" cy="71248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F5D2E50-75F3-4861-AB45-2CB83E35021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87114" y="1210757"/>
            <a:ext cx="1095238" cy="84761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3B4C789-7EE5-4CA7-B871-F3784039E6E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3294" y="1249602"/>
            <a:ext cx="823031" cy="719390"/>
          </a:xfrm>
          <a:prstGeom prst="rect">
            <a:avLst/>
          </a:prstGeom>
        </p:spPr>
      </p:pic>
      <p:pic>
        <p:nvPicPr>
          <p:cNvPr id="191" name="Imagem 190">
            <a:extLst>
              <a:ext uri="{FF2B5EF4-FFF2-40B4-BE49-F238E27FC236}">
                <a16:creationId xmlns:a16="http://schemas.microsoft.com/office/drawing/2014/main" xmlns="" id="{82BD055F-66D6-47F1-A07D-BF449962D37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88" y="996898"/>
            <a:ext cx="1197062" cy="1197062"/>
          </a:xfrm>
          <a:prstGeom prst="rect">
            <a:avLst/>
          </a:prstGeom>
        </p:spPr>
      </p:pic>
      <p:sp>
        <p:nvSpPr>
          <p:cNvPr id="193" name="CaixaDeTexto 192">
            <a:extLst>
              <a:ext uri="{FF2B5EF4-FFF2-40B4-BE49-F238E27FC236}">
                <a16:creationId xmlns:a16="http://schemas.microsoft.com/office/drawing/2014/main" xmlns="" id="{B96DABAF-6BA5-4CE1-A328-6E57EC3EC988}"/>
              </a:ext>
            </a:extLst>
          </p:cNvPr>
          <p:cNvSpPr txBox="1"/>
          <p:nvPr/>
        </p:nvSpPr>
        <p:spPr>
          <a:xfrm>
            <a:off x="124185" y="24103"/>
            <a:ext cx="975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Representamos 57 empresas associadas </a:t>
            </a:r>
          </a:p>
        </p:txBody>
      </p:sp>
    </p:spTree>
    <p:extLst>
      <p:ext uri="{BB962C8B-B14F-4D97-AF65-F5344CB8AC3E}">
        <p14:creationId xmlns:p14="http://schemas.microsoft.com/office/powerpoint/2010/main" val="3612226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B322ED46-840D-4DA1-9D95-BBEA70E00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5243" y="-520666"/>
            <a:ext cx="3296250" cy="4308750"/>
          </a:xfrm>
          <a:prstGeom prst="rect">
            <a:avLst/>
          </a:prstGeom>
        </p:spPr>
      </p:pic>
      <p:sp>
        <p:nvSpPr>
          <p:cNvPr id="26" name="Retângulo de cantos arredondados 25"/>
          <p:cNvSpPr/>
          <p:nvPr/>
        </p:nvSpPr>
        <p:spPr>
          <a:xfrm>
            <a:off x="5384442" y="4855571"/>
            <a:ext cx="1682003" cy="8268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Edulcorantes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9751454" y="2424650"/>
            <a:ext cx="1347037" cy="8268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Diet &amp; Light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0" y="6197204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550508" y="6197203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4949" y="-1"/>
            <a:ext cx="682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Principais Segmentos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8576507" y="4855571"/>
            <a:ext cx="1530476" cy="8268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Funcionais</a:t>
            </a:r>
          </a:p>
        </p:txBody>
      </p:sp>
      <p:pic>
        <p:nvPicPr>
          <p:cNvPr id="8200" name="Picture 8" descr="Resultado de imagem para diet icon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293" y="1257299"/>
            <a:ext cx="1041359" cy="104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de cantos arredondados 19"/>
          <p:cNvSpPr/>
          <p:nvPr/>
        </p:nvSpPr>
        <p:spPr>
          <a:xfrm>
            <a:off x="3654225" y="2424650"/>
            <a:ext cx="1347037" cy="8268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Nutrição Esportiva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943089" y="2424650"/>
            <a:ext cx="1861813" cy="8268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Suplementos Alimentares</a:t>
            </a:r>
          </a:p>
        </p:txBody>
      </p:sp>
      <p:pic>
        <p:nvPicPr>
          <p:cNvPr id="8214" name="Picture 22" descr="Resultado de imagem para sugar free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72" y="3970822"/>
            <a:ext cx="805299" cy="8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atianapi\AppData\Local\Microsoft\Windows\Temporary Internet Files\Content.Outlook\2WO3FYV1\logo_Abiad__RGB_baix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2" b="21778"/>
          <a:stretch/>
        </p:blipFill>
        <p:spPr bwMode="auto">
          <a:xfrm>
            <a:off x="11008994" y="223521"/>
            <a:ext cx="979806" cy="5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14826" y="6275950"/>
            <a:ext cx="298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* Gestantes, Nutrizes, Idosos ...</a:t>
            </a:r>
          </a:p>
        </p:txBody>
      </p:sp>
      <p:sp>
        <p:nvSpPr>
          <p:cNvPr id="21" name="Retângulo de cantos arredondados 12">
            <a:extLst>
              <a:ext uri="{FF2B5EF4-FFF2-40B4-BE49-F238E27FC236}">
                <a16:creationId xmlns:a16="http://schemas.microsoft.com/office/drawing/2014/main" xmlns="" id="{B8790EF0-1BDF-4693-BC45-037B644DDE18}"/>
              </a:ext>
            </a:extLst>
          </p:cNvPr>
          <p:cNvSpPr/>
          <p:nvPr/>
        </p:nvSpPr>
        <p:spPr>
          <a:xfrm>
            <a:off x="5999138" y="2534144"/>
            <a:ext cx="1230616" cy="6079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Nutrição Enteral</a:t>
            </a:r>
          </a:p>
        </p:txBody>
      </p:sp>
      <p:sp>
        <p:nvSpPr>
          <p:cNvPr id="29" name="Retângulo de cantos arredondados 24">
            <a:extLst>
              <a:ext uri="{FF2B5EF4-FFF2-40B4-BE49-F238E27FC236}">
                <a16:creationId xmlns:a16="http://schemas.microsoft.com/office/drawing/2014/main" xmlns="" id="{887C64DF-948C-4EF9-A904-090B7E4CDF7B}"/>
              </a:ext>
            </a:extLst>
          </p:cNvPr>
          <p:cNvSpPr/>
          <p:nvPr/>
        </p:nvSpPr>
        <p:spPr>
          <a:xfrm>
            <a:off x="7706952" y="2442939"/>
            <a:ext cx="1347037" cy="7903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Nutrição Infantil</a:t>
            </a:r>
          </a:p>
        </p:txBody>
      </p:sp>
      <p:sp>
        <p:nvSpPr>
          <p:cNvPr id="32" name="Retângulo de cantos arredondados 28">
            <a:extLst>
              <a:ext uri="{FF2B5EF4-FFF2-40B4-BE49-F238E27FC236}">
                <a16:creationId xmlns:a16="http://schemas.microsoft.com/office/drawing/2014/main" xmlns="" id="{495BC648-F0C1-48A1-B403-5C918D78ACD1}"/>
              </a:ext>
            </a:extLst>
          </p:cNvPr>
          <p:cNvSpPr/>
          <p:nvPr/>
        </p:nvSpPr>
        <p:spPr>
          <a:xfrm>
            <a:off x="1244464" y="4873860"/>
            <a:ext cx="3196995" cy="7903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Outros grupos </a:t>
            </a:r>
          </a:p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populacionais específicos *</a:t>
            </a:r>
          </a:p>
        </p:txBody>
      </p:sp>
      <p:pic>
        <p:nvPicPr>
          <p:cNvPr id="7" name="Gráfico 6" descr="Medicina">
            <a:extLst>
              <a:ext uri="{FF2B5EF4-FFF2-40B4-BE49-F238E27FC236}">
                <a16:creationId xmlns:a16="http://schemas.microsoft.com/office/drawing/2014/main" xmlns="" id="{C9AF750A-BC26-476D-AC57-EF989BA33A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82105" y="1186089"/>
            <a:ext cx="1183780" cy="1183780"/>
          </a:xfrm>
          <a:prstGeom prst="rect">
            <a:avLst/>
          </a:prstGeom>
        </p:spPr>
      </p:pic>
      <p:pic>
        <p:nvPicPr>
          <p:cNvPr id="13" name="Gráfico 12" descr="Fisiculturista ">
            <a:extLst>
              <a:ext uri="{FF2B5EF4-FFF2-40B4-BE49-F238E27FC236}">
                <a16:creationId xmlns:a16="http://schemas.microsoft.com/office/drawing/2014/main" xmlns="" id="{DC0DBC55-1015-4FE1-B22D-E8C6F64854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807063" y="1257299"/>
            <a:ext cx="1041360" cy="1041360"/>
          </a:xfrm>
          <a:prstGeom prst="rect">
            <a:avLst/>
          </a:prstGeom>
        </p:spPr>
      </p:pic>
      <p:pic>
        <p:nvPicPr>
          <p:cNvPr id="15" name="Gráfico 14" descr="Bebê engatinhando">
            <a:extLst>
              <a:ext uri="{FF2B5EF4-FFF2-40B4-BE49-F238E27FC236}">
                <a16:creationId xmlns:a16="http://schemas.microsoft.com/office/drawing/2014/main" xmlns="" id="{E2750211-07B0-4FF8-B5E8-AD2ADFF387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77359" y="1174868"/>
            <a:ext cx="1206222" cy="1206222"/>
          </a:xfrm>
          <a:prstGeom prst="rect">
            <a:avLst/>
          </a:prstGeom>
        </p:spPr>
      </p:pic>
      <p:pic>
        <p:nvPicPr>
          <p:cNvPr id="38" name="Picture 6" descr="Resultado de imagem para enteral nutrition icon">
            <a:extLst>
              <a:ext uri="{FF2B5EF4-FFF2-40B4-BE49-F238E27FC236}">
                <a16:creationId xmlns:a16="http://schemas.microsoft.com/office/drawing/2014/main" xmlns="" id="{5B9E5FC8-565E-449E-BF96-EF389910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69" y="1208011"/>
            <a:ext cx="748355" cy="11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0" descr="Resultado de imagem para food  icon">
            <a:extLst>
              <a:ext uri="{FF2B5EF4-FFF2-40B4-BE49-F238E27FC236}">
                <a16:creationId xmlns:a16="http://schemas.microsoft.com/office/drawing/2014/main" xmlns="" id="{F68FBFDE-FDBB-4BD5-8890-6F30F5E5C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176" r="1"/>
          <a:stretch/>
        </p:blipFill>
        <p:spPr bwMode="auto">
          <a:xfrm>
            <a:off x="8729346" y="3840929"/>
            <a:ext cx="1162818" cy="10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áfico 2" descr="Moça grávida">
            <a:extLst>
              <a:ext uri="{FF2B5EF4-FFF2-40B4-BE49-F238E27FC236}">
                <a16:creationId xmlns:a16="http://schemas.microsoft.com/office/drawing/2014/main" xmlns="" id="{62D3146C-65A0-4B47-A8C6-C0BBD36A4ED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615103" y="3916271"/>
            <a:ext cx="914400" cy="914400"/>
          </a:xfrm>
          <a:prstGeom prst="rect">
            <a:avLst/>
          </a:prstGeom>
        </p:spPr>
      </p:pic>
      <p:pic>
        <p:nvPicPr>
          <p:cNvPr id="6" name="Gráfico 5" descr="Homem com bengala">
            <a:extLst>
              <a:ext uri="{FF2B5EF4-FFF2-40B4-BE49-F238E27FC236}">
                <a16:creationId xmlns:a16="http://schemas.microsoft.com/office/drawing/2014/main" xmlns="" id="{64A328AD-7F93-4FD4-9BC5-643DCE15130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070016" y="3916271"/>
            <a:ext cx="914400" cy="914400"/>
          </a:xfrm>
          <a:prstGeom prst="rect">
            <a:avLst/>
          </a:prstGeom>
        </p:spPr>
      </p:pic>
      <p:pic>
        <p:nvPicPr>
          <p:cNvPr id="9" name="Gráfico 8" descr="Mulher com bebê">
            <a:extLst>
              <a:ext uri="{FF2B5EF4-FFF2-40B4-BE49-F238E27FC236}">
                <a16:creationId xmlns:a16="http://schemas.microsoft.com/office/drawing/2014/main" xmlns="" id="{131E0F73-D218-446D-86D2-19CD30DE858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2316697" y="39162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43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104931" y="-1"/>
            <a:ext cx="905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Números do setor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D794349-3E0F-489A-9888-A11463AB2655}"/>
              </a:ext>
            </a:extLst>
          </p:cNvPr>
          <p:cNvSpPr/>
          <p:nvPr/>
        </p:nvSpPr>
        <p:spPr>
          <a:xfrm>
            <a:off x="974361" y="1685788"/>
            <a:ext cx="100817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Crescimento de 2,8%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na ‘‘atividade de fabricação de produtos alimentícios’’ e de 6,2% na ‘‘fabricação de bebidas não alcoólicas’’ no 1º trimestre de 2018 (Fonte: IBGE).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A soma das atividades relacionadas ao setor empregou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156,1 mil trabalhadores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no mesmo período.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O mercado potencial brasileiro para nutrição enteral e parenteral é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de 4,2 milhões de procedimentos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, sendo: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87% de pacientes SUS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2,5% são beneficiários de planos de saúde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0,9% pagam diretamente pelos serviços de saúde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</a:rPr>
              <a:t>Só no estado de São Paulo, a demanda é por 911 mil procedimentos, sendo: 77,8% SUS e 20,5% no sistema suplementar</a:t>
            </a:r>
          </a:p>
        </p:txBody>
      </p:sp>
    </p:spTree>
    <p:extLst>
      <p:ext uri="{BB962C8B-B14F-4D97-AF65-F5344CB8AC3E}">
        <p14:creationId xmlns:p14="http://schemas.microsoft.com/office/powerpoint/2010/main" val="3096171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03A01DCC-9DCA-48FC-AF7A-1A7D4AFF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5099" y="-512367"/>
            <a:ext cx="3296250" cy="4308750"/>
          </a:xfrm>
          <a:prstGeom prst="rect">
            <a:avLst/>
          </a:prstGeom>
        </p:spPr>
      </p:pic>
      <p:sp>
        <p:nvSpPr>
          <p:cNvPr id="11" name="AutoShape 18" descr="Resultado de imagem para logo bayer"/>
          <p:cNvSpPr>
            <a:spLocks noChangeAspect="1" noChangeArrowheads="1"/>
          </p:cNvSpPr>
          <p:nvPr/>
        </p:nvSpPr>
        <p:spPr bwMode="auto">
          <a:xfrm>
            <a:off x="6736334" y="56118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38" descr="Resultado de imagem para logo herbalife"/>
          <p:cNvSpPr>
            <a:spLocks noChangeAspect="1" noChangeArrowheads="1"/>
          </p:cNvSpPr>
          <p:nvPr/>
        </p:nvSpPr>
        <p:spPr bwMode="auto">
          <a:xfrm>
            <a:off x="6793198" y="5764214"/>
            <a:ext cx="373759" cy="3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AutoShape 50" descr="logo omnilife"/>
          <p:cNvSpPr>
            <a:spLocks noChangeAspect="1" noChangeArrowheads="1"/>
          </p:cNvSpPr>
          <p:nvPr/>
        </p:nvSpPr>
        <p:spPr bwMode="auto">
          <a:xfrm>
            <a:off x="6565123" y="57381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2BB80B2-786F-4FDE-916E-40FC338E6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00" y="10634"/>
            <a:ext cx="1127051" cy="1127051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70FC26C-F26A-404A-8F81-7EF92CD32C8F}"/>
              </a:ext>
            </a:extLst>
          </p:cNvPr>
          <p:cNvSpPr/>
          <p:nvPr/>
        </p:nvSpPr>
        <p:spPr>
          <a:xfrm>
            <a:off x="-37927" y="6386701"/>
            <a:ext cx="12192000" cy="377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6B6D50-95AC-4B21-BBD1-AA335B0CC7A6}"/>
              </a:ext>
            </a:extLst>
          </p:cNvPr>
          <p:cNvSpPr/>
          <p:nvPr/>
        </p:nvSpPr>
        <p:spPr>
          <a:xfrm>
            <a:off x="3670952" y="6390788"/>
            <a:ext cx="5090984" cy="3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DF5EFE-F3E3-5940-8D99-BD4C0839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Erros</a:t>
            </a:r>
            <a:r>
              <a:rPr lang="en-US" dirty="0"/>
              <a:t> </a:t>
            </a:r>
            <a:r>
              <a:rPr lang="en-US" dirty="0" err="1"/>
              <a:t>Inatos</a:t>
            </a:r>
            <a:r>
              <a:rPr lang="en-US" dirty="0"/>
              <a:t> do </a:t>
            </a:r>
            <a:r>
              <a:rPr lang="en-US" dirty="0" err="1"/>
              <a:t>Metabolismo</a:t>
            </a:r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5E03DA9-5790-B740-A701-DB64E4EC1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Diagnóstico</a:t>
            </a:r>
            <a:r>
              <a:rPr lang="en-US" dirty="0"/>
              <a:t> e </a:t>
            </a:r>
            <a:r>
              <a:rPr lang="en-US" dirty="0" err="1"/>
              <a:t>Terapias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9847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"/>
            <a:ext cx="12192000" cy="685596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DAA54876-F417-4573-8D75-5D803A892252}"/>
              </a:ext>
            </a:extLst>
          </p:cNvPr>
          <p:cNvSpPr txBox="1">
            <a:spLocks/>
          </p:cNvSpPr>
          <p:nvPr/>
        </p:nvSpPr>
        <p:spPr>
          <a:xfrm>
            <a:off x="594911" y="377553"/>
            <a:ext cx="4511064" cy="7116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cap="all" baseline="0">
                <a:solidFill>
                  <a:schemeClr val="tx1"/>
                </a:solidFill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pPr marL="0" marR="0" lvl="0" indent="0" algn="l" defTabSz="9144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ERROS INATOS DO METABOLISMO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FAEAFDAA-FF63-4D34-B7B6-502625C5BB49}"/>
              </a:ext>
            </a:extLst>
          </p:cNvPr>
          <p:cNvGraphicFramePr/>
          <p:nvPr>
            <p:extLst/>
          </p:nvPr>
        </p:nvGraphicFramePr>
        <p:xfrm>
          <a:off x="3761487" y="2113789"/>
          <a:ext cx="2521825" cy="3946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733BCD7B-42A5-4701-865E-1FE56463B599}"/>
              </a:ext>
            </a:extLst>
          </p:cNvPr>
          <p:cNvGrpSpPr/>
          <p:nvPr/>
        </p:nvGrpSpPr>
        <p:grpSpPr>
          <a:xfrm>
            <a:off x="7361015" y="1581266"/>
            <a:ext cx="4282792" cy="4569392"/>
            <a:chOff x="7361015" y="1700534"/>
            <a:chExt cx="4282792" cy="4569392"/>
          </a:xfrm>
        </p:grpSpPr>
        <p:pic>
          <p:nvPicPr>
            <p:cNvPr id="12" name="Gráfico 11" descr="Homem">
              <a:extLst>
                <a:ext uri="{FF2B5EF4-FFF2-40B4-BE49-F238E27FC236}">
                  <a16:creationId xmlns:a16="http://schemas.microsoft.com/office/drawing/2014/main" xmlns="" id="{EB729A49-7B95-4003-B2DE-BB4E9C125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482941" y="1700534"/>
              <a:ext cx="1142016" cy="1142016"/>
            </a:xfrm>
            <a:prstGeom prst="rect">
              <a:avLst/>
            </a:prstGeom>
          </p:spPr>
        </p:pic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xmlns="" id="{93E7C00B-9EFE-49F4-9030-9FB924A44588}"/>
                </a:ext>
              </a:extLst>
            </p:cNvPr>
            <p:cNvGrpSpPr/>
            <p:nvPr/>
          </p:nvGrpSpPr>
          <p:grpSpPr>
            <a:xfrm>
              <a:off x="7361015" y="1731014"/>
              <a:ext cx="4282792" cy="4538912"/>
              <a:chOff x="7361015" y="1731014"/>
              <a:chExt cx="4282792" cy="4538912"/>
            </a:xfrm>
          </p:grpSpPr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xmlns="" id="{30CC26F6-6915-4E47-B362-94FD18FD5A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1233" y="2873030"/>
                <a:ext cx="1061757" cy="46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66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896" tIns="44948" rIns="89896" bIns="44948"/>
              <a:lstStyle>
                <a:lvl1pPr defTabSz="1019175">
                  <a:spcBef>
                    <a:spcPct val="20000"/>
                  </a:spcBef>
                  <a:buChar char="•"/>
                  <a:defRPr sz="28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1pPr>
                <a:lvl2pPr marL="742950" indent="-285750" defTabSz="1019175">
                  <a:spcBef>
                    <a:spcPct val="20000"/>
                  </a:spcBef>
                  <a:buChar char="–"/>
                  <a:defRPr sz="24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2pPr>
                <a:lvl3pPr marL="1143000" indent="-228600" defTabSz="1019175">
                  <a:spcBef>
                    <a:spcPct val="20000"/>
                  </a:spcBef>
                  <a:buChar char="•"/>
                  <a:defRPr sz="20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3pPr>
                <a:lvl4pPr marL="1600200" indent="-228600" defTabSz="1019175">
                  <a:spcBef>
                    <a:spcPct val="20000"/>
                  </a:spcBef>
                  <a:buChar char="–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4pPr>
                <a:lvl5pPr marL="2057400" indent="-228600" defTabSz="1019175">
                  <a:spcBef>
                    <a:spcPct val="20000"/>
                  </a:spcBef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5pPr>
                <a:lvl6pPr marL="25146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6pPr>
                <a:lvl7pPr marL="29718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7pPr>
                <a:lvl8pPr marL="34290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8pPr>
                <a:lvl9pPr marL="38862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101917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pt-BR" sz="2471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03083"/>
                    </a:solidFill>
                    <a:effectLst/>
                    <a:uLnTx/>
                    <a:uFillTx/>
                    <a:latin typeface="Calibri"/>
                  </a:rPr>
                  <a:t>Aa</a:t>
                </a:r>
              </a:p>
            </p:txBody>
          </p:sp>
          <p:sp>
            <p:nvSpPr>
              <p:cNvPr id="15" name="Text Box 3">
                <a:extLst>
                  <a:ext uri="{FF2B5EF4-FFF2-40B4-BE49-F238E27FC236}">
                    <a16:creationId xmlns:a16="http://schemas.microsoft.com/office/drawing/2014/main" xmlns="" id="{F52C0C76-74A7-4FCC-8F15-5FF586DD8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87927" y="2902217"/>
                <a:ext cx="1117787" cy="46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66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896" tIns="44948" rIns="89896" bIns="44948"/>
              <a:lstStyle>
                <a:lvl1pPr defTabSz="1019175">
                  <a:spcBef>
                    <a:spcPct val="20000"/>
                  </a:spcBef>
                  <a:buChar char="•"/>
                  <a:defRPr sz="28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1pPr>
                <a:lvl2pPr marL="742950" indent="-285750" defTabSz="1019175">
                  <a:spcBef>
                    <a:spcPct val="20000"/>
                  </a:spcBef>
                  <a:buChar char="–"/>
                  <a:defRPr sz="24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2pPr>
                <a:lvl3pPr marL="1143000" indent="-228600" defTabSz="1019175">
                  <a:spcBef>
                    <a:spcPct val="20000"/>
                  </a:spcBef>
                  <a:buChar char="•"/>
                  <a:defRPr sz="20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3pPr>
                <a:lvl4pPr marL="1600200" indent="-228600" defTabSz="1019175">
                  <a:spcBef>
                    <a:spcPct val="20000"/>
                  </a:spcBef>
                  <a:buChar char="–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4pPr>
                <a:lvl5pPr marL="2057400" indent="-228600" defTabSz="1019175">
                  <a:spcBef>
                    <a:spcPct val="20000"/>
                  </a:spcBef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5pPr>
                <a:lvl6pPr marL="25146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6pPr>
                <a:lvl7pPr marL="29718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7pPr>
                <a:lvl8pPr marL="34290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8pPr>
                <a:lvl9pPr marL="38862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101917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pt-BR" sz="2471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03083"/>
                    </a:solidFill>
                    <a:effectLst/>
                    <a:uLnTx/>
                    <a:uFillTx/>
                    <a:latin typeface="Calibri"/>
                  </a:rPr>
                  <a:t>Aa</a:t>
                </a:r>
              </a:p>
            </p:txBody>
          </p:sp>
          <p:pic>
            <p:nvPicPr>
              <p:cNvPr id="16" name="Gráfico 15" descr="Mulher">
                <a:extLst>
                  <a:ext uri="{FF2B5EF4-FFF2-40B4-BE49-F238E27FC236}">
                    <a16:creationId xmlns:a16="http://schemas.microsoft.com/office/drawing/2014/main" xmlns="" id="{AC95C1D6-7C57-4D03-97D1-B72F0E69F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8096222" y="1731014"/>
                <a:ext cx="1094530" cy="1094530"/>
              </a:xfrm>
              <a:prstGeom prst="rect">
                <a:avLst/>
              </a:prstGeom>
            </p:spPr>
          </p:pic>
          <p:sp>
            <p:nvSpPr>
              <p:cNvPr id="17" name="Text Box 12">
                <a:extLst>
                  <a:ext uri="{FF2B5EF4-FFF2-40B4-BE49-F238E27FC236}">
                    <a16:creationId xmlns:a16="http://schemas.microsoft.com/office/drawing/2014/main" xmlns="" id="{40AF725C-F298-4510-8C1E-614FD52FD6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1015" y="5716398"/>
                <a:ext cx="1061757" cy="46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66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896" tIns="44948" rIns="89896" bIns="44948"/>
              <a:lstStyle>
                <a:lvl1pPr defTabSz="1019175">
                  <a:spcBef>
                    <a:spcPct val="20000"/>
                  </a:spcBef>
                  <a:buChar char="•"/>
                  <a:defRPr sz="28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1pPr>
                <a:lvl2pPr marL="742950" indent="-285750" defTabSz="1019175">
                  <a:spcBef>
                    <a:spcPct val="20000"/>
                  </a:spcBef>
                  <a:buChar char="–"/>
                  <a:defRPr sz="24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2pPr>
                <a:lvl3pPr marL="1143000" indent="-228600" defTabSz="1019175">
                  <a:spcBef>
                    <a:spcPct val="20000"/>
                  </a:spcBef>
                  <a:buChar char="•"/>
                  <a:defRPr sz="20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3pPr>
                <a:lvl4pPr marL="1600200" indent="-228600" defTabSz="1019175">
                  <a:spcBef>
                    <a:spcPct val="20000"/>
                  </a:spcBef>
                  <a:buChar char="–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4pPr>
                <a:lvl5pPr marL="2057400" indent="-228600" defTabSz="1019175">
                  <a:spcBef>
                    <a:spcPct val="20000"/>
                  </a:spcBef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5pPr>
                <a:lvl6pPr marL="25146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6pPr>
                <a:lvl7pPr marL="29718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7pPr>
                <a:lvl8pPr marL="34290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8pPr>
                <a:lvl9pPr marL="38862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101917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pt-BR" sz="2471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03083"/>
                    </a:solidFill>
                    <a:effectLst/>
                    <a:uLnTx/>
                    <a:uFillTx/>
                    <a:latin typeface="Calibri"/>
                  </a:rPr>
                  <a:t>AA</a:t>
                </a:r>
                <a:endParaRPr kumimoji="0" lang="en-US" altLang="pt-BR" sz="2471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" name="Text Box 13">
                <a:extLst>
                  <a:ext uri="{FF2B5EF4-FFF2-40B4-BE49-F238E27FC236}">
                    <a16:creationId xmlns:a16="http://schemas.microsoft.com/office/drawing/2014/main" xmlns="" id="{CEB08A1F-F7E7-4552-8756-B2352694FC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27127" y="5707834"/>
                <a:ext cx="1061757" cy="46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66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896" tIns="44948" rIns="89896" bIns="44948"/>
              <a:lstStyle>
                <a:lvl1pPr defTabSz="1019175">
                  <a:spcBef>
                    <a:spcPct val="20000"/>
                  </a:spcBef>
                  <a:buChar char="•"/>
                  <a:defRPr sz="28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1pPr>
                <a:lvl2pPr marL="742950" indent="-285750" defTabSz="1019175">
                  <a:spcBef>
                    <a:spcPct val="20000"/>
                  </a:spcBef>
                  <a:buChar char="–"/>
                  <a:defRPr sz="24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2pPr>
                <a:lvl3pPr marL="1143000" indent="-228600" defTabSz="1019175">
                  <a:spcBef>
                    <a:spcPct val="20000"/>
                  </a:spcBef>
                  <a:buChar char="•"/>
                  <a:defRPr sz="20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3pPr>
                <a:lvl4pPr marL="1600200" indent="-228600" defTabSz="1019175">
                  <a:spcBef>
                    <a:spcPct val="20000"/>
                  </a:spcBef>
                  <a:buChar char="–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4pPr>
                <a:lvl5pPr marL="2057400" indent="-228600" defTabSz="1019175">
                  <a:spcBef>
                    <a:spcPct val="20000"/>
                  </a:spcBef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5pPr>
                <a:lvl6pPr marL="25146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6pPr>
                <a:lvl7pPr marL="29718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7pPr>
                <a:lvl8pPr marL="34290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8pPr>
                <a:lvl9pPr marL="38862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101917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pt-BR" sz="2471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03083"/>
                    </a:solidFill>
                    <a:effectLst/>
                    <a:uLnTx/>
                    <a:uFillTx/>
                    <a:latin typeface="Calibri"/>
                  </a:rPr>
                  <a:t>Aa</a:t>
                </a:r>
              </a:p>
            </p:txBody>
          </p:sp>
          <p:sp>
            <p:nvSpPr>
              <p:cNvPr id="19" name="Text Box 14">
                <a:extLst>
                  <a:ext uri="{FF2B5EF4-FFF2-40B4-BE49-F238E27FC236}">
                    <a16:creationId xmlns:a16="http://schemas.microsoft.com/office/drawing/2014/main" xmlns="" id="{8011193D-79CC-4238-BA45-BC929A511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97256" y="5725880"/>
                <a:ext cx="1117787" cy="46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66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896" tIns="44948" rIns="89896" bIns="44948"/>
              <a:lstStyle>
                <a:lvl1pPr defTabSz="1019175">
                  <a:spcBef>
                    <a:spcPct val="20000"/>
                  </a:spcBef>
                  <a:buChar char="•"/>
                  <a:defRPr sz="28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1pPr>
                <a:lvl2pPr marL="742950" indent="-285750" defTabSz="1019175">
                  <a:spcBef>
                    <a:spcPct val="20000"/>
                  </a:spcBef>
                  <a:buChar char="–"/>
                  <a:defRPr sz="24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2pPr>
                <a:lvl3pPr marL="1143000" indent="-228600" defTabSz="1019175">
                  <a:spcBef>
                    <a:spcPct val="20000"/>
                  </a:spcBef>
                  <a:buChar char="•"/>
                  <a:defRPr sz="20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3pPr>
                <a:lvl4pPr marL="1600200" indent="-228600" defTabSz="1019175">
                  <a:spcBef>
                    <a:spcPct val="20000"/>
                  </a:spcBef>
                  <a:buChar char="–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4pPr>
                <a:lvl5pPr marL="2057400" indent="-228600" defTabSz="1019175">
                  <a:spcBef>
                    <a:spcPct val="20000"/>
                  </a:spcBef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5pPr>
                <a:lvl6pPr marL="25146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6pPr>
                <a:lvl7pPr marL="29718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7pPr>
                <a:lvl8pPr marL="34290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8pPr>
                <a:lvl9pPr marL="38862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101917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pt-BR" sz="2471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03083"/>
                    </a:solidFill>
                    <a:effectLst/>
                    <a:uLnTx/>
                    <a:uFillTx/>
                    <a:latin typeface="Calibri"/>
                  </a:rPr>
                  <a:t>Aa</a:t>
                </a:r>
              </a:p>
            </p:txBody>
          </p:sp>
          <p:sp>
            <p:nvSpPr>
              <p:cNvPr id="20" name="Text Box 25">
                <a:extLst>
                  <a:ext uri="{FF2B5EF4-FFF2-40B4-BE49-F238E27FC236}">
                    <a16:creationId xmlns:a16="http://schemas.microsoft.com/office/drawing/2014/main" xmlns="" id="{ED287C06-2C81-48C8-98BF-451035B61C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80024" y="5725880"/>
                <a:ext cx="1061757" cy="46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66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896" tIns="44948" rIns="89896" bIns="44948"/>
              <a:lstStyle>
                <a:lvl1pPr defTabSz="1019175">
                  <a:spcBef>
                    <a:spcPct val="20000"/>
                  </a:spcBef>
                  <a:buChar char="•"/>
                  <a:defRPr sz="28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1pPr>
                <a:lvl2pPr marL="742950" indent="-285750" defTabSz="1019175">
                  <a:spcBef>
                    <a:spcPct val="20000"/>
                  </a:spcBef>
                  <a:buChar char="–"/>
                  <a:defRPr sz="24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2pPr>
                <a:lvl3pPr marL="1143000" indent="-228600" defTabSz="1019175">
                  <a:spcBef>
                    <a:spcPct val="20000"/>
                  </a:spcBef>
                  <a:buChar char="•"/>
                  <a:defRPr sz="2000">
                    <a:solidFill>
                      <a:srgbClr val="000086"/>
                    </a:solidFill>
                    <a:latin typeface="Arial" panose="020B0604020202020204" pitchFamily="34" charset="0"/>
                  </a:defRPr>
                </a:lvl3pPr>
                <a:lvl4pPr marL="1600200" indent="-228600" defTabSz="1019175">
                  <a:spcBef>
                    <a:spcPct val="20000"/>
                  </a:spcBef>
                  <a:buChar char="–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4pPr>
                <a:lvl5pPr marL="2057400" indent="-228600" defTabSz="1019175">
                  <a:spcBef>
                    <a:spcPct val="20000"/>
                  </a:spcBef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5pPr>
                <a:lvl6pPr marL="25146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6pPr>
                <a:lvl7pPr marL="29718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7pPr>
                <a:lvl8pPr marL="34290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8pPr>
                <a:lvl9pPr marL="3886200" indent="-228600" defTabSz="1019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86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101917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pt-BR" sz="2471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03083"/>
                    </a:solidFill>
                    <a:effectLst/>
                    <a:uLnTx/>
                    <a:uFillTx/>
                    <a:latin typeface="Calibri"/>
                  </a:rPr>
                  <a:t>aa</a:t>
                </a:r>
              </a:p>
            </p:txBody>
          </p: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xmlns="" id="{DE2F3490-DEDE-4535-82EE-9C1E4375E9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97056" y="3247348"/>
                <a:ext cx="559723" cy="1334174"/>
              </a:xfrm>
              <a:prstGeom prst="line">
                <a:avLst/>
              </a:prstGeom>
              <a:noFill/>
              <a:ln w="6350" cap="flat" cmpd="sng" algn="ctr">
                <a:solidFill>
                  <a:srgbClr val="AC98C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" name="Conector reto 21">
                <a:extLst>
                  <a:ext uri="{FF2B5EF4-FFF2-40B4-BE49-F238E27FC236}">
                    <a16:creationId xmlns:a16="http://schemas.microsoft.com/office/drawing/2014/main" xmlns="" id="{D53CA99D-93D1-445E-BABB-1DB3ECF0D1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97056" y="3287857"/>
                <a:ext cx="1963400" cy="1293665"/>
              </a:xfrm>
              <a:prstGeom prst="line">
                <a:avLst/>
              </a:prstGeom>
              <a:noFill/>
              <a:ln w="6350" cap="flat" cmpd="sng" algn="ctr">
                <a:solidFill>
                  <a:srgbClr val="AC98C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Conector reto 22">
                <a:extLst>
                  <a:ext uri="{FF2B5EF4-FFF2-40B4-BE49-F238E27FC236}">
                    <a16:creationId xmlns:a16="http://schemas.microsoft.com/office/drawing/2014/main" xmlns="" id="{BB1F50B7-CE09-425D-818B-BA19DE1270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1456" y="3247348"/>
                <a:ext cx="126685" cy="1361087"/>
              </a:xfrm>
              <a:prstGeom prst="line">
                <a:avLst/>
              </a:prstGeom>
              <a:noFill/>
              <a:ln w="6350" cap="flat" cmpd="sng" algn="ctr">
                <a:solidFill>
                  <a:srgbClr val="AC98C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Conector reto 23">
                <a:extLst>
                  <a:ext uri="{FF2B5EF4-FFF2-40B4-BE49-F238E27FC236}">
                    <a16:creationId xmlns:a16="http://schemas.microsoft.com/office/drawing/2014/main" xmlns="" id="{C658855F-294C-4BD6-9F76-821FDC4B7B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38141" y="3298259"/>
                <a:ext cx="933840" cy="1310176"/>
              </a:xfrm>
              <a:prstGeom prst="line">
                <a:avLst/>
              </a:prstGeom>
              <a:noFill/>
              <a:ln w="6350" cap="flat" cmpd="sng" algn="ctr">
                <a:solidFill>
                  <a:srgbClr val="AC98C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xmlns="" id="{A1B30268-5F51-4A5B-B9F7-21C6205774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8252" y="3247348"/>
                <a:ext cx="1578568" cy="1347668"/>
              </a:xfrm>
              <a:prstGeom prst="line">
                <a:avLst/>
              </a:prstGeom>
              <a:noFill/>
              <a:ln w="6350" cap="flat" cmpd="sng" algn="ctr">
                <a:solidFill>
                  <a:srgbClr val="AC98C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xmlns="" id="{CB5D8BC6-3BE6-4087-886A-88A5DB461C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46820" y="3279519"/>
                <a:ext cx="128573" cy="1315497"/>
              </a:xfrm>
              <a:prstGeom prst="line">
                <a:avLst/>
              </a:prstGeom>
              <a:noFill/>
              <a:ln w="6350" cap="flat" cmpd="sng" algn="ctr">
                <a:solidFill>
                  <a:srgbClr val="AC98C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Conector reto 26">
                <a:extLst>
                  <a:ext uri="{FF2B5EF4-FFF2-40B4-BE49-F238E27FC236}">
                    <a16:creationId xmlns:a16="http://schemas.microsoft.com/office/drawing/2014/main" xmlns="" id="{F148509B-FA2E-45C2-89E2-FED5FA2D16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2981" y="3247348"/>
                <a:ext cx="2318723" cy="1334174"/>
              </a:xfrm>
              <a:prstGeom prst="line">
                <a:avLst/>
              </a:prstGeom>
              <a:noFill/>
              <a:ln w="6350" cap="flat" cmpd="sng" algn="ctr">
                <a:solidFill>
                  <a:srgbClr val="AC98C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xmlns="" id="{947FC7E7-3B13-4403-87E4-506766DFF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75393" y="3286266"/>
                <a:ext cx="966311" cy="1295256"/>
              </a:xfrm>
              <a:prstGeom prst="line">
                <a:avLst/>
              </a:prstGeom>
              <a:noFill/>
              <a:ln w="6350" cap="flat" cmpd="sng" algn="ctr">
                <a:solidFill>
                  <a:srgbClr val="AC98C5"/>
                </a:solidFill>
                <a:prstDash val="solid"/>
                <a:miter lim="800000"/>
              </a:ln>
              <a:effectLst/>
            </p:spPr>
          </p:cxn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xmlns="" id="{FBB0AF1E-4DB8-46B0-B54A-F480A022F792}"/>
                  </a:ext>
                </a:extLst>
              </p:cNvPr>
              <p:cNvSpPr/>
              <p:nvPr/>
            </p:nvSpPr>
            <p:spPr>
              <a:xfrm>
                <a:off x="10638784" y="4251960"/>
                <a:ext cx="1005023" cy="201796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AC98C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0" name="Gráfico 29" descr="Usuário">
                <a:extLst>
                  <a:ext uri="{FF2B5EF4-FFF2-40B4-BE49-F238E27FC236}">
                    <a16:creationId xmlns:a16="http://schemas.microsoft.com/office/drawing/2014/main" xmlns="" id="{A382F524-3319-4CFA-B2AE-4878931A5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7482732" y="475451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Gráfico 30" descr="Usuário">
                <a:extLst>
                  <a:ext uri="{FF2B5EF4-FFF2-40B4-BE49-F238E27FC236}">
                    <a16:creationId xmlns:a16="http://schemas.microsoft.com/office/drawing/2014/main" xmlns="" id="{22265DF2-2005-4150-88A2-0AF56BB50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8552434" y="476652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2" name="Gráfico 31" descr="Usuário">
                <a:extLst>
                  <a:ext uri="{FF2B5EF4-FFF2-40B4-BE49-F238E27FC236}">
                    <a16:creationId xmlns:a16="http://schemas.microsoft.com/office/drawing/2014/main" xmlns="" id="{638166D4-6E8E-4D1B-98EE-87F08BDA3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9616332" y="476975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3" name="Gráfico 32" descr="Usuário">
                <a:extLst>
                  <a:ext uri="{FF2B5EF4-FFF2-40B4-BE49-F238E27FC236}">
                    <a16:creationId xmlns:a16="http://schemas.microsoft.com/office/drawing/2014/main" xmlns="" id="{7D9B7BF2-0DDA-4776-9FA8-31892C3A1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683132" y="4784992"/>
                <a:ext cx="914400" cy="914400"/>
              </a:xfrm>
              <a:prstGeom prst="rect">
                <a:avLst/>
              </a:prstGeom>
            </p:spPr>
          </p:pic>
        </p:grpSp>
      </p:grpSp>
      <p:pic>
        <p:nvPicPr>
          <p:cNvPr id="34" name="Gráfico 33" descr="Seta de linha: curva no sentido horário">
            <a:extLst>
              <a:ext uri="{FF2B5EF4-FFF2-40B4-BE49-F238E27FC236}">
                <a16:creationId xmlns:a16="http://schemas.microsoft.com/office/drawing/2014/main" xmlns="" id="{4AC8F291-3B5B-46C0-82A6-E0C520AE90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8385627">
            <a:off x="6435235" y="1839279"/>
            <a:ext cx="1466305" cy="1466305"/>
          </a:xfrm>
          <a:prstGeom prst="rect">
            <a:avLst/>
          </a:prstGeom>
        </p:spPr>
      </p:pic>
      <p:pic>
        <p:nvPicPr>
          <p:cNvPr id="35" name="Gráfico 34" descr="Seta de linha: curva no sentido anti-horário">
            <a:extLst>
              <a:ext uri="{FF2B5EF4-FFF2-40B4-BE49-F238E27FC236}">
                <a16:creationId xmlns:a16="http://schemas.microsoft.com/office/drawing/2014/main" xmlns="" id="{E2014B56-1A91-4602-98A6-79E06DB119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5555030">
            <a:off x="6305670" y="2887959"/>
            <a:ext cx="1435461" cy="1435461"/>
          </a:xfrm>
          <a:prstGeom prst="rect">
            <a:avLst/>
          </a:prstGeom>
        </p:spPr>
      </p:pic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xmlns="" id="{288EEB38-0D97-4556-B7C8-0110F4D6ED75}"/>
              </a:ext>
            </a:extLst>
          </p:cNvPr>
          <p:cNvSpPr/>
          <p:nvPr/>
        </p:nvSpPr>
        <p:spPr>
          <a:xfrm>
            <a:off x="775312" y="2153092"/>
            <a:ext cx="2436389" cy="3907605"/>
          </a:xfrm>
          <a:prstGeom prst="roundRect">
            <a:avLst/>
          </a:prstGeom>
          <a:solidFill>
            <a:srgbClr val="6D6D6F"/>
          </a:solidFill>
          <a:ln w="12700" cap="flat" cmpd="sng" algn="ctr">
            <a:solidFill>
              <a:srgbClr val="AC98C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Doenças causadas pela deficiência de enzimas ou defeitos no transporte de </a:t>
            </a:r>
            <a:r>
              <a:rPr kumimoji="0" lang="pt-BR" sz="2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proteínas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9D50749-1188-084C-851C-868C4E1ED986}"/>
              </a:ext>
            </a:extLst>
          </p:cNvPr>
          <p:cNvSpPr/>
          <p:nvPr/>
        </p:nvSpPr>
        <p:spPr>
          <a:xfrm>
            <a:off x="9753600" y="6175680"/>
            <a:ext cx="1870436" cy="47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xmlns="" id="{996C217B-77BC-924B-8528-E5F251E0431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0634"/>
            <a:ext cx="1819951" cy="19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42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8498</TotalTime>
  <Words>907</Words>
  <Application>Microsoft Office PowerPoint</Application>
  <PresentationFormat>Widescreen</PresentationFormat>
  <Paragraphs>178</Paragraphs>
  <Slides>32</Slides>
  <Notes>29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Open Sans</vt:lpstr>
      <vt:lpstr>Oxygen</vt:lpstr>
      <vt:lpstr>Tahoma</vt:lpstr>
      <vt:lpstr>Times New Roman</vt:lpstr>
      <vt:lpstr>Verdana</vt:lpstr>
      <vt:lpstr>Wingdings</vt:lpstr>
      <vt:lpstr>Tema do Office</vt:lpstr>
      <vt:lpstr>Foto do Photo Editor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Erros Inatos do Metabolismo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Erros Inatos do Metabolismo</vt:lpstr>
      <vt:lpstr>Apresentação do PowerPoint</vt:lpstr>
      <vt:lpstr>Apresentação do PowerPoint</vt:lpstr>
      <vt:lpstr>Apresentação do PowerPoint</vt:lpstr>
      <vt:lpstr>Erros Inatos do Metabolismo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Erros Inatos do Metabolismo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Abiad</dc:creator>
  <cp:lastModifiedBy>Saulo Kleber Rodrigues Ribeiro</cp:lastModifiedBy>
  <cp:revision>472</cp:revision>
  <dcterms:created xsi:type="dcterms:W3CDTF">2016-11-23T17:23:27Z</dcterms:created>
  <dcterms:modified xsi:type="dcterms:W3CDTF">2019-11-20T10:35:28Z</dcterms:modified>
</cp:coreProperties>
</file>