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25" r:id="rId2"/>
    <p:sldId id="257" r:id="rId3"/>
    <p:sldId id="260" r:id="rId4"/>
    <p:sldId id="258" r:id="rId5"/>
    <p:sldId id="259" r:id="rId6"/>
    <p:sldId id="261" r:id="rId7"/>
    <p:sldId id="1035" r:id="rId8"/>
    <p:sldId id="1026" r:id="rId9"/>
    <p:sldId id="262" r:id="rId10"/>
    <p:sldId id="1028" r:id="rId11"/>
    <p:sldId id="263" r:id="rId12"/>
    <p:sldId id="1032" r:id="rId13"/>
    <p:sldId id="1027" r:id="rId14"/>
    <p:sldId id="1033" r:id="rId15"/>
    <p:sldId id="1036" r:id="rId16"/>
    <p:sldId id="26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064D4-2FF8-412A-BD91-285EDC504E53}" v="339" dt="2023-08-28T16:00:5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decir Lima" userId="ecc86ab3c8fdf781" providerId="LiveId" clId="{781064D4-2FF8-412A-BD91-285EDC504E53}"/>
    <pc:docChg chg="undo redo custSel addSld delSld modSld sldOrd">
      <pc:chgData name="Waldecir Lima" userId="ecc86ab3c8fdf781" providerId="LiveId" clId="{781064D4-2FF8-412A-BD91-285EDC504E53}" dt="2023-08-28T16:00:50.645" v="4578" actId="20577"/>
      <pc:docMkLst>
        <pc:docMk/>
      </pc:docMkLst>
      <pc:sldChg chg="addSp delSp modSp mod modAnim">
        <pc:chgData name="Waldecir Lima" userId="ecc86ab3c8fdf781" providerId="LiveId" clId="{781064D4-2FF8-412A-BD91-285EDC504E53}" dt="2023-08-28T14:16:45.620" v="4468" actId="20577"/>
        <pc:sldMkLst>
          <pc:docMk/>
          <pc:sldMk cId="2090806772" sldId="257"/>
        </pc:sldMkLst>
        <pc:spChg chg="add mod">
          <ac:chgData name="Waldecir Lima" userId="ecc86ab3c8fdf781" providerId="LiveId" clId="{781064D4-2FF8-412A-BD91-285EDC504E53}" dt="2023-08-22T22:01:42.310" v="2070" actId="20577"/>
          <ac:spMkLst>
            <pc:docMk/>
            <pc:sldMk cId="2090806772" sldId="257"/>
            <ac:spMk id="4" creationId="{6088FC22-4F8A-A247-BEEF-ADBAAEE42FD6}"/>
          </ac:spMkLst>
        </pc:spChg>
        <pc:spChg chg="add del mod">
          <ac:chgData name="Waldecir Lima" userId="ecc86ab3c8fdf781" providerId="LiveId" clId="{781064D4-2FF8-412A-BD91-285EDC504E53}" dt="2023-08-21T13:40:18.988" v="489" actId="478"/>
          <ac:spMkLst>
            <pc:docMk/>
            <pc:sldMk cId="2090806772" sldId="257"/>
            <ac:spMk id="5" creationId="{D3A6F342-CAF8-8698-8AE0-115E03D11F30}"/>
          </ac:spMkLst>
        </pc:spChg>
        <pc:spChg chg="add del mod">
          <ac:chgData name="Waldecir Lima" userId="ecc86ab3c8fdf781" providerId="LiveId" clId="{781064D4-2FF8-412A-BD91-285EDC504E53}" dt="2023-08-21T13:37:09.485" v="476"/>
          <ac:spMkLst>
            <pc:docMk/>
            <pc:sldMk cId="2090806772" sldId="257"/>
            <ac:spMk id="6" creationId="{5041C863-4F68-C7B4-1D5A-4698C7B43A06}"/>
          </ac:spMkLst>
        </pc:spChg>
        <pc:spChg chg="add mod">
          <ac:chgData name="Waldecir Lima" userId="ecc86ab3c8fdf781" providerId="LiveId" clId="{781064D4-2FF8-412A-BD91-285EDC504E53}" dt="2023-08-21T13:42:22.356" v="568" actId="1038"/>
          <ac:spMkLst>
            <pc:docMk/>
            <pc:sldMk cId="2090806772" sldId="257"/>
            <ac:spMk id="7" creationId="{AF78E3A1-1FDA-8BD0-1B97-DB3E18C8FB7D}"/>
          </ac:spMkLst>
        </pc:spChg>
        <pc:spChg chg="add mod">
          <ac:chgData name="Waldecir Lima" userId="ecc86ab3c8fdf781" providerId="LiveId" clId="{781064D4-2FF8-412A-BD91-285EDC504E53}" dt="2023-08-21T13:45:11.471" v="581" actId="1037"/>
          <ac:spMkLst>
            <pc:docMk/>
            <pc:sldMk cId="2090806772" sldId="257"/>
            <ac:spMk id="8" creationId="{F4E59091-EAB8-78FA-458C-F5412926FAC0}"/>
          </ac:spMkLst>
        </pc:spChg>
        <pc:spChg chg="add mod topLvl">
          <ac:chgData name="Waldecir Lima" userId="ecc86ab3c8fdf781" providerId="LiveId" clId="{781064D4-2FF8-412A-BD91-285EDC504E53}" dt="2023-08-22T13:03:44.869" v="1221" actId="164"/>
          <ac:spMkLst>
            <pc:docMk/>
            <pc:sldMk cId="2090806772" sldId="257"/>
            <ac:spMk id="11" creationId="{110DD0B0-5DE7-536B-F927-603AD96D709F}"/>
          </ac:spMkLst>
        </pc:spChg>
        <pc:spChg chg="add mod topLvl">
          <ac:chgData name="Waldecir Lima" userId="ecc86ab3c8fdf781" providerId="LiveId" clId="{781064D4-2FF8-412A-BD91-285EDC504E53}" dt="2023-08-28T14:16:45.620" v="4468" actId="20577"/>
          <ac:spMkLst>
            <pc:docMk/>
            <pc:sldMk cId="2090806772" sldId="257"/>
            <ac:spMk id="12" creationId="{FF85997A-3668-1ABD-99A8-31C56A8728C9}"/>
          </ac:spMkLst>
        </pc:spChg>
        <pc:grpChg chg="add mod">
          <ac:chgData name="Waldecir Lima" userId="ecc86ab3c8fdf781" providerId="LiveId" clId="{781064D4-2FF8-412A-BD91-285EDC504E53}" dt="2023-08-22T13:03:44.869" v="1221" actId="164"/>
          <ac:grpSpMkLst>
            <pc:docMk/>
            <pc:sldMk cId="2090806772" sldId="257"/>
            <ac:grpSpMk id="2" creationId="{56D63A7D-5851-03BD-10EA-AB61E93DC346}"/>
          </ac:grpSpMkLst>
        </pc:grpChg>
        <pc:grpChg chg="add del mod">
          <ac:chgData name="Waldecir Lima" userId="ecc86ab3c8fdf781" providerId="LiveId" clId="{781064D4-2FF8-412A-BD91-285EDC504E53}" dt="2023-08-22T13:03:25.976" v="1219" actId="165"/>
          <ac:grpSpMkLst>
            <pc:docMk/>
            <pc:sldMk cId="2090806772" sldId="257"/>
            <ac:grpSpMk id="13" creationId="{F8229267-7B72-9BCB-FBAD-FF93302BAA39}"/>
          </ac:grpSpMkLst>
        </pc:grpChg>
        <pc:picChg chg="mod">
          <ac:chgData name="Waldecir Lima" userId="ecc86ab3c8fdf781" providerId="LiveId" clId="{781064D4-2FF8-412A-BD91-285EDC504E53}" dt="2023-08-28T14:00:44.383" v="4390" actId="1036"/>
          <ac:picMkLst>
            <pc:docMk/>
            <pc:sldMk cId="2090806772" sldId="257"/>
            <ac:picMk id="3" creationId="{7190A198-6A82-FADB-98C5-8A79DF97B29B}"/>
          </ac:picMkLst>
        </pc:picChg>
        <pc:picChg chg="add mod topLvl">
          <ac:chgData name="Waldecir Lima" userId="ecc86ab3c8fdf781" providerId="LiveId" clId="{781064D4-2FF8-412A-BD91-285EDC504E53}" dt="2023-08-22T13:03:44.869" v="1221" actId="164"/>
          <ac:picMkLst>
            <pc:docMk/>
            <pc:sldMk cId="2090806772" sldId="257"/>
            <ac:picMk id="9" creationId="{281A6907-F665-788B-5054-3BCC3E668D61}"/>
          </ac:picMkLst>
        </pc:picChg>
        <pc:picChg chg="add mod">
          <ac:chgData name="Waldecir Lima" userId="ecc86ab3c8fdf781" providerId="LiveId" clId="{781064D4-2FF8-412A-BD91-285EDC504E53}" dt="2023-08-28T14:01:09.140" v="4393" actId="1076"/>
          <ac:picMkLst>
            <pc:docMk/>
            <pc:sldMk cId="2090806772" sldId="257"/>
            <ac:picMk id="10" creationId="{1FC90037-E41F-C7E8-2001-1C1400A26ED7}"/>
          </ac:picMkLst>
        </pc:picChg>
      </pc:sldChg>
      <pc:sldChg chg="addSp delSp modSp mod ord modAnim">
        <pc:chgData name="Waldecir Lima" userId="ecc86ab3c8fdf781" providerId="LiveId" clId="{781064D4-2FF8-412A-BD91-285EDC504E53}" dt="2023-08-22T21:45:09.189" v="1880"/>
        <pc:sldMkLst>
          <pc:docMk/>
          <pc:sldMk cId="2324565225" sldId="258"/>
        </pc:sldMkLst>
        <pc:spChg chg="add mod">
          <ac:chgData name="Waldecir Lima" userId="ecc86ab3c8fdf781" providerId="LiveId" clId="{781064D4-2FF8-412A-BD91-285EDC504E53}" dt="2023-08-22T21:43:19.561" v="1774" actId="20577"/>
          <ac:spMkLst>
            <pc:docMk/>
            <pc:sldMk cId="2324565225" sldId="258"/>
            <ac:spMk id="6" creationId="{C2A687BE-3C97-DF6A-01B3-EAF597C467D0}"/>
          </ac:spMkLst>
        </pc:spChg>
        <pc:spChg chg="add mod">
          <ac:chgData name="Waldecir Lima" userId="ecc86ab3c8fdf781" providerId="LiveId" clId="{781064D4-2FF8-412A-BD91-285EDC504E53}" dt="2023-08-22T14:01:59.340" v="1418" actId="164"/>
          <ac:spMkLst>
            <pc:docMk/>
            <pc:sldMk cId="2324565225" sldId="258"/>
            <ac:spMk id="10" creationId="{5B0D856B-5134-A445-F4E9-123645D0BEAB}"/>
          </ac:spMkLst>
        </pc:spChg>
        <pc:spChg chg="add mod">
          <ac:chgData name="Waldecir Lima" userId="ecc86ab3c8fdf781" providerId="LiveId" clId="{781064D4-2FF8-412A-BD91-285EDC504E53}" dt="2023-08-22T21:44:19.752" v="1869" actId="1036"/>
          <ac:spMkLst>
            <pc:docMk/>
            <pc:sldMk cId="2324565225" sldId="258"/>
            <ac:spMk id="14" creationId="{A33E8681-0F5C-E795-6EB6-AABEEB9E33FC}"/>
          </ac:spMkLst>
        </pc:spChg>
        <pc:grpChg chg="add mod">
          <ac:chgData name="Waldecir Lima" userId="ecc86ab3c8fdf781" providerId="LiveId" clId="{781064D4-2FF8-412A-BD91-285EDC504E53}" dt="2023-08-22T14:01:59.340" v="1418" actId="164"/>
          <ac:grpSpMkLst>
            <pc:docMk/>
            <pc:sldMk cId="2324565225" sldId="258"/>
            <ac:grpSpMk id="9" creationId="{84833312-75F7-A1B3-770E-BF3FF344F4C3}"/>
          </ac:grpSpMkLst>
        </pc:grpChg>
        <pc:grpChg chg="add mod">
          <ac:chgData name="Waldecir Lima" userId="ecc86ab3c8fdf781" providerId="LiveId" clId="{781064D4-2FF8-412A-BD91-285EDC504E53}" dt="2023-08-22T21:44:35.438" v="1875" actId="1036"/>
          <ac:grpSpMkLst>
            <pc:docMk/>
            <pc:sldMk cId="2324565225" sldId="258"/>
            <ac:grpSpMk id="13" creationId="{100C8FAC-E5D6-0766-7D76-0C44B0C552A4}"/>
          </ac:grpSpMkLst>
        </pc:grpChg>
        <pc:picChg chg="add mod">
          <ac:chgData name="Waldecir Lima" userId="ecc86ab3c8fdf781" providerId="LiveId" clId="{781064D4-2FF8-412A-BD91-285EDC504E53}" dt="2023-08-22T21:40:04.032" v="1707" actId="1076"/>
          <ac:picMkLst>
            <pc:docMk/>
            <pc:sldMk cId="2324565225" sldId="258"/>
            <ac:picMk id="2" creationId="{0E6E7AAD-6BDE-70A0-DE62-A06EC1777E56}"/>
          </ac:picMkLst>
        </pc:picChg>
        <pc:picChg chg="add del">
          <ac:chgData name="Waldecir Lima" userId="ecc86ab3c8fdf781" providerId="LiveId" clId="{781064D4-2FF8-412A-BD91-285EDC504E53}" dt="2023-08-22T13:46:56.688" v="1355" actId="478"/>
          <ac:picMkLst>
            <pc:docMk/>
            <pc:sldMk cId="2324565225" sldId="258"/>
            <ac:picMk id="3" creationId="{E131791A-B8CE-DB99-0F1D-415C8368EDBB}"/>
          </ac:picMkLst>
        </pc:picChg>
        <pc:picChg chg="add del mod">
          <ac:chgData name="Waldecir Lima" userId="ecc86ab3c8fdf781" providerId="LiveId" clId="{781064D4-2FF8-412A-BD91-285EDC504E53}" dt="2023-08-22T21:39:12.684" v="1701" actId="478"/>
          <ac:picMkLst>
            <pc:docMk/>
            <pc:sldMk cId="2324565225" sldId="258"/>
            <ac:picMk id="3" creationId="{FC59CE20-CD11-61E1-0EB7-FBEC15E31B0A}"/>
          </ac:picMkLst>
        </pc:picChg>
        <pc:picChg chg="add mod modCrop">
          <ac:chgData name="Waldecir Lima" userId="ecc86ab3c8fdf781" providerId="LiveId" clId="{781064D4-2FF8-412A-BD91-285EDC504E53}" dt="2023-08-22T13:59:16.193" v="1390" actId="164"/>
          <ac:picMkLst>
            <pc:docMk/>
            <pc:sldMk cId="2324565225" sldId="258"/>
            <ac:picMk id="4" creationId="{EC2A8FE8-865D-A835-4A84-95AD6FA5B412}"/>
          </ac:picMkLst>
        </pc:picChg>
        <pc:picChg chg="add del mod">
          <ac:chgData name="Waldecir Lima" userId="ecc86ab3c8fdf781" providerId="LiveId" clId="{781064D4-2FF8-412A-BD91-285EDC504E53}" dt="2023-08-22T21:39:28.029" v="1703" actId="478"/>
          <ac:picMkLst>
            <pc:docMk/>
            <pc:sldMk cId="2324565225" sldId="258"/>
            <ac:picMk id="5" creationId="{5DF51E2B-6BF7-DCF2-BB0B-45E220CC6D68}"/>
          </ac:picMkLst>
        </pc:picChg>
        <pc:picChg chg="add del mod modCrop">
          <ac:chgData name="Waldecir Lima" userId="ecc86ab3c8fdf781" providerId="LiveId" clId="{781064D4-2FF8-412A-BD91-285EDC504E53}" dt="2023-08-22T13:56:00.001" v="1376" actId="478"/>
          <ac:picMkLst>
            <pc:docMk/>
            <pc:sldMk cId="2324565225" sldId="258"/>
            <ac:picMk id="6" creationId="{01B228DA-5C40-AF6C-BA54-6E355AC7F6B4}"/>
          </ac:picMkLst>
        </pc:picChg>
        <pc:picChg chg="add mod modCrop">
          <ac:chgData name="Waldecir Lima" userId="ecc86ab3c8fdf781" providerId="LiveId" clId="{781064D4-2FF8-412A-BD91-285EDC504E53}" dt="2023-08-22T13:59:16.193" v="1390" actId="164"/>
          <ac:picMkLst>
            <pc:docMk/>
            <pc:sldMk cId="2324565225" sldId="258"/>
            <ac:picMk id="8" creationId="{06052F4F-21BF-46EF-08E9-8A93AD73296F}"/>
          </ac:picMkLst>
        </pc:picChg>
        <pc:cxnChg chg="add mod">
          <ac:chgData name="Waldecir Lima" userId="ecc86ab3c8fdf781" providerId="LiveId" clId="{781064D4-2FF8-412A-BD91-285EDC504E53}" dt="2023-08-22T21:44:08.218" v="1834" actId="1076"/>
          <ac:cxnSpMkLst>
            <pc:docMk/>
            <pc:sldMk cId="2324565225" sldId="258"/>
            <ac:cxnSpMk id="12" creationId="{3E2E595C-AE9E-C5D6-EF42-31F97BECF976}"/>
          </ac:cxnSpMkLst>
        </pc:cxnChg>
      </pc:sldChg>
      <pc:sldChg chg="addSp delSp modSp mod ord delAnim modAnim">
        <pc:chgData name="Waldecir Lima" userId="ecc86ab3c8fdf781" providerId="LiveId" clId="{781064D4-2FF8-412A-BD91-285EDC504E53}" dt="2023-08-27T14:32:33.285" v="3412" actId="478"/>
        <pc:sldMkLst>
          <pc:docMk/>
          <pc:sldMk cId="4144533753" sldId="259"/>
        </pc:sldMkLst>
        <pc:spChg chg="add mod topLvl">
          <ac:chgData name="Waldecir Lima" userId="ecc86ab3c8fdf781" providerId="LiveId" clId="{781064D4-2FF8-412A-BD91-285EDC504E53}" dt="2023-08-27T14:28:08.648" v="3346" actId="164"/>
          <ac:spMkLst>
            <pc:docMk/>
            <pc:sldMk cId="4144533753" sldId="259"/>
            <ac:spMk id="2" creationId="{8969AD09-1E2A-A83F-00EA-F8B4ECF744CA}"/>
          </ac:spMkLst>
        </pc:spChg>
        <pc:spChg chg="add del mod">
          <ac:chgData name="Waldecir Lima" userId="ecc86ab3c8fdf781" providerId="LiveId" clId="{781064D4-2FF8-412A-BD91-285EDC504E53}" dt="2023-08-21T13:38:25.842" v="479" actId="478"/>
          <ac:spMkLst>
            <pc:docMk/>
            <pc:sldMk cId="4144533753" sldId="259"/>
            <ac:spMk id="2" creationId="{9A0E8EA4-F2EE-09FF-F050-765C987BA4E0}"/>
          </ac:spMkLst>
        </pc:spChg>
        <pc:spChg chg="add mod">
          <ac:chgData name="Waldecir Lima" userId="ecc86ab3c8fdf781" providerId="LiveId" clId="{781064D4-2FF8-412A-BD91-285EDC504E53}" dt="2023-08-27T14:29:00.899" v="3356" actId="164"/>
          <ac:spMkLst>
            <pc:docMk/>
            <pc:sldMk cId="4144533753" sldId="259"/>
            <ac:spMk id="4" creationId="{16B61D5D-ADBB-233D-BADB-11F9F9391DFE}"/>
          </ac:spMkLst>
        </pc:spChg>
        <pc:spChg chg="add mod">
          <ac:chgData name="Waldecir Lima" userId="ecc86ab3c8fdf781" providerId="LiveId" clId="{781064D4-2FF8-412A-BD91-285EDC504E53}" dt="2023-08-27T14:29:00.899" v="3356" actId="164"/>
          <ac:spMkLst>
            <pc:docMk/>
            <pc:sldMk cId="4144533753" sldId="259"/>
            <ac:spMk id="7" creationId="{E01623DC-71C8-111B-4CEB-6801A6F0DFE8}"/>
          </ac:spMkLst>
        </pc:spChg>
        <pc:spChg chg="add del mod">
          <ac:chgData name="Waldecir Lima" userId="ecc86ab3c8fdf781" providerId="LiveId" clId="{781064D4-2FF8-412A-BD91-285EDC504E53}" dt="2023-08-27T14:32:33.285" v="3412" actId="478"/>
          <ac:spMkLst>
            <pc:docMk/>
            <pc:sldMk cId="4144533753" sldId="259"/>
            <ac:spMk id="16" creationId="{DB30DD38-76FA-70A0-669F-AB37BE05FB72}"/>
          </ac:spMkLst>
        </pc:spChg>
        <pc:grpChg chg="add mod">
          <ac:chgData name="Waldecir Lima" userId="ecc86ab3c8fdf781" providerId="LiveId" clId="{781064D4-2FF8-412A-BD91-285EDC504E53}" dt="2023-08-27T14:28:40.776" v="3350" actId="1076"/>
          <ac:grpSpMkLst>
            <pc:docMk/>
            <pc:sldMk cId="4144533753" sldId="259"/>
            <ac:grpSpMk id="9" creationId="{F82C59BE-9D65-C5CB-B2C3-2CD81A6AF90A}"/>
          </ac:grpSpMkLst>
        </pc:grpChg>
        <pc:grpChg chg="add mod">
          <ac:chgData name="Waldecir Lima" userId="ecc86ab3c8fdf781" providerId="LiveId" clId="{781064D4-2FF8-412A-BD91-285EDC504E53}" dt="2023-08-27T14:30:36.646" v="3371" actId="1076"/>
          <ac:grpSpMkLst>
            <pc:docMk/>
            <pc:sldMk cId="4144533753" sldId="259"/>
            <ac:grpSpMk id="10" creationId="{26875163-A1E1-81C2-5282-C19D6FEE51BE}"/>
          </ac:grpSpMkLst>
        </pc:grpChg>
        <pc:grpChg chg="add del mod">
          <ac:chgData name="Waldecir Lima" userId="ecc86ab3c8fdf781" providerId="LiveId" clId="{781064D4-2FF8-412A-BD91-285EDC504E53}" dt="2023-08-27T14:27:34.047" v="3320" actId="165"/>
          <ac:grpSpMkLst>
            <pc:docMk/>
            <pc:sldMk cId="4144533753" sldId="259"/>
            <ac:grpSpMk id="17" creationId="{E27AC983-0A2F-3EBC-6A07-571D3F125732}"/>
          </ac:grpSpMkLst>
        </pc:grpChg>
        <pc:grpChg chg="add del mod">
          <ac:chgData name="Waldecir Lima" userId="ecc86ab3c8fdf781" providerId="LiveId" clId="{781064D4-2FF8-412A-BD91-285EDC504E53}" dt="2023-08-27T14:32:29.984" v="3411" actId="478"/>
          <ac:grpSpMkLst>
            <pc:docMk/>
            <pc:sldMk cId="4144533753" sldId="259"/>
            <ac:grpSpMk id="18" creationId="{55B29A9A-0D34-D58B-C5D4-665FD43FFCDB}"/>
          </ac:grpSpMkLst>
        </pc:grpChg>
        <pc:picChg chg="add del mod modCrop">
          <ac:chgData name="Waldecir Lima" userId="ecc86ab3c8fdf781" providerId="LiveId" clId="{781064D4-2FF8-412A-BD91-285EDC504E53}" dt="2023-08-21T13:58:21.134" v="705" actId="478"/>
          <ac:picMkLst>
            <pc:docMk/>
            <pc:sldMk cId="4144533753" sldId="259"/>
            <ac:picMk id="3" creationId="{24393A09-4781-F748-E70A-1A35A0BA37DD}"/>
          </ac:picMkLst>
        </pc:picChg>
        <pc:picChg chg="add mod topLvl modCrop">
          <ac:chgData name="Waldecir Lima" userId="ecc86ab3c8fdf781" providerId="LiveId" clId="{781064D4-2FF8-412A-BD91-285EDC504E53}" dt="2023-08-27T14:28:08.648" v="3346" actId="164"/>
          <ac:picMkLst>
            <pc:docMk/>
            <pc:sldMk cId="4144533753" sldId="259"/>
            <ac:picMk id="3" creationId="{DEF0039E-9B3D-A68D-D691-609A3A38BE98}"/>
          </ac:picMkLst>
        </pc:picChg>
        <pc:picChg chg="add del mod">
          <ac:chgData name="Waldecir Lima" userId="ecc86ab3c8fdf781" providerId="LiveId" clId="{781064D4-2FF8-412A-BD91-285EDC504E53}" dt="2023-08-21T13:58:26.041" v="706" actId="478"/>
          <ac:picMkLst>
            <pc:docMk/>
            <pc:sldMk cId="4144533753" sldId="259"/>
            <ac:picMk id="1026" creationId="{4ED3C443-1B66-2009-4477-EA2EC7640F0A}"/>
          </ac:picMkLst>
        </pc:picChg>
        <pc:cxnChg chg="add mod">
          <ac:chgData name="Waldecir Lima" userId="ecc86ab3c8fdf781" providerId="LiveId" clId="{781064D4-2FF8-412A-BD91-285EDC504E53}" dt="2023-08-27T14:29:19.657" v="3370" actId="1035"/>
          <ac:cxnSpMkLst>
            <pc:docMk/>
            <pc:sldMk cId="4144533753" sldId="259"/>
            <ac:cxnSpMk id="5" creationId="{A6FF3F13-2D48-44E2-9D95-3558FF774681}"/>
          </ac:cxnSpMkLst>
        </pc:cxnChg>
        <pc:cxnChg chg="add del mod">
          <ac:chgData name="Waldecir Lima" userId="ecc86ab3c8fdf781" providerId="LiveId" clId="{781064D4-2FF8-412A-BD91-285EDC504E53}" dt="2023-08-27T14:32:25.005" v="3410" actId="478"/>
          <ac:cxnSpMkLst>
            <pc:docMk/>
            <pc:sldMk cId="4144533753" sldId="259"/>
            <ac:cxnSpMk id="6" creationId="{B29C6467-0B3C-D78A-1A20-92E3AA43E6AE}"/>
          </ac:cxnSpMkLst>
        </pc:cxnChg>
        <pc:cxnChg chg="add mod">
          <ac:chgData name="Waldecir Lima" userId="ecc86ab3c8fdf781" providerId="LiveId" clId="{781064D4-2FF8-412A-BD91-285EDC504E53}" dt="2023-08-22T21:55:40.493" v="2054" actId="164"/>
          <ac:cxnSpMkLst>
            <pc:docMk/>
            <pc:sldMk cId="4144533753" sldId="259"/>
            <ac:cxnSpMk id="8" creationId="{450FF9C5-9520-3552-F4D6-808EA1A098C2}"/>
          </ac:cxnSpMkLst>
        </pc:cxnChg>
        <pc:cxnChg chg="add mod">
          <ac:chgData name="Waldecir Lima" userId="ecc86ab3c8fdf781" providerId="LiveId" clId="{781064D4-2FF8-412A-BD91-285EDC504E53}" dt="2023-08-22T21:55:40.493" v="2054" actId="164"/>
          <ac:cxnSpMkLst>
            <pc:docMk/>
            <pc:sldMk cId="4144533753" sldId="259"/>
            <ac:cxnSpMk id="14" creationId="{0E3006CF-FBA0-041A-C8FA-A49FA350F045}"/>
          </ac:cxnSpMkLst>
        </pc:cxnChg>
      </pc:sldChg>
      <pc:sldChg chg="addSp delSp modSp mod delAnim modAnim">
        <pc:chgData name="Waldecir Lima" userId="ecc86ab3c8fdf781" providerId="LiveId" clId="{781064D4-2FF8-412A-BD91-285EDC504E53}" dt="2023-08-27T14:19:28.594" v="3229" actId="1076"/>
        <pc:sldMkLst>
          <pc:docMk/>
          <pc:sldMk cId="2345707024" sldId="260"/>
        </pc:sldMkLst>
        <pc:spChg chg="add mod">
          <ac:chgData name="Waldecir Lima" userId="ecc86ab3c8fdf781" providerId="LiveId" clId="{781064D4-2FF8-412A-BD91-285EDC504E53}" dt="2023-08-22T21:28:07.515" v="1675" actId="20577"/>
          <ac:spMkLst>
            <pc:docMk/>
            <pc:sldMk cId="2345707024" sldId="260"/>
            <ac:spMk id="2" creationId="{A18B5E3A-6166-ED8E-8315-900835E64254}"/>
          </ac:spMkLst>
        </pc:spChg>
        <pc:spChg chg="mod topLvl">
          <ac:chgData name="Waldecir Lima" userId="ecc86ab3c8fdf781" providerId="LiveId" clId="{781064D4-2FF8-412A-BD91-285EDC504E53}" dt="2023-08-21T14:14:12.598" v="921" actId="20577"/>
          <ac:spMkLst>
            <pc:docMk/>
            <pc:sldMk cId="2345707024" sldId="260"/>
            <ac:spMk id="3" creationId="{FCA01B36-1673-4852-E31B-C44995CC2342}"/>
          </ac:spMkLst>
        </pc:spChg>
        <pc:spChg chg="add mod">
          <ac:chgData name="Waldecir Lima" userId="ecc86ab3c8fdf781" providerId="LiveId" clId="{781064D4-2FF8-412A-BD91-285EDC504E53}" dt="2023-08-22T13:19:34.523" v="1353" actId="164"/>
          <ac:spMkLst>
            <pc:docMk/>
            <pc:sldMk cId="2345707024" sldId="260"/>
            <ac:spMk id="7" creationId="{49802744-7454-0248-BEDE-283DF3E51E87}"/>
          </ac:spMkLst>
        </pc:spChg>
        <pc:spChg chg="add mod">
          <ac:chgData name="Waldecir Lima" userId="ecc86ab3c8fdf781" providerId="LiveId" clId="{781064D4-2FF8-412A-BD91-285EDC504E53}" dt="2023-08-22T13:12:05.739" v="1230" actId="164"/>
          <ac:spMkLst>
            <pc:docMk/>
            <pc:sldMk cId="2345707024" sldId="260"/>
            <ac:spMk id="9" creationId="{42873592-1792-02F2-A90C-6CE69A8E9547}"/>
          </ac:spMkLst>
        </pc:spChg>
        <pc:spChg chg="add mod">
          <ac:chgData name="Waldecir Lima" userId="ecc86ab3c8fdf781" providerId="LiveId" clId="{781064D4-2FF8-412A-BD91-285EDC504E53}" dt="2023-08-22T13:12:05.739" v="1230" actId="164"/>
          <ac:spMkLst>
            <pc:docMk/>
            <pc:sldMk cId="2345707024" sldId="260"/>
            <ac:spMk id="10" creationId="{981B7189-1E9F-5147-DC8C-00F27C68A08D}"/>
          </ac:spMkLst>
        </pc:spChg>
        <pc:spChg chg="add mod">
          <ac:chgData name="Waldecir Lima" userId="ecc86ab3c8fdf781" providerId="LiveId" clId="{781064D4-2FF8-412A-BD91-285EDC504E53}" dt="2023-08-27T14:05:42.582" v="3214" actId="20577"/>
          <ac:spMkLst>
            <pc:docMk/>
            <pc:sldMk cId="2345707024" sldId="260"/>
            <ac:spMk id="11" creationId="{09A1A8D9-26F1-1CD9-5DB8-CE90A10297D6}"/>
          </ac:spMkLst>
        </pc:spChg>
        <pc:spChg chg="add mod">
          <ac:chgData name="Waldecir Lima" userId="ecc86ab3c8fdf781" providerId="LiveId" clId="{781064D4-2FF8-412A-BD91-285EDC504E53}" dt="2023-08-22T13:12:14.646" v="1231" actId="164"/>
          <ac:spMkLst>
            <pc:docMk/>
            <pc:sldMk cId="2345707024" sldId="260"/>
            <ac:spMk id="12" creationId="{6CE2FF99-CDF1-671D-CACD-D94AB61CBFBC}"/>
          </ac:spMkLst>
        </pc:spChg>
        <pc:spChg chg="add mod">
          <ac:chgData name="Waldecir Lima" userId="ecc86ab3c8fdf781" providerId="LiveId" clId="{781064D4-2FF8-412A-BD91-285EDC504E53}" dt="2023-08-22T13:16:19.927" v="1331" actId="1035"/>
          <ac:spMkLst>
            <pc:docMk/>
            <pc:sldMk cId="2345707024" sldId="260"/>
            <ac:spMk id="15" creationId="{95C9EC3A-B2B5-48B2-2CB7-76219C293168}"/>
          </ac:spMkLst>
        </pc:spChg>
        <pc:spChg chg="add mod">
          <ac:chgData name="Waldecir Lima" userId="ecc86ab3c8fdf781" providerId="LiveId" clId="{781064D4-2FF8-412A-BD91-285EDC504E53}" dt="2023-08-27T14:19:28.594" v="3229" actId="1076"/>
          <ac:spMkLst>
            <pc:docMk/>
            <pc:sldMk cId="2345707024" sldId="260"/>
            <ac:spMk id="16" creationId="{59FB047A-ABDF-3009-DF97-A9B4ABCDD46B}"/>
          </ac:spMkLst>
        </pc:spChg>
        <pc:spChg chg="add mod">
          <ac:chgData name="Waldecir Lima" userId="ecc86ab3c8fdf781" providerId="LiveId" clId="{781064D4-2FF8-412A-BD91-285EDC504E53}" dt="2023-08-22T21:31:25.726" v="1691" actId="1076"/>
          <ac:spMkLst>
            <pc:docMk/>
            <pc:sldMk cId="2345707024" sldId="260"/>
            <ac:spMk id="17" creationId="{E5380FFB-9951-4285-E1A0-8A8A3A7629F2}"/>
          </ac:spMkLst>
        </pc:spChg>
        <pc:spChg chg="add del mod">
          <ac:chgData name="Waldecir Lima" userId="ecc86ab3c8fdf781" providerId="LiveId" clId="{781064D4-2FF8-412A-BD91-285EDC504E53}" dt="2023-08-27T14:07:06.249" v="3216" actId="478"/>
          <ac:spMkLst>
            <pc:docMk/>
            <pc:sldMk cId="2345707024" sldId="260"/>
            <ac:spMk id="18" creationId="{E22451B4-CD03-E43E-43F2-79508908F39B}"/>
          </ac:spMkLst>
        </pc:spChg>
        <pc:spChg chg="add mod">
          <ac:chgData name="Waldecir Lima" userId="ecc86ab3c8fdf781" providerId="LiveId" clId="{781064D4-2FF8-412A-BD91-285EDC504E53}" dt="2023-08-27T14:07:27.506" v="3218" actId="207"/>
          <ac:spMkLst>
            <pc:docMk/>
            <pc:sldMk cId="2345707024" sldId="260"/>
            <ac:spMk id="19" creationId="{B50787F5-85C5-9496-2D8C-86945D0910AA}"/>
          </ac:spMkLst>
        </pc:spChg>
        <pc:grpChg chg="add del mod">
          <ac:chgData name="Waldecir Lima" userId="ecc86ab3c8fdf781" providerId="LiveId" clId="{781064D4-2FF8-412A-BD91-285EDC504E53}" dt="2023-08-21T14:06:40.493" v="825" actId="165"/>
          <ac:grpSpMkLst>
            <pc:docMk/>
            <pc:sldMk cId="2345707024" sldId="260"/>
            <ac:grpSpMk id="2" creationId="{314664DB-556D-C15E-462B-77A94BADC8EE}"/>
          </ac:grpSpMkLst>
        </pc:grpChg>
        <pc:grpChg chg="add mod">
          <ac:chgData name="Waldecir Lima" userId="ecc86ab3c8fdf781" providerId="LiveId" clId="{781064D4-2FF8-412A-BD91-285EDC504E53}" dt="2023-08-22T13:19:34.523" v="1353" actId="164"/>
          <ac:grpSpMkLst>
            <pc:docMk/>
            <pc:sldMk cId="2345707024" sldId="260"/>
            <ac:grpSpMk id="6" creationId="{1919FA8D-3F45-2870-5093-7521765598C2}"/>
          </ac:grpSpMkLst>
        </pc:grpChg>
        <pc:grpChg chg="add del mod">
          <ac:chgData name="Waldecir Lima" userId="ecc86ab3c8fdf781" providerId="LiveId" clId="{781064D4-2FF8-412A-BD91-285EDC504E53}" dt="2023-08-21T14:26:01.506" v="942" actId="478"/>
          <ac:grpSpMkLst>
            <pc:docMk/>
            <pc:sldMk cId="2345707024" sldId="260"/>
            <ac:grpSpMk id="8" creationId="{496F5821-FBE8-58C9-D257-369B02F6C5A2}"/>
          </ac:grpSpMkLst>
        </pc:grpChg>
        <pc:grpChg chg="add mod">
          <ac:chgData name="Waldecir Lima" userId="ecc86ab3c8fdf781" providerId="LiveId" clId="{781064D4-2FF8-412A-BD91-285EDC504E53}" dt="2023-08-22T21:27:19.743" v="1672" actId="1037"/>
          <ac:grpSpMkLst>
            <pc:docMk/>
            <pc:sldMk cId="2345707024" sldId="260"/>
            <ac:grpSpMk id="13" creationId="{88287F74-B74D-E11B-5325-08E7A4A91E3D}"/>
          </ac:grpSpMkLst>
        </pc:grpChg>
        <pc:grpChg chg="add mod">
          <ac:chgData name="Waldecir Lima" userId="ecc86ab3c8fdf781" providerId="LiveId" clId="{781064D4-2FF8-412A-BD91-285EDC504E53}" dt="2023-08-22T21:27:15.225" v="1666" actId="1037"/>
          <ac:grpSpMkLst>
            <pc:docMk/>
            <pc:sldMk cId="2345707024" sldId="260"/>
            <ac:grpSpMk id="14" creationId="{9F38600C-31FE-4E94-D4AD-FFFD188C59D3}"/>
          </ac:grpSpMkLst>
        </pc:grpChg>
        <pc:grpChg chg="add mod">
          <ac:chgData name="Waldecir Lima" userId="ecc86ab3c8fdf781" providerId="LiveId" clId="{781064D4-2FF8-412A-BD91-285EDC504E53}" dt="2023-08-22T21:30:28.564" v="1682" actId="1036"/>
          <ac:grpSpMkLst>
            <pc:docMk/>
            <pc:sldMk cId="2345707024" sldId="260"/>
            <ac:grpSpMk id="20" creationId="{1318C8EF-3EF6-99BB-4F9E-9AA197FFF4A9}"/>
          </ac:grpSpMkLst>
        </pc:grpChg>
        <pc:picChg chg="add mod modCrop">
          <ac:chgData name="Waldecir Lima" userId="ecc86ab3c8fdf781" providerId="LiveId" clId="{781064D4-2FF8-412A-BD91-285EDC504E53}" dt="2023-08-22T12:53:28.926" v="1046" actId="164"/>
          <ac:picMkLst>
            <pc:docMk/>
            <pc:sldMk cId="2345707024" sldId="260"/>
            <ac:picMk id="3" creationId="{78705E2A-4DE2-9B9F-FD72-2D0A9E02A440}"/>
          </ac:picMkLst>
        </pc:picChg>
        <pc:picChg chg="del mod topLvl">
          <ac:chgData name="Waldecir Lima" userId="ecc86ab3c8fdf781" providerId="LiveId" clId="{781064D4-2FF8-412A-BD91-285EDC504E53}" dt="2023-08-21T14:06:45.018" v="826" actId="478"/>
          <ac:picMkLst>
            <pc:docMk/>
            <pc:sldMk cId="2345707024" sldId="260"/>
            <ac:picMk id="4" creationId="{DD4C3BE3-6F3E-18AE-18B1-FEF79B92B469}"/>
          </ac:picMkLst>
        </pc:picChg>
        <pc:picChg chg="add mod modCrop">
          <ac:chgData name="Waldecir Lima" userId="ecc86ab3c8fdf781" providerId="LiveId" clId="{781064D4-2FF8-412A-BD91-285EDC504E53}" dt="2023-08-22T12:53:28.926" v="1046" actId="164"/>
          <ac:picMkLst>
            <pc:docMk/>
            <pc:sldMk cId="2345707024" sldId="260"/>
            <ac:picMk id="5" creationId="{41CE7632-E1D0-782A-20B5-6DAC6C0FB24F}"/>
          </ac:picMkLst>
        </pc:picChg>
        <pc:picChg chg="del mod topLvl">
          <ac:chgData name="Waldecir Lima" userId="ecc86ab3c8fdf781" providerId="LiveId" clId="{781064D4-2FF8-412A-BD91-285EDC504E53}" dt="2023-08-21T14:06:47.669" v="827" actId="478"/>
          <ac:picMkLst>
            <pc:docMk/>
            <pc:sldMk cId="2345707024" sldId="260"/>
            <ac:picMk id="5" creationId="{94E5A62E-E9BE-8742-E88B-C9591D738875}"/>
          </ac:picMkLst>
        </pc:picChg>
        <pc:picChg chg="add mod modCrop">
          <ac:chgData name="Waldecir Lima" userId="ecc86ab3c8fdf781" providerId="LiveId" clId="{781064D4-2FF8-412A-BD91-285EDC504E53}" dt="2023-08-21T14:12:00.324" v="917" actId="1036"/>
          <ac:picMkLst>
            <pc:docMk/>
            <pc:sldMk cId="2345707024" sldId="260"/>
            <ac:picMk id="6" creationId="{0D569C1D-5A29-9FF1-6E3A-642D2794A8B2}"/>
          </ac:picMkLst>
        </pc:picChg>
        <pc:picChg chg="add mod">
          <ac:chgData name="Waldecir Lima" userId="ecc86ab3c8fdf781" providerId="LiveId" clId="{781064D4-2FF8-412A-BD91-285EDC504E53}" dt="2023-08-21T14:12:00.324" v="917" actId="1036"/>
          <ac:picMkLst>
            <pc:docMk/>
            <pc:sldMk cId="2345707024" sldId="260"/>
            <ac:picMk id="7" creationId="{66B9218E-63D1-7DEE-AE0E-CE07D11F628E}"/>
          </ac:picMkLst>
        </pc:picChg>
        <pc:picChg chg="add mod">
          <ac:chgData name="Waldecir Lima" userId="ecc86ab3c8fdf781" providerId="LiveId" clId="{781064D4-2FF8-412A-BD91-285EDC504E53}" dt="2023-08-22T13:12:14.646" v="1231" actId="164"/>
          <ac:picMkLst>
            <pc:docMk/>
            <pc:sldMk cId="2345707024" sldId="260"/>
            <ac:picMk id="8" creationId="{F0A0FF3F-F776-02D9-F1DF-BA757D1D7D35}"/>
          </ac:picMkLst>
        </pc:picChg>
      </pc:sldChg>
      <pc:sldChg chg="addSp delSp modSp mod ord modAnim">
        <pc:chgData name="Waldecir Lima" userId="ecc86ab3c8fdf781" providerId="LiveId" clId="{781064D4-2FF8-412A-BD91-285EDC504E53}" dt="2023-08-28T13:35:10.386" v="4323"/>
        <pc:sldMkLst>
          <pc:docMk/>
          <pc:sldMk cId="2329367074" sldId="261"/>
        </pc:sldMkLst>
        <pc:spChg chg="add mod">
          <ac:chgData name="Waldecir Lima" userId="ecc86ab3c8fdf781" providerId="LiveId" clId="{781064D4-2FF8-412A-BD91-285EDC504E53}" dt="2023-08-28T13:24:01.022" v="3989" actId="1036"/>
          <ac:spMkLst>
            <pc:docMk/>
            <pc:sldMk cId="2329367074" sldId="261"/>
            <ac:spMk id="2" creationId="{BC16FC20-4D10-D1C9-1515-00991813E403}"/>
          </ac:spMkLst>
        </pc:spChg>
        <pc:spChg chg="add mod">
          <ac:chgData name="Waldecir Lima" userId="ecc86ab3c8fdf781" providerId="LiveId" clId="{781064D4-2FF8-412A-BD91-285EDC504E53}" dt="2023-08-27T14:50:53.680" v="3441" actId="1076"/>
          <ac:spMkLst>
            <pc:docMk/>
            <pc:sldMk cId="2329367074" sldId="261"/>
            <ac:spMk id="4" creationId="{C4E77F78-EB56-CC99-8F34-B991ACD567FF}"/>
          </ac:spMkLst>
        </pc:spChg>
        <pc:spChg chg="add mod">
          <ac:chgData name="Waldecir Lima" userId="ecc86ab3c8fdf781" providerId="LiveId" clId="{781064D4-2FF8-412A-BD91-285EDC504E53}" dt="2023-08-28T13:31:00.731" v="4110" actId="164"/>
          <ac:spMkLst>
            <pc:docMk/>
            <pc:sldMk cId="2329367074" sldId="261"/>
            <ac:spMk id="5" creationId="{8D1FEC3D-26A7-E72C-FAAC-A21873A8ECD9}"/>
          </ac:spMkLst>
        </pc:spChg>
        <pc:spChg chg="add mod">
          <ac:chgData name="Waldecir Lima" userId="ecc86ab3c8fdf781" providerId="LiveId" clId="{781064D4-2FF8-412A-BD91-285EDC504E53}" dt="2023-08-28T13:25:13.112" v="4003" actId="208"/>
          <ac:spMkLst>
            <pc:docMk/>
            <pc:sldMk cId="2329367074" sldId="261"/>
            <ac:spMk id="6" creationId="{3439F70F-4DB4-9A41-FEE1-F8656D67E8A7}"/>
          </ac:spMkLst>
        </pc:spChg>
        <pc:spChg chg="add mod">
          <ac:chgData name="Waldecir Lima" userId="ecc86ab3c8fdf781" providerId="LiveId" clId="{781064D4-2FF8-412A-BD91-285EDC504E53}" dt="2023-08-28T13:27:41.379" v="4096" actId="164"/>
          <ac:spMkLst>
            <pc:docMk/>
            <pc:sldMk cId="2329367074" sldId="261"/>
            <ac:spMk id="7" creationId="{30653AB1-A306-631F-AB39-B15C9D82034B}"/>
          </ac:spMkLst>
        </pc:spChg>
        <pc:spChg chg="add mod">
          <ac:chgData name="Waldecir Lima" userId="ecc86ab3c8fdf781" providerId="LiveId" clId="{781064D4-2FF8-412A-BD91-285EDC504E53}" dt="2023-08-28T13:27:41.379" v="4096" actId="164"/>
          <ac:spMkLst>
            <pc:docMk/>
            <pc:sldMk cId="2329367074" sldId="261"/>
            <ac:spMk id="8" creationId="{56FCB11E-10EA-DB9B-E555-227AFC9A0BBD}"/>
          </ac:spMkLst>
        </pc:spChg>
        <pc:spChg chg="add del mod">
          <ac:chgData name="Waldecir Lima" userId="ecc86ab3c8fdf781" providerId="LiveId" clId="{781064D4-2FF8-412A-BD91-285EDC504E53}" dt="2023-08-28T13:29:59.976" v="4104" actId="478"/>
          <ac:spMkLst>
            <pc:docMk/>
            <pc:sldMk cId="2329367074" sldId="261"/>
            <ac:spMk id="10" creationId="{E2C85B4D-4C35-12F4-BEE7-BDF9AD4D2C06}"/>
          </ac:spMkLst>
        </pc:spChg>
        <pc:spChg chg="add mod">
          <ac:chgData name="Waldecir Lima" userId="ecc86ab3c8fdf781" providerId="LiveId" clId="{781064D4-2FF8-412A-BD91-285EDC504E53}" dt="2023-08-28T13:31:00.731" v="4110" actId="164"/>
          <ac:spMkLst>
            <pc:docMk/>
            <pc:sldMk cId="2329367074" sldId="261"/>
            <ac:spMk id="11" creationId="{99324111-5CF1-97E9-2758-55A23A0E3ACC}"/>
          </ac:spMkLst>
        </pc:spChg>
        <pc:grpChg chg="add mod">
          <ac:chgData name="Waldecir Lima" userId="ecc86ab3c8fdf781" providerId="LiveId" clId="{781064D4-2FF8-412A-BD91-285EDC504E53}" dt="2023-08-28T13:27:41.379" v="4096" actId="164"/>
          <ac:grpSpMkLst>
            <pc:docMk/>
            <pc:sldMk cId="2329367074" sldId="261"/>
            <ac:grpSpMk id="9" creationId="{7C5E13D2-014B-9729-A944-8170AF9BEFF9}"/>
          </ac:grpSpMkLst>
        </pc:grpChg>
        <pc:grpChg chg="add mod">
          <ac:chgData name="Waldecir Lima" userId="ecc86ab3c8fdf781" providerId="LiveId" clId="{781064D4-2FF8-412A-BD91-285EDC504E53}" dt="2023-08-28T13:31:00.731" v="4110" actId="164"/>
          <ac:grpSpMkLst>
            <pc:docMk/>
            <pc:sldMk cId="2329367074" sldId="261"/>
            <ac:grpSpMk id="12" creationId="{44D18527-BE54-1DDF-16EA-A023EE2E1785}"/>
          </ac:grpSpMkLst>
        </pc:grpChg>
        <pc:grpChg chg="add mod">
          <ac:chgData name="Waldecir Lima" userId="ecc86ab3c8fdf781" providerId="LiveId" clId="{781064D4-2FF8-412A-BD91-285EDC504E53}" dt="2023-08-28T13:34:58.181" v="4322" actId="164"/>
          <ac:grpSpMkLst>
            <pc:docMk/>
            <pc:sldMk cId="2329367074" sldId="261"/>
            <ac:grpSpMk id="21" creationId="{F1932FC1-6809-AA58-8008-D1DC2C7FC5EC}"/>
          </ac:grpSpMkLst>
        </pc:grpChg>
        <pc:picChg chg="add mod modCrop">
          <ac:chgData name="Waldecir Lima" userId="ecc86ab3c8fdf781" providerId="LiveId" clId="{781064D4-2FF8-412A-BD91-285EDC504E53}" dt="2023-08-28T13:24:09.106" v="3992" actId="1076"/>
          <ac:picMkLst>
            <pc:docMk/>
            <pc:sldMk cId="2329367074" sldId="261"/>
            <ac:picMk id="3" creationId="{1CFC3F1D-0CAD-5F4D-C51C-D03556C68B7D}"/>
          </ac:picMkLst>
        </pc:picChg>
        <pc:cxnChg chg="add mod">
          <ac:chgData name="Waldecir Lima" userId="ecc86ab3c8fdf781" providerId="LiveId" clId="{781064D4-2FF8-412A-BD91-285EDC504E53}" dt="2023-08-28T13:34:58.181" v="4322" actId="164"/>
          <ac:cxnSpMkLst>
            <pc:docMk/>
            <pc:sldMk cId="2329367074" sldId="261"/>
            <ac:cxnSpMk id="14" creationId="{1077D4A7-5A07-E9B5-1AFA-69E5AB9E4B5A}"/>
          </ac:cxnSpMkLst>
        </pc:cxnChg>
        <pc:cxnChg chg="add mod">
          <ac:chgData name="Waldecir Lima" userId="ecc86ab3c8fdf781" providerId="LiveId" clId="{781064D4-2FF8-412A-BD91-285EDC504E53}" dt="2023-08-28T13:34:58.181" v="4322" actId="164"/>
          <ac:cxnSpMkLst>
            <pc:docMk/>
            <pc:sldMk cId="2329367074" sldId="261"/>
            <ac:cxnSpMk id="15" creationId="{C0A6006C-38D6-B945-2D12-4FF813AA88E2}"/>
          </ac:cxnSpMkLst>
        </pc:cxnChg>
        <pc:cxnChg chg="add mod">
          <ac:chgData name="Waldecir Lima" userId="ecc86ab3c8fdf781" providerId="LiveId" clId="{781064D4-2FF8-412A-BD91-285EDC504E53}" dt="2023-08-28T13:34:58.181" v="4322" actId="164"/>
          <ac:cxnSpMkLst>
            <pc:docMk/>
            <pc:sldMk cId="2329367074" sldId="261"/>
            <ac:cxnSpMk id="17" creationId="{B78D41CA-F0D8-6BF4-DC48-8D877C24F9D5}"/>
          </ac:cxnSpMkLst>
        </pc:cxnChg>
        <pc:cxnChg chg="add mod">
          <ac:chgData name="Waldecir Lima" userId="ecc86ab3c8fdf781" providerId="LiveId" clId="{781064D4-2FF8-412A-BD91-285EDC504E53}" dt="2023-08-28T13:34:58.181" v="4322" actId="164"/>
          <ac:cxnSpMkLst>
            <pc:docMk/>
            <pc:sldMk cId="2329367074" sldId="261"/>
            <ac:cxnSpMk id="18" creationId="{4285AF0F-BDDA-FB2A-C872-55EA9EAD5932}"/>
          </ac:cxnSpMkLst>
        </pc:cxnChg>
      </pc:sldChg>
      <pc:sldChg chg="addSp modSp mod modAnim">
        <pc:chgData name="Waldecir Lima" userId="ecc86ab3c8fdf781" providerId="LiveId" clId="{781064D4-2FF8-412A-BD91-285EDC504E53}" dt="2023-08-28T13:41:57.104" v="4378"/>
        <pc:sldMkLst>
          <pc:docMk/>
          <pc:sldMk cId="3146199200" sldId="262"/>
        </pc:sldMkLst>
        <pc:spChg chg="add mod">
          <ac:chgData name="Waldecir Lima" userId="ecc86ab3c8fdf781" providerId="LiveId" clId="{781064D4-2FF8-412A-BD91-285EDC504E53}" dt="2023-08-28T13:41:28.824" v="4370" actId="164"/>
          <ac:spMkLst>
            <pc:docMk/>
            <pc:sldMk cId="3146199200" sldId="262"/>
            <ac:spMk id="2" creationId="{D61AF4A8-8105-12DB-A19F-392CE0F381AE}"/>
          </ac:spMkLst>
        </pc:spChg>
        <pc:spChg chg="add mod">
          <ac:chgData name="Waldecir Lima" userId="ecc86ab3c8fdf781" providerId="LiveId" clId="{781064D4-2FF8-412A-BD91-285EDC504E53}" dt="2023-08-28T13:41:28.824" v="4370" actId="164"/>
          <ac:spMkLst>
            <pc:docMk/>
            <pc:sldMk cId="3146199200" sldId="262"/>
            <ac:spMk id="4" creationId="{482C5E12-00FF-5B31-E781-1E6F85768CCB}"/>
          </ac:spMkLst>
        </pc:spChg>
        <pc:grpChg chg="add mod">
          <ac:chgData name="Waldecir Lima" userId="ecc86ab3c8fdf781" providerId="LiveId" clId="{781064D4-2FF8-412A-BD91-285EDC504E53}" dt="2023-08-28T13:41:28.824" v="4370" actId="164"/>
          <ac:grpSpMkLst>
            <pc:docMk/>
            <pc:sldMk cId="3146199200" sldId="262"/>
            <ac:grpSpMk id="5" creationId="{116825F5-F407-687D-28C9-AACA561825A0}"/>
          </ac:grpSpMkLst>
        </pc:grpChg>
        <pc:picChg chg="add mod modCrop">
          <ac:chgData name="Waldecir Lima" userId="ecc86ab3c8fdf781" providerId="LiveId" clId="{781064D4-2FF8-412A-BD91-285EDC504E53}" dt="2023-08-28T13:41:45.659" v="4377" actId="1036"/>
          <ac:picMkLst>
            <pc:docMk/>
            <pc:sldMk cId="3146199200" sldId="262"/>
            <ac:picMk id="3" creationId="{E3FE3DB1-4EC2-734A-A655-E8AB4B4C7480}"/>
          </ac:picMkLst>
        </pc:picChg>
      </pc:sldChg>
      <pc:sldChg chg="addSp delSp modSp mod ord modAnim">
        <pc:chgData name="Waldecir Lima" userId="ecc86ab3c8fdf781" providerId="LiveId" clId="{781064D4-2FF8-412A-BD91-285EDC504E53}" dt="2023-08-23T14:49:48.128" v="3141"/>
        <pc:sldMkLst>
          <pc:docMk/>
          <pc:sldMk cId="895162930" sldId="263"/>
        </pc:sldMkLst>
        <pc:spChg chg="add mod">
          <ac:chgData name="Waldecir Lima" userId="ecc86ab3c8fdf781" providerId="LiveId" clId="{781064D4-2FF8-412A-BD91-285EDC504E53}" dt="2023-08-23T14:04:16.552" v="3070" actId="164"/>
          <ac:spMkLst>
            <pc:docMk/>
            <pc:sldMk cId="895162930" sldId="263"/>
            <ac:spMk id="2" creationId="{81820D5B-FDC5-B645-F673-303E5DD1C1A7}"/>
          </ac:spMkLst>
        </pc:spChg>
        <pc:spChg chg="add mod">
          <ac:chgData name="Waldecir Lima" userId="ecc86ab3c8fdf781" providerId="LiveId" clId="{781064D4-2FF8-412A-BD91-285EDC504E53}" dt="2023-08-23T14:04:16.552" v="3070" actId="164"/>
          <ac:spMkLst>
            <pc:docMk/>
            <pc:sldMk cId="895162930" sldId="263"/>
            <ac:spMk id="15" creationId="{EE7807E3-FD2F-FD2E-D6CB-326A08E2B8F2}"/>
          </ac:spMkLst>
        </pc:spChg>
        <pc:spChg chg="add mod">
          <ac:chgData name="Waldecir Lima" userId="ecc86ab3c8fdf781" providerId="LiveId" clId="{781064D4-2FF8-412A-BD91-285EDC504E53}" dt="2023-08-23T14:06:51.031" v="3108" actId="1037"/>
          <ac:spMkLst>
            <pc:docMk/>
            <pc:sldMk cId="895162930" sldId="263"/>
            <ac:spMk id="17" creationId="{25C8A229-CB90-661C-0F50-AE02539A60A0}"/>
          </ac:spMkLst>
        </pc:spChg>
        <pc:spChg chg="add mod">
          <ac:chgData name="Waldecir Lima" userId="ecc86ab3c8fdf781" providerId="LiveId" clId="{781064D4-2FF8-412A-BD91-285EDC504E53}" dt="2023-08-23T14:06:27.666" v="3106" actId="14100"/>
          <ac:spMkLst>
            <pc:docMk/>
            <pc:sldMk cId="895162930" sldId="263"/>
            <ac:spMk id="18" creationId="{40BB8E40-F90B-0D25-C68E-25BF4C5E101F}"/>
          </ac:spMkLst>
        </pc:spChg>
        <pc:grpChg chg="add mod">
          <ac:chgData name="Waldecir Lima" userId="ecc86ab3c8fdf781" providerId="LiveId" clId="{781064D4-2FF8-412A-BD91-285EDC504E53}" dt="2023-08-23T14:04:16.552" v="3070" actId="164"/>
          <ac:grpSpMkLst>
            <pc:docMk/>
            <pc:sldMk cId="895162930" sldId="263"/>
            <ac:grpSpMk id="8" creationId="{8512744D-1EFB-313A-6018-549DF1690A73}"/>
          </ac:grpSpMkLst>
        </pc:grpChg>
        <pc:grpChg chg="add mod">
          <ac:chgData name="Waldecir Lima" userId="ecc86ab3c8fdf781" providerId="LiveId" clId="{781064D4-2FF8-412A-BD91-285EDC504E53}" dt="2023-08-23T14:02:46.980" v="3037" actId="164"/>
          <ac:grpSpMkLst>
            <pc:docMk/>
            <pc:sldMk cId="895162930" sldId="263"/>
            <ac:grpSpMk id="14" creationId="{CF4E7166-90E0-3D74-2FC9-47DECF57B8E5}"/>
          </ac:grpSpMkLst>
        </pc:grpChg>
        <pc:grpChg chg="add mod ord">
          <ac:chgData name="Waldecir Lima" userId="ecc86ab3c8fdf781" providerId="LiveId" clId="{781064D4-2FF8-412A-BD91-285EDC504E53}" dt="2023-08-23T14:48:29.423" v="3132" actId="1036"/>
          <ac:grpSpMkLst>
            <pc:docMk/>
            <pc:sldMk cId="895162930" sldId="263"/>
            <ac:grpSpMk id="16" creationId="{4BF86267-4537-30B2-DA82-44F618FCF5D5}"/>
          </ac:grpSpMkLst>
        </pc:grpChg>
        <pc:picChg chg="add del">
          <ac:chgData name="Waldecir Lima" userId="ecc86ab3c8fdf781" providerId="LiveId" clId="{781064D4-2FF8-412A-BD91-285EDC504E53}" dt="2023-08-22T14:36:10.004" v="1459" actId="478"/>
          <ac:picMkLst>
            <pc:docMk/>
            <pc:sldMk cId="895162930" sldId="263"/>
            <ac:picMk id="3" creationId="{36D1A8C0-4B7E-6EE9-F346-595A210DD482}"/>
          </ac:picMkLst>
        </pc:picChg>
        <pc:picChg chg="add mod modCrop">
          <ac:chgData name="Waldecir Lima" userId="ecc86ab3c8fdf781" providerId="LiveId" clId="{781064D4-2FF8-412A-BD91-285EDC504E53}" dt="2023-08-22T14:39:36.314" v="1544" actId="164"/>
          <ac:picMkLst>
            <pc:docMk/>
            <pc:sldMk cId="895162930" sldId="263"/>
            <ac:picMk id="5" creationId="{15CB9E4B-A4FC-2EE6-44E0-1196DE828CEA}"/>
          </ac:picMkLst>
        </pc:picChg>
        <pc:picChg chg="add mod modCrop">
          <ac:chgData name="Waldecir Lima" userId="ecc86ab3c8fdf781" providerId="LiveId" clId="{781064D4-2FF8-412A-BD91-285EDC504E53}" dt="2023-08-22T14:39:36.314" v="1544" actId="164"/>
          <ac:picMkLst>
            <pc:docMk/>
            <pc:sldMk cId="895162930" sldId="263"/>
            <ac:picMk id="7" creationId="{1F03570B-B1B8-37F7-8BDB-53EC4DFE66DE}"/>
          </ac:picMkLst>
        </pc:picChg>
        <pc:picChg chg="add mod">
          <ac:chgData name="Waldecir Lima" userId="ecc86ab3c8fdf781" providerId="LiveId" clId="{781064D4-2FF8-412A-BD91-285EDC504E53}" dt="2023-08-23T14:47:52.581" v="3125" actId="1076"/>
          <ac:picMkLst>
            <pc:docMk/>
            <pc:sldMk cId="895162930" sldId="263"/>
            <ac:picMk id="19" creationId="{698506CA-AD19-8E8B-27BA-8725AC92DDD6}"/>
          </ac:picMkLst>
        </pc:picChg>
        <pc:picChg chg="add mod">
          <ac:chgData name="Waldecir Lima" userId="ecc86ab3c8fdf781" providerId="LiveId" clId="{781064D4-2FF8-412A-BD91-285EDC504E53}" dt="2023-08-23T14:48:04.891" v="3128" actId="1076"/>
          <ac:picMkLst>
            <pc:docMk/>
            <pc:sldMk cId="895162930" sldId="263"/>
            <ac:picMk id="1026" creationId="{7CB204FF-9BB3-923F-D390-95E890C8B6DD}"/>
          </ac:picMkLst>
        </pc:picChg>
        <pc:cxnChg chg="add mod">
          <ac:chgData name="Waldecir Lima" userId="ecc86ab3c8fdf781" providerId="LiveId" clId="{781064D4-2FF8-412A-BD91-285EDC504E53}" dt="2023-08-23T14:02:46.980" v="3037" actId="164"/>
          <ac:cxnSpMkLst>
            <pc:docMk/>
            <pc:sldMk cId="895162930" sldId="263"/>
            <ac:cxnSpMk id="4" creationId="{13F85013-8963-A229-F18D-66294A861A77}"/>
          </ac:cxnSpMkLst>
        </pc:cxnChg>
        <pc:cxnChg chg="add mod">
          <ac:chgData name="Waldecir Lima" userId="ecc86ab3c8fdf781" providerId="LiveId" clId="{781064D4-2FF8-412A-BD91-285EDC504E53}" dt="2023-08-23T14:02:46.980" v="3037" actId="164"/>
          <ac:cxnSpMkLst>
            <pc:docMk/>
            <pc:sldMk cId="895162930" sldId="263"/>
            <ac:cxnSpMk id="10" creationId="{05F233C3-79A3-6772-1550-AC3AC64F9367}"/>
          </ac:cxnSpMkLst>
        </pc:cxnChg>
        <pc:cxnChg chg="add mod">
          <ac:chgData name="Waldecir Lima" userId="ecc86ab3c8fdf781" providerId="LiveId" clId="{781064D4-2FF8-412A-BD91-285EDC504E53}" dt="2023-08-23T14:02:46.980" v="3037" actId="164"/>
          <ac:cxnSpMkLst>
            <pc:docMk/>
            <pc:sldMk cId="895162930" sldId="263"/>
            <ac:cxnSpMk id="11" creationId="{AD64143D-9ACE-08E5-E0B0-2054132C36E6}"/>
          </ac:cxnSpMkLst>
        </pc:cxnChg>
        <pc:cxnChg chg="add mod">
          <ac:chgData name="Waldecir Lima" userId="ecc86ab3c8fdf781" providerId="LiveId" clId="{781064D4-2FF8-412A-BD91-285EDC504E53}" dt="2023-08-23T14:02:46.980" v="3037" actId="164"/>
          <ac:cxnSpMkLst>
            <pc:docMk/>
            <pc:sldMk cId="895162930" sldId="263"/>
            <ac:cxnSpMk id="12" creationId="{779BB09D-BFCB-04DC-F406-888DFA10DA47}"/>
          </ac:cxnSpMkLst>
        </pc:cxnChg>
      </pc:sldChg>
      <pc:sldChg chg="addSp delSp modSp add mod modAnim">
        <pc:chgData name="Waldecir Lima" userId="ecc86ab3c8fdf781" providerId="LiveId" clId="{781064D4-2FF8-412A-BD91-285EDC504E53}" dt="2023-08-28T14:14:26.667" v="4464" actId="1076"/>
        <pc:sldMkLst>
          <pc:docMk/>
          <pc:sldMk cId="248888898" sldId="266"/>
        </pc:sldMkLst>
        <pc:spChg chg="mod topLvl">
          <ac:chgData name="Waldecir Lima" userId="ecc86ab3c8fdf781" providerId="LiveId" clId="{781064D4-2FF8-412A-BD91-285EDC504E53}" dt="2023-08-28T14:02:41.233" v="4428" actId="164"/>
          <ac:spMkLst>
            <pc:docMk/>
            <pc:sldMk cId="248888898" sldId="266"/>
            <ac:spMk id="3" creationId="{296AEB43-5860-4531-A9D3-9F4B923AC40A}"/>
          </ac:spMkLst>
        </pc:spChg>
        <pc:spChg chg="mod topLvl">
          <ac:chgData name="Waldecir Lima" userId="ecc86ab3c8fdf781" providerId="LiveId" clId="{781064D4-2FF8-412A-BD91-285EDC504E53}" dt="2023-08-28T14:03:37.346" v="4457" actId="1036"/>
          <ac:spMkLst>
            <pc:docMk/>
            <pc:sldMk cId="248888898" sldId="266"/>
            <ac:spMk id="7" creationId="{C15EFC51-95FB-406E-91DA-203C1A72F982}"/>
          </ac:spMkLst>
        </pc:spChg>
        <pc:grpChg chg="del">
          <ac:chgData name="Waldecir Lima" userId="ecc86ab3c8fdf781" providerId="LiveId" clId="{781064D4-2FF8-412A-BD91-285EDC504E53}" dt="2023-08-28T14:02:18.872" v="4419" actId="165"/>
          <ac:grpSpMkLst>
            <pc:docMk/>
            <pc:sldMk cId="248888898" sldId="266"/>
            <ac:grpSpMk id="2" creationId="{8939CDCD-1C3E-40FC-BABE-1B7C5E020BCF}"/>
          </ac:grpSpMkLst>
        </pc:grpChg>
        <pc:grpChg chg="del">
          <ac:chgData name="Waldecir Lima" userId="ecc86ab3c8fdf781" providerId="LiveId" clId="{781064D4-2FF8-412A-BD91-285EDC504E53}" dt="2023-08-28T14:00:13.894" v="4383" actId="165"/>
          <ac:grpSpMkLst>
            <pc:docMk/>
            <pc:sldMk cId="248888898" sldId="266"/>
            <ac:grpSpMk id="5" creationId="{3C0A8BF3-423F-45E1-B7FF-29675685EA1D}"/>
          </ac:grpSpMkLst>
        </pc:grpChg>
        <pc:grpChg chg="add mod">
          <ac:chgData name="Waldecir Lima" userId="ecc86ab3c8fdf781" providerId="LiveId" clId="{781064D4-2FF8-412A-BD91-285EDC504E53}" dt="2023-08-28T14:03:42.998" v="4458" actId="1076"/>
          <ac:grpSpMkLst>
            <pc:docMk/>
            <pc:sldMk cId="248888898" sldId="266"/>
            <ac:grpSpMk id="10" creationId="{482DD187-5A69-0164-A4B4-A984F1DC7A13}"/>
          </ac:grpSpMkLst>
        </pc:grpChg>
        <pc:grpChg chg="add mod">
          <ac:chgData name="Waldecir Lima" userId="ecc86ab3c8fdf781" providerId="LiveId" clId="{781064D4-2FF8-412A-BD91-285EDC504E53}" dt="2023-08-28T14:03:37.346" v="4457" actId="1036"/>
          <ac:grpSpMkLst>
            <pc:docMk/>
            <pc:sldMk cId="248888898" sldId="266"/>
            <ac:grpSpMk id="11" creationId="{C464D9CA-876D-A22C-C306-5F1E0C026CDE}"/>
          </ac:grpSpMkLst>
        </pc:grpChg>
        <pc:picChg chg="mod topLvl">
          <ac:chgData name="Waldecir Lima" userId="ecc86ab3c8fdf781" providerId="LiveId" clId="{781064D4-2FF8-412A-BD91-285EDC504E53}" dt="2023-08-28T14:02:41.233" v="4428" actId="164"/>
          <ac:picMkLst>
            <pc:docMk/>
            <pc:sldMk cId="248888898" sldId="266"/>
            <ac:picMk id="4" creationId="{98BC0E91-6656-48B5-9CB2-83187696F628}"/>
          </ac:picMkLst>
        </pc:picChg>
        <pc:picChg chg="del mod topLvl">
          <ac:chgData name="Waldecir Lima" userId="ecc86ab3c8fdf781" providerId="LiveId" clId="{781064D4-2FF8-412A-BD91-285EDC504E53}" dt="2023-08-28T14:00:21.518" v="4384" actId="478"/>
          <ac:picMkLst>
            <pc:docMk/>
            <pc:sldMk cId="248888898" sldId="266"/>
            <ac:picMk id="6" creationId="{A7BA16BA-4139-46E7-A9F9-5D5B218B4C30}"/>
          </ac:picMkLst>
        </pc:picChg>
        <pc:picChg chg="add mod modCrop">
          <ac:chgData name="Waldecir Lima" userId="ecc86ab3c8fdf781" providerId="LiveId" clId="{781064D4-2FF8-412A-BD91-285EDC504E53}" dt="2023-08-28T14:03:37.346" v="4457" actId="1036"/>
          <ac:picMkLst>
            <pc:docMk/>
            <pc:sldMk cId="248888898" sldId="266"/>
            <ac:picMk id="8" creationId="{D1DDCA46-DA30-5DC0-30C0-A43A5604E779}"/>
          </ac:picMkLst>
        </pc:picChg>
        <pc:picChg chg="add mod">
          <ac:chgData name="Waldecir Lima" userId="ecc86ab3c8fdf781" providerId="LiveId" clId="{781064D4-2FF8-412A-BD91-285EDC504E53}" dt="2023-08-28T14:03:37.346" v="4457" actId="1036"/>
          <ac:picMkLst>
            <pc:docMk/>
            <pc:sldMk cId="248888898" sldId="266"/>
            <ac:picMk id="9" creationId="{88801981-5E0E-D58F-8256-5977B0005CD4}"/>
          </ac:picMkLst>
        </pc:picChg>
        <pc:picChg chg="add mod">
          <ac:chgData name="Waldecir Lima" userId="ecc86ab3c8fdf781" providerId="LiveId" clId="{781064D4-2FF8-412A-BD91-285EDC504E53}" dt="2023-08-28T14:14:26.667" v="4464" actId="1076"/>
          <ac:picMkLst>
            <pc:docMk/>
            <pc:sldMk cId="248888898" sldId="266"/>
            <ac:picMk id="1026" creationId="{B647CD58-B57B-8AE8-17E8-86F38CC9D97C}"/>
          </ac:picMkLst>
        </pc:picChg>
      </pc:sldChg>
      <pc:sldChg chg="addSp delSp modSp add mod">
        <pc:chgData name="Waldecir Lima" userId="ecc86ab3c8fdf781" providerId="LiveId" clId="{781064D4-2FF8-412A-BD91-285EDC504E53}" dt="2023-08-23T22:03:33.606" v="3175" actId="207"/>
        <pc:sldMkLst>
          <pc:docMk/>
          <pc:sldMk cId="3807317026" sldId="1025"/>
        </pc:sldMkLst>
        <pc:spChg chg="mod">
          <ac:chgData name="Waldecir Lima" userId="ecc86ab3c8fdf781" providerId="LiveId" clId="{781064D4-2FF8-412A-BD91-285EDC504E53}" dt="2023-08-21T14:14:31.155" v="924" actId="1076"/>
          <ac:spMkLst>
            <pc:docMk/>
            <pc:sldMk cId="3807317026" sldId="1025"/>
            <ac:spMk id="5" creationId="{A7664CEA-D362-873B-2273-145F1BFB9E88}"/>
          </ac:spMkLst>
        </pc:spChg>
        <pc:spChg chg="mod">
          <ac:chgData name="Waldecir Lima" userId="ecc86ab3c8fdf781" providerId="LiveId" clId="{781064D4-2FF8-412A-BD91-285EDC504E53}" dt="2023-08-21T14:02:07.314" v="737" actId="255"/>
          <ac:spMkLst>
            <pc:docMk/>
            <pc:sldMk cId="3807317026" sldId="1025"/>
            <ac:spMk id="11" creationId="{4BCFD7C4-C0BA-4CF7-8E59-7166D9522C0D}"/>
          </ac:spMkLst>
        </pc:spChg>
        <pc:spChg chg="mod">
          <ac:chgData name="Waldecir Lima" userId="ecc86ab3c8fdf781" providerId="LiveId" clId="{781064D4-2FF8-412A-BD91-285EDC504E53}" dt="2023-08-23T22:03:33.606" v="3175" actId="207"/>
          <ac:spMkLst>
            <pc:docMk/>
            <pc:sldMk cId="3807317026" sldId="1025"/>
            <ac:spMk id="15" creationId="{5CCE93B1-00B3-4C06-B721-354A268756DB}"/>
          </ac:spMkLst>
        </pc:spChg>
        <pc:spChg chg="mod">
          <ac:chgData name="Waldecir Lima" userId="ecc86ab3c8fdf781" providerId="LiveId" clId="{781064D4-2FF8-412A-BD91-285EDC504E53}" dt="2023-08-21T14:14:35.022" v="925" actId="1038"/>
          <ac:spMkLst>
            <pc:docMk/>
            <pc:sldMk cId="3807317026" sldId="1025"/>
            <ac:spMk id="18" creationId="{6CBDD33C-2A2B-4ACC-B63C-0345EF326FAF}"/>
          </ac:spMkLst>
        </pc:spChg>
        <pc:grpChg chg="add mod">
          <ac:chgData name="Waldecir Lima" userId="ecc86ab3c8fdf781" providerId="LiveId" clId="{781064D4-2FF8-412A-BD91-285EDC504E53}" dt="2023-08-21T14:14:31.155" v="924" actId="1076"/>
          <ac:grpSpMkLst>
            <pc:docMk/>
            <pc:sldMk cId="3807317026" sldId="1025"/>
            <ac:grpSpMk id="4" creationId="{A669FA2F-B10F-955D-E913-89F7774B008B}"/>
          </ac:grpSpMkLst>
        </pc:grpChg>
        <pc:grpChg chg="del">
          <ac:chgData name="Waldecir Lima" userId="ecc86ab3c8fdf781" providerId="LiveId" clId="{781064D4-2FF8-412A-BD91-285EDC504E53}" dt="2023-08-21T14:14:25.440" v="922" actId="478"/>
          <ac:grpSpMkLst>
            <pc:docMk/>
            <pc:sldMk cId="3807317026" sldId="1025"/>
            <ac:grpSpMk id="10" creationId="{BAF30D4E-B898-4304-B46C-8B7AAED65304}"/>
          </ac:grpSpMkLst>
        </pc:grpChg>
        <pc:picChg chg="del">
          <ac:chgData name="Waldecir Lima" userId="ecc86ab3c8fdf781" providerId="LiveId" clId="{781064D4-2FF8-412A-BD91-285EDC504E53}" dt="2023-08-21T14:03:34.349" v="760" actId="478"/>
          <ac:picMkLst>
            <pc:docMk/>
            <pc:sldMk cId="3807317026" sldId="1025"/>
            <ac:picMk id="2" creationId="{66920AC3-E5B9-4D4B-804B-AE3E366BB7BB}"/>
          </ac:picMkLst>
        </pc:picChg>
        <pc:picChg chg="del">
          <ac:chgData name="Waldecir Lima" userId="ecc86ab3c8fdf781" providerId="LiveId" clId="{781064D4-2FF8-412A-BD91-285EDC504E53}" dt="2023-08-21T14:03:37.048" v="761" actId="478"/>
          <ac:picMkLst>
            <pc:docMk/>
            <pc:sldMk cId="3807317026" sldId="1025"/>
            <ac:picMk id="3" creationId="{AE1F9D17-9D92-4AEB-9678-CA0219F47CAD}"/>
          </ac:picMkLst>
        </pc:picChg>
        <pc:picChg chg="mod">
          <ac:chgData name="Waldecir Lima" userId="ecc86ab3c8fdf781" providerId="LiveId" clId="{781064D4-2FF8-412A-BD91-285EDC504E53}" dt="2023-08-21T14:14:31.155" v="924" actId="1076"/>
          <ac:picMkLst>
            <pc:docMk/>
            <pc:sldMk cId="3807317026" sldId="1025"/>
            <ac:picMk id="6" creationId="{89FBB5ED-C9F3-CB2B-1CF8-E0C9CF06FC8B}"/>
          </ac:picMkLst>
        </pc:picChg>
        <pc:picChg chg="mod">
          <ac:chgData name="Waldecir Lima" userId="ecc86ab3c8fdf781" providerId="LiveId" clId="{781064D4-2FF8-412A-BD91-285EDC504E53}" dt="2023-08-21T14:14:31.155" v="924" actId="1076"/>
          <ac:picMkLst>
            <pc:docMk/>
            <pc:sldMk cId="3807317026" sldId="1025"/>
            <ac:picMk id="7" creationId="{E50328B9-89CD-EBF2-E906-D9554C84EE5A}"/>
          </ac:picMkLst>
        </pc:picChg>
        <pc:picChg chg="add mod">
          <ac:chgData name="Waldecir Lima" userId="ecc86ab3c8fdf781" providerId="LiveId" clId="{781064D4-2FF8-412A-BD91-285EDC504E53}" dt="2023-08-21T14:22:10.975" v="937" actId="1076"/>
          <ac:picMkLst>
            <pc:docMk/>
            <pc:sldMk cId="3807317026" sldId="1025"/>
            <ac:picMk id="8" creationId="{AD783B29-2A58-08B4-E6A2-544C3393C06B}"/>
          </ac:picMkLst>
        </pc:picChg>
        <pc:picChg chg="add mod">
          <ac:chgData name="Waldecir Lima" userId="ecc86ab3c8fdf781" providerId="LiveId" clId="{781064D4-2FF8-412A-BD91-285EDC504E53}" dt="2023-08-21T14:22:20.682" v="939" actId="1076"/>
          <ac:picMkLst>
            <pc:docMk/>
            <pc:sldMk cId="3807317026" sldId="1025"/>
            <ac:picMk id="2050" creationId="{875E2E28-6586-E968-F77C-A4C5A48FE3F3}"/>
          </ac:picMkLst>
        </pc:picChg>
      </pc:sldChg>
      <pc:sldChg chg="addSp modSp new mod ord modAnim">
        <pc:chgData name="Waldecir Lima" userId="ecc86ab3c8fdf781" providerId="LiveId" clId="{781064D4-2FF8-412A-BD91-285EDC504E53}" dt="2023-08-27T15:37:09.889" v="3974"/>
        <pc:sldMkLst>
          <pc:docMk/>
          <pc:sldMk cId="1973483236" sldId="1026"/>
        </pc:sldMkLst>
        <pc:spChg chg="add mod">
          <ac:chgData name="Waldecir Lima" userId="ecc86ab3c8fdf781" providerId="LiveId" clId="{781064D4-2FF8-412A-BD91-285EDC504E53}" dt="2023-08-27T15:36:43.277" v="3972" actId="20577"/>
          <ac:spMkLst>
            <pc:docMk/>
            <pc:sldMk cId="1973483236" sldId="1026"/>
            <ac:spMk id="2" creationId="{C1ED3DC0-C96C-A7C2-7A5C-DA2C5767EE00}"/>
          </ac:spMkLst>
        </pc:spChg>
        <pc:spChg chg="add mod">
          <ac:chgData name="Waldecir Lima" userId="ecc86ab3c8fdf781" providerId="LiveId" clId="{781064D4-2FF8-412A-BD91-285EDC504E53}" dt="2023-08-27T15:28:07.223" v="3798" actId="164"/>
          <ac:spMkLst>
            <pc:docMk/>
            <pc:sldMk cId="1973483236" sldId="1026"/>
            <ac:spMk id="3" creationId="{3D43FE62-131C-B7A9-2FEB-EEE89BE4CD9F}"/>
          </ac:spMkLst>
        </pc:spChg>
        <pc:spChg chg="add mod">
          <ac:chgData name="Waldecir Lima" userId="ecc86ab3c8fdf781" providerId="LiveId" clId="{781064D4-2FF8-412A-BD91-285EDC504E53}" dt="2023-08-27T15:31:06.832" v="3844" actId="20577"/>
          <ac:spMkLst>
            <pc:docMk/>
            <pc:sldMk cId="1973483236" sldId="1026"/>
            <ac:spMk id="6" creationId="{6491AE4B-E6B1-B6CB-71E6-222708FF5249}"/>
          </ac:spMkLst>
        </pc:spChg>
        <pc:spChg chg="add mod">
          <ac:chgData name="Waldecir Lima" userId="ecc86ab3c8fdf781" providerId="LiveId" clId="{781064D4-2FF8-412A-BD91-285EDC504E53}" dt="2023-08-27T15:27:49.548" v="3787" actId="164"/>
          <ac:spMkLst>
            <pc:docMk/>
            <pc:sldMk cId="1973483236" sldId="1026"/>
            <ac:spMk id="7" creationId="{921BCA9C-8E41-31A7-1132-C4B96B5D99C4}"/>
          </ac:spMkLst>
        </pc:spChg>
        <pc:grpChg chg="add mod">
          <ac:chgData name="Waldecir Lima" userId="ecc86ab3c8fdf781" providerId="LiveId" clId="{781064D4-2FF8-412A-BD91-285EDC504E53}" dt="2023-08-27T15:27:49.548" v="3787" actId="164"/>
          <ac:grpSpMkLst>
            <pc:docMk/>
            <pc:sldMk cId="1973483236" sldId="1026"/>
            <ac:grpSpMk id="8" creationId="{537AA7DE-EA26-BF16-55CB-AC671072C5F6}"/>
          </ac:grpSpMkLst>
        </pc:grpChg>
        <pc:grpChg chg="add mod">
          <ac:chgData name="Waldecir Lima" userId="ecc86ab3c8fdf781" providerId="LiveId" clId="{781064D4-2FF8-412A-BD91-285EDC504E53}" dt="2023-08-27T15:28:09.217" v="3800" actId="1036"/>
          <ac:grpSpMkLst>
            <pc:docMk/>
            <pc:sldMk cId="1973483236" sldId="1026"/>
            <ac:grpSpMk id="9" creationId="{A4FC8FAE-A50F-7758-A27D-DD5836419353}"/>
          </ac:grpSpMkLst>
        </pc:grpChg>
        <pc:cxnChg chg="add mod">
          <ac:chgData name="Waldecir Lima" userId="ecc86ab3c8fdf781" providerId="LiveId" clId="{781064D4-2FF8-412A-BD91-285EDC504E53}" dt="2023-08-27T15:28:07.223" v="3798" actId="164"/>
          <ac:cxnSpMkLst>
            <pc:docMk/>
            <pc:sldMk cId="1973483236" sldId="1026"/>
            <ac:cxnSpMk id="5" creationId="{55059FCF-38A4-A4EF-CC71-88461491FE27}"/>
          </ac:cxnSpMkLst>
        </pc:cxnChg>
      </pc:sldChg>
      <pc:sldChg chg="addSp modSp new mod ord">
        <pc:chgData name="Waldecir Lima" userId="ecc86ab3c8fdf781" providerId="LiveId" clId="{781064D4-2FF8-412A-BD91-285EDC504E53}" dt="2023-08-28T15:57:32.219" v="4536" actId="164"/>
        <pc:sldMkLst>
          <pc:docMk/>
          <pc:sldMk cId="752893845" sldId="1027"/>
        </pc:sldMkLst>
        <pc:spChg chg="add mod">
          <ac:chgData name="Waldecir Lima" userId="ecc86ab3c8fdf781" providerId="LiveId" clId="{781064D4-2FF8-412A-BD91-285EDC504E53}" dt="2023-08-28T15:57:32.219" v="4536" actId="164"/>
          <ac:spMkLst>
            <pc:docMk/>
            <pc:sldMk cId="752893845" sldId="1027"/>
            <ac:spMk id="2" creationId="{AD57FAD1-274E-FA52-DE5F-4B250E749558}"/>
          </ac:spMkLst>
        </pc:spChg>
        <pc:grpChg chg="add mod">
          <ac:chgData name="Waldecir Lima" userId="ecc86ab3c8fdf781" providerId="LiveId" clId="{781064D4-2FF8-412A-BD91-285EDC504E53}" dt="2023-08-28T15:57:32.219" v="4536" actId="164"/>
          <ac:grpSpMkLst>
            <pc:docMk/>
            <pc:sldMk cId="752893845" sldId="1027"/>
            <ac:grpSpMk id="4" creationId="{5C8B85C1-4A02-153F-E8E1-338B78FA9FB7}"/>
          </ac:grpSpMkLst>
        </pc:grpChg>
        <pc:picChg chg="add mod modCrop">
          <ac:chgData name="Waldecir Lima" userId="ecc86ab3c8fdf781" providerId="LiveId" clId="{781064D4-2FF8-412A-BD91-285EDC504E53}" dt="2023-08-28T15:57:32.219" v="4536" actId="164"/>
          <ac:picMkLst>
            <pc:docMk/>
            <pc:sldMk cId="752893845" sldId="1027"/>
            <ac:picMk id="3" creationId="{953EB233-E0CD-D2AD-8781-C44335587733}"/>
          </ac:picMkLst>
        </pc:picChg>
      </pc:sldChg>
      <pc:sldChg chg="addSp delSp modSp add mod modAnim">
        <pc:chgData name="Waldecir Lima" userId="ecc86ab3c8fdf781" providerId="LiveId" clId="{781064D4-2FF8-412A-BD91-285EDC504E53}" dt="2023-08-23T14:50:24.896" v="3148"/>
        <pc:sldMkLst>
          <pc:docMk/>
          <pc:sldMk cId="3635622842" sldId="1028"/>
        </pc:sldMkLst>
        <pc:spChg chg="add mod">
          <ac:chgData name="Waldecir Lima" userId="ecc86ab3c8fdf781" providerId="LiveId" clId="{781064D4-2FF8-412A-BD91-285EDC504E53}" dt="2023-08-23T14:50:19.514" v="3147" actId="1076"/>
          <ac:spMkLst>
            <pc:docMk/>
            <pc:sldMk cId="3635622842" sldId="1028"/>
            <ac:spMk id="2" creationId="{2643070C-A2AA-AA72-76FD-842795B57B61}"/>
          </ac:spMkLst>
        </pc:spChg>
        <pc:spChg chg="add del mod">
          <ac:chgData name="Waldecir Lima" userId="ecc86ab3c8fdf781" providerId="LiveId" clId="{781064D4-2FF8-412A-BD91-285EDC504E53}" dt="2023-08-23T14:50:11.944" v="3144" actId="478"/>
          <ac:spMkLst>
            <pc:docMk/>
            <pc:sldMk cId="3635622842" sldId="1028"/>
            <ac:spMk id="3" creationId="{9EFFB180-8DAC-10CF-686D-962AF136D1B2}"/>
          </ac:spMkLst>
        </pc:spChg>
        <pc:spChg chg="add mod">
          <ac:chgData name="Waldecir Lima" userId="ecc86ab3c8fdf781" providerId="LiveId" clId="{781064D4-2FF8-412A-BD91-285EDC504E53}" dt="2023-08-23T13:41:12.954" v="2672"/>
          <ac:spMkLst>
            <pc:docMk/>
            <pc:sldMk cId="3635622842" sldId="1028"/>
            <ac:spMk id="4" creationId="{D6E15C92-3776-BCC1-9C3A-9E37255E6686}"/>
          </ac:spMkLst>
        </pc:spChg>
        <pc:spChg chg="add del mod">
          <ac:chgData name="Waldecir Lima" userId="ecc86ab3c8fdf781" providerId="LiveId" clId="{781064D4-2FF8-412A-BD91-285EDC504E53}" dt="2023-08-23T14:50:14.821" v="3145" actId="478"/>
          <ac:spMkLst>
            <pc:docMk/>
            <pc:sldMk cId="3635622842" sldId="1028"/>
            <ac:spMk id="5" creationId="{7FDACEE0-5907-11FA-C8A7-C16A8937E1B2}"/>
          </ac:spMkLst>
        </pc:spChg>
        <pc:spChg chg="add del mod">
          <ac:chgData name="Waldecir Lima" userId="ecc86ab3c8fdf781" providerId="LiveId" clId="{781064D4-2FF8-412A-BD91-285EDC504E53}" dt="2023-08-23T14:50:17.561" v="3146" actId="478"/>
          <ac:spMkLst>
            <pc:docMk/>
            <pc:sldMk cId="3635622842" sldId="1028"/>
            <ac:spMk id="6" creationId="{831B3E01-FE37-0ED5-C9CA-939CB4AD8BF7}"/>
          </ac:spMkLst>
        </pc:spChg>
      </pc:sldChg>
      <pc:sldChg chg="addSp delSp modSp add del mod">
        <pc:chgData name="Waldecir Lima" userId="ecc86ab3c8fdf781" providerId="LiveId" clId="{781064D4-2FF8-412A-BD91-285EDC504E53}" dt="2023-08-28T14:14:55.388" v="4465" actId="47"/>
        <pc:sldMkLst>
          <pc:docMk/>
          <pc:sldMk cId="2842214044" sldId="1029"/>
        </pc:sldMkLst>
        <pc:spChg chg="add del mod">
          <ac:chgData name="Waldecir Lima" userId="ecc86ab3c8fdf781" providerId="LiveId" clId="{781064D4-2FF8-412A-BD91-285EDC504E53}" dt="2023-08-23T13:52:33.115" v="2947" actId="478"/>
          <ac:spMkLst>
            <pc:docMk/>
            <pc:sldMk cId="2842214044" sldId="1029"/>
            <ac:spMk id="2" creationId="{548BB7BD-BF08-FBF7-B44D-6D78596C86F6}"/>
          </ac:spMkLst>
        </pc:spChg>
        <pc:spChg chg="add mod">
          <ac:chgData name="Waldecir Lima" userId="ecc86ab3c8fdf781" providerId="LiveId" clId="{781064D4-2FF8-412A-BD91-285EDC504E53}" dt="2023-08-23T13:36:07.893" v="2582" actId="1035"/>
          <ac:spMkLst>
            <pc:docMk/>
            <pc:sldMk cId="2842214044" sldId="1029"/>
            <ac:spMk id="3" creationId="{35FA0EDA-B015-E277-FE8F-52B1698A0D87}"/>
          </ac:spMkLst>
        </pc:spChg>
      </pc:sldChg>
      <pc:sldChg chg="add del">
        <pc:chgData name="Waldecir Lima" userId="ecc86ab3c8fdf781" providerId="LiveId" clId="{781064D4-2FF8-412A-BD91-285EDC504E53}" dt="2023-08-28T14:15:02.380" v="4466" actId="47"/>
        <pc:sldMkLst>
          <pc:docMk/>
          <pc:sldMk cId="493227925" sldId="1030"/>
        </pc:sldMkLst>
      </pc:sldChg>
      <pc:sldChg chg="add del">
        <pc:chgData name="Waldecir Lima" userId="ecc86ab3c8fdf781" providerId="LiveId" clId="{781064D4-2FF8-412A-BD91-285EDC504E53}" dt="2023-08-28T14:15:02.380" v="4466" actId="47"/>
        <pc:sldMkLst>
          <pc:docMk/>
          <pc:sldMk cId="2064551513" sldId="1031"/>
        </pc:sldMkLst>
      </pc:sldChg>
      <pc:sldChg chg="addSp delSp add mod modAnim">
        <pc:chgData name="Waldecir Lima" userId="ecc86ab3c8fdf781" providerId="LiveId" clId="{781064D4-2FF8-412A-BD91-285EDC504E53}" dt="2023-08-23T14:51:29.414" v="3155"/>
        <pc:sldMkLst>
          <pc:docMk/>
          <pc:sldMk cId="1660349001" sldId="1032"/>
        </pc:sldMkLst>
        <pc:spChg chg="add del">
          <ac:chgData name="Waldecir Lima" userId="ecc86ab3c8fdf781" providerId="LiveId" clId="{781064D4-2FF8-412A-BD91-285EDC504E53}" dt="2023-08-23T14:51:07.667" v="3153" actId="478"/>
          <ac:spMkLst>
            <pc:docMk/>
            <pc:sldMk cId="1660349001" sldId="1032"/>
            <ac:spMk id="5" creationId="{7FDACEE0-5907-11FA-C8A7-C16A8937E1B2}"/>
          </ac:spMkLst>
        </pc:spChg>
        <pc:spChg chg="add del">
          <ac:chgData name="Waldecir Lima" userId="ecc86ab3c8fdf781" providerId="LiveId" clId="{781064D4-2FF8-412A-BD91-285EDC504E53}" dt="2023-08-23T14:51:21.027" v="3154" actId="478"/>
          <ac:spMkLst>
            <pc:docMk/>
            <pc:sldMk cId="1660349001" sldId="1032"/>
            <ac:spMk id="6" creationId="{831B3E01-FE37-0ED5-C9CA-939CB4AD8BF7}"/>
          </ac:spMkLst>
        </pc:spChg>
      </pc:sldChg>
      <pc:sldChg chg="modSp add modAnim">
        <pc:chgData name="Waldecir Lima" userId="ecc86ab3c8fdf781" providerId="LiveId" clId="{781064D4-2FF8-412A-BD91-285EDC504E53}" dt="2023-08-28T15:47:26.989" v="4518" actId="113"/>
        <pc:sldMkLst>
          <pc:docMk/>
          <pc:sldMk cId="2859866601" sldId="1033"/>
        </pc:sldMkLst>
        <pc:spChg chg="mod">
          <ac:chgData name="Waldecir Lima" userId="ecc86ab3c8fdf781" providerId="LiveId" clId="{781064D4-2FF8-412A-BD91-285EDC504E53}" dt="2023-08-28T15:47:26.989" v="4518" actId="113"/>
          <ac:spMkLst>
            <pc:docMk/>
            <pc:sldMk cId="2859866601" sldId="1033"/>
            <ac:spMk id="6" creationId="{831B3E01-FE37-0ED5-C9CA-939CB4AD8BF7}"/>
          </ac:spMkLst>
        </pc:spChg>
      </pc:sldChg>
      <pc:sldChg chg="modSp add del mod">
        <pc:chgData name="Waldecir Lima" userId="ecc86ab3c8fdf781" providerId="LiveId" clId="{781064D4-2FF8-412A-BD91-285EDC504E53}" dt="2023-08-28T15:47:35.784" v="4519" actId="47"/>
        <pc:sldMkLst>
          <pc:docMk/>
          <pc:sldMk cId="791283204" sldId="1034"/>
        </pc:sldMkLst>
        <pc:spChg chg="mod">
          <ac:chgData name="Waldecir Lima" userId="ecc86ab3c8fdf781" providerId="LiveId" clId="{781064D4-2FF8-412A-BD91-285EDC504E53}" dt="2023-08-28T14:53:05.374" v="4516" actId="113"/>
          <ac:spMkLst>
            <pc:docMk/>
            <pc:sldMk cId="791283204" sldId="1034"/>
            <ac:spMk id="6" creationId="{831B3E01-FE37-0ED5-C9CA-939CB4AD8BF7}"/>
          </ac:spMkLst>
        </pc:spChg>
      </pc:sldChg>
      <pc:sldChg chg="addSp delSp modSp add mod delAnim modAnim">
        <pc:chgData name="Waldecir Lima" userId="ecc86ab3c8fdf781" providerId="LiveId" clId="{781064D4-2FF8-412A-BD91-285EDC504E53}" dt="2023-08-27T14:34:55.467" v="3431" actId="478"/>
        <pc:sldMkLst>
          <pc:docMk/>
          <pc:sldMk cId="2190631489" sldId="1035"/>
        </pc:sldMkLst>
        <pc:grpChg chg="mod">
          <ac:chgData name="Waldecir Lima" userId="ecc86ab3c8fdf781" providerId="LiveId" clId="{781064D4-2FF8-412A-BD91-285EDC504E53}" dt="2023-08-27T14:33:57.897" v="3428" actId="164"/>
          <ac:grpSpMkLst>
            <pc:docMk/>
            <pc:sldMk cId="2190631489" sldId="1035"/>
            <ac:grpSpMk id="9" creationId="{F82C59BE-9D65-C5CB-B2C3-2CD81A6AF90A}"/>
          </ac:grpSpMkLst>
        </pc:grpChg>
        <pc:grpChg chg="mod">
          <ac:chgData name="Waldecir Lima" userId="ecc86ab3c8fdf781" providerId="LiveId" clId="{781064D4-2FF8-412A-BD91-285EDC504E53}" dt="2023-08-27T14:33:57.897" v="3428" actId="164"/>
          <ac:grpSpMkLst>
            <pc:docMk/>
            <pc:sldMk cId="2190631489" sldId="1035"/>
            <ac:grpSpMk id="10" creationId="{26875163-A1E1-81C2-5282-C19D6FEE51BE}"/>
          </ac:grpSpMkLst>
        </pc:grpChg>
        <pc:grpChg chg="add mod ord">
          <ac:chgData name="Waldecir Lima" userId="ecc86ab3c8fdf781" providerId="LiveId" clId="{781064D4-2FF8-412A-BD91-285EDC504E53}" dt="2023-08-27T14:34:04.739" v="3429" actId="167"/>
          <ac:grpSpMkLst>
            <pc:docMk/>
            <pc:sldMk cId="2190631489" sldId="1035"/>
            <ac:grpSpMk id="11" creationId="{1E2DC59C-A720-C5DB-B9AF-C7E09ADF146E}"/>
          </ac:grpSpMkLst>
        </pc:grpChg>
        <pc:grpChg chg="del">
          <ac:chgData name="Waldecir Lima" userId="ecc86ab3c8fdf781" providerId="LiveId" clId="{781064D4-2FF8-412A-BD91-285EDC504E53}" dt="2023-08-27T14:34:55.467" v="3431" actId="478"/>
          <ac:grpSpMkLst>
            <pc:docMk/>
            <pc:sldMk cId="2190631489" sldId="1035"/>
            <ac:grpSpMk id="18" creationId="{55B29A9A-0D34-D58B-C5D4-665FD43FFCDB}"/>
          </ac:grpSpMkLst>
        </pc:grpChg>
        <pc:cxnChg chg="mod">
          <ac:chgData name="Waldecir Lima" userId="ecc86ab3c8fdf781" providerId="LiveId" clId="{781064D4-2FF8-412A-BD91-285EDC504E53}" dt="2023-08-27T14:33:57.897" v="3428" actId="164"/>
          <ac:cxnSpMkLst>
            <pc:docMk/>
            <pc:sldMk cId="2190631489" sldId="1035"/>
            <ac:cxnSpMk id="5" creationId="{A6FF3F13-2D48-44E2-9D95-3558FF774681}"/>
          </ac:cxnSpMkLst>
        </pc:cxnChg>
        <pc:cxnChg chg="del">
          <ac:chgData name="Waldecir Lima" userId="ecc86ab3c8fdf781" providerId="LiveId" clId="{781064D4-2FF8-412A-BD91-285EDC504E53}" dt="2023-08-27T14:34:51.393" v="3430" actId="478"/>
          <ac:cxnSpMkLst>
            <pc:docMk/>
            <pc:sldMk cId="2190631489" sldId="1035"/>
            <ac:cxnSpMk id="6" creationId="{B29C6467-0B3C-D78A-1A20-92E3AA43E6AE}"/>
          </ac:cxnSpMkLst>
        </pc:cxnChg>
      </pc:sldChg>
      <pc:sldChg chg="addSp delSp modSp add mod delAnim modAnim">
        <pc:chgData name="Waldecir Lima" userId="ecc86ab3c8fdf781" providerId="LiveId" clId="{781064D4-2FF8-412A-BD91-285EDC504E53}" dt="2023-08-28T16:00:50.645" v="4578" actId="20577"/>
        <pc:sldMkLst>
          <pc:docMk/>
          <pc:sldMk cId="1898219196" sldId="1036"/>
        </pc:sldMkLst>
        <pc:spChg chg="del mod">
          <ac:chgData name="Waldecir Lima" userId="ecc86ab3c8fdf781" providerId="LiveId" clId="{781064D4-2FF8-412A-BD91-285EDC504E53}" dt="2023-08-28T14:44:42.349" v="4477" actId="478"/>
          <ac:spMkLst>
            <pc:docMk/>
            <pc:sldMk cId="1898219196" sldId="1036"/>
            <ac:spMk id="2" creationId="{A18B5E3A-6166-ED8E-8315-900835E64254}"/>
          </ac:spMkLst>
        </pc:spChg>
        <pc:spChg chg="del">
          <ac:chgData name="Waldecir Lima" userId="ecc86ab3c8fdf781" providerId="LiveId" clId="{781064D4-2FF8-412A-BD91-285EDC504E53}" dt="2023-08-28T14:44:32.632" v="4471" actId="478"/>
          <ac:spMkLst>
            <pc:docMk/>
            <pc:sldMk cId="1898219196" sldId="1036"/>
            <ac:spMk id="15" creationId="{95C9EC3A-B2B5-48B2-2CB7-76219C293168}"/>
          </ac:spMkLst>
        </pc:spChg>
        <pc:spChg chg="del mod">
          <ac:chgData name="Waldecir Lima" userId="ecc86ab3c8fdf781" providerId="LiveId" clId="{781064D4-2FF8-412A-BD91-285EDC504E53}" dt="2023-08-28T14:44:35.254" v="4473" actId="478"/>
          <ac:spMkLst>
            <pc:docMk/>
            <pc:sldMk cId="1898219196" sldId="1036"/>
            <ac:spMk id="16" creationId="{59FB047A-ABDF-3009-DF97-A9B4ABCDD46B}"/>
          </ac:spMkLst>
        </pc:spChg>
        <pc:spChg chg="del mod">
          <ac:chgData name="Waldecir Lima" userId="ecc86ab3c8fdf781" providerId="LiveId" clId="{781064D4-2FF8-412A-BD91-285EDC504E53}" dt="2023-08-28T14:44:37.651" v="4475" actId="478"/>
          <ac:spMkLst>
            <pc:docMk/>
            <pc:sldMk cId="1898219196" sldId="1036"/>
            <ac:spMk id="17" creationId="{E5380FFB-9951-4285-E1A0-8A8A3A7629F2}"/>
          </ac:spMkLst>
        </pc:spChg>
        <pc:spChg chg="add mod">
          <ac:chgData name="Waldecir Lima" userId="ecc86ab3c8fdf781" providerId="LiveId" clId="{781064D4-2FF8-412A-BD91-285EDC504E53}" dt="2023-08-28T16:00:50.645" v="4578" actId="20577"/>
          <ac:spMkLst>
            <pc:docMk/>
            <pc:sldMk cId="1898219196" sldId="1036"/>
            <ac:spMk id="18" creationId="{4A522538-424F-AA15-9E04-4ED5D5071266}"/>
          </ac:spMkLst>
        </pc:spChg>
        <pc:spChg chg="del mod">
          <ac:chgData name="Waldecir Lima" userId="ecc86ab3c8fdf781" providerId="LiveId" clId="{781064D4-2FF8-412A-BD91-285EDC504E53}" dt="2023-08-28T14:44:44.467" v="4479" actId="478"/>
          <ac:spMkLst>
            <pc:docMk/>
            <pc:sldMk cId="1898219196" sldId="1036"/>
            <ac:spMk id="19" creationId="{B50787F5-85C5-9496-2D8C-86945D0910AA}"/>
          </ac:spMkLst>
        </pc:spChg>
        <pc:grpChg chg="mod">
          <ac:chgData name="Waldecir Lima" userId="ecc86ab3c8fdf781" providerId="LiveId" clId="{781064D4-2FF8-412A-BD91-285EDC504E53}" dt="2023-08-28T14:45:16.685" v="4483" actId="1076"/>
          <ac:grpSpMkLst>
            <pc:docMk/>
            <pc:sldMk cId="1898219196" sldId="1036"/>
            <ac:grpSpMk id="13" creationId="{88287F74-B74D-E11B-5325-08E7A4A91E3D}"/>
          </ac:grpSpMkLst>
        </pc:grpChg>
        <pc:grpChg chg="mod">
          <ac:chgData name="Waldecir Lima" userId="ecc86ab3c8fdf781" providerId="LiveId" clId="{781064D4-2FF8-412A-BD91-285EDC504E53}" dt="2023-08-28T14:47:12.312" v="4514" actId="1038"/>
          <ac:grpSpMkLst>
            <pc:docMk/>
            <pc:sldMk cId="1898219196" sldId="1036"/>
            <ac:grpSpMk id="14" creationId="{9F38600C-31FE-4E94-D4AD-FFFD188C59D3}"/>
          </ac:grpSpMkLst>
        </pc:grpChg>
        <pc:grpChg chg="del">
          <ac:chgData name="Waldecir Lima" userId="ecc86ab3c8fdf781" providerId="LiveId" clId="{781064D4-2FF8-412A-BD91-285EDC504E53}" dt="2023-08-28T14:44:29.372" v="4470" actId="478"/>
          <ac:grpSpMkLst>
            <pc:docMk/>
            <pc:sldMk cId="1898219196" sldId="1036"/>
            <ac:grpSpMk id="20" creationId="{1318C8EF-3EF6-99BB-4F9E-9AA197FFF4A9}"/>
          </ac:grpSpMkLst>
        </pc:grpChg>
        <pc:picChg chg="add mod">
          <ac:chgData name="Waldecir Lima" userId="ecc86ab3c8fdf781" providerId="LiveId" clId="{781064D4-2FF8-412A-BD91-285EDC504E53}" dt="2023-08-28T14:45:36.626" v="4485" actId="1076"/>
          <ac:picMkLst>
            <pc:docMk/>
            <pc:sldMk cId="1898219196" sldId="1036"/>
            <ac:picMk id="4" creationId="{8FBF2C4B-AFF1-F500-0733-7BB5935FA8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13421-BAD0-09EF-BDA4-C106674F6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9B100-C344-22AB-D369-0044621BF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CE1186-3E8F-B040-9D5A-84750AA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B980AA-FE8E-170C-2A7B-C28523C1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5CED1A-6109-B7BB-F9C3-7065BFFD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2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74C86-AF49-7E4B-2D48-7DAFAC39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FD0359-BA5C-1F33-6231-B7C918D37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6B7A98-679A-B1E9-F047-B32F6583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B4550F-790D-D0FB-3BAC-C2508308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5BCC91-0760-4B7F-7993-FAC742C4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2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292B20-E2AE-4F37-C484-C378D772C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92076-229A-39B2-DFD9-1C9281A4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F6879A-DE8D-BEAB-BA19-8EF66F76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35F7A9-F394-5364-7E20-6DD75960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4CC5D-8933-73D4-EBAC-52F124EA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2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8335F-4B1B-3323-30CB-00C81DD9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DECB1-8E6F-58D2-BF2C-5FAF654C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879999-D6C8-8D28-702D-4491A82E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E627A-2EB7-7346-6EE2-F6BC0D96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854F5-B740-AB1C-9B94-CA60F7E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1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84BE1-531F-361F-A7A0-86C6046F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E7F95-D0F1-6E0C-C049-F0C6A8CA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2E86C-8311-8259-1A2A-BD167D6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B49B51-CFDE-3D48-0596-E884494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C1C88A-B654-AB00-C920-EC05B38C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3A5A6-FC54-7095-BD2C-52507A0E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D5240-D6C1-63BC-B4A6-A5C9DCDCA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B9F572-4ABD-19EE-0B91-770E1B95D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FCCBA5-A7BB-7D00-640C-B873D780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1633B3-A1E9-3040-F833-47D9E0BB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05F4A1-8506-B4B0-6143-340BF659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7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7E9E-B3F1-44DA-11FE-ACE0E844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FFE6AB-B866-7BC3-A150-1B9FB42B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20E01B-5C2B-98DB-5056-4DC9FDD93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DF69AA-86BA-D5F0-1EF0-EEC313B6C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57B961-1BAB-46EE-EDBB-747197F83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0A056E-1701-6786-446B-CFAAAD02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AF24DA-C403-DAC9-BE50-7269F2FF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89AA4F-DCBF-FF48-5D2E-737BF9A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65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E30AD-B2E3-68F0-E17F-2FD395B3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502F09-3E14-A4E0-CA33-66191DC8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5E7C07-4661-3CDC-B85B-0A897FDC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5D28A6-237C-46A3-04AA-0E87BA68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0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BF422D-38FB-191E-74B3-3F30BE3A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621318-1881-1E88-461E-50945021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303F67-6804-43F2-F146-9BB659C9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AA1D3-C78E-728D-8EF3-15EE3BAD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94217-0F54-24C8-805C-74B91F5C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CBD994-8B18-E627-0B7D-DD9B94AC5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CE8F07-99DE-16E7-4503-7813BE24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B6510F-C126-0D07-DD1E-E85BF447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463BA6-2618-F84D-01A5-83942C64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1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0B0A4-0858-69FD-4181-4A0160B7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915F57-F9A2-964E-13BF-6073C5040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316700-5384-020F-3190-CC8E3DF51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6D8FAD-CC42-2E61-1630-C20169B6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39E774-AE9B-8A9C-F674-7A101513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4D9245-CADD-216E-D1B4-A0EB4D38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59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BFE171-5DB8-2756-86D2-F764A13A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76F7A0-AE16-75EB-40E0-7182A0D5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9C6AF7-D6A5-82CD-82E2-A7E1BB36A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BAA1-B364-4032-A2E7-9565ABF13808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36044-E161-D03A-812F-3BF0965E5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DEE1B2-7234-F306-D5F9-87790CCC3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164A-4EEE-4D54-B592-705211EA0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waldecir@ifsp.edu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aldecir@ifsp.edu.b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CE93B1-00B3-4C06-B721-354A268756DB}"/>
              </a:ext>
            </a:extLst>
          </p:cNvPr>
          <p:cNvSpPr txBox="1"/>
          <p:nvPr/>
        </p:nvSpPr>
        <p:spPr>
          <a:xfrm>
            <a:off x="1173183" y="2600200"/>
            <a:ext cx="94298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highlight>
                  <a:srgbClr val="FFFF00"/>
                </a:highlight>
              </a:rPr>
              <a:t>AUDIÊNCIA PÚBLICA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Instrução PL 5983/2019 – </a:t>
            </a:r>
            <a:r>
              <a:rPr lang="pt-BR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Regulamentação Acupuntura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BDD33C-2A2B-4ACC-B63C-0345EF326FAF}"/>
              </a:ext>
            </a:extLst>
          </p:cNvPr>
          <p:cNvSpPr txBox="1"/>
          <p:nvPr/>
        </p:nvSpPr>
        <p:spPr>
          <a:xfrm>
            <a:off x="5017978" y="6211104"/>
            <a:ext cx="175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Agosto 2023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669FA2F-B10F-955D-E913-89F7774B008B}"/>
              </a:ext>
            </a:extLst>
          </p:cNvPr>
          <p:cNvGrpSpPr/>
          <p:nvPr/>
        </p:nvGrpSpPr>
        <p:grpSpPr>
          <a:xfrm>
            <a:off x="2468275" y="4917356"/>
            <a:ext cx="7002106" cy="892552"/>
            <a:chOff x="2486936" y="5075977"/>
            <a:chExt cx="7002106" cy="892552"/>
          </a:xfrm>
        </p:grpSpPr>
        <p:sp>
          <p:nvSpPr>
            <p:cNvPr id="5" name="Text Box 1029">
              <a:extLst>
                <a:ext uri="{FF2B5EF4-FFF2-40B4-BE49-F238E27FC236}">
                  <a16:creationId xmlns:a16="http://schemas.microsoft.com/office/drawing/2014/main" id="{A7664CEA-D362-873B-2273-145F1BFB9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936" y="5075977"/>
              <a:ext cx="7002106" cy="892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sz="2800" dirty="0">
                  <a:solidFill>
                    <a:srgbClr val="FFFFFF"/>
                  </a:solidFill>
                </a:rPr>
                <a:t>            </a:t>
              </a:r>
              <a:r>
                <a:rPr lang="pt-BR" altLang="pt-BR" sz="2800" b="1" dirty="0"/>
                <a:t>Prof. Dr. WALDECIR PAULA LIMA</a:t>
              </a:r>
            </a:p>
            <a:p>
              <a:pPr eaLnBrk="1" hangingPunct="1"/>
              <a:r>
                <a:rPr lang="pt-BR" altLang="pt-BR" sz="2400" dirty="0"/>
                <a:t>                 </a:t>
              </a:r>
              <a:r>
                <a:rPr lang="pt-BR" altLang="pt-BR" dirty="0">
                  <a:latin typeface="Comic Sans MS" pitchFamily="66" charset="0"/>
                  <a:hlinkClick r:id="rId2"/>
                </a:rPr>
                <a:t>waldecir@ifsp.edu.br</a:t>
              </a:r>
              <a:r>
                <a:rPr lang="pt-BR" altLang="pt-BR" dirty="0">
                  <a:latin typeface="Comic Sans MS" pitchFamily="66" charset="0"/>
                </a:rPr>
                <a:t>  </a:t>
              </a:r>
              <a:r>
                <a:rPr lang="pt-BR" altLang="pt-BR" sz="2400" dirty="0">
                  <a:latin typeface="Calibri "/>
                </a:rPr>
                <a:t>CREF 000686-G/SP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9FBB5ED-C9F3-CB2B-1CF8-E0C9CF06F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79" t="3716" r="18830" b="6322"/>
            <a:stretch/>
          </p:blipFill>
          <p:spPr>
            <a:xfrm>
              <a:off x="2514930" y="5113301"/>
              <a:ext cx="844090" cy="824730"/>
            </a:xfrm>
            <a:prstGeom prst="rect">
              <a:avLst/>
            </a:prstGeom>
          </p:spPr>
        </p:pic>
        <p:pic>
          <p:nvPicPr>
            <p:cNvPr id="7" name="Picture 2" descr="CREF4/SP | Conselho Regional de Educação Física da 4ª Região | Sede -  YouTube">
              <a:extLst>
                <a:ext uri="{FF2B5EF4-FFF2-40B4-BE49-F238E27FC236}">
                  <a16:creationId xmlns:a16="http://schemas.microsoft.com/office/drawing/2014/main" id="{E50328B9-89CD-EBF2-E906-D9554C84E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290" y="5103846"/>
              <a:ext cx="844090" cy="844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D783B29-2A58-08B4-E6A2-544C3393C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751" y="560446"/>
            <a:ext cx="4861249" cy="1329205"/>
          </a:xfrm>
          <a:prstGeom prst="rect">
            <a:avLst/>
          </a:prstGeom>
        </p:spPr>
      </p:pic>
      <p:pic>
        <p:nvPicPr>
          <p:cNvPr id="2050" name="Picture 2" descr="Comissão de Assuntos Sociais - TV Senado">
            <a:extLst>
              <a:ext uri="{FF2B5EF4-FFF2-40B4-BE49-F238E27FC236}">
                <a16:creationId xmlns:a16="http://schemas.microsoft.com/office/drawing/2014/main" id="{875E2E28-6586-E968-F77C-A4C5A48F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38" y="251095"/>
            <a:ext cx="3462949" cy="19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1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3070C-A2AA-AA72-76FD-842795B57B61}"/>
              </a:ext>
            </a:extLst>
          </p:cNvPr>
          <p:cNvSpPr txBox="1"/>
          <p:nvPr/>
        </p:nvSpPr>
        <p:spPr>
          <a:xfrm>
            <a:off x="167148" y="235973"/>
            <a:ext cx="1189703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</a:t>
            </a:r>
            <a:r>
              <a:rPr lang="pt-BR" sz="2000" b="0" i="0" u="none" strike="noStrike" baseline="0" dirty="0"/>
              <a:t>a PORTARIA Nº 1.988, DE 20 DE DEZEMBRO DE 2018 do Mini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stério da Saúde reconhece que os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Procedimentos da Acupuntura no SUS podem ser realizados de modo multiprofissional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por Enfermeiros, Farmacêuticos, Fisioterapeutas, Fonoaudiólogos, Profissionais de Educação Física dentre outras categorias profissionais;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E15C92-3776-BCC1-9C3A-9E37255E6686}"/>
              </a:ext>
            </a:extLst>
          </p:cNvPr>
          <p:cNvSpPr txBox="1"/>
          <p:nvPr/>
        </p:nvSpPr>
        <p:spPr>
          <a:xfrm>
            <a:off x="3215148" y="6468137"/>
            <a:ext cx="897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u="none" strike="noStrike" baseline="0" dirty="0"/>
              <a:t>Grupo de </a:t>
            </a:r>
            <a:r>
              <a:rPr lang="pt-BR" sz="1400" b="1" dirty="0"/>
              <a:t>A</a:t>
            </a:r>
            <a:r>
              <a:rPr lang="pt-BR" sz="1400" b="1" i="0" u="none" strike="noStrike" baseline="0" dirty="0"/>
              <a:t>tenção Integral e Pesquisa em Acupuntura e Medicina Chinesa/GAIPA - Universidade Federal do Ceará, 2022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6356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BF86267-4537-30B2-DA82-44F618FCF5D5}"/>
              </a:ext>
            </a:extLst>
          </p:cNvPr>
          <p:cNvGrpSpPr/>
          <p:nvPr/>
        </p:nvGrpSpPr>
        <p:grpSpPr>
          <a:xfrm>
            <a:off x="3716594" y="334288"/>
            <a:ext cx="7855969" cy="6331979"/>
            <a:chOff x="3716594" y="294963"/>
            <a:chExt cx="7855969" cy="633197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8512744D-1EFB-313A-6018-549DF1690A73}"/>
                </a:ext>
              </a:extLst>
            </p:cNvPr>
            <p:cNvGrpSpPr/>
            <p:nvPr/>
          </p:nvGrpSpPr>
          <p:grpSpPr>
            <a:xfrm>
              <a:off x="3716594" y="294963"/>
              <a:ext cx="7855969" cy="6331979"/>
              <a:chOff x="1022556" y="19664"/>
              <a:chExt cx="7855969" cy="6331979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15CB9E4B-A4FC-2EE6-44E0-1196DE828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387" t="16056" r="27742" b="32330"/>
              <a:stretch/>
            </p:blipFill>
            <p:spPr>
              <a:xfrm>
                <a:off x="1022556" y="19664"/>
                <a:ext cx="7787148" cy="3539614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1F03570B-B1B8-37F7-8BDB-53EC4DFE66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387" t="15341" r="28387" b="47097"/>
              <a:stretch/>
            </p:blipFill>
            <p:spPr>
              <a:xfrm>
                <a:off x="1170036" y="3775593"/>
                <a:ext cx="7708489" cy="2576050"/>
              </a:xfrm>
              <a:prstGeom prst="rect">
                <a:avLst/>
              </a:prstGeom>
            </p:spPr>
          </p:pic>
        </p:grpSp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81820D5B-FDC5-B645-F673-303E5DD1C1A7}"/>
                </a:ext>
              </a:extLst>
            </p:cNvPr>
            <p:cNvSpPr/>
            <p:nvPr/>
          </p:nvSpPr>
          <p:spPr>
            <a:xfrm>
              <a:off x="5456902" y="1838633"/>
              <a:ext cx="4247535" cy="4719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: para Baixo 14">
              <a:extLst>
                <a:ext uri="{FF2B5EF4-FFF2-40B4-BE49-F238E27FC236}">
                  <a16:creationId xmlns:a16="http://schemas.microsoft.com/office/drawing/2014/main" id="{EE7807E3-FD2F-FD2E-D6CB-326A08E2B8F2}"/>
                </a:ext>
              </a:extLst>
            </p:cNvPr>
            <p:cNvSpPr/>
            <p:nvPr/>
          </p:nvSpPr>
          <p:spPr>
            <a:xfrm rot="13740989">
              <a:off x="4553024" y="1994510"/>
              <a:ext cx="501445" cy="11385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F4E7166-90E0-3D74-2FC9-47DECF57B8E5}"/>
              </a:ext>
            </a:extLst>
          </p:cNvPr>
          <p:cNvGrpSpPr/>
          <p:nvPr/>
        </p:nvGrpSpPr>
        <p:grpSpPr>
          <a:xfrm>
            <a:off x="6803924" y="2703873"/>
            <a:ext cx="4586752" cy="663675"/>
            <a:chOff x="6803924" y="2703873"/>
            <a:chExt cx="4586752" cy="663675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13F85013-8963-A229-F18D-66294A861A77}"/>
                </a:ext>
              </a:extLst>
            </p:cNvPr>
            <p:cNvCxnSpPr>
              <a:cxnSpLocks/>
            </p:cNvCxnSpPr>
            <p:nvPr/>
          </p:nvCxnSpPr>
          <p:spPr>
            <a:xfrm>
              <a:off x="6803924" y="2703873"/>
              <a:ext cx="4581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05F233C3-79A3-6772-1550-AC3AC64F9367}"/>
                </a:ext>
              </a:extLst>
            </p:cNvPr>
            <p:cNvCxnSpPr>
              <a:cxnSpLocks/>
            </p:cNvCxnSpPr>
            <p:nvPr/>
          </p:nvCxnSpPr>
          <p:spPr>
            <a:xfrm>
              <a:off x="6808844" y="2925099"/>
              <a:ext cx="4581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AD64143D-9ACE-08E5-E0B0-2054132C3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03924" y="3146324"/>
              <a:ext cx="4581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79BB09D-BFCB-04DC-F406-888DFA10DA47}"/>
                </a:ext>
              </a:extLst>
            </p:cNvPr>
            <p:cNvCxnSpPr>
              <a:cxnSpLocks/>
            </p:cNvCxnSpPr>
            <p:nvPr/>
          </p:nvCxnSpPr>
          <p:spPr>
            <a:xfrm>
              <a:off x="6813756" y="3367548"/>
              <a:ext cx="43556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5C8A229-CB90-661C-0F50-AE02539A60A0}"/>
              </a:ext>
            </a:extLst>
          </p:cNvPr>
          <p:cNvSpPr/>
          <p:nvPr/>
        </p:nvSpPr>
        <p:spPr>
          <a:xfrm>
            <a:off x="3932904" y="5407740"/>
            <a:ext cx="2281084" cy="5899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0BB8E40-F90B-0D25-C68E-25BF4C5E101F}"/>
              </a:ext>
            </a:extLst>
          </p:cNvPr>
          <p:cNvSpPr/>
          <p:nvPr/>
        </p:nvSpPr>
        <p:spPr>
          <a:xfrm>
            <a:off x="6410633" y="5348747"/>
            <a:ext cx="5161929" cy="1258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Acupuntura: conheça os benefícios que ela traz para a saúde – Clínica  Salute Care">
            <a:extLst>
              <a:ext uri="{FF2B5EF4-FFF2-40B4-BE49-F238E27FC236}">
                <a16:creationId xmlns:a16="http://schemas.microsoft.com/office/drawing/2014/main" id="{7CB204FF-9BB3-923F-D390-95E890C8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2" y="982048"/>
            <a:ext cx="4070555" cy="1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98506CA-AD19-8E8B-27BA-8725AC92D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40" y="3249566"/>
            <a:ext cx="3737433" cy="29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3070C-A2AA-AA72-76FD-842795B57B61}"/>
              </a:ext>
            </a:extLst>
          </p:cNvPr>
          <p:cNvSpPr txBox="1"/>
          <p:nvPr/>
        </p:nvSpPr>
        <p:spPr>
          <a:xfrm>
            <a:off x="167148" y="275302"/>
            <a:ext cx="1189703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</a:t>
            </a:r>
            <a:r>
              <a:rPr lang="pt-BR" sz="2000" b="0" i="0" u="none" strike="noStrike" baseline="0" dirty="0"/>
              <a:t>a PORTARIA Nº 1.988, DE 20 DE DEZEMBRO DE 2018 do Mini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stério da Saúde reconhece que os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Procedimentos da Acupuntura no SUS podem ser realizados de modo multiprofissional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por Enfermeiros, Farmacêuticos, Fisioterapeutas, Fonoaudiólogos, Profissionais de Educação Física dentre outras categorias profissionais;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FFB180-8DAC-10CF-686D-962AF136D1B2}"/>
              </a:ext>
            </a:extLst>
          </p:cNvPr>
          <p:cNvSpPr txBox="1"/>
          <p:nvPr/>
        </p:nvSpPr>
        <p:spPr>
          <a:xfrm>
            <a:off x="162229" y="1469926"/>
            <a:ext cx="11897033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dados sobre a produção Ambulatorial no SUS disponibilizados no sistema </a:t>
            </a:r>
            <a:r>
              <a:rPr lang="pt-BR" sz="2000" b="0" i="0" u="none" strike="noStrike" baseline="0" dirty="0"/>
              <a:t>TABNET/DATASUS</a:t>
            </a:r>
            <a:r>
              <a:rPr lang="pt-BR" sz="2000" b="0" i="0" u="none" strike="noStrike" baseline="0" dirty="0">
                <a:solidFill>
                  <a:srgbClr val="006599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mostram que, há décadas, diversos profissionais de saúde realizam milhares de procedimentos relacionados ao código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0309050022 SESSÃO DE ACUPUNTURA COM INSERÇÃO DE AGULHAS</a:t>
            </a:r>
            <a:r>
              <a:rPr lang="pt-BR" sz="2000" dirty="0">
                <a:solidFill>
                  <a:srgbClr val="0E0E0E"/>
                </a:solidFill>
              </a:rPr>
              <a:t>. No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ano de 2021, cerca de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418.492 procedimentos foram autorizados</a:t>
            </a:r>
            <a:r>
              <a:rPr lang="pt-BR" sz="2000" dirty="0">
                <a:solidFill>
                  <a:srgbClr val="0E0E0E"/>
                </a:solidFill>
              </a:rPr>
              <a:t>. Destes,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 aproximadamente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49,3% (206.215) foram realizados por Fisioterapeutas, Enfermeiros, Biomédicos, Profissional de Educação </a:t>
            </a:r>
            <a:r>
              <a:rPr lang="pt-BR" sz="2000" b="1" dirty="0">
                <a:solidFill>
                  <a:srgbClr val="0E0E0E"/>
                </a:solidFill>
              </a:rPr>
              <a:t>F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ísica e outros profissionais sem formação em Medicina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, contribuindo para saúde da população e para a viabilidade e qualidade das ações e serviços da saúde pública. </a:t>
            </a:r>
            <a:r>
              <a:rPr lang="pt-BR" sz="2000" b="0" i="0" u="none" strike="noStrike" baseline="0" dirty="0">
                <a:solidFill>
                  <a:srgbClr val="0E0E0E"/>
                </a:solidFill>
                <a:highlight>
                  <a:srgbClr val="FFFF00"/>
                </a:highlight>
              </a:rPr>
              <a:t>Detalhe: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  <a:highlight>
                  <a:srgbClr val="FFFF00"/>
                </a:highlight>
              </a:rPr>
              <a:t>NÃO EXISTE histórico significativo de erros nos procedimentos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E15C92-3776-BCC1-9C3A-9E37255E6686}"/>
              </a:ext>
            </a:extLst>
          </p:cNvPr>
          <p:cNvSpPr txBox="1"/>
          <p:nvPr/>
        </p:nvSpPr>
        <p:spPr>
          <a:xfrm>
            <a:off x="3215148" y="6468137"/>
            <a:ext cx="897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u="none" strike="noStrike" baseline="0" dirty="0"/>
              <a:t>Grupo de </a:t>
            </a:r>
            <a:r>
              <a:rPr lang="pt-BR" sz="1400" b="1" dirty="0"/>
              <a:t>A</a:t>
            </a:r>
            <a:r>
              <a:rPr lang="pt-BR" sz="1400" b="1" i="0" u="none" strike="noStrike" baseline="0" dirty="0"/>
              <a:t>tenção Integral e Pesquisa em Acupuntura e Medicina Chinesa/GAIPA - Universidade Federal do Ceará, 2022</a:t>
            </a:r>
            <a:endParaRPr lang="pt-BR" sz="1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DACEE0-5907-11FA-C8A7-C16A8937E1B2}"/>
              </a:ext>
            </a:extLst>
          </p:cNvPr>
          <p:cNvSpPr txBox="1"/>
          <p:nvPr/>
        </p:nvSpPr>
        <p:spPr>
          <a:xfrm>
            <a:off x="162230" y="3868998"/>
            <a:ext cx="1189703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a </a:t>
            </a:r>
            <a:r>
              <a:rPr lang="pt-BR" sz="2000" b="1" i="0" u="none" strike="noStrike" baseline="0" dirty="0"/>
              <a:t>Organização Mundial de Saúde (OMS) </a:t>
            </a:r>
            <a:r>
              <a:rPr lang="pt-BR" sz="2000" b="0" i="0" u="none" strike="noStrike" baseline="0" dirty="0"/>
              <a:t>e a </a:t>
            </a:r>
            <a:r>
              <a:rPr lang="pt-BR" sz="2000" b="1" i="0" u="none" strike="noStrike" baseline="0" dirty="0"/>
              <a:t>Política Nacional de Práticas Integrativas e Complementares no SUS (PNPIC)</a:t>
            </a:r>
            <a:r>
              <a:rPr lang="pt-BR" sz="2000" b="0" i="0" u="none" strike="noStrike" baseline="0" dirty="0">
                <a:solidFill>
                  <a:srgbClr val="006599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consideram a Acupuntura como uma prática </a:t>
            </a:r>
            <a:r>
              <a:rPr lang="pt-BR" sz="2000" b="0" i="0" u="none" strike="noStrike" baseline="0" dirty="0"/>
              <a:t>multiprofissional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dentre as diferentes categorias da saúde;</a:t>
            </a:r>
          </a:p>
        </p:txBody>
      </p:sp>
    </p:spTree>
    <p:extLst>
      <p:ext uri="{BB962C8B-B14F-4D97-AF65-F5344CB8AC3E}">
        <p14:creationId xmlns:p14="http://schemas.microsoft.com/office/powerpoint/2010/main" val="16603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C8B85C1-4A02-153F-E8E1-338B78FA9FB7}"/>
              </a:ext>
            </a:extLst>
          </p:cNvPr>
          <p:cNvGrpSpPr/>
          <p:nvPr/>
        </p:nvGrpSpPr>
        <p:grpSpPr>
          <a:xfrm>
            <a:off x="757084" y="162333"/>
            <a:ext cx="9866512" cy="6282813"/>
            <a:chOff x="757084" y="162333"/>
            <a:chExt cx="9866512" cy="628281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53EB233-E0CD-D2AD-8781-C44335587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190" r="29838" b="7384"/>
            <a:stretch/>
          </p:blipFill>
          <p:spPr>
            <a:xfrm>
              <a:off x="757084" y="162333"/>
              <a:ext cx="9866512" cy="6282813"/>
            </a:xfrm>
            <a:prstGeom prst="rect">
              <a:avLst/>
            </a:prstGeom>
          </p:spPr>
        </p:pic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AD57FAD1-274E-FA52-DE5F-4B250E749558}"/>
                </a:ext>
              </a:extLst>
            </p:cNvPr>
            <p:cNvSpPr/>
            <p:nvPr/>
          </p:nvSpPr>
          <p:spPr>
            <a:xfrm>
              <a:off x="886408" y="2295327"/>
              <a:ext cx="6718041" cy="9330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289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3070C-A2AA-AA72-76FD-842795B57B61}"/>
              </a:ext>
            </a:extLst>
          </p:cNvPr>
          <p:cNvSpPr txBox="1"/>
          <p:nvPr/>
        </p:nvSpPr>
        <p:spPr>
          <a:xfrm>
            <a:off x="167148" y="275302"/>
            <a:ext cx="1189703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</a:t>
            </a:r>
            <a:r>
              <a:rPr lang="pt-BR" sz="2000" b="0" i="0" u="none" strike="noStrike" baseline="0" dirty="0"/>
              <a:t>a PORTARIA Nº 1.988, DE 20 DE DEZEMBRO DE 2018 do Mini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stério da Saúde reconhece que os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Procedimentos da Acupuntura no SUS podem ser realizados de modo multiprofissional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por Enfermeiros, Farmacêuticos, Fisioterapeutas, Fonoaudiólogos, Profissionais de Educação Física dentre outras categorias profissionais;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FFB180-8DAC-10CF-686D-962AF136D1B2}"/>
              </a:ext>
            </a:extLst>
          </p:cNvPr>
          <p:cNvSpPr txBox="1"/>
          <p:nvPr/>
        </p:nvSpPr>
        <p:spPr>
          <a:xfrm>
            <a:off x="162229" y="1469926"/>
            <a:ext cx="11897033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dados sobre a produção Ambulatorial no SUS disponibilizados no sistema </a:t>
            </a:r>
            <a:r>
              <a:rPr lang="pt-BR" sz="2000" b="0" i="0" u="none" strike="noStrike" baseline="0" dirty="0"/>
              <a:t>TABNET/DATASUS</a:t>
            </a:r>
            <a:r>
              <a:rPr lang="pt-BR" sz="2000" b="0" i="0" u="none" strike="noStrike" baseline="0" dirty="0">
                <a:solidFill>
                  <a:srgbClr val="006599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mostram que, há décadas, diversos profissionais de saúde realizam milhares de procedimentos relacionados ao código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0309050022 SESSÃO DE ACUPUNTURA COM INSERÇÃO DE AGULHAS</a:t>
            </a:r>
            <a:r>
              <a:rPr lang="pt-BR" sz="2000" dirty="0">
                <a:solidFill>
                  <a:srgbClr val="0E0E0E"/>
                </a:solidFill>
              </a:rPr>
              <a:t>. No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ano de 2021, cerca de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418.492 procedimentos foram autorizados</a:t>
            </a:r>
            <a:r>
              <a:rPr lang="pt-BR" sz="2000" dirty="0">
                <a:solidFill>
                  <a:srgbClr val="0E0E0E"/>
                </a:solidFill>
              </a:rPr>
              <a:t>. Destes,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 aproximadamente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49,3% (206.215) foram realizados por Fisioterapeutas, Enfermeiros, Biomédicos, Profissional de Educação </a:t>
            </a:r>
            <a:r>
              <a:rPr lang="pt-BR" sz="2000" b="1" dirty="0">
                <a:solidFill>
                  <a:srgbClr val="0E0E0E"/>
                </a:solidFill>
              </a:rPr>
              <a:t>F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ísica e outros profissionais sem formação em Medicina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, contribuindo para saúde da população e para a viabilidade e qualidade das ações e serviços da saúde pública. </a:t>
            </a:r>
            <a:r>
              <a:rPr lang="pt-BR" sz="2000" b="0" i="0" u="none" strike="noStrike" baseline="0" dirty="0">
                <a:solidFill>
                  <a:srgbClr val="0E0E0E"/>
                </a:solidFill>
                <a:highlight>
                  <a:srgbClr val="FFFF00"/>
                </a:highlight>
              </a:rPr>
              <a:t>Detalhe: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  <a:highlight>
                  <a:srgbClr val="FFFF00"/>
                </a:highlight>
              </a:rPr>
              <a:t>NÃO EXISTE histórico significativo de erros nos procedimentos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E15C92-3776-BCC1-9C3A-9E37255E6686}"/>
              </a:ext>
            </a:extLst>
          </p:cNvPr>
          <p:cNvSpPr txBox="1"/>
          <p:nvPr/>
        </p:nvSpPr>
        <p:spPr>
          <a:xfrm>
            <a:off x="3215148" y="6468137"/>
            <a:ext cx="897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u="none" strike="noStrike" baseline="0" dirty="0"/>
              <a:t>Grupo de </a:t>
            </a:r>
            <a:r>
              <a:rPr lang="pt-BR" sz="1400" b="1" dirty="0"/>
              <a:t>A</a:t>
            </a:r>
            <a:r>
              <a:rPr lang="pt-BR" sz="1400" b="1" i="0" u="none" strike="noStrike" baseline="0" dirty="0"/>
              <a:t>tenção Integral e Pesquisa em Acupuntura e Medicina Chinesa/GAIPA - Universidade Federal do Ceará, 2022</a:t>
            </a:r>
            <a:endParaRPr lang="pt-BR" sz="1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DACEE0-5907-11FA-C8A7-C16A8937E1B2}"/>
              </a:ext>
            </a:extLst>
          </p:cNvPr>
          <p:cNvSpPr txBox="1"/>
          <p:nvPr/>
        </p:nvSpPr>
        <p:spPr>
          <a:xfrm>
            <a:off x="162230" y="3868998"/>
            <a:ext cx="1189703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E0E0E"/>
                </a:solidFill>
              </a:rPr>
              <a:t>- a </a:t>
            </a:r>
            <a:r>
              <a:rPr lang="pt-BR" sz="2000" b="1" i="0" u="none" strike="noStrike" baseline="0" dirty="0"/>
              <a:t>Organização Mundial de Saúde (OMS) </a:t>
            </a:r>
            <a:r>
              <a:rPr lang="pt-BR" sz="2000" b="0" i="0" u="none" strike="noStrike" baseline="0" dirty="0"/>
              <a:t>e a </a:t>
            </a:r>
            <a:r>
              <a:rPr lang="pt-BR" sz="2000" b="1" i="0" u="none" strike="noStrike" baseline="0" dirty="0"/>
              <a:t>Política Nacional de Práticas Integrativas e Complementares no SUS (PNPIC)</a:t>
            </a:r>
            <a:r>
              <a:rPr lang="pt-BR" sz="2000" b="0" i="0" u="none" strike="noStrike" baseline="0" dirty="0">
                <a:solidFill>
                  <a:srgbClr val="006599"/>
                </a:solidFill>
              </a:rPr>
              <a:t>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consideram a Acupuntura como uma prática </a:t>
            </a:r>
            <a:r>
              <a:rPr lang="pt-BR" sz="2000" b="0" i="0" u="none" strike="noStrike" baseline="0" dirty="0"/>
              <a:t>multiprofissional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dentre as diferentes categorias da saúde;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1B3E01-FE37-0ED5-C9CA-939CB4AD8BF7}"/>
              </a:ext>
            </a:extLst>
          </p:cNvPr>
          <p:cNvSpPr txBox="1"/>
          <p:nvPr/>
        </p:nvSpPr>
        <p:spPr>
          <a:xfrm>
            <a:off x="162234" y="5058711"/>
            <a:ext cx="11897033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E0E0E"/>
                </a:solidFill>
              </a:rPr>
              <a:t>- 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a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Acupuntura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já se encontra inserida nas Universidades Públicas (</a:t>
            </a:r>
            <a:r>
              <a:rPr lang="pt-BR" sz="2000" b="0" i="0" u="none" strike="noStrike" baseline="0" dirty="0"/>
              <a:t>UFC, UNIFAL, UFMG, UFRN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 e outras) como objeto de </a:t>
            </a:r>
            <a:r>
              <a:rPr lang="pt-BR" sz="2000" b="1" i="0" u="none" strike="noStrike" baseline="0" dirty="0">
                <a:solidFill>
                  <a:srgbClr val="0E0E0E"/>
                </a:solidFill>
              </a:rPr>
              <a:t>ensino em nível de graduação e pós-graduação</a:t>
            </a:r>
            <a:r>
              <a:rPr lang="pt-BR" sz="2000" b="0" i="0" u="none" strike="noStrike" baseline="0" dirty="0">
                <a:solidFill>
                  <a:srgbClr val="0E0E0E"/>
                </a:solidFill>
              </a:rPr>
              <a:t>, extensão e pesquisa (iniciação científica, mestrado e doutorado) nas diferentes áreas de conhecimento (Saúde Coletiva, Educação Física, Enfermagem, Medicina e outras).</a:t>
            </a:r>
          </a:p>
        </p:txBody>
      </p:sp>
    </p:spTree>
    <p:extLst>
      <p:ext uri="{BB962C8B-B14F-4D97-AF65-F5344CB8AC3E}">
        <p14:creationId xmlns:p14="http://schemas.microsoft.com/office/powerpoint/2010/main" val="28598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8287F74-B74D-E11B-5325-08E7A4A91E3D}"/>
              </a:ext>
            </a:extLst>
          </p:cNvPr>
          <p:cNvGrpSpPr/>
          <p:nvPr/>
        </p:nvGrpSpPr>
        <p:grpSpPr>
          <a:xfrm>
            <a:off x="6687784" y="3131738"/>
            <a:ext cx="3107872" cy="3172395"/>
            <a:chOff x="863081" y="3163040"/>
            <a:chExt cx="3107872" cy="3172395"/>
          </a:xfrm>
        </p:grpSpPr>
        <p:sp>
          <p:nvSpPr>
            <p:cNvPr id="9" name="Seta: para Baixo 8">
              <a:extLst>
                <a:ext uri="{FF2B5EF4-FFF2-40B4-BE49-F238E27FC236}">
                  <a16:creationId xmlns:a16="http://schemas.microsoft.com/office/drawing/2014/main" id="{42873592-1792-02F2-A90C-6CE69A8E9547}"/>
                </a:ext>
              </a:extLst>
            </p:cNvPr>
            <p:cNvSpPr/>
            <p:nvPr/>
          </p:nvSpPr>
          <p:spPr>
            <a:xfrm>
              <a:off x="2136708" y="3163040"/>
              <a:ext cx="550506" cy="137987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981B7189-1E9F-5147-DC8C-00F27C68A08D}"/>
                </a:ext>
              </a:extLst>
            </p:cNvPr>
            <p:cNvSpPr/>
            <p:nvPr/>
          </p:nvSpPr>
          <p:spPr>
            <a:xfrm>
              <a:off x="863081" y="4701398"/>
              <a:ext cx="3097763" cy="163255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9A1A8D9-26F1-1CD9-5DB8-CE90A10297D6}"/>
                </a:ext>
              </a:extLst>
            </p:cNvPr>
            <p:cNvSpPr txBox="1"/>
            <p:nvPr/>
          </p:nvSpPr>
          <p:spPr>
            <a:xfrm>
              <a:off x="863081" y="4765775"/>
              <a:ext cx="31078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Aprovação do PL na ÍNTEGRA com a redação original, SEM ADIÇÃO DE EMENDAS.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F38600C-31FE-4E94-D4AD-FFFD188C59D3}"/>
              </a:ext>
            </a:extLst>
          </p:cNvPr>
          <p:cNvGrpSpPr/>
          <p:nvPr/>
        </p:nvGrpSpPr>
        <p:grpSpPr>
          <a:xfrm>
            <a:off x="6528497" y="232016"/>
            <a:ext cx="3410339" cy="2672974"/>
            <a:chOff x="706792" y="553272"/>
            <a:chExt cx="3410339" cy="267297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A0FF3F-F776-02D9-F1DF-BA757D1D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373" y="1017047"/>
              <a:ext cx="2952580" cy="2209199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CE2FF99-CDF1-671D-CACD-D94AB61CBFBC}"/>
                </a:ext>
              </a:extLst>
            </p:cNvPr>
            <p:cNvSpPr txBox="1"/>
            <p:nvPr/>
          </p:nvSpPr>
          <p:spPr>
            <a:xfrm>
              <a:off x="706792" y="553272"/>
              <a:ext cx="3410339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</a:rPr>
                <a:t>POSICIONAMENTO</a:t>
              </a:r>
            </a:p>
          </p:txBody>
        </p:sp>
      </p:grpSp>
      <p:pic>
        <p:nvPicPr>
          <p:cNvPr id="4" name="Picture 2" descr="http://2.bp.blogspot.com/-Jyp6fPg241I/UIKg06wN-eI/AAAAAAAABME/iZHSexzE4kI/s1600/meme-face-full-hd-wallpaper-1080p-funny.jpg">
            <a:extLst>
              <a:ext uri="{FF2B5EF4-FFF2-40B4-BE49-F238E27FC236}">
                <a16:creationId xmlns:a16="http://schemas.microsoft.com/office/drawing/2014/main" id="{8FBF2C4B-AFF1-F500-0733-7BB5935F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18575"/>
          <a:stretch>
            <a:fillRect/>
          </a:stretch>
        </p:blipFill>
        <p:spPr bwMode="auto">
          <a:xfrm>
            <a:off x="696952" y="3967433"/>
            <a:ext cx="266541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 explicativo em forma de nuvem 1">
            <a:extLst>
              <a:ext uri="{FF2B5EF4-FFF2-40B4-BE49-F238E27FC236}">
                <a16:creationId xmlns:a16="http://schemas.microsoft.com/office/drawing/2014/main" id="{4A522538-424F-AA15-9E04-4ED5D5071266}"/>
              </a:ext>
            </a:extLst>
          </p:cNvPr>
          <p:cNvSpPr/>
          <p:nvPr/>
        </p:nvSpPr>
        <p:spPr>
          <a:xfrm>
            <a:off x="2299256" y="1219701"/>
            <a:ext cx="3362632" cy="2047569"/>
          </a:xfrm>
          <a:prstGeom prst="cloudCallout">
            <a:avLst>
              <a:gd name="adj1" fmla="val -51637"/>
              <a:gd name="adj2" fmla="val 76417"/>
            </a:avLst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500" b="1" dirty="0">
                <a:solidFill>
                  <a:srgbClr val="000000"/>
                </a:solidFill>
              </a:rPr>
              <a:t>Considerando o exposto, reitero:</a:t>
            </a:r>
          </a:p>
        </p:txBody>
      </p:sp>
    </p:spTree>
    <p:extLst>
      <p:ext uri="{BB962C8B-B14F-4D97-AF65-F5344CB8AC3E}">
        <p14:creationId xmlns:p14="http://schemas.microsoft.com/office/powerpoint/2010/main" val="18982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482DD187-5A69-0164-A4B4-A984F1DC7A13}"/>
              </a:ext>
            </a:extLst>
          </p:cNvPr>
          <p:cNvGrpSpPr/>
          <p:nvPr/>
        </p:nvGrpSpPr>
        <p:grpSpPr>
          <a:xfrm>
            <a:off x="2796817" y="184786"/>
            <a:ext cx="7859054" cy="3116641"/>
            <a:chOff x="2423592" y="548680"/>
            <a:chExt cx="7859054" cy="311664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96AEB43-5860-4531-A9D3-9F4B923AC40A}"/>
                </a:ext>
              </a:extLst>
            </p:cNvPr>
            <p:cNvSpPr/>
            <p:nvPr/>
          </p:nvSpPr>
          <p:spPr>
            <a:xfrm>
              <a:off x="2423592" y="548680"/>
              <a:ext cx="639149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24500" cmpd="dbl">
                    <a:solidFill>
                      <a:srgbClr val="333399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333399">
                          <a:tint val="10000"/>
                          <a:satMod val="155000"/>
                        </a:srgbClr>
                      </a:gs>
                      <a:gs pos="60000">
                        <a:srgbClr val="333399">
                          <a:tint val="30000"/>
                          <a:satMod val="155000"/>
                        </a:srgbClr>
                      </a:gs>
                      <a:gs pos="100000">
                        <a:srgbClr val="33339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Arial"/>
                </a:rPr>
                <a:t>OBRIGADO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8BC0E91-6656-48B5-9CB2-83187696F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7532" t="42722" r="53905" b="24579"/>
            <a:stretch>
              <a:fillRect/>
            </a:stretch>
          </p:blipFill>
          <p:spPr bwMode="auto">
            <a:xfrm>
              <a:off x="7534795" y="1897868"/>
              <a:ext cx="2747851" cy="176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464D9CA-876D-A22C-C306-5F1E0C026CDE}"/>
              </a:ext>
            </a:extLst>
          </p:cNvPr>
          <p:cNvGrpSpPr/>
          <p:nvPr/>
        </p:nvGrpSpPr>
        <p:grpSpPr>
          <a:xfrm>
            <a:off x="537905" y="3928189"/>
            <a:ext cx="10809854" cy="2895837"/>
            <a:chOff x="444596" y="3881535"/>
            <a:chExt cx="10809854" cy="2895837"/>
          </a:xfrm>
        </p:grpSpPr>
        <p:sp>
          <p:nvSpPr>
            <p:cNvPr id="7" name="Text Box 1029">
              <a:extLst>
                <a:ext uri="{FF2B5EF4-FFF2-40B4-BE49-F238E27FC236}">
                  <a16:creationId xmlns:a16="http://schemas.microsoft.com/office/drawing/2014/main" id="{C15EFC51-95FB-406E-91DA-203C1A72F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913" y="4682738"/>
              <a:ext cx="5472608" cy="10772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pt-BR" altLang="pt-BR" sz="2800" b="1" dirty="0"/>
                <a:t>Prof. Dr. WALDECIR PAULA LIMA</a:t>
              </a:r>
            </a:p>
            <a:p>
              <a:pPr algn="ctr" eaLnBrk="1" hangingPunct="1"/>
              <a:r>
                <a:rPr lang="pt-BR" altLang="pt-BR" b="1" dirty="0">
                  <a:cs typeface="Arial" pitchFamily="34" charset="0"/>
                  <a:hlinkClick r:id="rId3"/>
                </a:rPr>
                <a:t>waldecir@ifsp.edu.br</a:t>
              </a:r>
              <a:r>
                <a:rPr lang="pt-BR" altLang="pt-BR" b="1" dirty="0">
                  <a:cs typeface="Arial" pitchFamily="34" charset="0"/>
                </a:rPr>
                <a:t> </a:t>
              </a:r>
              <a:r>
                <a:rPr lang="pt-BR" altLang="pt-BR" dirty="0">
                  <a:cs typeface="Arial" pitchFamily="34" charset="0"/>
                </a:rPr>
                <a:t> </a:t>
              </a:r>
            </a:p>
            <a:p>
              <a:pPr algn="ctr" eaLnBrk="1" hangingPunct="1"/>
              <a:r>
                <a:rPr lang="pt-BR" altLang="pt-BR" b="1" dirty="0">
                  <a:cs typeface="Arial" pitchFamily="34" charset="0"/>
                </a:rPr>
                <a:t>CREF 000686 G/SP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1DDCA46-DA30-5DC0-30C0-A43A5604E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04" r="16617"/>
            <a:stretch/>
          </p:blipFill>
          <p:spPr>
            <a:xfrm>
              <a:off x="444596" y="3881535"/>
              <a:ext cx="2886433" cy="2895837"/>
            </a:xfrm>
            <a:prstGeom prst="rect">
              <a:avLst/>
            </a:prstGeom>
          </p:spPr>
        </p:pic>
        <p:pic>
          <p:nvPicPr>
            <p:cNvPr id="9" name="Picture 2" descr="CREF4/SP | Conselho Regional de Educação Física da 4ª Região | Sede -  YouTube">
              <a:extLst>
                <a:ext uri="{FF2B5EF4-FFF2-40B4-BE49-F238E27FC236}">
                  <a16:creationId xmlns:a16="http://schemas.microsoft.com/office/drawing/2014/main" id="{88801981-5E0E-D58F-8256-5977B0005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202" y="4125544"/>
              <a:ext cx="2303248" cy="230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Acupuntura Alivia Dor de Disfunção Musculoesquelética | Blog do Secad">
            <a:extLst>
              <a:ext uri="{FF2B5EF4-FFF2-40B4-BE49-F238E27FC236}">
                <a16:creationId xmlns:a16="http://schemas.microsoft.com/office/drawing/2014/main" id="{B647CD58-B57B-8AE8-17E8-86F38CC9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01" y="1579487"/>
            <a:ext cx="3506870" cy="23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0A198-6A82-FADB-98C5-8A79DF97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76497"/>
            <a:ext cx="2952580" cy="22091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88FC22-4F8A-A247-BEEF-ADBAAEE42FD6}"/>
              </a:ext>
            </a:extLst>
          </p:cNvPr>
          <p:cNvSpPr txBox="1"/>
          <p:nvPr/>
        </p:nvSpPr>
        <p:spPr>
          <a:xfrm>
            <a:off x="4832479" y="2048385"/>
            <a:ext cx="7326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Biologia –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CRB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io-01;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Biomedicina – CRBM1;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Educação Física – CREF4/SP;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Enfermagem – COREN-SP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Farmácia – CRF SP;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Fisioterapia e Terapia Ocupacional – CREFITO3; 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Fonoaudiologia – CREFONO2;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Medicina - CREMESP,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Medicina Veterinária – CRMV-SP;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Nutrição – CRN3;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Odontologia – CROSP;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Psicologia – CRP SP;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Serviço Social – CRESS-SP; 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Conselho Regional de Técnicos em Radiologia – CRTR5. </a:t>
            </a:r>
            <a:endParaRPr lang="pt-BR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78E3A1-1FDA-8BD0-1B97-DB3E18C8FB7D}"/>
              </a:ext>
            </a:extLst>
          </p:cNvPr>
          <p:cNvSpPr txBox="1"/>
          <p:nvPr/>
        </p:nvSpPr>
        <p:spPr>
          <a:xfrm>
            <a:off x="4316966" y="2050560"/>
            <a:ext cx="5800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???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 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highlight>
                  <a:srgbClr val="00CC00"/>
                </a:highlight>
                <a:latin typeface="Times New Roman" panose="02020603050405020304" pitchFamily="18" charset="0"/>
              </a:rPr>
              <a:t>OK</a:t>
            </a:r>
            <a:endParaRPr lang="pt-BR" b="1" dirty="0">
              <a:solidFill>
                <a:schemeClr val="bg1"/>
              </a:solidFill>
              <a:highlight>
                <a:srgbClr val="00CC00"/>
              </a:highligh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E59091-EAB8-78FA-458C-F5412926FAC0}"/>
              </a:ext>
            </a:extLst>
          </p:cNvPr>
          <p:cNvSpPr txBox="1"/>
          <p:nvPr/>
        </p:nvSpPr>
        <p:spPr>
          <a:xfrm>
            <a:off x="2472611" y="1052412"/>
            <a:ext cx="65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FÓRUM DOS CONSELHOS ATIVIDADES FIM DA SAÚDE – SÃO PAULO </a:t>
            </a:r>
            <a:endParaRPr lang="pt-BR" dirty="0"/>
          </a:p>
        </p:txBody>
      </p:sp>
      <p:pic>
        <p:nvPicPr>
          <p:cNvPr id="10" name="Picture 2" descr="CREF4/SP | Conselho Regional de Educação Física da 4ª Região | Sede -  YouTube">
            <a:extLst>
              <a:ext uri="{FF2B5EF4-FFF2-40B4-BE49-F238E27FC236}">
                <a16:creationId xmlns:a16="http://schemas.microsoft.com/office/drawing/2014/main" id="{1FC90037-E41F-C7E8-2001-1C1400A2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903" y="188553"/>
            <a:ext cx="1634412" cy="16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6D63A7D-5851-03BD-10EA-AB61E93DC346}"/>
              </a:ext>
            </a:extLst>
          </p:cNvPr>
          <p:cNvGrpSpPr/>
          <p:nvPr/>
        </p:nvGrpSpPr>
        <p:grpSpPr>
          <a:xfrm>
            <a:off x="66651" y="2882121"/>
            <a:ext cx="4169971" cy="3843400"/>
            <a:chOff x="66651" y="2882121"/>
            <a:chExt cx="4169971" cy="384340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81A6907-F665-788B-5054-3BCC3E668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89" t="17505" r="4435" b="12793"/>
            <a:stretch/>
          </p:blipFill>
          <p:spPr>
            <a:xfrm>
              <a:off x="2137741" y="5372583"/>
              <a:ext cx="2098881" cy="1352938"/>
            </a:xfrm>
            <a:prstGeom prst="rect">
              <a:avLst/>
            </a:prstGeom>
            <a:solidFill>
              <a:srgbClr val="00B050"/>
            </a:solidFill>
          </p:spPr>
        </p:pic>
        <p:sp>
          <p:nvSpPr>
            <p:cNvPr id="11" name="Texto explicativo em forma de nuvem 1">
              <a:extLst>
                <a:ext uri="{FF2B5EF4-FFF2-40B4-BE49-F238E27FC236}">
                  <a16:creationId xmlns:a16="http://schemas.microsoft.com/office/drawing/2014/main" id="{110DD0B0-5DE7-536B-F927-603AD96D709F}"/>
                </a:ext>
              </a:extLst>
            </p:cNvPr>
            <p:cNvSpPr/>
            <p:nvPr/>
          </p:nvSpPr>
          <p:spPr>
            <a:xfrm>
              <a:off x="66651" y="2882121"/>
              <a:ext cx="3193879" cy="1634202"/>
            </a:xfrm>
            <a:prstGeom prst="cloudCallout">
              <a:avLst>
                <a:gd name="adj1" fmla="val 42276"/>
                <a:gd name="adj2" fmla="val 101147"/>
              </a:avLst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85997A-3668-1ABD-99A8-31C56A8728C9}"/>
                </a:ext>
              </a:extLst>
            </p:cNvPr>
            <p:cNvSpPr txBox="1"/>
            <p:nvPr/>
          </p:nvSpPr>
          <p:spPr>
            <a:xfrm flipH="1">
              <a:off x="569163" y="3166858"/>
              <a:ext cx="26615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 1.6 milhão de Profissionais de Saúde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318C8EF-3EF6-99BB-4F9E-9AA197FFF4A9}"/>
              </a:ext>
            </a:extLst>
          </p:cNvPr>
          <p:cNvGrpSpPr/>
          <p:nvPr/>
        </p:nvGrpSpPr>
        <p:grpSpPr>
          <a:xfrm>
            <a:off x="5614218" y="87220"/>
            <a:ext cx="6300974" cy="6251335"/>
            <a:chOff x="5614218" y="77389"/>
            <a:chExt cx="6300974" cy="6251335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919FA8D-3F45-2870-5093-7521765598C2}"/>
                </a:ext>
              </a:extLst>
            </p:cNvPr>
            <p:cNvGrpSpPr/>
            <p:nvPr/>
          </p:nvGrpSpPr>
          <p:grpSpPr>
            <a:xfrm>
              <a:off x="5614218" y="114716"/>
              <a:ext cx="6213988" cy="6214008"/>
              <a:chOff x="1641986" y="235975"/>
              <a:chExt cx="8632724" cy="8465594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78705E2A-4DE2-9B9F-FD72-2D0A9E02A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549" t="15484" r="15645" b="6237"/>
              <a:stretch/>
            </p:blipFill>
            <p:spPr>
              <a:xfrm>
                <a:off x="1641986" y="235975"/>
                <a:ext cx="8632724" cy="5368413"/>
              </a:xfrm>
              <a:prstGeom prst="rect">
                <a:avLst/>
              </a:prstGeom>
            </p:spPr>
          </p:pic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41CE7632-E1D0-782A-20B5-6DAC6C0FB2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468" t="23226" r="15725" b="31757"/>
              <a:stretch/>
            </p:blipFill>
            <p:spPr>
              <a:xfrm>
                <a:off x="1641986" y="5614240"/>
                <a:ext cx="8632724" cy="3087329"/>
              </a:xfrm>
              <a:prstGeom prst="rect">
                <a:avLst/>
              </a:prstGeom>
            </p:spPr>
          </p:pic>
        </p:grp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49802744-7454-0248-BEDE-283DF3E51E87}"/>
                </a:ext>
              </a:extLst>
            </p:cNvPr>
            <p:cNvSpPr/>
            <p:nvPr/>
          </p:nvSpPr>
          <p:spPr>
            <a:xfrm>
              <a:off x="5614218" y="77389"/>
              <a:ext cx="6300974" cy="60374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8287F74-B74D-E11B-5325-08E7A4A91E3D}"/>
              </a:ext>
            </a:extLst>
          </p:cNvPr>
          <p:cNvGrpSpPr/>
          <p:nvPr/>
        </p:nvGrpSpPr>
        <p:grpSpPr>
          <a:xfrm>
            <a:off x="275149" y="3281027"/>
            <a:ext cx="3107872" cy="3172395"/>
            <a:chOff x="863081" y="3163040"/>
            <a:chExt cx="3107872" cy="3172395"/>
          </a:xfrm>
        </p:grpSpPr>
        <p:sp>
          <p:nvSpPr>
            <p:cNvPr id="9" name="Seta: para Baixo 8">
              <a:extLst>
                <a:ext uri="{FF2B5EF4-FFF2-40B4-BE49-F238E27FC236}">
                  <a16:creationId xmlns:a16="http://schemas.microsoft.com/office/drawing/2014/main" id="{42873592-1792-02F2-A90C-6CE69A8E9547}"/>
                </a:ext>
              </a:extLst>
            </p:cNvPr>
            <p:cNvSpPr/>
            <p:nvPr/>
          </p:nvSpPr>
          <p:spPr>
            <a:xfrm>
              <a:off x="2136708" y="3163040"/>
              <a:ext cx="550506" cy="137987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981B7189-1E9F-5147-DC8C-00F27C68A08D}"/>
                </a:ext>
              </a:extLst>
            </p:cNvPr>
            <p:cNvSpPr/>
            <p:nvPr/>
          </p:nvSpPr>
          <p:spPr>
            <a:xfrm>
              <a:off x="863081" y="4701398"/>
              <a:ext cx="3097763" cy="163255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9A1A8D9-26F1-1CD9-5DB8-CE90A10297D6}"/>
                </a:ext>
              </a:extLst>
            </p:cNvPr>
            <p:cNvSpPr txBox="1"/>
            <p:nvPr/>
          </p:nvSpPr>
          <p:spPr>
            <a:xfrm>
              <a:off x="863081" y="4765775"/>
              <a:ext cx="31078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Aprovação do PL na ÍNTEGRA com a redação original, SEM ADIÇÃO DE EMENDAS.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F38600C-31FE-4E94-D4AD-FFFD188C59D3}"/>
              </a:ext>
            </a:extLst>
          </p:cNvPr>
          <p:cNvGrpSpPr/>
          <p:nvPr/>
        </p:nvGrpSpPr>
        <p:grpSpPr>
          <a:xfrm>
            <a:off x="146355" y="446619"/>
            <a:ext cx="3410339" cy="2672974"/>
            <a:chOff x="706792" y="553272"/>
            <a:chExt cx="3410339" cy="267297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A0FF3F-F776-02D9-F1DF-BA757D1D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373" y="1017047"/>
              <a:ext cx="2952580" cy="2209199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CE2FF99-CDF1-671D-CACD-D94AB61CBFBC}"/>
                </a:ext>
              </a:extLst>
            </p:cNvPr>
            <p:cNvSpPr txBox="1"/>
            <p:nvPr/>
          </p:nvSpPr>
          <p:spPr>
            <a:xfrm>
              <a:off x="706792" y="553272"/>
              <a:ext cx="3410339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</a:rPr>
                <a:t>POSICIONAMENTO</a:t>
              </a:r>
            </a:p>
          </p:txBody>
        </p:sp>
      </p:grp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5C9EC3A-B2B5-48B2-2CB7-76219C293168}"/>
              </a:ext>
            </a:extLst>
          </p:cNvPr>
          <p:cNvSpPr/>
          <p:nvPr/>
        </p:nvSpPr>
        <p:spPr>
          <a:xfrm>
            <a:off x="5589335" y="2375820"/>
            <a:ext cx="6300974" cy="87123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59FB047A-ABDF-3009-DF97-A9B4ABCDD46B}"/>
              </a:ext>
            </a:extLst>
          </p:cNvPr>
          <p:cNvSpPr/>
          <p:nvPr/>
        </p:nvSpPr>
        <p:spPr>
          <a:xfrm rot="14174935">
            <a:off x="4897625" y="978426"/>
            <a:ext cx="447870" cy="885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E5380FFB-9951-4285-E1A0-8A8A3A7629F2}"/>
              </a:ext>
            </a:extLst>
          </p:cNvPr>
          <p:cNvSpPr/>
          <p:nvPr/>
        </p:nvSpPr>
        <p:spPr>
          <a:xfrm rot="14174935">
            <a:off x="4835523" y="1843432"/>
            <a:ext cx="447870" cy="885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B50787F5-85C5-9496-2D8C-86945D0910AA}"/>
              </a:ext>
            </a:extLst>
          </p:cNvPr>
          <p:cNvSpPr/>
          <p:nvPr/>
        </p:nvSpPr>
        <p:spPr>
          <a:xfrm rot="14174935">
            <a:off x="4847650" y="4679433"/>
            <a:ext cx="447870" cy="8857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8B5E3A-6166-ED8E-8315-900835E64254}"/>
              </a:ext>
            </a:extLst>
          </p:cNvPr>
          <p:cNvSpPr txBox="1"/>
          <p:nvPr/>
        </p:nvSpPr>
        <p:spPr>
          <a:xfrm>
            <a:off x="2831690" y="2349559"/>
            <a:ext cx="1710233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Aspectos</a:t>
            </a:r>
          </a:p>
        </p:txBody>
      </p:sp>
    </p:spTree>
    <p:extLst>
      <p:ext uri="{BB962C8B-B14F-4D97-AF65-F5344CB8AC3E}">
        <p14:creationId xmlns:p14="http://schemas.microsoft.com/office/powerpoint/2010/main" val="23457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00C8FAC-E5D6-0766-7D76-0C44B0C552A4}"/>
              </a:ext>
            </a:extLst>
          </p:cNvPr>
          <p:cNvGrpSpPr/>
          <p:nvPr/>
        </p:nvGrpSpPr>
        <p:grpSpPr>
          <a:xfrm>
            <a:off x="4257366" y="331835"/>
            <a:ext cx="7649498" cy="5997678"/>
            <a:chOff x="3746090" y="351503"/>
            <a:chExt cx="7649498" cy="5997678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4833312-75F7-A1B3-770E-BF3FF344F4C3}"/>
                </a:ext>
              </a:extLst>
            </p:cNvPr>
            <p:cNvGrpSpPr/>
            <p:nvPr/>
          </p:nvGrpSpPr>
          <p:grpSpPr>
            <a:xfrm>
              <a:off x="3746090" y="351503"/>
              <a:ext cx="7649498" cy="5997678"/>
              <a:chOff x="2271251" y="0"/>
              <a:chExt cx="7649498" cy="5997678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EC2A8FE8-865D-A835-4A84-95AD6FA5B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194" t="25663" r="8065" b="22868"/>
              <a:stretch/>
            </p:blipFill>
            <p:spPr>
              <a:xfrm>
                <a:off x="2271251" y="0"/>
                <a:ext cx="7649498" cy="3529781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06052F4F-21BF-46EF-08E9-8A93AD7329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0564" t="21648" r="6693" b="42366"/>
              <a:stretch/>
            </p:blipFill>
            <p:spPr>
              <a:xfrm>
                <a:off x="2271251" y="3529782"/>
                <a:ext cx="7649498" cy="2467896"/>
              </a:xfrm>
              <a:prstGeom prst="rect">
                <a:avLst/>
              </a:prstGeom>
            </p:spPr>
          </p:pic>
        </p:grp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5B0D856B-5134-A445-F4E9-123645D0BEAB}"/>
                </a:ext>
              </a:extLst>
            </p:cNvPr>
            <p:cNvSpPr/>
            <p:nvPr/>
          </p:nvSpPr>
          <p:spPr>
            <a:xfrm>
              <a:off x="5270090" y="1917290"/>
              <a:ext cx="5260258" cy="111104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E2E595C-AE9E-C5D6-EF42-31F97BECF976}"/>
              </a:ext>
            </a:extLst>
          </p:cNvPr>
          <p:cNvCxnSpPr/>
          <p:nvPr/>
        </p:nvCxnSpPr>
        <p:spPr>
          <a:xfrm>
            <a:off x="5176683" y="4119719"/>
            <a:ext cx="33724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33E8681-0F5C-E795-6EB6-AABEEB9E33FC}"/>
              </a:ext>
            </a:extLst>
          </p:cNvPr>
          <p:cNvSpPr/>
          <p:nvPr/>
        </p:nvSpPr>
        <p:spPr>
          <a:xfrm>
            <a:off x="4188541" y="4798143"/>
            <a:ext cx="7737988" cy="64892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http://2.bp.blogspot.com/-Jyp6fPg241I/UIKg06wN-eI/AAAAAAAABME/iZHSexzE4kI/s1600/meme-face-full-hd-wallpaper-1080p-funny.jpg">
            <a:extLst>
              <a:ext uri="{FF2B5EF4-FFF2-40B4-BE49-F238E27FC236}">
                <a16:creationId xmlns:a16="http://schemas.microsoft.com/office/drawing/2014/main" id="{0E6E7AAD-6BDE-70A0-DE62-A06EC177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18575"/>
          <a:stretch>
            <a:fillRect/>
          </a:stretch>
        </p:blipFill>
        <p:spPr bwMode="auto">
          <a:xfrm>
            <a:off x="43810" y="4013968"/>
            <a:ext cx="266541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 explicativo em forma de nuvem 1">
            <a:extLst>
              <a:ext uri="{FF2B5EF4-FFF2-40B4-BE49-F238E27FC236}">
                <a16:creationId xmlns:a16="http://schemas.microsoft.com/office/drawing/2014/main" id="{C2A687BE-3C97-DF6A-01B3-EAF597C467D0}"/>
              </a:ext>
            </a:extLst>
          </p:cNvPr>
          <p:cNvSpPr/>
          <p:nvPr/>
        </p:nvSpPr>
        <p:spPr>
          <a:xfrm>
            <a:off x="1661652" y="1229031"/>
            <a:ext cx="3362632" cy="2047569"/>
          </a:xfrm>
          <a:prstGeom prst="cloudCallout">
            <a:avLst>
              <a:gd name="adj1" fmla="val -51637"/>
              <a:gd name="adj2" fmla="val 76417"/>
            </a:avLst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500" b="1" dirty="0">
                <a:solidFill>
                  <a:srgbClr val="000000"/>
                </a:solidFill>
              </a:rPr>
              <a:t>Procedimentos invasivos...</a:t>
            </a:r>
          </a:p>
        </p:txBody>
      </p:sp>
    </p:spTree>
    <p:extLst>
      <p:ext uri="{BB962C8B-B14F-4D97-AF65-F5344CB8AC3E}">
        <p14:creationId xmlns:p14="http://schemas.microsoft.com/office/powerpoint/2010/main" val="23245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F82C59BE-9D65-C5CB-B2C3-2CD81A6AF90A}"/>
              </a:ext>
            </a:extLst>
          </p:cNvPr>
          <p:cNvGrpSpPr/>
          <p:nvPr/>
        </p:nvGrpSpPr>
        <p:grpSpPr>
          <a:xfrm>
            <a:off x="1543664" y="146673"/>
            <a:ext cx="9162348" cy="6425437"/>
            <a:chOff x="1543664" y="193327"/>
            <a:chExt cx="9162348" cy="642543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EF0039E-9B3D-A68D-D691-609A3A38B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855" t="19642" r="11372" b="7527"/>
            <a:stretch/>
          </p:blipFill>
          <p:spPr>
            <a:xfrm>
              <a:off x="1543664" y="193327"/>
              <a:ext cx="9162348" cy="6425437"/>
            </a:xfrm>
            <a:prstGeom prst="rect">
              <a:avLst/>
            </a:prstGeom>
          </p:spPr>
        </p:pic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8969AD09-1E2A-A83F-00EA-F8B4ECF744CA}"/>
                </a:ext>
              </a:extLst>
            </p:cNvPr>
            <p:cNvSpPr/>
            <p:nvPr/>
          </p:nvSpPr>
          <p:spPr>
            <a:xfrm>
              <a:off x="1543664" y="203660"/>
              <a:ext cx="9104672" cy="5614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6FF3F13-2D48-44E2-9D95-3558FF774681}"/>
              </a:ext>
            </a:extLst>
          </p:cNvPr>
          <p:cNvCxnSpPr/>
          <p:nvPr/>
        </p:nvCxnSpPr>
        <p:spPr>
          <a:xfrm>
            <a:off x="2674374" y="1538844"/>
            <a:ext cx="6440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6875163-A1E1-81C2-5282-C19D6FEE51BE}"/>
              </a:ext>
            </a:extLst>
          </p:cNvPr>
          <p:cNvGrpSpPr/>
          <p:nvPr/>
        </p:nvGrpSpPr>
        <p:grpSpPr>
          <a:xfrm>
            <a:off x="1592825" y="516089"/>
            <a:ext cx="1181843" cy="935924"/>
            <a:chOff x="410981" y="920167"/>
            <a:chExt cx="1181843" cy="935924"/>
          </a:xfrm>
        </p:grpSpPr>
        <p:sp>
          <p:nvSpPr>
            <p:cNvPr id="4" name="Seta: para Baixo 3">
              <a:extLst>
                <a:ext uri="{FF2B5EF4-FFF2-40B4-BE49-F238E27FC236}">
                  <a16:creationId xmlns:a16="http://schemas.microsoft.com/office/drawing/2014/main" id="{16B61D5D-ADBB-233D-BADB-11F9F9391DFE}"/>
                </a:ext>
              </a:extLst>
            </p:cNvPr>
            <p:cNvSpPr/>
            <p:nvPr/>
          </p:nvSpPr>
          <p:spPr>
            <a:xfrm rot="14174935">
              <a:off x="629929" y="1189273"/>
              <a:ext cx="447870" cy="88576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01623DC-71C8-111B-4CEB-6801A6F0DFE8}"/>
                </a:ext>
              </a:extLst>
            </p:cNvPr>
            <p:cNvSpPr txBox="1"/>
            <p:nvPr/>
          </p:nvSpPr>
          <p:spPr>
            <a:xfrm>
              <a:off x="1173724" y="920167"/>
              <a:ext cx="419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rgbClr val="0070C0"/>
                  </a:solidFill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5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FC3F1D-0CAD-5F4D-C51C-D03556C68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9" t="22639" r="6250" b="25556"/>
          <a:stretch/>
        </p:blipFill>
        <p:spPr>
          <a:xfrm>
            <a:off x="182993" y="488982"/>
            <a:ext cx="11826013" cy="49842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E77F78-EB56-CC99-8F34-B991ACD567FF}"/>
              </a:ext>
            </a:extLst>
          </p:cNvPr>
          <p:cNvSpPr txBox="1"/>
          <p:nvPr/>
        </p:nvSpPr>
        <p:spPr>
          <a:xfrm>
            <a:off x="1652027" y="6382139"/>
            <a:ext cx="1035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https://www12.senado.leg.br/noticias/infograficos/2013/07/quadro-vetos-ao-ato-medico/@@download/file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C16FC20-4D10-D1C9-1515-00991813E403}"/>
              </a:ext>
            </a:extLst>
          </p:cNvPr>
          <p:cNvSpPr/>
          <p:nvPr/>
        </p:nvSpPr>
        <p:spPr>
          <a:xfrm>
            <a:off x="1735494" y="2724543"/>
            <a:ext cx="2258008" cy="3732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439F70F-4DB4-9A41-FEE1-F8656D67E8A7}"/>
              </a:ext>
            </a:extLst>
          </p:cNvPr>
          <p:cNvSpPr/>
          <p:nvPr/>
        </p:nvSpPr>
        <p:spPr>
          <a:xfrm>
            <a:off x="2708987" y="1999865"/>
            <a:ext cx="6817567" cy="63136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C5E13D2-014B-9729-A944-8170AF9BEFF9}"/>
              </a:ext>
            </a:extLst>
          </p:cNvPr>
          <p:cNvGrpSpPr/>
          <p:nvPr/>
        </p:nvGrpSpPr>
        <p:grpSpPr>
          <a:xfrm>
            <a:off x="10338318" y="571065"/>
            <a:ext cx="1601754" cy="1265034"/>
            <a:chOff x="10338318" y="571065"/>
            <a:chExt cx="1601754" cy="1265034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30653AB1-A306-631F-AB39-B15C9D82034B}"/>
                </a:ext>
              </a:extLst>
            </p:cNvPr>
            <p:cNvSpPr/>
            <p:nvPr/>
          </p:nvSpPr>
          <p:spPr>
            <a:xfrm>
              <a:off x="10338318" y="571065"/>
              <a:ext cx="1601754" cy="631367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Baixo 7">
              <a:extLst>
                <a:ext uri="{FF2B5EF4-FFF2-40B4-BE49-F238E27FC236}">
                  <a16:creationId xmlns:a16="http://schemas.microsoft.com/office/drawing/2014/main" id="{56FCB11E-10EA-DB9B-E555-227AFC9A0BBD}"/>
                </a:ext>
              </a:extLst>
            </p:cNvPr>
            <p:cNvSpPr/>
            <p:nvPr/>
          </p:nvSpPr>
          <p:spPr>
            <a:xfrm rot="9812610">
              <a:off x="11156745" y="1301140"/>
              <a:ext cx="326485" cy="53495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4D18527-BE54-1DDF-16EA-A023EE2E1785}"/>
              </a:ext>
            </a:extLst>
          </p:cNvPr>
          <p:cNvGrpSpPr/>
          <p:nvPr/>
        </p:nvGrpSpPr>
        <p:grpSpPr>
          <a:xfrm>
            <a:off x="5393094" y="2715215"/>
            <a:ext cx="6391469" cy="2472605"/>
            <a:chOff x="5393094" y="2715215"/>
            <a:chExt cx="6391469" cy="2472605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8D1FEC3D-26A7-E72C-FAAC-A21873A8ECD9}"/>
                </a:ext>
              </a:extLst>
            </p:cNvPr>
            <p:cNvSpPr/>
            <p:nvPr/>
          </p:nvSpPr>
          <p:spPr>
            <a:xfrm>
              <a:off x="7458271" y="2715215"/>
              <a:ext cx="2258008" cy="37322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9324111-5CF1-97E9-2758-55A23A0E3ACC}"/>
                </a:ext>
              </a:extLst>
            </p:cNvPr>
            <p:cNvSpPr/>
            <p:nvPr/>
          </p:nvSpPr>
          <p:spPr>
            <a:xfrm>
              <a:off x="5393094" y="3429000"/>
              <a:ext cx="6391469" cy="175882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1932FC1-6809-AA58-8008-D1DC2C7FC5EC}"/>
              </a:ext>
            </a:extLst>
          </p:cNvPr>
          <p:cNvGrpSpPr/>
          <p:nvPr/>
        </p:nvGrpSpPr>
        <p:grpSpPr>
          <a:xfrm>
            <a:off x="5461510" y="4002831"/>
            <a:ext cx="6242186" cy="861528"/>
            <a:chOff x="5461510" y="4002831"/>
            <a:chExt cx="6242186" cy="861528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1077D4A7-5A07-E9B5-1AFA-69E5AB9E4B5A}"/>
                </a:ext>
              </a:extLst>
            </p:cNvPr>
            <p:cNvCxnSpPr/>
            <p:nvPr/>
          </p:nvCxnSpPr>
          <p:spPr>
            <a:xfrm>
              <a:off x="7613778" y="4002831"/>
              <a:ext cx="3891884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C0A6006C-38D6-B945-2D12-4FF813AA8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61510" y="4304522"/>
              <a:ext cx="6239078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B78D41CA-F0D8-6BF4-DC48-8D877C24F9D5}"/>
                </a:ext>
              </a:extLst>
            </p:cNvPr>
            <p:cNvCxnSpPr>
              <a:cxnSpLocks/>
            </p:cNvCxnSpPr>
            <p:nvPr/>
          </p:nvCxnSpPr>
          <p:spPr>
            <a:xfrm>
              <a:off x="5464618" y="4559563"/>
              <a:ext cx="6239078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285AF0F-BDDA-FB2A-C872-55EA9EAD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461524" y="4864359"/>
              <a:ext cx="2478827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9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E2DC59C-A720-C5DB-B9AF-C7E09ADF146E}"/>
              </a:ext>
            </a:extLst>
          </p:cNvPr>
          <p:cNvGrpSpPr/>
          <p:nvPr/>
        </p:nvGrpSpPr>
        <p:grpSpPr>
          <a:xfrm>
            <a:off x="1543664" y="146675"/>
            <a:ext cx="9162348" cy="6425437"/>
            <a:chOff x="1543664" y="146675"/>
            <a:chExt cx="9162348" cy="6425437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F82C59BE-9D65-C5CB-B2C3-2CD81A6AF90A}"/>
                </a:ext>
              </a:extLst>
            </p:cNvPr>
            <p:cNvGrpSpPr/>
            <p:nvPr/>
          </p:nvGrpSpPr>
          <p:grpSpPr>
            <a:xfrm>
              <a:off x="1543664" y="146675"/>
              <a:ext cx="9162348" cy="6425437"/>
              <a:chOff x="1543664" y="193327"/>
              <a:chExt cx="9162348" cy="6425437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DEF0039E-9B3D-A68D-D691-609A3A38BE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855" t="19642" r="11372" b="7527"/>
              <a:stretch/>
            </p:blipFill>
            <p:spPr>
              <a:xfrm>
                <a:off x="1543664" y="193327"/>
                <a:ext cx="9162348" cy="6425437"/>
              </a:xfrm>
              <a:prstGeom prst="rect">
                <a:avLst/>
              </a:prstGeom>
            </p:spPr>
          </p:pic>
          <p:sp>
            <p:nvSpPr>
              <p:cNvPr id="2" name="Retângulo: Cantos Arredondados 1">
                <a:extLst>
                  <a:ext uri="{FF2B5EF4-FFF2-40B4-BE49-F238E27FC236}">
                    <a16:creationId xmlns:a16="http://schemas.microsoft.com/office/drawing/2014/main" id="{8969AD09-1E2A-A83F-00EA-F8B4ECF744CA}"/>
                  </a:ext>
                </a:extLst>
              </p:cNvPr>
              <p:cNvSpPr/>
              <p:nvPr/>
            </p:nvSpPr>
            <p:spPr>
              <a:xfrm>
                <a:off x="1543664" y="203660"/>
                <a:ext cx="9104672" cy="561447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6FF3F13-2D48-44E2-9D95-3558FF774681}"/>
                </a:ext>
              </a:extLst>
            </p:cNvPr>
            <p:cNvCxnSpPr/>
            <p:nvPr/>
          </p:nvCxnSpPr>
          <p:spPr>
            <a:xfrm>
              <a:off x="2674374" y="1538844"/>
              <a:ext cx="644012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6875163-A1E1-81C2-5282-C19D6FEE51BE}"/>
                </a:ext>
              </a:extLst>
            </p:cNvPr>
            <p:cNvGrpSpPr/>
            <p:nvPr/>
          </p:nvGrpSpPr>
          <p:grpSpPr>
            <a:xfrm>
              <a:off x="1592825" y="516090"/>
              <a:ext cx="1181843" cy="935924"/>
              <a:chOff x="410981" y="920167"/>
              <a:chExt cx="1181843" cy="935924"/>
            </a:xfrm>
          </p:grpSpPr>
          <p:sp>
            <p:nvSpPr>
              <p:cNvPr id="4" name="Seta: para Baixo 3">
                <a:extLst>
                  <a:ext uri="{FF2B5EF4-FFF2-40B4-BE49-F238E27FC236}">
                    <a16:creationId xmlns:a16="http://schemas.microsoft.com/office/drawing/2014/main" id="{16B61D5D-ADBB-233D-BADB-11F9F9391DFE}"/>
                  </a:ext>
                </a:extLst>
              </p:cNvPr>
              <p:cNvSpPr/>
              <p:nvPr/>
            </p:nvSpPr>
            <p:spPr>
              <a:xfrm rot="14174935">
                <a:off x="629929" y="1189273"/>
                <a:ext cx="447870" cy="88576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01623DC-71C8-111B-4CEB-6801A6F0DFE8}"/>
                  </a:ext>
                </a:extLst>
              </p:cNvPr>
              <p:cNvSpPr txBox="1"/>
              <p:nvPr/>
            </p:nvSpPr>
            <p:spPr>
              <a:xfrm>
                <a:off x="1173724" y="920167"/>
                <a:ext cx="419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rgbClr val="0070C0"/>
                    </a:solidFill>
                  </a:rPr>
                  <a:t>{</a:t>
                </a:r>
              </a:p>
            </p:txBody>
          </p:sp>
        </p:grpSp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B30DD38-76FA-70A0-669F-AB37BE05FB72}"/>
              </a:ext>
            </a:extLst>
          </p:cNvPr>
          <p:cNvSpPr/>
          <p:nvPr/>
        </p:nvSpPr>
        <p:spPr>
          <a:xfrm>
            <a:off x="1534330" y="5434134"/>
            <a:ext cx="9104672" cy="1125791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6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ED3DC0-C96C-A7C2-7A5C-DA2C5767EE00}"/>
              </a:ext>
            </a:extLst>
          </p:cNvPr>
          <p:cNvSpPr txBox="1"/>
          <p:nvPr/>
        </p:nvSpPr>
        <p:spPr>
          <a:xfrm>
            <a:off x="384247" y="1428986"/>
            <a:ext cx="11251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0" i="0" dirty="0">
                <a:solidFill>
                  <a:srgbClr val="212529"/>
                </a:solidFill>
                <a:effectLst/>
              </a:rPr>
              <a:t>De acordo com os </a:t>
            </a:r>
            <a:r>
              <a:rPr lang="pt-BR" sz="2200" b="1" dirty="0"/>
              <a:t>vetos da Lei 12.842 de 2013 (Exercício da Medicina)</a:t>
            </a:r>
            <a:r>
              <a:rPr lang="pt-BR" sz="2200" b="1" i="0" dirty="0">
                <a:effectLst/>
              </a:rPr>
              <a:t>, </a:t>
            </a:r>
            <a:r>
              <a:rPr lang="pt-BR" sz="2200" dirty="0">
                <a:solidFill>
                  <a:srgbClr val="212529"/>
                </a:solidFill>
              </a:rPr>
              <a:t>um</a:t>
            </a:r>
            <a:r>
              <a:rPr lang="pt-BR" sz="2200" b="0" i="0" dirty="0">
                <a:solidFill>
                  <a:srgbClr val="212529"/>
                </a:solidFill>
                <a:effectLst/>
              </a:rPr>
              <a:t> entendimento adequado para o termo  “</a:t>
            </a:r>
            <a:r>
              <a:rPr lang="pt-BR" sz="2200" b="0" i="0" cap="all" dirty="0">
                <a:solidFill>
                  <a:srgbClr val="212529"/>
                </a:solidFill>
                <a:effectLst/>
              </a:rPr>
              <a:t>procedimentos minimamente invasivos” </a:t>
            </a:r>
            <a:r>
              <a:rPr lang="pt-BR" sz="2200" b="0" i="0" dirty="0">
                <a:solidFill>
                  <a:srgbClr val="212529"/>
                </a:solidFill>
                <a:effectLst/>
              </a:rPr>
              <a:t>é o que define os mesmos como </a:t>
            </a:r>
            <a:r>
              <a:rPr lang="pt-BR" sz="2200" b="1" i="0" dirty="0">
                <a:solidFill>
                  <a:srgbClr val="212529"/>
                </a:solidFill>
                <a:effectLst/>
              </a:rPr>
              <a:t>procedimentos injetáveis</a:t>
            </a:r>
            <a:r>
              <a:rPr lang="pt-BR" sz="2200" b="1" dirty="0">
                <a:solidFill>
                  <a:srgbClr val="212529"/>
                </a:solidFill>
              </a:rPr>
              <a:t> e</a:t>
            </a:r>
            <a:r>
              <a:rPr lang="pt-BR" sz="2200" b="1" i="0" dirty="0">
                <a:solidFill>
                  <a:srgbClr val="212529"/>
                </a:solidFill>
                <a:effectLst/>
              </a:rPr>
              <a:t> perfurocortantes que invadem epiderme, derme e subcutânea sem atingir órgãos internos e considerados como não-cirúrgicos</a:t>
            </a:r>
            <a:r>
              <a:rPr lang="pt-BR" sz="2200" dirty="0">
                <a:solidFill>
                  <a:srgbClr val="212529"/>
                </a:solidFill>
              </a:rPr>
              <a:t>, normalmente </a:t>
            </a:r>
            <a:r>
              <a:rPr lang="pt-BR" sz="2200" b="0" i="0" dirty="0">
                <a:solidFill>
                  <a:srgbClr val="212529"/>
                </a:solidFill>
                <a:effectLst/>
              </a:rPr>
              <a:t>realizados com agulhas e injeções hipodérmicas. Atualmente, os procedimentos minimamente invasivos mais demandados pela população são: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4FC8FAE-A50F-7758-A27D-DD5836419353}"/>
              </a:ext>
            </a:extLst>
          </p:cNvPr>
          <p:cNvGrpSpPr/>
          <p:nvPr/>
        </p:nvGrpSpPr>
        <p:grpSpPr>
          <a:xfrm>
            <a:off x="1407990" y="93303"/>
            <a:ext cx="9004975" cy="1200329"/>
            <a:chOff x="1407990" y="74641"/>
            <a:chExt cx="9004975" cy="120032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D43FE62-131C-B7A9-2FEB-EEE89BE4CD9F}"/>
                </a:ext>
              </a:extLst>
            </p:cNvPr>
            <p:cNvSpPr txBox="1"/>
            <p:nvPr/>
          </p:nvSpPr>
          <p:spPr>
            <a:xfrm flipH="1">
              <a:off x="1407990" y="74641"/>
              <a:ext cx="9004975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i="0" cap="all" dirty="0">
                  <a:solidFill>
                    <a:srgbClr val="26322E"/>
                  </a:solidFill>
                  <a:effectLst/>
                </a:rPr>
                <a:t>Procedimento Minimamente Invasivo</a:t>
              </a:r>
              <a:r>
                <a:rPr lang="pt-BR" sz="3600" b="1" i="0" dirty="0">
                  <a:solidFill>
                    <a:srgbClr val="26322E"/>
                  </a:solidFill>
                  <a:effectLst/>
                </a:rPr>
                <a:t> ponto de vista técnico legal</a:t>
              </a:r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5059FCF-38A4-A4EF-CC71-88461491FE27}"/>
                </a:ext>
              </a:extLst>
            </p:cNvPr>
            <p:cNvCxnSpPr/>
            <p:nvPr/>
          </p:nvCxnSpPr>
          <p:spPr>
            <a:xfrm>
              <a:off x="5057191" y="618818"/>
              <a:ext cx="297646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37AA7DE-EA26-BF16-55CB-AC671072C5F6}"/>
              </a:ext>
            </a:extLst>
          </p:cNvPr>
          <p:cNvGrpSpPr/>
          <p:nvPr/>
        </p:nvGrpSpPr>
        <p:grpSpPr>
          <a:xfrm>
            <a:off x="2323323" y="3650675"/>
            <a:ext cx="8527980" cy="3139321"/>
            <a:chOff x="2323323" y="3650675"/>
            <a:chExt cx="8527980" cy="313932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491AE4B-E6B1-B6CB-71E6-222708FF5249}"/>
                </a:ext>
              </a:extLst>
            </p:cNvPr>
            <p:cNvSpPr txBox="1"/>
            <p:nvPr/>
          </p:nvSpPr>
          <p:spPr>
            <a:xfrm>
              <a:off x="2323323" y="3650675"/>
              <a:ext cx="852798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V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acinação (profissionais da saúde);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A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plicação de soro (enfermeiros);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A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plicação de insulina (o próprio paciente – leigo ou não em saúde);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Injeções* (enfermeiros, farmacêuticos, biomédicos);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C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oleta de sangue (enfermeiros);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P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odologia (podólogos)</a:t>
              </a:r>
              <a:r>
                <a:rPr lang="pt-BR" sz="2200" dirty="0">
                  <a:solidFill>
                    <a:srgbClr val="212529"/>
                  </a:solidFill>
                </a:rPr>
                <a:t>;</a:t>
              </a:r>
              <a:endParaRPr lang="pt-BR" sz="2200" b="0" i="0" dirty="0">
                <a:solidFill>
                  <a:srgbClr val="212529"/>
                </a:solidFill>
                <a:effectLst/>
              </a:endParaRPr>
            </a:p>
            <a:p>
              <a:pPr marL="742950" lvl="1" indent="-285750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T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atuagens (tatuadores </a:t>
              </a:r>
              <a:r>
                <a:rPr lang="pt-BR" sz="2200" b="1" i="0" dirty="0">
                  <a:solidFill>
                    <a:srgbClr val="212529"/>
                  </a:solidFill>
                  <a:effectLst/>
                </a:rPr>
                <a:t>não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 profissionais da saúde);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A</a:t>
              </a:r>
              <a:r>
                <a:rPr lang="pt-BR" sz="2200" b="0" i="0" dirty="0">
                  <a:solidFill>
                    <a:srgbClr val="212529"/>
                  </a:solidFill>
                  <a:effectLst/>
                </a:rPr>
                <a:t>cupuntura (profissionais da saúde)</a:t>
              </a:r>
            </a:p>
            <a:p>
              <a:pPr marL="742950" lvl="1" indent="-285750" algn="l">
                <a:buFont typeface="+mj-lt"/>
                <a:buAutoNum type="arabicPeriod"/>
              </a:pPr>
              <a:r>
                <a:rPr lang="pt-BR" sz="2200" dirty="0">
                  <a:solidFill>
                    <a:srgbClr val="212529"/>
                  </a:solidFill>
                </a:rPr>
                <a:t>e outros...</a:t>
              </a:r>
              <a:endParaRPr lang="pt-BR" sz="2200" b="0" i="0" dirty="0">
                <a:solidFill>
                  <a:srgbClr val="212529"/>
                </a:solidFill>
                <a:effectLst/>
              </a:endParaRP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921BCA9C-8E41-31A7-1132-C4B96B5D99C4}"/>
                </a:ext>
              </a:extLst>
            </p:cNvPr>
            <p:cNvSpPr/>
            <p:nvPr/>
          </p:nvSpPr>
          <p:spPr>
            <a:xfrm>
              <a:off x="2761861" y="6046237"/>
              <a:ext cx="4572000" cy="3359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734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FE3DB1-4EC2-734A-A655-E8AB4B4C7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9" t="12760" r="18387" b="5519"/>
          <a:stretch/>
        </p:blipFill>
        <p:spPr>
          <a:xfrm>
            <a:off x="1602657" y="98831"/>
            <a:ext cx="9238596" cy="6607277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16825F5-F407-687D-28C9-AACA561825A0}"/>
              </a:ext>
            </a:extLst>
          </p:cNvPr>
          <p:cNvGrpSpPr/>
          <p:nvPr/>
        </p:nvGrpSpPr>
        <p:grpSpPr>
          <a:xfrm>
            <a:off x="3517641" y="3032447"/>
            <a:ext cx="7333280" cy="1222310"/>
            <a:chOff x="3517641" y="3032447"/>
            <a:chExt cx="7333280" cy="1222310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D61AF4A8-8105-12DB-A19F-392CE0F381AE}"/>
                </a:ext>
              </a:extLst>
            </p:cNvPr>
            <p:cNvSpPr/>
            <p:nvPr/>
          </p:nvSpPr>
          <p:spPr>
            <a:xfrm>
              <a:off x="3517641" y="3032447"/>
              <a:ext cx="6475445" cy="122231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Seta: para Baixo 3">
              <a:extLst>
                <a:ext uri="{FF2B5EF4-FFF2-40B4-BE49-F238E27FC236}">
                  <a16:creationId xmlns:a16="http://schemas.microsoft.com/office/drawing/2014/main" id="{482C5E12-00FF-5B31-E781-1E6F85768CCB}"/>
                </a:ext>
              </a:extLst>
            </p:cNvPr>
            <p:cNvSpPr/>
            <p:nvPr/>
          </p:nvSpPr>
          <p:spPr>
            <a:xfrm rot="7523008">
              <a:off x="10246469" y="3401563"/>
              <a:ext cx="387339" cy="821564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461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960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</vt:lpstr>
      <vt:lpstr>Calibri Light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Waldecir Lima</dc:creator>
  <cp:lastModifiedBy>Waldecir Lima</cp:lastModifiedBy>
  <cp:revision>1</cp:revision>
  <dcterms:created xsi:type="dcterms:W3CDTF">2023-08-21T13:03:11Z</dcterms:created>
  <dcterms:modified xsi:type="dcterms:W3CDTF">2023-08-28T16:01:01Z</dcterms:modified>
</cp:coreProperties>
</file>