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1"/>
  </p:sldMasterIdLst>
  <p:notesMasterIdLst>
    <p:notesMasterId r:id="rId39"/>
  </p:notesMasterIdLst>
  <p:sldIdLst>
    <p:sldId id="256" r:id="rId2"/>
    <p:sldId id="349" r:id="rId3"/>
    <p:sldId id="350" r:id="rId4"/>
    <p:sldId id="258" r:id="rId5"/>
    <p:sldId id="310" r:id="rId6"/>
    <p:sldId id="311" r:id="rId7"/>
    <p:sldId id="312" r:id="rId8"/>
    <p:sldId id="334" r:id="rId9"/>
    <p:sldId id="335" r:id="rId10"/>
    <p:sldId id="313" r:id="rId11"/>
    <p:sldId id="314" r:id="rId12"/>
    <p:sldId id="336" r:id="rId13"/>
    <p:sldId id="337" r:id="rId14"/>
    <p:sldId id="338" r:id="rId15"/>
    <p:sldId id="315" r:id="rId16"/>
    <p:sldId id="339" r:id="rId17"/>
    <p:sldId id="341" r:id="rId18"/>
    <p:sldId id="317" r:id="rId19"/>
    <p:sldId id="318" r:id="rId20"/>
    <p:sldId id="319" r:id="rId21"/>
    <p:sldId id="321" r:id="rId22"/>
    <p:sldId id="342" r:id="rId23"/>
    <p:sldId id="323" r:id="rId24"/>
    <p:sldId id="324" r:id="rId25"/>
    <p:sldId id="344" r:id="rId26"/>
    <p:sldId id="345" r:id="rId27"/>
    <p:sldId id="346" r:id="rId28"/>
    <p:sldId id="347" r:id="rId29"/>
    <p:sldId id="325" r:id="rId30"/>
    <p:sldId id="326" r:id="rId31"/>
    <p:sldId id="328" r:id="rId32"/>
    <p:sldId id="327" r:id="rId33"/>
    <p:sldId id="331" r:id="rId34"/>
    <p:sldId id="332" r:id="rId35"/>
    <p:sldId id="348" r:id="rId36"/>
    <p:sldId id="333" r:id="rId37"/>
    <p:sldId id="270" r:id="rId38"/>
  </p:sldIdLst>
  <p:sldSz cx="9144000" cy="5143500" type="screen16x9"/>
  <p:notesSz cx="6858000" cy="9144000"/>
  <p:embeddedFontLst>
    <p:embeddedFont>
      <p:font typeface="Montserrat Light" panose="020B0604020202020204" charset="0"/>
      <p:regular r:id="rId40"/>
      <p:bold r:id="rId41"/>
      <p:italic r:id="rId42"/>
      <p:boldItalic r:id="rId43"/>
    </p:embeddedFont>
    <p:embeddedFont>
      <p:font typeface="Work Sans" panose="020B0604020202020204" charset="0"/>
      <p:regular r:id="rId44"/>
      <p:bold r:id="rId45"/>
      <p:italic r:id="rId46"/>
      <p:boldItalic r:id="rId47"/>
    </p:embeddedFont>
    <p:embeddedFont>
      <p:font typeface="Calibri" panose="020F0502020204030204" pitchFamily="34" charset="0"/>
      <p:regular r:id="rId48"/>
      <p:bold r:id="rId49"/>
      <p:italic r:id="rId50"/>
      <p:boldItalic r:id="rId51"/>
    </p:embeddedFont>
    <p:embeddedFont>
      <p:font typeface="Work Sans Regular" panose="020B0604020202020204" charset="0"/>
      <p:bold r:id="rId52"/>
      <p:boldItalic r:id="rId53"/>
    </p:embeddedFont>
    <p:embeddedFont>
      <p:font typeface="Open Sans ExtraBold" panose="020B0604020202020204" charset="0"/>
      <p:bold r:id="rId54"/>
      <p:boldItalic r:id="rId55"/>
    </p:embeddedFont>
    <p:embeddedFont>
      <p:font typeface="Montserrat SemiBold" panose="020B0604020202020204" charset="0"/>
      <p:bold r:id="rId56"/>
      <p:boldItalic r:id="rId57"/>
    </p:embeddedFont>
    <p:embeddedFont>
      <p:font typeface="Montserrat" panose="020B0604020202020204" charset="0"/>
      <p:regular r:id="rId58"/>
      <p:bold r:id="rId59"/>
      <p:italic r:id="rId60"/>
      <p:boldItalic r:id="rId6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2880" userDrawn="1">
          <p15:clr>
            <a:srgbClr val="9AA0A6"/>
          </p15:clr>
        </p15:guide>
        <p15:guide id="2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C0B3"/>
    <a:srgbClr val="000000"/>
    <a:srgbClr val="2929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ED3EC40-25A5-4C96-8515-A6BD1FEA7AD4}">
  <a:tblStyle styleId="{FED3EC40-25A5-4C96-8515-A6BD1FEA7AD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59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756" y="102"/>
      </p:cViewPr>
      <p:guideLst>
        <p:guide pos="288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3.fntdata"/><Relationship Id="rId47" Type="http://schemas.openxmlformats.org/officeDocument/2006/relationships/font" Target="fonts/font8.fntdata"/><Relationship Id="rId50" Type="http://schemas.openxmlformats.org/officeDocument/2006/relationships/font" Target="fonts/font11.fntdata"/><Relationship Id="rId55" Type="http://schemas.openxmlformats.org/officeDocument/2006/relationships/font" Target="fonts/font16.fntdata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1.fntdata"/><Relationship Id="rId45" Type="http://schemas.openxmlformats.org/officeDocument/2006/relationships/font" Target="fonts/font6.fntdata"/><Relationship Id="rId53" Type="http://schemas.openxmlformats.org/officeDocument/2006/relationships/font" Target="fonts/font14.fntdata"/><Relationship Id="rId58" Type="http://schemas.openxmlformats.org/officeDocument/2006/relationships/font" Target="fonts/font19.fntdata"/><Relationship Id="rId5" Type="http://schemas.openxmlformats.org/officeDocument/2006/relationships/slide" Target="slides/slide4.xml"/><Relationship Id="rId61" Type="http://schemas.openxmlformats.org/officeDocument/2006/relationships/font" Target="fonts/font22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4.fntdata"/><Relationship Id="rId48" Type="http://schemas.openxmlformats.org/officeDocument/2006/relationships/font" Target="fonts/font9.fntdata"/><Relationship Id="rId56" Type="http://schemas.openxmlformats.org/officeDocument/2006/relationships/font" Target="fonts/font17.fntdata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font" Target="fonts/font12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7.fntdata"/><Relationship Id="rId59" Type="http://schemas.openxmlformats.org/officeDocument/2006/relationships/font" Target="fonts/font20.fntdata"/><Relationship Id="rId20" Type="http://schemas.openxmlformats.org/officeDocument/2006/relationships/slide" Target="slides/slide19.xml"/><Relationship Id="rId41" Type="http://schemas.openxmlformats.org/officeDocument/2006/relationships/font" Target="fonts/font2.fntdata"/><Relationship Id="rId54" Type="http://schemas.openxmlformats.org/officeDocument/2006/relationships/font" Target="fonts/font15.fntdata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0.fntdata"/><Relationship Id="rId57" Type="http://schemas.openxmlformats.org/officeDocument/2006/relationships/font" Target="fonts/font18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5.fntdata"/><Relationship Id="rId52" Type="http://schemas.openxmlformats.org/officeDocument/2006/relationships/font" Target="fonts/font13.fntdata"/><Relationship Id="rId60" Type="http://schemas.openxmlformats.org/officeDocument/2006/relationships/font" Target="fonts/font21.fntdata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edro\Documents\ENAP\Cotas\Relat&#243;rio%20Final\Aprovados_Cotistas_Final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4722574488922268E-2"/>
          <c:y val="7.407407407407407E-2"/>
          <c:w val="0.95055485102215542"/>
          <c:h val="0.84731481481481485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bg2"/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layout>
                <c:manualLayout>
                  <c:x val="-4.9888888888888892E-2"/>
                  <c:y val="-5.783573928258967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A2BE-41B1-B6DB-7EE0C11598C9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7.2111111111111112E-2"/>
                  <c:y val="-5.78357392825897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A2BE-41B1-B6DB-7EE0C11598C9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'Gráfico 1'!$A$22:$A$27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'Gráfico 1'!$B$22:$B$27</c:f>
              <c:numCache>
                <c:formatCode>0.00%</c:formatCode>
                <c:ptCount val="6"/>
                <c:pt idx="0">
                  <c:v>0.17208947635993899</c:v>
                </c:pt>
                <c:pt idx="1">
                  <c:v>0.14879478827361564</c:v>
                </c:pt>
                <c:pt idx="2">
                  <c:v>0.14076447699702449</c:v>
                </c:pt>
                <c:pt idx="3">
                  <c:v>0.16752941176470587</c:v>
                </c:pt>
                <c:pt idx="4">
                  <c:v>0.16316262353998204</c:v>
                </c:pt>
                <c:pt idx="5">
                  <c:v>0.15996343692870202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A2BE-41B1-B6DB-7EE0C11598C9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706685024"/>
        <c:axId val="1706692096"/>
      </c:lineChart>
      <c:catAx>
        <c:axId val="1706685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706692096"/>
        <c:crosses val="autoZero"/>
        <c:auto val="1"/>
        <c:lblAlgn val="ctr"/>
        <c:lblOffset val="100"/>
        <c:noMultiLvlLbl val="0"/>
      </c:catAx>
      <c:valAx>
        <c:axId val="1706692096"/>
        <c:scaling>
          <c:orientation val="minMax"/>
          <c:max val="0.2"/>
          <c:min val="0.1"/>
        </c:scaling>
        <c:delete val="1"/>
        <c:axPos val="l"/>
        <c:numFmt formatCode="0.00%" sourceLinked="1"/>
        <c:majorTickMark val="out"/>
        <c:minorTickMark val="none"/>
        <c:tickLblPos val="nextTo"/>
        <c:crossAx val="17066850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182869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Google Shape;36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191932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ga8b45c5ec1_0_9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9" name="Google Shape;469;ga8b45c5ec1_0_9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857485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g8f342daea5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0" name="Google Shape;510;g8f342daea5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076810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g8f342daea5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0" name="Google Shape;510;g8f342daea5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848717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g8f342daea5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0" name="Google Shape;510;g8f342daea5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641003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g8f342daea5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0" name="Google Shape;510;g8f342daea5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842374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6" name="Google Shape;1186;ga3e903d5e5_2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7" name="Google Shape;1187;ga3e903d5e5_2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071243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g8f342daea5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5" name="Google Shape;615;g8f342daea5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41655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g8f342daea5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5" name="Google Shape;615;g8f342daea5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137984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g8f342daea5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5" name="Google Shape;615;g8f342daea5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939856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g8f342daea5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5" name="Google Shape;615;g8f342daea5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284000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8d3aa2a3e7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Google Shape;372;g8d3aa2a3e7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391970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g8f342daea5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5" name="Google Shape;615;g8f342daea5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383407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0" name="Google Shape;1110;ga715632f6c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1" name="Google Shape;1111;ga715632f6c_0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128503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0" name="Google Shape;1110;ga715632f6c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1" name="Google Shape;1111;ga715632f6c_0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25920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" name="Google Shape;965;ga3e903d5e5_2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6" name="Google Shape;966;ga3e903d5e5_2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0203873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0" name="Google Shape;1110;ga715632f6c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1" name="Google Shape;1111;ga715632f6c_0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070223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0" name="Google Shape;1110;ga715632f6c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1" name="Google Shape;1111;ga715632f6c_0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351042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0" name="Google Shape;1110;ga715632f6c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1" name="Google Shape;1111;ga715632f6c_0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0817810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0" name="Google Shape;1110;ga715632f6c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1" name="Google Shape;1111;ga715632f6c_0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3179031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g8f342daea5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9" name="Google Shape;559;g8f342daea5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0557542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g8f342daea5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9" name="Google Shape;559;g8f342daea5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441493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8d3aa2a3e7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Google Shape;372;g8d3aa2a3e7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4943144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g8f342daea5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9" name="Google Shape;559;g8f342daea5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6939111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g8f342daea5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9" name="Google Shape;559;g8f342daea5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200601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g8f342daea5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5" name="Google Shape;715;g8f342daea5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8221515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g8f342daea5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5" name="Google Shape;715;g8f342daea5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6132002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g8f342daea5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5" name="Google Shape;715;g8f342daea5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7448901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g8f342daea5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5" name="Google Shape;715;g8f342daea5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4057749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ga715632f6c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7" name="Google Shape;657;ga715632f6c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121970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8d3aa2a3e7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Google Shape;372;g8d3aa2a3e7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409563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8d3aa2a3e7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Google Shape;372;g8d3aa2a3e7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044656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g8f342daea5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0" name="Google Shape;510;g8f342daea5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562279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" name="Google Shape;965;ga3e903d5e5_2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6" name="Google Shape;966;ga3e903d5e5_2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588139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g8f342daea5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0" name="Google Shape;510;g8f342daea5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084757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g8f342daea5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0" name="Google Shape;510;g8f342daea5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57419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408200" y="1855725"/>
            <a:ext cx="6327600" cy="132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713225" y="3273000"/>
            <a:ext cx="7717500" cy="41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2195" y="2795769"/>
            <a:ext cx="2217513" cy="2346590"/>
          </a:xfrm>
          <a:custGeom>
            <a:avLst/>
            <a:gdLst/>
            <a:ahLst/>
            <a:cxnLst/>
            <a:rect l="l" t="t" r="r" b="b"/>
            <a:pathLst>
              <a:path w="25529" h="27015" extrusionOk="0">
                <a:moveTo>
                  <a:pt x="1" y="0"/>
                </a:moveTo>
                <a:lnTo>
                  <a:pt x="1" y="27015"/>
                </a:lnTo>
                <a:lnTo>
                  <a:pt x="25008" y="27015"/>
                </a:lnTo>
                <a:cubicBezTo>
                  <a:pt x="25033" y="26900"/>
                  <a:pt x="25046" y="26799"/>
                  <a:pt x="25071" y="26684"/>
                </a:cubicBezTo>
                <a:cubicBezTo>
                  <a:pt x="25249" y="25680"/>
                  <a:pt x="25364" y="24677"/>
                  <a:pt x="25427" y="23673"/>
                </a:cubicBezTo>
                <a:cubicBezTo>
                  <a:pt x="25529" y="21513"/>
                  <a:pt x="25122" y="19251"/>
                  <a:pt x="23559" y="17663"/>
                </a:cubicBezTo>
                <a:cubicBezTo>
                  <a:pt x="20586" y="14651"/>
                  <a:pt x="15910" y="14880"/>
                  <a:pt x="12009" y="14473"/>
                </a:cubicBezTo>
                <a:cubicBezTo>
                  <a:pt x="11221" y="14397"/>
                  <a:pt x="10446" y="14257"/>
                  <a:pt x="9684" y="14028"/>
                </a:cubicBezTo>
                <a:cubicBezTo>
                  <a:pt x="8972" y="13838"/>
                  <a:pt x="8311" y="13482"/>
                  <a:pt x="7765" y="12986"/>
                </a:cubicBezTo>
                <a:cubicBezTo>
                  <a:pt x="7650" y="12898"/>
                  <a:pt x="7549" y="12783"/>
                  <a:pt x="7460" y="12682"/>
                </a:cubicBezTo>
                <a:cubicBezTo>
                  <a:pt x="7320" y="12529"/>
                  <a:pt x="7206" y="12377"/>
                  <a:pt x="7091" y="12211"/>
                </a:cubicBezTo>
                <a:cubicBezTo>
                  <a:pt x="6850" y="11830"/>
                  <a:pt x="6647" y="11436"/>
                  <a:pt x="6494" y="11030"/>
                </a:cubicBezTo>
                <a:cubicBezTo>
                  <a:pt x="6100" y="10064"/>
                  <a:pt x="6011" y="8997"/>
                  <a:pt x="5808" y="7980"/>
                </a:cubicBezTo>
                <a:cubicBezTo>
                  <a:pt x="5465" y="6150"/>
                  <a:pt x="4995" y="4206"/>
                  <a:pt x="3762" y="2758"/>
                </a:cubicBezTo>
                <a:cubicBezTo>
                  <a:pt x="2619" y="1398"/>
                  <a:pt x="1335" y="508"/>
                  <a:pt x="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24" y="2523100"/>
            <a:ext cx="2517710" cy="2620381"/>
          </a:xfrm>
          <a:custGeom>
            <a:avLst/>
            <a:gdLst/>
            <a:ahLst/>
            <a:cxnLst/>
            <a:rect l="l" t="t" r="r" b="b"/>
            <a:pathLst>
              <a:path w="28985" h="30167" extrusionOk="0">
                <a:moveTo>
                  <a:pt x="1" y="1"/>
                </a:moveTo>
                <a:lnTo>
                  <a:pt x="1" y="331"/>
                </a:lnTo>
                <a:cubicBezTo>
                  <a:pt x="1678" y="801"/>
                  <a:pt x="3330" y="1767"/>
                  <a:pt x="4842" y="3444"/>
                </a:cubicBezTo>
                <a:cubicBezTo>
                  <a:pt x="6201" y="4956"/>
                  <a:pt x="6748" y="6951"/>
                  <a:pt x="7142" y="8705"/>
                </a:cubicBezTo>
                <a:cubicBezTo>
                  <a:pt x="7193" y="8959"/>
                  <a:pt x="7256" y="9226"/>
                  <a:pt x="7294" y="9493"/>
                </a:cubicBezTo>
                <a:cubicBezTo>
                  <a:pt x="7459" y="10268"/>
                  <a:pt x="7612" y="11081"/>
                  <a:pt x="7955" y="11831"/>
                </a:cubicBezTo>
                <a:cubicBezTo>
                  <a:pt x="8133" y="12275"/>
                  <a:pt x="8374" y="12682"/>
                  <a:pt x="8641" y="13076"/>
                </a:cubicBezTo>
                <a:cubicBezTo>
                  <a:pt x="8781" y="13254"/>
                  <a:pt x="8921" y="13419"/>
                  <a:pt x="9073" y="13584"/>
                </a:cubicBezTo>
                <a:cubicBezTo>
                  <a:pt x="9175" y="13698"/>
                  <a:pt x="9289" y="13800"/>
                  <a:pt x="9416" y="13915"/>
                </a:cubicBezTo>
                <a:cubicBezTo>
                  <a:pt x="10039" y="14435"/>
                  <a:pt x="10763" y="14829"/>
                  <a:pt x="11551" y="15045"/>
                </a:cubicBezTo>
                <a:cubicBezTo>
                  <a:pt x="12377" y="15287"/>
                  <a:pt x="13228" y="15465"/>
                  <a:pt x="14092" y="15554"/>
                </a:cubicBezTo>
                <a:cubicBezTo>
                  <a:pt x="14817" y="15643"/>
                  <a:pt x="15554" y="15719"/>
                  <a:pt x="16329" y="15795"/>
                </a:cubicBezTo>
                <a:cubicBezTo>
                  <a:pt x="20001" y="16138"/>
                  <a:pt x="23800" y="16507"/>
                  <a:pt x="26469" y="19048"/>
                </a:cubicBezTo>
                <a:cubicBezTo>
                  <a:pt x="27930" y="20458"/>
                  <a:pt x="28642" y="22479"/>
                  <a:pt x="28578" y="25058"/>
                </a:cubicBezTo>
                <a:cubicBezTo>
                  <a:pt x="28540" y="26062"/>
                  <a:pt x="28438" y="27079"/>
                  <a:pt x="28273" y="28070"/>
                </a:cubicBezTo>
                <a:cubicBezTo>
                  <a:pt x="28210" y="28540"/>
                  <a:pt x="28108" y="29010"/>
                  <a:pt x="28019" y="29468"/>
                </a:cubicBezTo>
                <a:cubicBezTo>
                  <a:pt x="27968" y="29696"/>
                  <a:pt x="27917" y="29938"/>
                  <a:pt x="27879" y="30166"/>
                </a:cubicBezTo>
                <a:lnTo>
                  <a:pt x="28197" y="30166"/>
                </a:lnTo>
                <a:cubicBezTo>
                  <a:pt x="28235" y="29950"/>
                  <a:pt x="28286" y="29747"/>
                  <a:pt x="28324" y="29531"/>
                </a:cubicBezTo>
                <a:cubicBezTo>
                  <a:pt x="28438" y="29061"/>
                  <a:pt x="28540" y="28591"/>
                  <a:pt x="28616" y="28121"/>
                </a:cubicBezTo>
                <a:cubicBezTo>
                  <a:pt x="28781" y="27104"/>
                  <a:pt x="28883" y="26088"/>
                  <a:pt x="28921" y="25058"/>
                </a:cubicBezTo>
                <a:cubicBezTo>
                  <a:pt x="28985" y="22390"/>
                  <a:pt x="28235" y="20281"/>
                  <a:pt x="26698" y="18819"/>
                </a:cubicBezTo>
                <a:cubicBezTo>
                  <a:pt x="23953" y="16189"/>
                  <a:pt x="20103" y="15821"/>
                  <a:pt x="16367" y="15465"/>
                </a:cubicBezTo>
                <a:cubicBezTo>
                  <a:pt x="15592" y="15401"/>
                  <a:pt x="14855" y="15325"/>
                  <a:pt x="14131" y="15236"/>
                </a:cubicBezTo>
                <a:cubicBezTo>
                  <a:pt x="13292" y="15147"/>
                  <a:pt x="12466" y="14982"/>
                  <a:pt x="11653" y="14740"/>
                </a:cubicBezTo>
                <a:cubicBezTo>
                  <a:pt x="10738" y="14448"/>
                  <a:pt x="10306" y="14219"/>
                  <a:pt x="9620" y="13660"/>
                </a:cubicBezTo>
                <a:cubicBezTo>
                  <a:pt x="9505" y="13559"/>
                  <a:pt x="9404" y="13457"/>
                  <a:pt x="9302" y="13355"/>
                </a:cubicBezTo>
                <a:cubicBezTo>
                  <a:pt x="9162" y="13203"/>
                  <a:pt x="9022" y="13050"/>
                  <a:pt x="8908" y="12885"/>
                </a:cubicBezTo>
                <a:cubicBezTo>
                  <a:pt x="8641" y="12517"/>
                  <a:pt x="8425" y="12123"/>
                  <a:pt x="8247" y="11704"/>
                </a:cubicBezTo>
                <a:cubicBezTo>
                  <a:pt x="7930" y="10979"/>
                  <a:pt x="7777" y="10191"/>
                  <a:pt x="7612" y="9429"/>
                </a:cubicBezTo>
                <a:cubicBezTo>
                  <a:pt x="7561" y="9162"/>
                  <a:pt x="7510" y="8895"/>
                  <a:pt x="7459" y="8629"/>
                </a:cubicBezTo>
                <a:cubicBezTo>
                  <a:pt x="7053" y="6837"/>
                  <a:pt x="6506" y="4791"/>
                  <a:pt x="5083" y="3228"/>
                </a:cubicBezTo>
                <a:cubicBezTo>
                  <a:pt x="3609" y="1602"/>
                  <a:pt x="1907" y="522"/>
                  <a:pt x="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6843660" y="0"/>
            <a:ext cx="2300348" cy="1795036"/>
          </a:xfrm>
          <a:custGeom>
            <a:avLst/>
            <a:gdLst/>
            <a:ahLst/>
            <a:cxnLst/>
            <a:rect l="l" t="t" r="r" b="b"/>
            <a:pathLst>
              <a:path w="30446" h="23758" extrusionOk="0">
                <a:moveTo>
                  <a:pt x="0" y="0"/>
                </a:moveTo>
                <a:cubicBezTo>
                  <a:pt x="13" y="51"/>
                  <a:pt x="26" y="102"/>
                  <a:pt x="38" y="165"/>
                </a:cubicBezTo>
                <a:cubicBezTo>
                  <a:pt x="750" y="2313"/>
                  <a:pt x="2389" y="4104"/>
                  <a:pt x="4778" y="5362"/>
                </a:cubicBezTo>
                <a:cubicBezTo>
                  <a:pt x="6468" y="6252"/>
                  <a:pt x="8361" y="6824"/>
                  <a:pt x="10204" y="7370"/>
                </a:cubicBezTo>
                <a:cubicBezTo>
                  <a:pt x="13736" y="8412"/>
                  <a:pt x="17396" y="9505"/>
                  <a:pt x="19442" y="12948"/>
                </a:cubicBezTo>
                <a:cubicBezTo>
                  <a:pt x="20242" y="14308"/>
                  <a:pt x="20572" y="15985"/>
                  <a:pt x="20903" y="17599"/>
                </a:cubicBezTo>
                <a:cubicBezTo>
                  <a:pt x="21271" y="19390"/>
                  <a:pt x="21614" y="21080"/>
                  <a:pt x="22555" y="22237"/>
                </a:cubicBezTo>
                <a:cubicBezTo>
                  <a:pt x="23375" y="23257"/>
                  <a:pt x="24564" y="23757"/>
                  <a:pt x="26247" y="23757"/>
                </a:cubicBezTo>
                <a:cubicBezTo>
                  <a:pt x="26703" y="23757"/>
                  <a:pt x="27195" y="23720"/>
                  <a:pt x="27726" y="23647"/>
                </a:cubicBezTo>
                <a:cubicBezTo>
                  <a:pt x="28667" y="23507"/>
                  <a:pt x="29582" y="23228"/>
                  <a:pt x="30446" y="22834"/>
                </a:cubicBezTo>
                <a:lnTo>
                  <a:pt x="3044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6479780" y="0"/>
            <a:ext cx="2664220" cy="2161100"/>
          </a:xfrm>
          <a:custGeom>
            <a:avLst/>
            <a:gdLst/>
            <a:ahLst/>
            <a:cxnLst/>
            <a:rect l="l" t="t" r="r" b="b"/>
            <a:pathLst>
              <a:path w="35262" h="28603" extrusionOk="0">
                <a:moveTo>
                  <a:pt x="0" y="0"/>
                </a:moveTo>
                <a:cubicBezTo>
                  <a:pt x="369" y="1703"/>
                  <a:pt x="1195" y="3278"/>
                  <a:pt x="2402" y="4549"/>
                </a:cubicBezTo>
                <a:cubicBezTo>
                  <a:pt x="3876" y="6087"/>
                  <a:pt x="5858" y="6938"/>
                  <a:pt x="7815" y="7688"/>
                </a:cubicBezTo>
                <a:cubicBezTo>
                  <a:pt x="9835" y="8450"/>
                  <a:pt x="11894" y="9174"/>
                  <a:pt x="13749" y="10280"/>
                </a:cubicBezTo>
                <a:lnTo>
                  <a:pt x="13787" y="10292"/>
                </a:lnTo>
                <a:cubicBezTo>
                  <a:pt x="15541" y="11309"/>
                  <a:pt x="16900" y="12872"/>
                  <a:pt x="17675" y="14740"/>
                </a:cubicBezTo>
                <a:cubicBezTo>
                  <a:pt x="18387" y="16506"/>
                  <a:pt x="18641" y="18425"/>
                  <a:pt x="19175" y="20255"/>
                </a:cubicBezTo>
                <a:cubicBezTo>
                  <a:pt x="19696" y="22072"/>
                  <a:pt x="20573" y="23889"/>
                  <a:pt x="22161" y="25020"/>
                </a:cubicBezTo>
                <a:cubicBezTo>
                  <a:pt x="26380" y="28031"/>
                  <a:pt x="31119" y="25070"/>
                  <a:pt x="35262" y="28603"/>
                </a:cubicBezTo>
                <a:lnTo>
                  <a:pt x="35262" y="23177"/>
                </a:lnTo>
                <a:cubicBezTo>
                  <a:pt x="34410" y="23558"/>
                  <a:pt x="33508" y="23825"/>
                  <a:pt x="32581" y="23952"/>
                </a:cubicBezTo>
                <a:cubicBezTo>
                  <a:pt x="32072" y="24028"/>
                  <a:pt x="31564" y="24067"/>
                  <a:pt x="31056" y="24067"/>
                </a:cubicBezTo>
                <a:cubicBezTo>
                  <a:pt x="29277" y="24067"/>
                  <a:pt x="28006" y="23533"/>
                  <a:pt x="27117" y="22440"/>
                </a:cubicBezTo>
                <a:cubicBezTo>
                  <a:pt x="26138" y="21220"/>
                  <a:pt x="25782" y="19492"/>
                  <a:pt x="25414" y="17650"/>
                </a:cubicBezTo>
                <a:cubicBezTo>
                  <a:pt x="25096" y="16061"/>
                  <a:pt x="24753" y="14422"/>
                  <a:pt x="23978" y="13113"/>
                </a:cubicBezTo>
                <a:cubicBezTo>
                  <a:pt x="22008" y="9771"/>
                  <a:pt x="18565" y="8742"/>
                  <a:pt x="14931" y="7662"/>
                </a:cubicBezTo>
                <a:cubicBezTo>
                  <a:pt x="13076" y="7116"/>
                  <a:pt x="11157" y="6557"/>
                  <a:pt x="9441" y="5642"/>
                </a:cubicBezTo>
                <a:cubicBezTo>
                  <a:pt x="6976" y="4346"/>
                  <a:pt x="5286" y="2491"/>
                  <a:pt x="4549" y="254"/>
                </a:cubicBezTo>
                <a:cubicBezTo>
                  <a:pt x="4524" y="178"/>
                  <a:pt x="4499" y="89"/>
                  <a:pt x="447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" name="Google Shape;15;p2"/>
          <p:cNvGrpSpPr/>
          <p:nvPr/>
        </p:nvGrpSpPr>
        <p:grpSpPr>
          <a:xfrm>
            <a:off x="440375" y="609196"/>
            <a:ext cx="805042" cy="805600"/>
            <a:chOff x="310700" y="136696"/>
            <a:chExt cx="805042" cy="805600"/>
          </a:xfrm>
        </p:grpSpPr>
        <p:sp>
          <p:nvSpPr>
            <p:cNvPr id="16" name="Google Shape;16;p2"/>
            <p:cNvSpPr/>
            <p:nvPr/>
          </p:nvSpPr>
          <p:spPr>
            <a:xfrm rot="802252">
              <a:off x="379015" y="204913"/>
              <a:ext cx="668414" cy="669165"/>
            </a:xfrm>
            <a:custGeom>
              <a:avLst/>
              <a:gdLst/>
              <a:ahLst/>
              <a:cxnLst/>
              <a:rect l="l" t="t" r="r" b="b"/>
              <a:pathLst>
                <a:path w="12453" h="12467" extrusionOk="0">
                  <a:moveTo>
                    <a:pt x="8692" y="509"/>
                  </a:moveTo>
                  <a:lnTo>
                    <a:pt x="12059" y="4029"/>
                  </a:lnTo>
                  <a:cubicBezTo>
                    <a:pt x="11970" y="3813"/>
                    <a:pt x="11881" y="3610"/>
                    <a:pt x="11779" y="3406"/>
                  </a:cubicBezTo>
                  <a:cubicBezTo>
                    <a:pt x="11767" y="3381"/>
                    <a:pt x="11741" y="3356"/>
                    <a:pt x="11716" y="3330"/>
                  </a:cubicBezTo>
                  <a:lnTo>
                    <a:pt x="9390" y="878"/>
                  </a:lnTo>
                  <a:cubicBezTo>
                    <a:pt x="9365" y="852"/>
                    <a:pt x="9340" y="827"/>
                    <a:pt x="9302" y="814"/>
                  </a:cubicBezTo>
                  <a:cubicBezTo>
                    <a:pt x="9111" y="700"/>
                    <a:pt x="8908" y="598"/>
                    <a:pt x="8692" y="509"/>
                  </a:cubicBezTo>
                  <a:close/>
                  <a:moveTo>
                    <a:pt x="7116" y="64"/>
                  </a:moveTo>
                  <a:lnTo>
                    <a:pt x="12427" y="5617"/>
                  </a:lnTo>
                  <a:cubicBezTo>
                    <a:pt x="12415" y="5516"/>
                    <a:pt x="12402" y="5414"/>
                    <a:pt x="12389" y="5312"/>
                  </a:cubicBezTo>
                  <a:cubicBezTo>
                    <a:pt x="12377" y="5249"/>
                    <a:pt x="12351" y="5185"/>
                    <a:pt x="12300" y="5134"/>
                  </a:cubicBezTo>
                  <a:lnTo>
                    <a:pt x="7599" y="204"/>
                  </a:lnTo>
                  <a:cubicBezTo>
                    <a:pt x="7548" y="153"/>
                    <a:pt x="7497" y="128"/>
                    <a:pt x="7421" y="115"/>
                  </a:cubicBezTo>
                  <a:cubicBezTo>
                    <a:pt x="7319" y="90"/>
                    <a:pt x="7218" y="77"/>
                    <a:pt x="7116" y="64"/>
                  </a:cubicBezTo>
                  <a:close/>
                  <a:moveTo>
                    <a:pt x="5909" y="1"/>
                  </a:moveTo>
                  <a:lnTo>
                    <a:pt x="12427" y="6837"/>
                  </a:lnTo>
                  <a:cubicBezTo>
                    <a:pt x="12427" y="6774"/>
                    <a:pt x="12440" y="6710"/>
                    <a:pt x="12440" y="6647"/>
                  </a:cubicBezTo>
                  <a:cubicBezTo>
                    <a:pt x="12453" y="6545"/>
                    <a:pt x="12415" y="6456"/>
                    <a:pt x="12351" y="6392"/>
                  </a:cubicBezTo>
                  <a:lnTo>
                    <a:pt x="12351" y="6405"/>
                  </a:lnTo>
                  <a:lnTo>
                    <a:pt x="6341" y="103"/>
                  </a:lnTo>
                  <a:cubicBezTo>
                    <a:pt x="6277" y="39"/>
                    <a:pt x="6188" y="1"/>
                    <a:pt x="6099" y="1"/>
                  </a:cubicBezTo>
                  <a:close/>
                  <a:moveTo>
                    <a:pt x="5046" y="113"/>
                  </a:moveTo>
                  <a:cubicBezTo>
                    <a:pt x="5033" y="113"/>
                    <a:pt x="5020" y="114"/>
                    <a:pt x="5007" y="115"/>
                  </a:cubicBezTo>
                  <a:lnTo>
                    <a:pt x="4892" y="141"/>
                  </a:lnTo>
                  <a:lnTo>
                    <a:pt x="12249" y="7841"/>
                  </a:lnTo>
                  <a:cubicBezTo>
                    <a:pt x="12249" y="7816"/>
                    <a:pt x="12262" y="7777"/>
                    <a:pt x="12275" y="7739"/>
                  </a:cubicBezTo>
                  <a:cubicBezTo>
                    <a:pt x="12300" y="7625"/>
                    <a:pt x="12262" y="7511"/>
                    <a:pt x="12186" y="7434"/>
                  </a:cubicBezTo>
                  <a:lnTo>
                    <a:pt x="5299" y="217"/>
                  </a:lnTo>
                  <a:cubicBezTo>
                    <a:pt x="5232" y="150"/>
                    <a:pt x="5137" y="113"/>
                    <a:pt x="5046" y="113"/>
                  </a:cubicBezTo>
                  <a:close/>
                  <a:moveTo>
                    <a:pt x="4158" y="365"/>
                  </a:moveTo>
                  <a:cubicBezTo>
                    <a:pt x="4122" y="365"/>
                    <a:pt x="4087" y="371"/>
                    <a:pt x="4054" y="382"/>
                  </a:cubicBezTo>
                  <a:lnTo>
                    <a:pt x="4003" y="408"/>
                  </a:lnTo>
                  <a:lnTo>
                    <a:pt x="11945" y="8730"/>
                  </a:lnTo>
                  <a:cubicBezTo>
                    <a:pt x="11945" y="8718"/>
                    <a:pt x="11957" y="8692"/>
                    <a:pt x="11957" y="8680"/>
                  </a:cubicBezTo>
                  <a:cubicBezTo>
                    <a:pt x="12008" y="8553"/>
                    <a:pt x="11983" y="8426"/>
                    <a:pt x="11894" y="8324"/>
                  </a:cubicBezTo>
                  <a:lnTo>
                    <a:pt x="4397" y="471"/>
                  </a:lnTo>
                  <a:cubicBezTo>
                    <a:pt x="4334" y="399"/>
                    <a:pt x="4245" y="365"/>
                    <a:pt x="4158" y="365"/>
                  </a:cubicBezTo>
                  <a:close/>
                  <a:moveTo>
                    <a:pt x="3360" y="732"/>
                  </a:moveTo>
                  <a:cubicBezTo>
                    <a:pt x="3306" y="732"/>
                    <a:pt x="3251" y="747"/>
                    <a:pt x="3202" y="776"/>
                  </a:cubicBezTo>
                  <a:lnTo>
                    <a:pt x="11538" y="9506"/>
                  </a:lnTo>
                  <a:cubicBezTo>
                    <a:pt x="11614" y="9379"/>
                    <a:pt x="11589" y="9226"/>
                    <a:pt x="11487" y="9112"/>
                  </a:cubicBezTo>
                  <a:lnTo>
                    <a:pt x="3596" y="840"/>
                  </a:lnTo>
                  <a:cubicBezTo>
                    <a:pt x="3534" y="769"/>
                    <a:pt x="3447" y="732"/>
                    <a:pt x="3360" y="732"/>
                  </a:cubicBezTo>
                  <a:close/>
                  <a:moveTo>
                    <a:pt x="2694" y="1094"/>
                  </a:moveTo>
                  <a:cubicBezTo>
                    <a:pt x="2618" y="1145"/>
                    <a:pt x="2554" y="1195"/>
                    <a:pt x="2491" y="1234"/>
                  </a:cubicBezTo>
                  <a:lnTo>
                    <a:pt x="11030" y="10192"/>
                  </a:lnTo>
                  <a:cubicBezTo>
                    <a:pt x="11080" y="10128"/>
                    <a:pt x="11131" y="10065"/>
                    <a:pt x="11195" y="10001"/>
                  </a:cubicBezTo>
                  <a:lnTo>
                    <a:pt x="2694" y="1094"/>
                  </a:lnTo>
                  <a:close/>
                  <a:moveTo>
                    <a:pt x="2033" y="1615"/>
                  </a:moveTo>
                  <a:lnTo>
                    <a:pt x="1855" y="1793"/>
                  </a:lnTo>
                  <a:lnTo>
                    <a:pt x="10458" y="10802"/>
                  </a:lnTo>
                  <a:cubicBezTo>
                    <a:pt x="10521" y="10751"/>
                    <a:pt x="10585" y="10700"/>
                    <a:pt x="10636" y="10636"/>
                  </a:cubicBezTo>
                  <a:lnTo>
                    <a:pt x="2033" y="1615"/>
                  </a:lnTo>
                  <a:close/>
                  <a:moveTo>
                    <a:pt x="1449" y="2212"/>
                  </a:moveTo>
                  <a:cubicBezTo>
                    <a:pt x="1398" y="2275"/>
                    <a:pt x="1347" y="2339"/>
                    <a:pt x="1296" y="2403"/>
                  </a:cubicBezTo>
                  <a:lnTo>
                    <a:pt x="9810" y="11335"/>
                  </a:lnTo>
                  <a:cubicBezTo>
                    <a:pt x="9886" y="11285"/>
                    <a:pt x="9950" y="11234"/>
                    <a:pt x="10013" y="11183"/>
                  </a:cubicBezTo>
                  <a:lnTo>
                    <a:pt x="1449" y="2212"/>
                  </a:lnTo>
                  <a:close/>
                  <a:moveTo>
                    <a:pt x="953" y="2898"/>
                  </a:moveTo>
                  <a:cubicBezTo>
                    <a:pt x="877" y="3025"/>
                    <a:pt x="890" y="3178"/>
                    <a:pt x="991" y="3292"/>
                  </a:cubicBezTo>
                  <a:lnTo>
                    <a:pt x="8920" y="11589"/>
                  </a:lnTo>
                  <a:cubicBezTo>
                    <a:pt x="8983" y="11660"/>
                    <a:pt x="9065" y="11697"/>
                    <a:pt x="9148" y="11697"/>
                  </a:cubicBezTo>
                  <a:cubicBezTo>
                    <a:pt x="9200" y="11697"/>
                    <a:pt x="9253" y="11682"/>
                    <a:pt x="9302" y="11653"/>
                  </a:cubicBezTo>
                  <a:lnTo>
                    <a:pt x="953" y="2898"/>
                  </a:lnTo>
                  <a:close/>
                  <a:moveTo>
                    <a:pt x="331" y="8273"/>
                  </a:moveTo>
                  <a:lnTo>
                    <a:pt x="331" y="8273"/>
                  </a:lnTo>
                  <a:cubicBezTo>
                    <a:pt x="394" y="8464"/>
                    <a:pt x="470" y="8654"/>
                    <a:pt x="559" y="8845"/>
                  </a:cubicBezTo>
                  <a:cubicBezTo>
                    <a:pt x="585" y="8883"/>
                    <a:pt x="597" y="8908"/>
                    <a:pt x="623" y="8934"/>
                  </a:cubicBezTo>
                  <a:lnTo>
                    <a:pt x="3266" y="11704"/>
                  </a:lnTo>
                  <a:cubicBezTo>
                    <a:pt x="3291" y="11729"/>
                    <a:pt x="3317" y="11742"/>
                    <a:pt x="3355" y="11767"/>
                  </a:cubicBezTo>
                  <a:cubicBezTo>
                    <a:pt x="3533" y="11856"/>
                    <a:pt x="3723" y="11945"/>
                    <a:pt x="3914" y="12022"/>
                  </a:cubicBezTo>
                  <a:lnTo>
                    <a:pt x="331" y="8273"/>
                  </a:lnTo>
                  <a:close/>
                  <a:moveTo>
                    <a:pt x="534" y="3661"/>
                  </a:moveTo>
                  <a:lnTo>
                    <a:pt x="521" y="3711"/>
                  </a:lnTo>
                  <a:cubicBezTo>
                    <a:pt x="470" y="3826"/>
                    <a:pt x="496" y="3965"/>
                    <a:pt x="585" y="4067"/>
                  </a:cubicBezTo>
                  <a:lnTo>
                    <a:pt x="8120" y="11971"/>
                  </a:lnTo>
                  <a:cubicBezTo>
                    <a:pt x="8182" y="12032"/>
                    <a:pt x="8268" y="12070"/>
                    <a:pt x="8357" y="12070"/>
                  </a:cubicBezTo>
                  <a:cubicBezTo>
                    <a:pt x="8397" y="12070"/>
                    <a:pt x="8437" y="12062"/>
                    <a:pt x="8476" y="12047"/>
                  </a:cubicBezTo>
                  <a:lnTo>
                    <a:pt x="8526" y="12034"/>
                  </a:lnTo>
                  <a:lnTo>
                    <a:pt x="534" y="3661"/>
                  </a:lnTo>
                  <a:close/>
                  <a:moveTo>
                    <a:pt x="229" y="4550"/>
                  </a:moveTo>
                  <a:lnTo>
                    <a:pt x="191" y="4639"/>
                  </a:lnTo>
                  <a:cubicBezTo>
                    <a:pt x="165" y="4753"/>
                    <a:pt x="191" y="4880"/>
                    <a:pt x="280" y="4957"/>
                  </a:cubicBezTo>
                  <a:lnTo>
                    <a:pt x="7230" y="12238"/>
                  </a:lnTo>
                  <a:cubicBezTo>
                    <a:pt x="7291" y="12308"/>
                    <a:pt x="7376" y="12347"/>
                    <a:pt x="7466" y="12347"/>
                  </a:cubicBezTo>
                  <a:cubicBezTo>
                    <a:pt x="7489" y="12347"/>
                    <a:pt x="7512" y="12344"/>
                    <a:pt x="7535" y="12339"/>
                  </a:cubicBezTo>
                  <a:lnTo>
                    <a:pt x="7637" y="12314"/>
                  </a:lnTo>
                  <a:lnTo>
                    <a:pt x="229" y="4550"/>
                  </a:lnTo>
                  <a:close/>
                  <a:moveTo>
                    <a:pt x="13" y="6723"/>
                  </a:moveTo>
                  <a:cubicBezTo>
                    <a:pt x="13" y="6824"/>
                    <a:pt x="26" y="6926"/>
                    <a:pt x="38" y="7028"/>
                  </a:cubicBezTo>
                  <a:cubicBezTo>
                    <a:pt x="38" y="7091"/>
                    <a:pt x="76" y="7155"/>
                    <a:pt x="127" y="7206"/>
                  </a:cubicBezTo>
                  <a:lnTo>
                    <a:pt x="4956" y="12276"/>
                  </a:lnTo>
                  <a:cubicBezTo>
                    <a:pt x="5007" y="12326"/>
                    <a:pt x="5070" y="12352"/>
                    <a:pt x="5134" y="12365"/>
                  </a:cubicBezTo>
                  <a:cubicBezTo>
                    <a:pt x="5235" y="12390"/>
                    <a:pt x="5337" y="12403"/>
                    <a:pt x="5439" y="12415"/>
                  </a:cubicBezTo>
                  <a:lnTo>
                    <a:pt x="13" y="6723"/>
                  </a:lnTo>
                  <a:close/>
                  <a:moveTo>
                    <a:pt x="26" y="5541"/>
                  </a:moveTo>
                  <a:cubicBezTo>
                    <a:pt x="13" y="5605"/>
                    <a:pt x="13" y="5668"/>
                    <a:pt x="13" y="5719"/>
                  </a:cubicBezTo>
                  <a:cubicBezTo>
                    <a:pt x="0" y="5821"/>
                    <a:pt x="38" y="5910"/>
                    <a:pt x="102" y="5973"/>
                  </a:cubicBezTo>
                  <a:lnTo>
                    <a:pt x="6201" y="12365"/>
                  </a:lnTo>
                  <a:cubicBezTo>
                    <a:pt x="6265" y="12428"/>
                    <a:pt x="6354" y="12466"/>
                    <a:pt x="6442" y="12466"/>
                  </a:cubicBezTo>
                  <a:lnTo>
                    <a:pt x="6620" y="12466"/>
                  </a:lnTo>
                  <a:lnTo>
                    <a:pt x="26" y="554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79015" y="204913"/>
              <a:ext cx="668415" cy="669166"/>
            </a:xfrm>
            <a:custGeom>
              <a:avLst/>
              <a:gdLst/>
              <a:ahLst/>
              <a:cxnLst/>
              <a:rect l="l" t="t" r="r" b="b"/>
              <a:pathLst>
                <a:path w="12453" h="12467" extrusionOk="0">
                  <a:moveTo>
                    <a:pt x="8692" y="509"/>
                  </a:moveTo>
                  <a:lnTo>
                    <a:pt x="12059" y="4029"/>
                  </a:lnTo>
                  <a:cubicBezTo>
                    <a:pt x="11970" y="3813"/>
                    <a:pt x="11881" y="3610"/>
                    <a:pt x="11779" y="3406"/>
                  </a:cubicBezTo>
                  <a:cubicBezTo>
                    <a:pt x="11767" y="3381"/>
                    <a:pt x="11741" y="3356"/>
                    <a:pt x="11716" y="3330"/>
                  </a:cubicBezTo>
                  <a:lnTo>
                    <a:pt x="9390" y="878"/>
                  </a:lnTo>
                  <a:cubicBezTo>
                    <a:pt x="9365" y="852"/>
                    <a:pt x="9340" y="827"/>
                    <a:pt x="9302" y="814"/>
                  </a:cubicBezTo>
                  <a:cubicBezTo>
                    <a:pt x="9111" y="700"/>
                    <a:pt x="8908" y="598"/>
                    <a:pt x="8692" y="509"/>
                  </a:cubicBezTo>
                  <a:close/>
                  <a:moveTo>
                    <a:pt x="7116" y="64"/>
                  </a:moveTo>
                  <a:lnTo>
                    <a:pt x="12427" y="5617"/>
                  </a:lnTo>
                  <a:cubicBezTo>
                    <a:pt x="12415" y="5516"/>
                    <a:pt x="12402" y="5414"/>
                    <a:pt x="12389" y="5312"/>
                  </a:cubicBezTo>
                  <a:cubicBezTo>
                    <a:pt x="12377" y="5249"/>
                    <a:pt x="12351" y="5185"/>
                    <a:pt x="12300" y="5134"/>
                  </a:cubicBezTo>
                  <a:lnTo>
                    <a:pt x="7599" y="204"/>
                  </a:lnTo>
                  <a:cubicBezTo>
                    <a:pt x="7548" y="153"/>
                    <a:pt x="7497" y="128"/>
                    <a:pt x="7421" y="115"/>
                  </a:cubicBezTo>
                  <a:cubicBezTo>
                    <a:pt x="7319" y="90"/>
                    <a:pt x="7218" y="77"/>
                    <a:pt x="7116" y="64"/>
                  </a:cubicBezTo>
                  <a:close/>
                  <a:moveTo>
                    <a:pt x="5909" y="1"/>
                  </a:moveTo>
                  <a:lnTo>
                    <a:pt x="12427" y="6837"/>
                  </a:lnTo>
                  <a:cubicBezTo>
                    <a:pt x="12427" y="6774"/>
                    <a:pt x="12440" y="6710"/>
                    <a:pt x="12440" y="6647"/>
                  </a:cubicBezTo>
                  <a:cubicBezTo>
                    <a:pt x="12453" y="6545"/>
                    <a:pt x="12415" y="6456"/>
                    <a:pt x="12351" y="6392"/>
                  </a:cubicBezTo>
                  <a:lnTo>
                    <a:pt x="12351" y="6405"/>
                  </a:lnTo>
                  <a:lnTo>
                    <a:pt x="6341" y="103"/>
                  </a:lnTo>
                  <a:cubicBezTo>
                    <a:pt x="6277" y="39"/>
                    <a:pt x="6188" y="1"/>
                    <a:pt x="6099" y="1"/>
                  </a:cubicBezTo>
                  <a:close/>
                  <a:moveTo>
                    <a:pt x="5046" y="113"/>
                  </a:moveTo>
                  <a:cubicBezTo>
                    <a:pt x="5033" y="113"/>
                    <a:pt x="5020" y="114"/>
                    <a:pt x="5007" y="115"/>
                  </a:cubicBezTo>
                  <a:lnTo>
                    <a:pt x="4892" y="141"/>
                  </a:lnTo>
                  <a:lnTo>
                    <a:pt x="12249" y="7841"/>
                  </a:lnTo>
                  <a:cubicBezTo>
                    <a:pt x="12249" y="7816"/>
                    <a:pt x="12262" y="7777"/>
                    <a:pt x="12275" y="7739"/>
                  </a:cubicBezTo>
                  <a:cubicBezTo>
                    <a:pt x="12300" y="7625"/>
                    <a:pt x="12262" y="7511"/>
                    <a:pt x="12186" y="7434"/>
                  </a:cubicBezTo>
                  <a:lnTo>
                    <a:pt x="5299" y="217"/>
                  </a:lnTo>
                  <a:cubicBezTo>
                    <a:pt x="5232" y="150"/>
                    <a:pt x="5137" y="113"/>
                    <a:pt x="5046" y="113"/>
                  </a:cubicBezTo>
                  <a:close/>
                  <a:moveTo>
                    <a:pt x="4158" y="365"/>
                  </a:moveTo>
                  <a:cubicBezTo>
                    <a:pt x="4122" y="365"/>
                    <a:pt x="4087" y="371"/>
                    <a:pt x="4054" y="382"/>
                  </a:cubicBezTo>
                  <a:lnTo>
                    <a:pt x="4003" y="408"/>
                  </a:lnTo>
                  <a:lnTo>
                    <a:pt x="11945" y="8730"/>
                  </a:lnTo>
                  <a:cubicBezTo>
                    <a:pt x="11945" y="8718"/>
                    <a:pt x="11957" y="8692"/>
                    <a:pt x="11957" y="8680"/>
                  </a:cubicBezTo>
                  <a:cubicBezTo>
                    <a:pt x="12008" y="8553"/>
                    <a:pt x="11983" y="8426"/>
                    <a:pt x="11894" y="8324"/>
                  </a:cubicBezTo>
                  <a:lnTo>
                    <a:pt x="4397" y="471"/>
                  </a:lnTo>
                  <a:cubicBezTo>
                    <a:pt x="4334" y="399"/>
                    <a:pt x="4245" y="365"/>
                    <a:pt x="4158" y="365"/>
                  </a:cubicBezTo>
                  <a:close/>
                  <a:moveTo>
                    <a:pt x="3360" y="732"/>
                  </a:moveTo>
                  <a:cubicBezTo>
                    <a:pt x="3306" y="732"/>
                    <a:pt x="3251" y="747"/>
                    <a:pt x="3202" y="776"/>
                  </a:cubicBezTo>
                  <a:lnTo>
                    <a:pt x="11538" y="9506"/>
                  </a:lnTo>
                  <a:cubicBezTo>
                    <a:pt x="11614" y="9379"/>
                    <a:pt x="11589" y="9226"/>
                    <a:pt x="11487" y="9112"/>
                  </a:cubicBezTo>
                  <a:lnTo>
                    <a:pt x="3596" y="840"/>
                  </a:lnTo>
                  <a:cubicBezTo>
                    <a:pt x="3534" y="769"/>
                    <a:pt x="3447" y="732"/>
                    <a:pt x="3360" y="732"/>
                  </a:cubicBezTo>
                  <a:close/>
                  <a:moveTo>
                    <a:pt x="2694" y="1094"/>
                  </a:moveTo>
                  <a:cubicBezTo>
                    <a:pt x="2618" y="1145"/>
                    <a:pt x="2554" y="1195"/>
                    <a:pt x="2491" y="1234"/>
                  </a:cubicBezTo>
                  <a:lnTo>
                    <a:pt x="11030" y="10192"/>
                  </a:lnTo>
                  <a:cubicBezTo>
                    <a:pt x="11080" y="10128"/>
                    <a:pt x="11131" y="10065"/>
                    <a:pt x="11195" y="10001"/>
                  </a:cubicBezTo>
                  <a:lnTo>
                    <a:pt x="2694" y="1094"/>
                  </a:lnTo>
                  <a:close/>
                  <a:moveTo>
                    <a:pt x="2033" y="1615"/>
                  </a:moveTo>
                  <a:lnTo>
                    <a:pt x="1855" y="1793"/>
                  </a:lnTo>
                  <a:lnTo>
                    <a:pt x="10458" y="10802"/>
                  </a:lnTo>
                  <a:cubicBezTo>
                    <a:pt x="10521" y="10751"/>
                    <a:pt x="10585" y="10700"/>
                    <a:pt x="10636" y="10636"/>
                  </a:cubicBezTo>
                  <a:lnTo>
                    <a:pt x="2033" y="1615"/>
                  </a:lnTo>
                  <a:close/>
                  <a:moveTo>
                    <a:pt x="1449" y="2212"/>
                  </a:moveTo>
                  <a:cubicBezTo>
                    <a:pt x="1398" y="2275"/>
                    <a:pt x="1347" y="2339"/>
                    <a:pt x="1296" y="2403"/>
                  </a:cubicBezTo>
                  <a:lnTo>
                    <a:pt x="9810" y="11335"/>
                  </a:lnTo>
                  <a:cubicBezTo>
                    <a:pt x="9886" y="11285"/>
                    <a:pt x="9950" y="11234"/>
                    <a:pt x="10013" y="11183"/>
                  </a:cubicBezTo>
                  <a:lnTo>
                    <a:pt x="1449" y="2212"/>
                  </a:lnTo>
                  <a:close/>
                  <a:moveTo>
                    <a:pt x="953" y="2898"/>
                  </a:moveTo>
                  <a:cubicBezTo>
                    <a:pt x="877" y="3025"/>
                    <a:pt x="890" y="3178"/>
                    <a:pt x="991" y="3292"/>
                  </a:cubicBezTo>
                  <a:lnTo>
                    <a:pt x="8920" y="11589"/>
                  </a:lnTo>
                  <a:cubicBezTo>
                    <a:pt x="8983" y="11660"/>
                    <a:pt x="9065" y="11697"/>
                    <a:pt x="9148" y="11697"/>
                  </a:cubicBezTo>
                  <a:cubicBezTo>
                    <a:pt x="9200" y="11697"/>
                    <a:pt x="9253" y="11682"/>
                    <a:pt x="9302" y="11653"/>
                  </a:cubicBezTo>
                  <a:lnTo>
                    <a:pt x="953" y="2898"/>
                  </a:lnTo>
                  <a:close/>
                  <a:moveTo>
                    <a:pt x="331" y="8273"/>
                  </a:moveTo>
                  <a:lnTo>
                    <a:pt x="331" y="8273"/>
                  </a:lnTo>
                  <a:cubicBezTo>
                    <a:pt x="394" y="8464"/>
                    <a:pt x="470" y="8654"/>
                    <a:pt x="559" y="8845"/>
                  </a:cubicBezTo>
                  <a:cubicBezTo>
                    <a:pt x="585" y="8883"/>
                    <a:pt x="597" y="8908"/>
                    <a:pt x="623" y="8934"/>
                  </a:cubicBezTo>
                  <a:lnTo>
                    <a:pt x="3266" y="11704"/>
                  </a:lnTo>
                  <a:cubicBezTo>
                    <a:pt x="3291" y="11729"/>
                    <a:pt x="3317" y="11742"/>
                    <a:pt x="3355" y="11767"/>
                  </a:cubicBezTo>
                  <a:cubicBezTo>
                    <a:pt x="3533" y="11856"/>
                    <a:pt x="3723" y="11945"/>
                    <a:pt x="3914" y="12022"/>
                  </a:cubicBezTo>
                  <a:lnTo>
                    <a:pt x="331" y="8273"/>
                  </a:lnTo>
                  <a:close/>
                  <a:moveTo>
                    <a:pt x="534" y="3661"/>
                  </a:moveTo>
                  <a:lnTo>
                    <a:pt x="521" y="3711"/>
                  </a:lnTo>
                  <a:cubicBezTo>
                    <a:pt x="470" y="3826"/>
                    <a:pt x="496" y="3965"/>
                    <a:pt x="585" y="4067"/>
                  </a:cubicBezTo>
                  <a:lnTo>
                    <a:pt x="8120" y="11971"/>
                  </a:lnTo>
                  <a:cubicBezTo>
                    <a:pt x="8182" y="12032"/>
                    <a:pt x="8268" y="12070"/>
                    <a:pt x="8357" y="12070"/>
                  </a:cubicBezTo>
                  <a:cubicBezTo>
                    <a:pt x="8397" y="12070"/>
                    <a:pt x="8437" y="12062"/>
                    <a:pt x="8476" y="12047"/>
                  </a:cubicBezTo>
                  <a:lnTo>
                    <a:pt x="8526" y="12034"/>
                  </a:lnTo>
                  <a:lnTo>
                    <a:pt x="534" y="3661"/>
                  </a:lnTo>
                  <a:close/>
                  <a:moveTo>
                    <a:pt x="229" y="4550"/>
                  </a:moveTo>
                  <a:lnTo>
                    <a:pt x="191" y="4639"/>
                  </a:lnTo>
                  <a:cubicBezTo>
                    <a:pt x="165" y="4753"/>
                    <a:pt x="191" y="4880"/>
                    <a:pt x="280" y="4957"/>
                  </a:cubicBezTo>
                  <a:lnTo>
                    <a:pt x="7230" y="12238"/>
                  </a:lnTo>
                  <a:cubicBezTo>
                    <a:pt x="7291" y="12308"/>
                    <a:pt x="7376" y="12347"/>
                    <a:pt x="7466" y="12347"/>
                  </a:cubicBezTo>
                  <a:cubicBezTo>
                    <a:pt x="7489" y="12347"/>
                    <a:pt x="7512" y="12344"/>
                    <a:pt x="7535" y="12339"/>
                  </a:cubicBezTo>
                  <a:lnTo>
                    <a:pt x="7637" y="12314"/>
                  </a:lnTo>
                  <a:lnTo>
                    <a:pt x="229" y="4550"/>
                  </a:lnTo>
                  <a:close/>
                  <a:moveTo>
                    <a:pt x="13" y="6723"/>
                  </a:moveTo>
                  <a:cubicBezTo>
                    <a:pt x="13" y="6824"/>
                    <a:pt x="26" y="6926"/>
                    <a:pt x="38" y="7028"/>
                  </a:cubicBezTo>
                  <a:cubicBezTo>
                    <a:pt x="38" y="7091"/>
                    <a:pt x="76" y="7155"/>
                    <a:pt x="127" y="7206"/>
                  </a:cubicBezTo>
                  <a:lnTo>
                    <a:pt x="4956" y="12276"/>
                  </a:lnTo>
                  <a:cubicBezTo>
                    <a:pt x="5007" y="12326"/>
                    <a:pt x="5070" y="12352"/>
                    <a:pt x="5134" y="12365"/>
                  </a:cubicBezTo>
                  <a:cubicBezTo>
                    <a:pt x="5235" y="12390"/>
                    <a:pt x="5337" y="12403"/>
                    <a:pt x="5439" y="12415"/>
                  </a:cubicBezTo>
                  <a:lnTo>
                    <a:pt x="13" y="6723"/>
                  </a:lnTo>
                  <a:close/>
                  <a:moveTo>
                    <a:pt x="26" y="5541"/>
                  </a:moveTo>
                  <a:cubicBezTo>
                    <a:pt x="13" y="5605"/>
                    <a:pt x="13" y="5668"/>
                    <a:pt x="13" y="5719"/>
                  </a:cubicBezTo>
                  <a:cubicBezTo>
                    <a:pt x="0" y="5821"/>
                    <a:pt x="38" y="5910"/>
                    <a:pt x="102" y="5973"/>
                  </a:cubicBezTo>
                  <a:lnTo>
                    <a:pt x="6201" y="12365"/>
                  </a:lnTo>
                  <a:cubicBezTo>
                    <a:pt x="6265" y="12428"/>
                    <a:pt x="6354" y="12466"/>
                    <a:pt x="6442" y="12466"/>
                  </a:cubicBezTo>
                  <a:lnTo>
                    <a:pt x="6620" y="12466"/>
                  </a:lnTo>
                  <a:lnTo>
                    <a:pt x="26" y="554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" name="Google Shape;18;p2"/>
          <p:cNvSpPr/>
          <p:nvPr/>
        </p:nvSpPr>
        <p:spPr>
          <a:xfrm>
            <a:off x="769850" y="734500"/>
            <a:ext cx="555000" cy="555000"/>
          </a:xfrm>
          <a:prstGeom prst="ellipse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 rot="5092814">
            <a:off x="8698071" y="4621900"/>
            <a:ext cx="312647" cy="31264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 rot="5093311">
            <a:off x="8788742" y="3860042"/>
            <a:ext cx="131322" cy="126189"/>
          </a:xfrm>
          <a:prstGeom prst="ellipse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 rot="5093311">
            <a:off x="8433765" y="4402778"/>
            <a:ext cx="131322" cy="126189"/>
          </a:xfrm>
          <a:prstGeom prst="ellipse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CUSTOM_1"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22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288" name="Google Shape;288;p22"/>
          <p:cNvSpPr txBox="1">
            <a:spLocks noGrp="1"/>
          </p:cNvSpPr>
          <p:nvPr>
            <p:ph type="subTitle" idx="1"/>
          </p:nvPr>
        </p:nvSpPr>
        <p:spPr>
          <a:xfrm>
            <a:off x="2704829" y="3037100"/>
            <a:ext cx="1742700" cy="64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89" name="Google Shape;289;p22"/>
          <p:cNvSpPr txBox="1">
            <a:spLocks noGrp="1"/>
          </p:cNvSpPr>
          <p:nvPr>
            <p:ph type="subTitle" idx="2"/>
          </p:nvPr>
        </p:nvSpPr>
        <p:spPr>
          <a:xfrm>
            <a:off x="2704842" y="2612025"/>
            <a:ext cx="1742700" cy="3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 b="1">
                <a:latin typeface="Work Sans"/>
                <a:ea typeface="Work Sans"/>
                <a:cs typeface="Work Sans"/>
                <a:sym typeface="Work Sans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90" name="Google Shape;290;p22"/>
          <p:cNvSpPr txBox="1">
            <a:spLocks noGrp="1"/>
          </p:cNvSpPr>
          <p:nvPr>
            <p:ph type="subTitle" idx="3"/>
          </p:nvPr>
        </p:nvSpPr>
        <p:spPr>
          <a:xfrm>
            <a:off x="4696446" y="3037100"/>
            <a:ext cx="1742700" cy="64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91" name="Google Shape;291;p22"/>
          <p:cNvSpPr txBox="1">
            <a:spLocks noGrp="1"/>
          </p:cNvSpPr>
          <p:nvPr>
            <p:ph type="subTitle" idx="4"/>
          </p:nvPr>
        </p:nvSpPr>
        <p:spPr>
          <a:xfrm>
            <a:off x="4696458" y="2612025"/>
            <a:ext cx="1742700" cy="3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 b="1">
                <a:latin typeface="Work Sans"/>
                <a:ea typeface="Work Sans"/>
                <a:cs typeface="Work Sans"/>
                <a:sym typeface="Work Sans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92" name="Google Shape;292;p22"/>
          <p:cNvSpPr txBox="1">
            <a:spLocks noGrp="1"/>
          </p:cNvSpPr>
          <p:nvPr>
            <p:ph type="subTitle" idx="5"/>
          </p:nvPr>
        </p:nvSpPr>
        <p:spPr>
          <a:xfrm>
            <a:off x="6688063" y="3037100"/>
            <a:ext cx="1742700" cy="64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93" name="Google Shape;293;p22"/>
          <p:cNvSpPr txBox="1">
            <a:spLocks noGrp="1"/>
          </p:cNvSpPr>
          <p:nvPr>
            <p:ph type="subTitle" idx="6"/>
          </p:nvPr>
        </p:nvSpPr>
        <p:spPr>
          <a:xfrm>
            <a:off x="6688075" y="2612025"/>
            <a:ext cx="1742700" cy="3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 b="1">
                <a:latin typeface="Work Sans"/>
                <a:ea typeface="Work Sans"/>
                <a:cs typeface="Work Sans"/>
                <a:sym typeface="Work Sans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94" name="Google Shape;294;p22"/>
          <p:cNvSpPr txBox="1">
            <a:spLocks noGrp="1"/>
          </p:cNvSpPr>
          <p:nvPr>
            <p:ph type="subTitle" idx="7"/>
          </p:nvPr>
        </p:nvSpPr>
        <p:spPr>
          <a:xfrm>
            <a:off x="713213" y="3037100"/>
            <a:ext cx="1742700" cy="64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95" name="Google Shape;295;p22"/>
          <p:cNvSpPr txBox="1">
            <a:spLocks noGrp="1"/>
          </p:cNvSpPr>
          <p:nvPr>
            <p:ph type="subTitle" idx="8"/>
          </p:nvPr>
        </p:nvSpPr>
        <p:spPr>
          <a:xfrm>
            <a:off x="713225" y="2612025"/>
            <a:ext cx="1742700" cy="3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 b="1">
                <a:latin typeface="Work Sans"/>
                <a:ea typeface="Work Sans"/>
                <a:cs typeface="Work Sans"/>
                <a:sym typeface="Work Sans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96" name="Google Shape;296;p22"/>
          <p:cNvSpPr/>
          <p:nvPr/>
        </p:nvSpPr>
        <p:spPr>
          <a:xfrm>
            <a:off x="0" y="3623299"/>
            <a:ext cx="1658910" cy="1520208"/>
          </a:xfrm>
          <a:custGeom>
            <a:avLst/>
            <a:gdLst/>
            <a:ahLst/>
            <a:cxnLst/>
            <a:rect l="l" t="t" r="r" b="b"/>
            <a:pathLst>
              <a:path w="15656" h="14347" extrusionOk="0">
                <a:moveTo>
                  <a:pt x="1" y="1"/>
                </a:moveTo>
                <a:lnTo>
                  <a:pt x="1" y="14347"/>
                </a:lnTo>
                <a:lnTo>
                  <a:pt x="15656" y="14347"/>
                </a:lnTo>
                <a:cubicBezTo>
                  <a:pt x="15147" y="13546"/>
                  <a:pt x="14665" y="12733"/>
                  <a:pt x="13966" y="12097"/>
                </a:cubicBezTo>
                <a:cubicBezTo>
                  <a:pt x="13100" y="11309"/>
                  <a:pt x="11923" y="11077"/>
                  <a:pt x="10776" y="11077"/>
                </a:cubicBezTo>
                <a:cubicBezTo>
                  <a:pt x="10593" y="11077"/>
                  <a:pt x="10410" y="11083"/>
                  <a:pt x="10230" y="11094"/>
                </a:cubicBezTo>
                <a:cubicBezTo>
                  <a:pt x="9641" y="11131"/>
                  <a:pt x="9042" y="11187"/>
                  <a:pt x="8453" y="11187"/>
                </a:cubicBezTo>
                <a:cubicBezTo>
                  <a:pt x="7847" y="11187"/>
                  <a:pt x="7251" y="11128"/>
                  <a:pt x="6685" y="10928"/>
                </a:cubicBezTo>
                <a:cubicBezTo>
                  <a:pt x="5694" y="10547"/>
                  <a:pt x="4868" y="9810"/>
                  <a:pt x="4372" y="8870"/>
                </a:cubicBezTo>
                <a:cubicBezTo>
                  <a:pt x="3495" y="7269"/>
                  <a:pt x="3788" y="5553"/>
                  <a:pt x="3546" y="3825"/>
                </a:cubicBezTo>
                <a:cubicBezTo>
                  <a:pt x="3279" y="1932"/>
                  <a:pt x="1856" y="407"/>
                  <a:pt x="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22"/>
          <p:cNvSpPr/>
          <p:nvPr/>
        </p:nvSpPr>
        <p:spPr>
          <a:xfrm rot="5400000">
            <a:off x="8314447" y="-18040"/>
            <a:ext cx="811513" cy="847592"/>
          </a:xfrm>
          <a:custGeom>
            <a:avLst/>
            <a:gdLst/>
            <a:ahLst/>
            <a:cxnLst/>
            <a:rect l="l" t="t" r="r" b="b"/>
            <a:pathLst>
              <a:path w="11044" h="11535" extrusionOk="0">
                <a:moveTo>
                  <a:pt x="1" y="0"/>
                </a:moveTo>
                <a:lnTo>
                  <a:pt x="1" y="10381"/>
                </a:lnTo>
                <a:cubicBezTo>
                  <a:pt x="1130" y="11159"/>
                  <a:pt x="2423" y="11535"/>
                  <a:pt x="3706" y="11535"/>
                </a:cubicBezTo>
                <a:cubicBezTo>
                  <a:pt x="5673" y="11535"/>
                  <a:pt x="7617" y="10652"/>
                  <a:pt x="8908" y="8984"/>
                </a:cubicBezTo>
                <a:cubicBezTo>
                  <a:pt x="11043" y="6226"/>
                  <a:pt x="10649" y="2287"/>
                  <a:pt x="801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22"/>
          <p:cNvSpPr/>
          <p:nvPr/>
        </p:nvSpPr>
        <p:spPr>
          <a:xfrm rot="5400000">
            <a:off x="8478005" y="-14481"/>
            <a:ext cx="651513" cy="680478"/>
          </a:xfrm>
          <a:custGeom>
            <a:avLst/>
            <a:gdLst/>
            <a:ahLst/>
            <a:cxnLst/>
            <a:rect l="l" t="t" r="r" b="b"/>
            <a:pathLst>
              <a:path w="11044" h="11535" extrusionOk="0">
                <a:moveTo>
                  <a:pt x="1" y="0"/>
                </a:moveTo>
                <a:lnTo>
                  <a:pt x="1" y="10381"/>
                </a:lnTo>
                <a:cubicBezTo>
                  <a:pt x="1130" y="11159"/>
                  <a:pt x="2423" y="11535"/>
                  <a:pt x="3706" y="11535"/>
                </a:cubicBezTo>
                <a:cubicBezTo>
                  <a:pt x="5673" y="11535"/>
                  <a:pt x="7617" y="10652"/>
                  <a:pt x="8908" y="8984"/>
                </a:cubicBezTo>
                <a:cubicBezTo>
                  <a:pt x="11043" y="6226"/>
                  <a:pt x="10649" y="2287"/>
                  <a:pt x="801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22"/>
          <p:cNvSpPr/>
          <p:nvPr/>
        </p:nvSpPr>
        <p:spPr>
          <a:xfrm>
            <a:off x="0" y="4023863"/>
            <a:ext cx="1221794" cy="1119640"/>
          </a:xfrm>
          <a:custGeom>
            <a:avLst/>
            <a:gdLst/>
            <a:ahLst/>
            <a:cxnLst/>
            <a:rect l="l" t="t" r="r" b="b"/>
            <a:pathLst>
              <a:path w="15656" h="14347" extrusionOk="0">
                <a:moveTo>
                  <a:pt x="1" y="1"/>
                </a:moveTo>
                <a:lnTo>
                  <a:pt x="1" y="14347"/>
                </a:lnTo>
                <a:lnTo>
                  <a:pt x="15656" y="14347"/>
                </a:lnTo>
                <a:cubicBezTo>
                  <a:pt x="15147" y="13546"/>
                  <a:pt x="14665" y="12733"/>
                  <a:pt x="13966" y="12097"/>
                </a:cubicBezTo>
                <a:cubicBezTo>
                  <a:pt x="13100" y="11309"/>
                  <a:pt x="11923" y="11077"/>
                  <a:pt x="10776" y="11077"/>
                </a:cubicBezTo>
                <a:cubicBezTo>
                  <a:pt x="10593" y="11077"/>
                  <a:pt x="10410" y="11083"/>
                  <a:pt x="10230" y="11094"/>
                </a:cubicBezTo>
                <a:cubicBezTo>
                  <a:pt x="9641" y="11131"/>
                  <a:pt x="9042" y="11187"/>
                  <a:pt x="8453" y="11187"/>
                </a:cubicBezTo>
                <a:cubicBezTo>
                  <a:pt x="7847" y="11187"/>
                  <a:pt x="7251" y="11128"/>
                  <a:pt x="6685" y="10928"/>
                </a:cubicBezTo>
                <a:cubicBezTo>
                  <a:pt x="5694" y="10547"/>
                  <a:pt x="4868" y="9810"/>
                  <a:pt x="4372" y="8870"/>
                </a:cubicBezTo>
                <a:cubicBezTo>
                  <a:pt x="3495" y="7269"/>
                  <a:pt x="3788" y="5553"/>
                  <a:pt x="3546" y="3825"/>
                </a:cubicBezTo>
                <a:cubicBezTo>
                  <a:pt x="3279" y="1932"/>
                  <a:pt x="1856" y="407"/>
                  <a:pt x="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1">
  <p:cSld name="TITLE_AND_TWO_COLUMNS_1_1_1_1"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24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323" name="Google Shape;323;p24"/>
          <p:cNvSpPr txBox="1">
            <a:spLocks noGrp="1"/>
          </p:cNvSpPr>
          <p:nvPr>
            <p:ph type="subTitle" idx="1"/>
          </p:nvPr>
        </p:nvSpPr>
        <p:spPr>
          <a:xfrm>
            <a:off x="774100" y="2209275"/>
            <a:ext cx="1892100" cy="64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24" name="Google Shape;324;p24"/>
          <p:cNvSpPr txBox="1">
            <a:spLocks noGrp="1"/>
          </p:cNvSpPr>
          <p:nvPr>
            <p:ph type="subTitle" idx="2"/>
          </p:nvPr>
        </p:nvSpPr>
        <p:spPr>
          <a:xfrm>
            <a:off x="774100" y="1752475"/>
            <a:ext cx="1892100" cy="39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 b="1">
                <a:latin typeface="Work Sans"/>
                <a:ea typeface="Work Sans"/>
                <a:cs typeface="Work Sans"/>
                <a:sym typeface="Work Sans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25" name="Google Shape;325;p24"/>
          <p:cNvSpPr txBox="1">
            <a:spLocks noGrp="1"/>
          </p:cNvSpPr>
          <p:nvPr>
            <p:ph type="subTitle" idx="3"/>
          </p:nvPr>
        </p:nvSpPr>
        <p:spPr>
          <a:xfrm>
            <a:off x="3625950" y="2209275"/>
            <a:ext cx="1892100" cy="64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26" name="Google Shape;326;p24"/>
          <p:cNvSpPr txBox="1">
            <a:spLocks noGrp="1"/>
          </p:cNvSpPr>
          <p:nvPr>
            <p:ph type="subTitle" idx="4"/>
          </p:nvPr>
        </p:nvSpPr>
        <p:spPr>
          <a:xfrm>
            <a:off x="3625950" y="1752475"/>
            <a:ext cx="1892100" cy="39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 b="1">
                <a:latin typeface="Work Sans"/>
                <a:ea typeface="Work Sans"/>
                <a:cs typeface="Work Sans"/>
                <a:sym typeface="Work Sans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27" name="Google Shape;327;p24"/>
          <p:cNvSpPr txBox="1">
            <a:spLocks noGrp="1"/>
          </p:cNvSpPr>
          <p:nvPr>
            <p:ph type="subTitle" idx="5"/>
          </p:nvPr>
        </p:nvSpPr>
        <p:spPr>
          <a:xfrm>
            <a:off x="6477800" y="2209275"/>
            <a:ext cx="1892100" cy="64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28" name="Google Shape;328;p24"/>
          <p:cNvSpPr txBox="1">
            <a:spLocks noGrp="1"/>
          </p:cNvSpPr>
          <p:nvPr>
            <p:ph type="subTitle" idx="6"/>
          </p:nvPr>
        </p:nvSpPr>
        <p:spPr>
          <a:xfrm>
            <a:off x="6477800" y="1752475"/>
            <a:ext cx="1892100" cy="39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 b="1">
                <a:latin typeface="Work Sans"/>
                <a:ea typeface="Work Sans"/>
                <a:cs typeface="Work Sans"/>
                <a:sym typeface="Work Sans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29" name="Google Shape;329;p24"/>
          <p:cNvSpPr txBox="1">
            <a:spLocks noGrp="1"/>
          </p:cNvSpPr>
          <p:nvPr>
            <p:ph type="subTitle" idx="7"/>
          </p:nvPr>
        </p:nvSpPr>
        <p:spPr>
          <a:xfrm>
            <a:off x="774100" y="3968075"/>
            <a:ext cx="1892100" cy="64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30" name="Google Shape;330;p24"/>
          <p:cNvSpPr txBox="1">
            <a:spLocks noGrp="1"/>
          </p:cNvSpPr>
          <p:nvPr>
            <p:ph type="subTitle" idx="8"/>
          </p:nvPr>
        </p:nvSpPr>
        <p:spPr>
          <a:xfrm>
            <a:off x="774100" y="3511275"/>
            <a:ext cx="1892100" cy="39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 b="1">
                <a:latin typeface="Work Sans"/>
                <a:ea typeface="Work Sans"/>
                <a:cs typeface="Work Sans"/>
                <a:sym typeface="Work Sans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31" name="Google Shape;331;p24"/>
          <p:cNvSpPr txBox="1">
            <a:spLocks noGrp="1"/>
          </p:cNvSpPr>
          <p:nvPr>
            <p:ph type="subTitle" idx="9"/>
          </p:nvPr>
        </p:nvSpPr>
        <p:spPr>
          <a:xfrm>
            <a:off x="3625950" y="3968075"/>
            <a:ext cx="1892100" cy="64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32" name="Google Shape;332;p24"/>
          <p:cNvSpPr txBox="1">
            <a:spLocks noGrp="1"/>
          </p:cNvSpPr>
          <p:nvPr>
            <p:ph type="subTitle" idx="13"/>
          </p:nvPr>
        </p:nvSpPr>
        <p:spPr>
          <a:xfrm>
            <a:off x="3625950" y="3511275"/>
            <a:ext cx="1892100" cy="39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 b="1">
                <a:latin typeface="Work Sans"/>
                <a:ea typeface="Work Sans"/>
                <a:cs typeface="Work Sans"/>
                <a:sym typeface="Work Sans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33" name="Google Shape;333;p24"/>
          <p:cNvSpPr txBox="1">
            <a:spLocks noGrp="1"/>
          </p:cNvSpPr>
          <p:nvPr>
            <p:ph type="subTitle" idx="14"/>
          </p:nvPr>
        </p:nvSpPr>
        <p:spPr>
          <a:xfrm>
            <a:off x="6477800" y="3968075"/>
            <a:ext cx="1892100" cy="64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34" name="Google Shape;334;p24"/>
          <p:cNvSpPr txBox="1">
            <a:spLocks noGrp="1"/>
          </p:cNvSpPr>
          <p:nvPr>
            <p:ph type="subTitle" idx="15"/>
          </p:nvPr>
        </p:nvSpPr>
        <p:spPr>
          <a:xfrm>
            <a:off x="6477800" y="3511275"/>
            <a:ext cx="1892100" cy="39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 b="1">
                <a:latin typeface="Work Sans"/>
                <a:ea typeface="Work Sans"/>
                <a:cs typeface="Work Sans"/>
                <a:sym typeface="Work Sans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35" name="Google Shape;335;p24"/>
          <p:cNvSpPr/>
          <p:nvPr/>
        </p:nvSpPr>
        <p:spPr>
          <a:xfrm rot="5400000">
            <a:off x="-2205651" y="2193933"/>
            <a:ext cx="5143483" cy="734368"/>
          </a:xfrm>
          <a:custGeom>
            <a:avLst/>
            <a:gdLst/>
            <a:ahLst/>
            <a:cxnLst/>
            <a:rect l="l" t="t" r="r" b="b"/>
            <a:pathLst>
              <a:path w="32818" h="7008" extrusionOk="0">
                <a:moveTo>
                  <a:pt x="15908" y="0"/>
                </a:moveTo>
                <a:cubicBezTo>
                  <a:pt x="15843" y="0"/>
                  <a:pt x="15777" y="2"/>
                  <a:pt x="15711" y="5"/>
                </a:cubicBezTo>
                <a:cubicBezTo>
                  <a:pt x="14376" y="87"/>
                  <a:pt x="13123" y="723"/>
                  <a:pt x="12302" y="1771"/>
                </a:cubicBezTo>
                <a:cubicBezTo>
                  <a:pt x="11460" y="2777"/>
                  <a:pt x="10864" y="4009"/>
                  <a:pt x="9735" y="4728"/>
                </a:cubicBezTo>
                <a:cubicBezTo>
                  <a:pt x="9012" y="5186"/>
                  <a:pt x="8211" y="5325"/>
                  <a:pt x="7395" y="5325"/>
                </a:cubicBezTo>
                <a:cubicBezTo>
                  <a:pt x="6820" y="5325"/>
                  <a:pt x="6237" y="5256"/>
                  <a:pt x="5669" y="5180"/>
                </a:cubicBezTo>
                <a:cubicBezTo>
                  <a:pt x="4985" y="5069"/>
                  <a:pt x="4272" y="4954"/>
                  <a:pt x="3573" y="4954"/>
                </a:cubicBezTo>
                <a:cubicBezTo>
                  <a:pt x="2844" y="4954"/>
                  <a:pt x="2129" y="5079"/>
                  <a:pt x="1479" y="5467"/>
                </a:cubicBezTo>
                <a:cubicBezTo>
                  <a:pt x="863" y="5837"/>
                  <a:pt x="350" y="6371"/>
                  <a:pt x="1" y="7007"/>
                </a:cubicBezTo>
                <a:lnTo>
                  <a:pt x="32817" y="7007"/>
                </a:lnTo>
                <a:lnTo>
                  <a:pt x="32407" y="6740"/>
                </a:lnTo>
                <a:cubicBezTo>
                  <a:pt x="30887" y="5734"/>
                  <a:pt x="29306" y="4625"/>
                  <a:pt x="27478" y="4235"/>
                </a:cubicBezTo>
                <a:cubicBezTo>
                  <a:pt x="25897" y="3886"/>
                  <a:pt x="24233" y="4297"/>
                  <a:pt x="22673" y="3804"/>
                </a:cubicBezTo>
                <a:cubicBezTo>
                  <a:pt x="21358" y="3393"/>
                  <a:pt x="20414" y="2366"/>
                  <a:pt x="19407" y="1483"/>
                </a:cubicBezTo>
                <a:cubicBezTo>
                  <a:pt x="18389" y="602"/>
                  <a:pt x="17258" y="0"/>
                  <a:pt x="1590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24"/>
          <p:cNvSpPr/>
          <p:nvPr/>
        </p:nvSpPr>
        <p:spPr>
          <a:xfrm rot="-5400000">
            <a:off x="6206174" y="2193933"/>
            <a:ext cx="5143483" cy="734368"/>
          </a:xfrm>
          <a:custGeom>
            <a:avLst/>
            <a:gdLst/>
            <a:ahLst/>
            <a:cxnLst/>
            <a:rect l="l" t="t" r="r" b="b"/>
            <a:pathLst>
              <a:path w="32818" h="7008" extrusionOk="0">
                <a:moveTo>
                  <a:pt x="15908" y="0"/>
                </a:moveTo>
                <a:cubicBezTo>
                  <a:pt x="15843" y="0"/>
                  <a:pt x="15777" y="2"/>
                  <a:pt x="15711" y="5"/>
                </a:cubicBezTo>
                <a:cubicBezTo>
                  <a:pt x="14376" y="87"/>
                  <a:pt x="13123" y="723"/>
                  <a:pt x="12302" y="1771"/>
                </a:cubicBezTo>
                <a:cubicBezTo>
                  <a:pt x="11460" y="2777"/>
                  <a:pt x="10864" y="4009"/>
                  <a:pt x="9735" y="4728"/>
                </a:cubicBezTo>
                <a:cubicBezTo>
                  <a:pt x="9012" y="5186"/>
                  <a:pt x="8211" y="5325"/>
                  <a:pt x="7395" y="5325"/>
                </a:cubicBezTo>
                <a:cubicBezTo>
                  <a:pt x="6820" y="5325"/>
                  <a:pt x="6237" y="5256"/>
                  <a:pt x="5669" y="5180"/>
                </a:cubicBezTo>
                <a:cubicBezTo>
                  <a:pt x="4985" y="5069"/>
                  <a:pt x="4272" y="4954"/>
                  <a:pt x="3573" y="4954"/>
                </a:cubicBezTo>
                <a:cubicBezTo>
                  <a:pt x="2844" y="4954"/>
                  <a:pt x="2129" y="5079"/>
                  <a:pt x="1479" y="5467"/>
                </a:cubicBezTo>
                <a:cubicBezTo>
                  <a:pt x="863" y="5837"/>
                  <a:pt x="350" y="6371"/>
                  <a:pt x="1" y="7007"/>
                </a:cubicBezTo>
                <a:lnTo>
                  <a:pt x="32817" y="7007"/>
                </a:lnTo>
                <a:lnTo>
                  <a:pt x="32407" y="6740"/>
                </a:lnTo>
                <a:cubicBezTo>
                  <a:pt x="30887" y="5734"/>
                  <a:pt x="29306" y="4625"/>
                  <a:pt x="27478" y="4235"/>
                </a:cubicBezTo>
                <a:cubicBezTo>
                  <a:pt x="25897" y="3886"/>
                  <a:pt x="24233" y="4297"/>
                  <a:pt x="22673" y="3804"/>
                </a:cubicBezTo>
                <a:cubicBezTo>
                  <a:pt x="21358" y="3393"/>
                  <a:pt x="20414" y="2366"/>
                  <a:pt x="19407" y="1483"/>
                </a:cubicBezTo>
                <a:cubicBezTo>
                  <a:pt x="18389" y="602"/>
                  <a:pt x="17258" y="0"/>
                  <a:pt x="159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6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6"/>
          <p:cNvSpPr/>
          <p:nvPr/>
        </p:nvSpPr>
        <p:spPr>
          <a:xfrm rot="10800000">
            <a:off x="11" y="-17956"/>
            <a:ext cx="9143989" cy="475156"/>
          </a:xfrm>
          <a:custGeom>
            <a:avLst/>
            <a:gdLst/>
            <a:ahLst/>
            <a:cxnLst/>
            <a:rect l="l" t="t" r="r" b="b"/>
            <a:pathLst>
              <a:path w="34106" h="10942" extrusionOk="0">
                <a:moveTo>
                  <a:pt x="34106" y="1"/>
                </a:moveTo>
                <a:cubicBezTo>
                  <a:pt x="33610" y="64"/>
                  <a:pt x="33127" y="166"/>
                  <a:pt x="32644" y="293"/>
                </a:cubicBezTo>
                <a:lnTo>
                  <a:pt x="32492" y="331"/>
                </a:lnTo>
                <a:cubicBezTo>
                  <a:pt x="32034" y="471"/>
                  <a:pt x="31602" y="623"/>
                  <a:pt x="31170" y="827"/>
                </a:cubicBezTo>
                <a:cubicBezTo>
                  <a:pt x="30980" y="928"/>
                  <a:pt x="30776" y="1030"/>
                  <a:pt x="30573" y="1144"/>
                </a:cubicBezTo>
                <a:cubicBezTo>
                  <a:pt x="28159" y="2517"/>
                  <a:pt x="26392" y="4867"/>
                  <a:pt x="23965" y="6278"/>
                </a:cubicBezTo>
                <a:cubicBezTo>
                  <a:pt x="23305" y="6659"/>
                  <a:pt x="22619" y="6964"/>
                  <a:pt x="21894" y="7205"/>
                </a:cubicBezTo>
                <a:cubicBezTo>
                  <a:pt x="20887" y="7525"/>
                  <a:pt x="19844" y="7702"/>
                  <a:pt x="18778" y="7702"/>
                </a:cubicBezTo>
                <a:cubicBezTo>
                  <a:pt x="18741" y="7702"/>
                  <a:pt x="18704" y="7701"/>
                  <a:pt x="18667" y="7701"/>
                </a:cubicBezTo>
                <a:cubicBezTo>
                  <a:pt x="16824" y="7701"/>
                  <a:pt x="14969" y="7218"/>
                  <a:pt x="13177" y="6354"/>
                </a:cubicBezTo>
                <a:cubicBezTo>
                  <a:pt x="13063" y="6303"/>
                  <a:pt x="12949" y="6240"/>
                  <a:pt x="12834" y="6176"/>
                </a:cubicBezTo>
                <a:cubicBezTo>
                  <a:pt x="12402" y="5935"/>
                  <a:pt x="11983" y="5681"/>
                  <a:pt x="11589" y="5388"/>
                </a:cubicBezTo>
                <a:lnTo>
                  <a:pt x="11360" y="5223"/>
                </a:lnTo>
                <a:cubicBezTo>
                  <a:pt x="10763" y="4791"/>
                  <a:pt x="10179" y="4321"/>
                  <a:pt x="9569" y="3927"/>
                </a:cubicBezTo>
                <a:cubicBezTo>
                  <a:pt x="9213" y="3698"/>
                  <a:pt x="8844" y="3495"/>
                  <a:pt x="8463" y="3317"/>
                </a:cubicBezTo>
                <a:cubicBezTo>
                  <a:pt x="7040" y="2669"/>
                  <a:pt x="5464" y="2415"/>
                  <a:pt x="3901" y="2377"/>
                </a:cubicBezTo>
                <a:cubicBezTo>
                  <a:pt x="3786" y="2373"/>
                  <a:pt x="3670" y="2372"/>
                  <a:pt x="3554" y="2372"/>
                </a:cubicBezTo>
                <a:cubicBezTo>
                  <a:pt x="3239" y="2372"/>
                  <a:pt x="2925" y="2384"/>
                  <a:pt x="2618" y="2402"/>
                </a:cubicBezTo>
                <a:cubicBezTo>
                  <a:pt x="1754" y="2440"/>
                  <a:pt x="852" y="2478"/>
                  <a:pt x="26" y="2745"/>
                </a:cubicBezTo>
                <a:lnTo>
                  <a:pt x="1" y="2745"/>
                </a:lnTo>
                <a:lnTo>
                  <a:pt x="1" y="10878"/>
                </a:lnTo>
                <a:lnTo>
                  <a:pt x="5808" y="10878"/>
                </a:lnTo>
                <a:cubicBezTo>
                  <a:pt x="5808" y="10916"/>
                  <a:pt x="5833" y="10935"/>
                  <a:pt x="5860" y="10935"/>
                </a:cubicBezTo>
                <a:cubicBezTo>
                  <a:pt x="5887" y="10935"/>
                  <a:pt x="5916" y="10916"/>
                  <a:pt x="5922" y="10878"/>
                </a:cubicBezTo>
                <a:lnTo>
                  <a:pt x="6633" y="10878"/>
                </a:lnTo>
                <a:cubicBezTo>
                  <a:pt x="6640" y="10916"/>
                  <a:pt x="6668" y="10935"/>
                  <a:pt x="6695" y="10935"/>
                </a:cubicBezTo>
                <a:cubicBezTo>
                  <a:pt x="6722" y="10935"/>
                  <a:pt x="6748" y="10916"/>
                  <a:pt x="6748" y="10878"/>
                </a:cubicBezTo>
                <a:lnTo>
                  <a:pt x="7472" y="10878"/>
                </a:lnTo>
                <a:cubicBezTo>
                  <a:pt x="7472" y="10916"/>
                  <a:pt x="7498" y="10935"/>
                  <a:pt x="7525" y="10935"/>
                </a:cubicBezTo>
                <a:cubicBezTo>
                  <a:pt x="7552" y="10935"/>
                  <a:pt x="7580" y="10916"/>
                  <a:pt x="7586" y="10878"/>
                </a:cubicBezTo>
                <a:lnTo>
                  <a:pt x="8298" y="10878"/>
                </a:lnTo>
                <a:cubicBezTo>
                  <a:pt x="8298" y="10916"/>
                  <a:pt x="8323" y="10941"/>
                  <a:pt x="8362" y="10941"/>
                </a:cubicBezTo>
                <a:cubicBezTo>
                  <a:pt x="8387" y="10941"/>
                  <a:pt x="8412" y="10916"/>
                  <a:pt x="8412" y="10878"/>
                </a:cubicBezTo>
                <a:lnTo>
                  <a:pt x="34106" y="10878"/>
                </a:lnTo>
                <a:lnTo>
                  <a:pt x="3410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6"/>
          <p:cNvSpPr/>
          <p:nvPr/>
        </p:nvSpPr>
        <p:spPr>
          <a:xfrm rot="10800000" flipH="1">
            <a:off x="-23" y="-17948"/>
            <a:ext cx="9143989" cy="308181"/>
          </a:xfrm>
          <a:custGeom>
            <a:avLst/>
            <a:gdLst/>
            <a:ahLst/>
            <a:cxnLst/>
            <a:rect l="l" t="t" r="r" b="b"/>
            <a:pathLst>
              <a:path w="34106" h="10942" extrusionOk="0">
                <a:moveTo>
                  <a:pt x="34106" y="1"/>
                </a:moveTo>
                <a:cubicBezTo>
                  <a:pt x="33610" y="64"/>
                  <a:pt x="33127" y="166"/>
                  <a:pt x="32644" y="293"/>
                </a:cubicBezTo>
                <a:lnTo>
                  <a:pt x="32492" y="331"/>
                </a:lnTo>
                <a:cubicBezTo>
                  <a:pt x="32034" y="471"/>
                  <a:pt x="31602" y="623"/>
                  <a:pt x="31170" y="827"/>
                </a:cubicBezTo>
                <a:cubicBezTo>
                  <a:pt x="30980" y="928"/>
                  <a:pt x="30776" y="1030"/>
                  <a:pt x="30573" y="1144"/>
                </a:cubicBezTo>
                <a:cubicBezTo>
                  <a:pt x="28159" y="2517"/>
                  <a:pt x="26392" y="4867"/>
                  <a:pt x="23965" y="6278"/>
                </a:cubicBezTo>
                <a:cubicBezTo>
                  <a:pt x="23305" y="6659"/>
                  <a:pt x="22619" y="6964"/>
                  <a:pt x="21894" y="7205"/>
                </a:cubicBezTo>
                <a:cubicBezTo>
                  <a:pt x="20887" y="7525"/>
                  <a:pt x="19844" y="7702"/>
                  <a:pt x="18778" y="7702"/>
                </a:cubicBezTo>
                <a:cubicBezTo>
                  <a:pt x="18741" y="7702"/>
                  <a:pt x="18704" y="7701"/>
                  <a:pt x="18667" y="7701"/>
                </a:cubicBezTo>
                <a:cubicBezTo>
                  <a:pt x="16824" y="7701"/>
                  <a:pt x="14969" y="7218"/>
                  <a:pt x="13177" y="6354"/>
                </a:cubicBezTo>
                <a:cubicBezTo>
                  <a:pt x="13063" y="6303"/>
                  <a:pt x="12949" y="6240"/>
                  <a:pt x="12834" y="6176"/>
                </a:cubicBezTo>
                <a:cubicBezTo>
                  <a:pt x="12402" y="5935"/>
                  <a:pt x="11983" y="5681"/>
                  <a:pt x="11589" y="5388"/>
                </a:cubicBezTo>
                <a:lnTo>
                  <a:pt x="11360" y="5223"/>
                </a:lnTo>
                <a:cubicBezTo>
                  <a:pt x="10763" y="4791"/>
                  <a:pt x="10179" y="4321"/>
                  <a:pt x="9569" y="3927"/>
                </a:cubicBezTo>
                <a:cubicBezTo>
                  <a:pt x="9213" y="3698"/>
                  <a:pt x="8844" y="3495"/>
                  <a:pt x="8463" y="3317"/>
                </a:cubicBezTo>
                <a:cubicBezTo>
                  <a:pt x="7040" y="2669"/>
                  <a:pt x="5464" y="2415"/>
                  <a:pt x="3901" y="2377"/>
                </a:cubicBezTo>
                <a:cubicBezTo>
                  <a:pt x="3786" y="2373"/>
                  <a:pt x="3670" y="2372"/>
                  <a:pt x="3554" y="2372"/>
                </a:cubicBezTo>
                <a:cubicBezTo>
                  <a:pt x="3239" y="2372"/>
                  <a:pt x="2925" y="2384"/>
                  <a:pt x="2618" y="2402"/>
                </a:cubicBezTo>
                <a:cubicBezTo>
                  <a:pt x="1754" y="2440"/>
                  <a:pt x="852" y="2478"/>
                  <a:pt x="26" y="2745"/>
                </a:cubicBezTo>
                <a:lnTo>
                  <a:pt x="1" y="2745"/>
                </a:lnTo>
                <a:lnTo>
                  <a:pt x="1" y="10878"/>
                </a:lnTo>
                <a:lnTo>
                  <a:pt x="5808" y="10878"/>
                </a:lnTo>
                <a:cubicBezTo>
                  <a:pt x="5808" y="10916"/>
                  <a:pt x="5833" y="10935"/>
                  <a:pt x="5860" y="10935"/>
                </a:cubicBezTo>
                <a:cubicBezTo>
                  <a:pt x="5887" y="10935"/>
                  <a:pt x="5916" y="10916"/>
                  <a:pt x="5922" y="10878"/>
                </a:cubicBezTo>
                <a:lnTo>
                  <a:pt x="6633" y="10878"/>
                </a:lnTo>
                <a:cubicBezTo>
                  <a:pt x="6640" y="10916"/>
                  <a:pt x="6668" y="10935"/>
                  <a:pt x="6695" y="10935"/>
                </a:cubicBezTo>
                <a:cubicBezTo>
                  <a:pt x="6722" y="10935"/>
                  <a:pt x="6748" y="10916"/>
                  <a:pt x="6748" y="10878"/>
                </a:cubicBezTo>
                <a:lnTo>
                  <a:pt x="7472" y="10878"/>
                </a:lnTo>
                <a:cubicBezTo>
                  <a:pt x="7472" y="10916"/>
                  <a:pt x="7498" y="10935"/>
                  <a:pt x="7525" y="10935"/>
                </a:cubicBezTo>
                <a:cubicBezTo>
                  <a:pt x="7552" y="10935"/>
                  <a:pt x="7580" y="10916"/>
                  <a:pt x="7586" y="10878"/>
                </a:cubicBezTo>
                <a:lnTo>
                  <a:pt x="8298" y="10878"/>
                </a:lnTo>
                <a:cubicBezTo>
                  <a:pt x="8298" y="10916"/>
                  <a:pt x="8323" y="10941"/>
                  <a:pt x="8362" y="10941"/>
                </a:cubicBezTo>
                <a:cubicBezTo>
                  <a:pt x="8387" y="10941"/>
                  <a:pt x="8412" y="10916"/>
                  <a:pt x="8412" y="10878"/>
                </a:cubicBezTo>
                <a:lnTo>
                  <a:pt x="34106" y="10878"/>
                </a:lnTo>
                <a:lnTo>
                  <a:pt x="34106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8"/>
          <p:cNvSpPr txBox="1">
            <a:spLocks noGrp="1"/>
          </p:cNvSpPr>
          <p:nvPr>
            <p:ph type="title"/>
          </p:nvPr>
        </p:nvSpPr>
        <p:spPr>
          <a:xfrm>
            <a:off x="5516275" y="2067750"/>
            <a:ext cx="2914500" cy="9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62" name="Google Shape;62;p8"/>
          <p:cNvSpPr txBox="1">
            <a:spLocks noGrp="1"/>
          </p:cNvSpPr>
          <p:nvPr>
            <p:ph type="subTitle" idx="1"/>
          </p:nvPr>
        </p:nvSpPr>
        <p:spPr>
          <a:xfrm>
            <a:off x="3358625" y="3015150"/>
            <a:ext cx="5071500" cy="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63" name="Google Shape;63;p8"/>
          <p:cNvGrpSpPr/>
          <p:nvPr/>
        </p:nvGrpSpPr>
        <p:grpSpPr>
          <a:xfrm rot="5400000">
            <a:off x="4720576" y="4391230"/>
            <a:ext cx="533250" cy="526173"/>
            <a:chOff x="122176" y="1787155"/>
            <a:chExt cx="533250" cy="526173"/>
          </a:xfrm>
        </p:grpSpPr>
        <p:sp>
          <p:nvSpPr>
            <p:cNvPr id="64" name="Google Shape;64;p8"/>
            <p:cNvSpPr/>
            <p:nvPr/>
          </p:nvSpPr>
          <p:spPr>
            <a:xfrm>
              <a:off x="258725" y="1913449"/>
              <a:ext cx="242400" cy="232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                </a:t>
              </a:r>
              <a:endParaRPr/>
            </a:p>
          </p:txBody>
        </p:sp>
        <p:sp>
          <p:nvSpPr>
            <p:cNvPr id="65" name="Google Shape;65;p8"/>
            <p:cNvSpPr/>
            <p:nvPr/>
          </p:nvSpPr>
          <p:spPr>
            <a:xfrm>
              <a:off x="122176" y="1787155"/>
              <a:ext cx="131400" cy="126300"/>
            </a:xfrm>
            <a:prstGeom prst="ellipse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8"/>
            <p:cNvSpPr/>
            <p:nvPr/>
          </p:nvSpPr>
          <p:spPr>
            <a:xfrm>
              <a:off x="585525" y="1896102"/>
              <a:ext cx="69900" cy="67200"/>
            </a:xfrm>
            <a:prstGeom prst="ellipse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</a:t>
              </a:r>
              <a:endParaRPr/>
            </a:p>
          </p:txBody>
        </p:sp>
        <p:sp>
          <p:nvSpPr>
            <p:cNvPr id="67" name="Google Shape;67;p8"/>
            <p:cNvSpPr/>
            <p:nvPr/>
          </p:nvSpPr>
          <p:spPr>
            <a:xfrm>
              <a:off x="431225" y="2246127"/>
              <a:ext cx="69900" cy="67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</a:t>
              </a:r>
              <a:endParaRPr/>
            </a:p>
          </p:txBody>
        </p:sp>
      </p:grpSp>
      <p:grpSp>
        <p:nvGrpSpPr>
          <p:cNvPr id="68" name="Google Shape;68;p8"/>
          <p:cNvGrpSpPr/>
          <p:nvPr/>
        </p:nvGrpSpPr>
        <p:grpSpPr>
          <a:xfrm rot="9985924">
            <a:off x="8309573" y="276408"/>
            <a:ext cx="533254" cy="526177"/>
            <a:chOff x="122176" y="1787155"/>
            <a:chExt cx="533250" cy="526173"/>
          </a:xfrm>
        </p:grpSpPr>
        <p:sp>
          <p:nvSpPr>
            <p:cNvPr id="69" name="Google Shape;69;p8"/>
            <p:cNvSpPr/>
            <p:nvPr/>
          </p:nvSpPr>
          <p:spPr>
            <a:xfrm>
              <a:off x="258725" y="1913449"/>
              <a:ext cx="242400" cy="232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                </a:t>
              </a:r>
              <a:endParaRPr/>
            </a:p>
          </p:txBody>
        </p:sp>
        <p:sp>
          <p:nvSpPr>
            <p:cNvPr id="70" name="Google Shape;70;p8"/>
            <p:cNvSpPr/>
            <p:nvPr/>
          </p:nvSpPr>
          <p:spPr>
            <a:xfrm>
              <a:off x="122176" y="1787155"/>
              <a:ext cx="131400" cy="126300"/>
            </a:xfrm>
            <a:prstGeom prst="ellipse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8"/>
            <p:cNvSpPr/>
            <p:nvPr/>
          </p:nvSpPr>
          <p:spPr>
            <a:xfrm>
              <a:off x="585525" y="1896102"/>
              <a:ext cx="69900" cy="67200"/>
            </a:xfrm>
            <a:prstGeom prst="ellipse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</a:t>
              </a:r>
              <a:endParaRPr/>
            </a:p>
          </p:txBody>
        </p:sp>
        <p:sp>
          <p:nvSpPr>
            <p:cNvPr id="72" name="Google Shape;72;p8"/>
            <p:cNvSpPr/>
            <p:nvPr/>
          </p:nvSpPr>
          <p:spPr>
            <a:xfrm>
              <a:off x="431225" y="2246127"/>
              <a:ext cx="69900" cy="67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</a:t>
              </a:r>
              <a:endParaRPr/>
            </a:p>
          </p:txBody>
        </p:sp>
      </p:grpSp>
      <p:sp>
        <p:nvSpPr>
          <p:cNvPr id="73" name="Google Shape;73;p8"/>
          <p:cNvSpPr/>
          <p:nvPr/>
        </p:nvSpPr>
        <p:spPr>
          <a:xfrm rot="-5400000">
            <a:off x="-1207883" y="1207906"/>
            <a:ext cx="4496023" cy="2080261"/>
          </a:xfrm>
          <a:custGeom>
            <a:avLst/>
            <a:gdLst/>
            <a:ahLst/>
            <a:cxnLst/>
            <a:rect l="l" t="t" r="r" b="b"/>
            <a:pathLst>
              <a:path w="25618" h="11853" extrusionOk="0">
                <a:moveTo>
                  <a:pt x="1437" y="1"/>
                </a:moveTo>
                <a:cubicBezTo>
                  <a:pt x="1488" y="738"/>
                  <a:pt x="1386" y="1462"/>
                  <a:pt x="1157" y="2161"/>
                </a:cubicBezTo>
                <a:cubicBezTo>
                  <a:pt x="662" y="3711"/>
                  <a:pt x="1" y="4880"/>
                  <a:pt x="331" y="6545"/>
                </a:cubicBezTo>
                <a:cubicBezTo>
                  <a:pt x="611" y="7968"/>
                  <a:pt x="1360" y="9264"/>
                  <a:pt x="2441" y="10230"/>
                </a:cubicBezTo>
                <a:cubicBezTo>
                  <a:pt x="3680" y="11314"/>
                  <a:pt x="5381" y="11853"/>
                  <a:pt x="7039" y="11853"/>
                </a:cubicBezTo>
                <a:cubicBezTo>
                  <a:pt x="7421" y="11853"/>
                  <a:pt x="7800" y="11824"/>
                  <a:pt x="8171" y="11767"/>
                </a:cubicBezTo>
                <a:cubicBezTo>
                  <a:pt x="9696" y="11526"/>
                  <a:pt x="11107" y="10827"/>
                  <a:pt x="12212" y="9747"/>
                </a:cubicBezTo>
                <a:cubicBezTo>
                  <a:pt x="13432" y="8565"/>
                  <a:pt x="13597" y="7015"/>
                  <a:pt x="14309" y="5579"/>
                </a:cubicBezTo>
                <a:cubicBezTo>
                  <a:pt x="14969" y="4232"/>
                  <a:pt x="16316" y="3152"/>
                  <a:pt x="17828" y="2974"/>
                </a:cubicBezTo>
                <a:cubicBezTo>
                  <a:pt x="18010" y="2953"/>
                  <a:pt x="18191" y="2943"/>
                  <a:pt x="18373" y="2943"/>
                </a:cubicBezTo>
                <a:cubicBezTo>
                  <a:pt x="19402" y="2943"/>
                  <a:pt x="20426" y="3267"/>
                  <a:pt x="21323" y="3775"/>
                </a:cubicBezTo>
                <a:cubicBezTo>
                  <a:pt x="22886" y="4639"/>
                  <a:pt x="24017" y="6367"/>
                  <a:pt x="25618" y="7167"/>
                </a:cubicBezTo>
                <a:lnTo>
                  <a:pt x="25618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4" name="Google Shape;74;p8"/>
          <p:cNvGrpSpPr/>
          <p:nvPr/>
        </p:nvGrpSpPr>
        <p:grpSpPr>
          <a:xfrm>
            <a:off x="2913797" y="1089375"/>
            <a:ext cx="837021" cy="867624"/>
            <a:chOff x="1772410" y="800875"/>
            <a:chExt cx="837021" cy="867624"/>
          </a:xfrm>
        </p:grpSpPr>
        <p:sp>
          <p:nvSpPr>
            <p:cNvPr id="75" name="Google Shape;75;p8"/>
            <p:cNvSpPr/>
            <p:nvPr/>
          </p:nvSpPr>
          <p:spPr>
            <a:xfrm rot="605709">
              <a:off x="1832942" y="857785"/>
              <a:ext cx="715955" cy="753803"/>
            </a:xfrm>
            <a:custGeom>
              <a:avLst/>
              <a:gdLst/>
              <a:ahLst/>
              <a:cxnLst/>
              <a:rect l="l" t="t" r="r" b="b"/>
              <a:pathLst>
                <a:path w="12453" h="12467" extrusionOk="0">
                  <a:moveTo>
                    <a:pt x="8692" y="509"/>
                  </a:moveTo>
                  <a:lnTo>
                    <a:pt x="12059" y="4029"/>
                  </a:lnTo>
                  <a:cubicBezTo>
                    <a:pt x="11970" y="3813"/>
                    <a:pt x="11881" y="3610"/>
                    <a:pt x="11779" y="3406"/>
                  </a:cubicBezTo>
                  <a:cubicBezTo>
                    <a:pt x="11767" y="3381"/>
                    <a:pt x="11741" y="3356"/>
                    <a:pt x="11716" y="3330"/>
                  </a:cubicBezTo>
                  <a:lnTo>
                    <a:pt x="9390" y="878"/>
                  </a:lnTo>
                  <a:cubicBezTo>
                    <a:pt x="9365" y="852"/>
                    <a:pt x="9340" y="827"/>
                    <a:pt x="9302" y="814"/>
                  </a:cubicBezTo>
                  <a:cubicBezTo>
                    <a:pt x="9111" y="700"/>
                    <a:pt x="8908" y="598"/>
                    <a:pt x="8692" y="509"/>
                  </a:cubicBezTo>
                  <a:close/>
                  <a:moveTo>
                    <a:pt x="7116" y="64"/>
                  </a:moveTo>
                  <a:lnTo>
                    <a:pt x="12427" y="5617"/>
                  </a:lnTo>
                  <a:cubicBezTo>
                    <a:pt x="12415" y="5516"/>
                    <a:pt x="12402" y="5414"/>
                    <a:pt x="12389" y="5312"/>
                  </a:cubicBezTo>
                  <a:cubicBezTo>
                    <a:pt x="12377" y="5249"/>
                    <a:pt x="12351" y="5185"/>
                    <a:pt x="12300" y="5134"/>
                  </a:cubicBezTo>
                  <a:lnTo>
                    <a:pt x="7599" y="204"/>
                  </a:lnTo>
                  <a:cubicBezTo>
                    <a:pt x="7548" y="153"/>
                    <a:pt x="7497" y="128"/>
                    <a:pt x="7421" y="115"/>
                  </a:cubicBezTo>
                  <a:cubicBezTo>
                    <a:pt x="7319" y="90"/>
                    <a:pt x="7218" y="77"/>
                    <a:pt x="7116" y="64"/>
                  </a:cubicBezTo>
                  <a:close/>
                  <a:moveTo>
                    <a:pt x="5909" y="1"/>
                  </a:moveTo>
                  <a:lnTo>
                    <a:pt x="12427" y="6837"/>
                  </a:lnTo>
                  <a:cubicBezTo>
                    <a:pt x="12427" y="6774"/>
                    <a:pt x="12440" y="6710"/>
                    <a:pt x="12440" y="6647"/>
                  </a:cubicBezTo>
                  <a:cubicBezTo>
                    <a:pt x="12453" y="6545"/>
                    <a:pt x="12415" y="6456"/>
                    <a:pt x="12351" y="6392"/>
                  </a:cubicBezTo>
                  <a:lnTo>
                    <a:pt x="12351" y="6405"/>
                  </a:lnTo>
                  <a:lnTo>
                    <a:pt x="6341" y="103"/>
                  </a:lnTo>
                  <a:cubicBezTo>
                    <a:pt x="6277" y="39"/>
                    <a:pt x="6188" y="1"/>
                    <a:pt x="6099" y="1"/>
                  </a:cubicBezTo>
                  <a:close/>
                  <a:moveTo>
                    <a:pt x="5046" y="113"/>
                  </a:moveTo>
                  <a:cubicBezTo>
                    <a:pt x="5033" y="113"/>
                    <a:pt x="5020" y="114"/>
                    <a:pt x="5007" y="115"/>
                  </a:cubicBezTo>
                  <a:lnTo>
                    <a:pt x="4892" y="141"/>
                  </a:lnTo>
                  <a:lnTo>
                    <a:pt x="12249" y="7841"/>
                  </a:lnTo>
                  <a:cubicBezTo>
                    <a:pt x="12249" y="7816"/>
                    <a:pt x="12262" y="7777"/>
                    <a:pt x="12275" y="7739"/>
                  </a:cubicBezTo>
                  <a:cubicBezTo>
                    <a:pt x="12300" y="7625"/>
                    <a:pt x="12262" y="7511"/>
                    <a:pt x="12186" y="7434"/>
                  </a:cubicBezTo>
                  <a:lnTo>
                    <a:pt x="5299" y="217"/>
                  </a:lnTo>
                  <a:cubicBezTo>
                    <a:pt x="5232" y="150"/>
                    <a:pt x="5137" y="113"/>
                    <a:pt x="5046" y="113"/>
                  </a:cubicBezTo>
                  <a:close/>
                  <a:moveTo>
                    <a:pt x="4158" y="365"/>
                  </a:moveTo>
                  <a:cubicBezTo>
                    <a:pt x="4122" y="365"/>
                    <a:pt x="4087" y="371"/>
                    <a:pt x="4054" y="382"/>
                  </a:cubicBezTo>
                  <a:lnTo>
                    <a:pt x="4003" y="408"/>
                  </a:lnTo>
                  <a:lnTo>
                    <a:pt x="11945" y="8730"/>
                  </a:lnTo>
                  <a:cubicBezTo>
                    <a:pt x="11945" y="8718"/>
                    <a:pt x="11957" y="8692"/>
                    <a:pt x="11957" y="8680"/>
                  </a:cubicBezTo>
                  <a:cubicBezTo>
                    <a:pt x="12008" y="8553"/>
                    <a:pt x="11983" y="8426"/>
                    <a:pt x="11894" y="8324"/>
                  </a:cubicBezTo>
                  <a:lnTo>
                    <a:pt x="4397" y="471"/>
                  </a:lnTo>
                  <a:cubicBezTo>
                    <a:pt x="4334" y="399"/>
                    <a:pt x="4245" y="365"/>
                    <a:pt x="4158" y="365"/>
                  </a:cubicBezTo>
                  <a:close/>
                  <a:moveTo>
                    <a:pt x="3360" y="732"/>
                  </a:moveTo>
                  <a:cubicBezTo>
                    <a:pt x="3306" y="732"/>
                    <a:pt x="3251" y="747"/>
                    <a:pt x="3202" y="776"/>
                  </a:cubicBezTo>
                  <a:lnTo>
                    <a:pt x="11538" y="9506"/>
                  </a:lnTo>
                  <a:cubicBezTo>
                    <a:pt x="11614" y="9379"/>
                    <a:pt x="11589" y="9226"/>
                    <a:pt x="11487" y="9112"/>
                  </a:cubicBezTo>
                  <a:lnTo>
                    <a:pt x="3596" y="840"/>
                  </a:lnTo>
                  <a:cubicBezTo>
                    <a:pt x="3534" y="769"/>
                    <a:pt x="3447" y="732"/>
                    <a:pt x="3360" y="732"/>
                  </a:cubicBezTo>
                  <a:close/>
                  <a:moveTo>
                    <a:pt x="2694" y="1094"/>
                  </a:moveTo>
                  <a:cubicBezTo>
                    <a:pt x="2618" y="1145"/>
                    <a:pt x="2554" y="1195"/>
                    <a:pt x="2491" y="1234"/>
                  </a:cubicBezTo>
                  <a:lnTo>
                    <a:pt x="11030" y="10192"/>
                  </a:lnTo>
                  <a:cubicBezTo>
                    <a:pt x="11080" y="10128"/>
                    <a:pt x="11131" y="10065"/>
                    <a:pt x="11195" y="10001"/>
                  </a:cubicBezTo>
                  <a:lnTo>
                    <a:pt x="2694" y="1094"/>
                  </a:lnTo>
                  <a:close/>
                  <a:moveTo>
                    <a:pt x="2033" y="1615"/>
                  </a:moveTo>
                  <a:lnTo>
                    <a:pt x="1855" y="1793"/>
                  </a:lnTo>
                  <a:lnTo>
                    <a:pt x="10458" y="10802"/>
                  </a:lnTo>
                  <a:cubicBezTo>
                    <a:pt x="10521" y="10751"/>
                    <a:pt x="10585" y="10700"/>
                    <a:pt x="10636" y="10636"/>
                  </a:cubicBezTo>
                  <a:lnTo>
                    <a:pt x="2033" y="1615"/>
                  </a:lnTo>
                  <a:close/>
                  <a:moveTo>
                    <a:pt x="1449" y="2212"/>
                  </a:moveTo>
                  <a:cubicBezTo>
                    <a:pt x="1398" y="2275"/>
                    <a:pt x="1347" y="2339"/>
                    <a:pt x="1296" y="2403"/>
                  </a:cubicBezTo>
                  <a:lnTo>
                    <a:pt x="9810" y="11335"/>
                  </a:lnTo>
                  <a:cubicBezTo>
                    <a:pt x="9886" y="11285"/>
                    <a:pt x="9950" y="11234"/>
                    <a:pt x="10013" y="11183"/>
                  </a:cubicBezTo>
                  <a:lnTo>
                    <a:pt x="1449" y="2212"/>
                  </a:lnTo>
                  <a:close/>
                  <a:moveTo>
                    <a:pt x="953" y="2898"/>
                  </a:moveTo>
                  <a:cubicBezTo>
                    <a:pt x="877" y="3025"/>
                    <a:pt x="890" y="3178"/>
                    <a:pt x="991" y="3292"/>
                  </a:cubicBezTo>
                  <a:lnTo>
                    <a:pt x="8920" y="11589"/>
                  </a:lnTo>
                  <a:cubicBezTo>
                    <a:pt x="8983" y="11660"/>
                    <a:pt x="9065" y="11697"/>
                    <a:pt x="9148" y="11697"/>
                  </a:cubicBezTo>
                  <a:cubicBezTo>
                    <a:pt x="9200" y="11697"/>
                    <a:pt x="9253" y="11682"/>
                    <a:pt x="9302" y="11653"/>
                  </a:cubicBezTo>
                  <a:lnTo>
                    <a:pt x="953" y="2898"/>
                  </a:lnTo>
                  <a:close/>
                  <a:moveTo>
                    <a:pt x="331" y="8273"/>
                  </a:moveTo>
                  <a:lnTo>
                    <a:pt x="331" y="8273"/>
                  </a:lnTo>
                  <a:cubicBezTo>
                    <a:pt x="394" y="8464"/>
                    <a:pt x="470" y="8654"/>
                    <a:pt x="559" y="8845"/>
                  </a:cubicBezTo>
                  <a:cubicBezTo>
                    <a:pt x="585" y="8883"/>
                    <a:pt x="597" y="8908"/>
                    <a:pt x="623" y="8934"/>
                  </a:cubicBezTo>
                  <a:lnTo>
                    <a:pt x="3266" y="11704"/>
                  </a:lnTo>
                  <a:cubicBezTo>
                    <a:pt x="3291" y="11729"/>
                    <a:pt x="3317" y="11742"/>
                    <a:pt x="3355" y="11767"/>
                  </a:cubicBezTo>
                  <a:cubicBezTo>
                    <a:pt x="3533" y="11856"/>
                    <a:pt x="3723" y="11945"/>
                    <a:pt x="3914" y="12022"/>
                  </a:cubicBezTo>
                  <a:lnTo>
                    <a:pt x="331" y="8273"/>
                  </a:lnTo>
                  <a:close/>
                  <a:moveTo>
                    <a:pt x="534" y="3661"/>
                  </a:moveTo>
                  <a:lnTo>
                    <a:pt x="521" y="3711"/>
                  </a:lnTo>
                  <a:cubicBezTo>
                    <a:pt x="470" y="3826"/>
                    <a:pt x="496" y="3965"/>
                    <a:pt x="585" y="4067"/>
                  </a:cubicBezTo>
                  <a:lnTo>
                    <a:pt x="8120" y="11971"/>
                  </a:lnTo>
                  <a:cubicBezTo>
                    <a:pt x="8182" y="12032"/>
                    <a:pt x="8268" y="12070"/>
                    <a:pt x="8357" y="12070"/>
                  </a:cubicBezTo>
                  <a:cubicBezTo>
                    <a:pt x="8397" y="12070"/>
                    <a:pt x="8437" y="12062"/>
                    <a:pt x="8476" y="12047"/>
                  </a:cubicBezTo>
                  <a:lnTo>
                    <a:pt x="8526" y="12034"/>
                  </a:lnTo>
                  <a:lnTo>
                    <a:pt x="534" y="3661"/>
                  </a:lnTo>
                  <a:close/>
                  <a:moveTo>
                    <a:pt x="229" y="4550"/>
                  </a:moveTo>
                  <a:lnTo>
                    <a:pt x="191" y="4639"/>
                  </a:lnTo>
                  <a:cubicBezTo>
                    <a:pt x="165" y="4753"/>
                    <a:pt x="191" y="4880"/>
                    <a:pt x="280" y="4957"/>
                  </a:cubicBezTo>
                  <a:lnTo>
                    <a:pt x="7230" y="12238"/>
                  </a:lnTo>
                  <a:cubicBezTo>
                    <a:pt x="7291" y="12308"/>
                    <a:pt x="7376" y="12347"/>
                    <a:pt x="7466" y="12347"/>
                  </a:cubicBezTo>
                  <a:cubicBezTo>
                    <a:pt x="7489" y="12347"/>
                    <a:pt x="7512" y="12344"/>
                    <a:pt x="7535" y="12339"/>
                  </a:cubicBezTo>
                  <a:lnTo>
                    <a:pt x="7637" y="12314"/>
                  </a:lnTo>
                  <a:lnTo>
                    <a:pt x="229" y="4550"/>
                  </a:lnTo>
                  <a:close/>
                  <a:moveTo>
                    <a:pt x="13" y="6723"/>
                  </a:moveTo>
                  <a:cubicBezTo>
                    <a:pt x="13" y="6824"/>
                    <a:pt x="26" y="6926"/>
                    <a:pt x="38" y="7028"/>
                  </a:cubicBezTo>
                  <a:cubicBezTo>
                    <a:pt x="38" y="7091"/>
                    <a:pt x="76" y="7155"/>
                    <a:pt x="127" y="7206"/>
                  </a:cubicBezTo>
                  <a:lnTo>
                    <a:pt x="4956" y="12276"/>
                  </a:lnTo>
                  <a:cubicBezTo>
                    <a:pt x="5007" y="12326"/>
                    <a:pt x="5070" y="12352"/>
                    <a:pt x="5134" y="12365"/>
                  </a:cubicBezTo>
                  <a:cubicBezTo>
                    <a:pt x="5235" y="12390"/>
                    <a:pt x="5337" y="12403"/>
                    <a:pt x="5439" y="12415"/>
                  </a:cubicBezTo>
                  <a:lnTo>
                    <a:pt x="13" y="6723"/>
                  </a:lnTo>
                  <a:close/>
                  <a:moveTo>
                    <a:pt x="26" y="5541"/>
                  </a:moveTo>
                  <a:cubicBezTo>
                    <a:pt x="13" y="5605"/>
                    <a:pt x="13" y="5668"/>
                    <a:pt x="13" y="5719"/>
                  </a:cubicBezTo>
                  <a:cubicBezTo>
                    <a:pt x="0" y="5821"/>
                    <a:pt x="38" y="5910"/>
                    <a:pt x="102" y="5973"/>
                  </a:cubicBezTo>
                  <a:lnTo>
                    <a:pt x="6201" y="12365"/>
                  </a:lnTo>
                  <a:cubicBezTo>
                    <a:pt x="6265" y="12428"/>
                    <a:pt x="6354" y="12466"/>
                    <a:pt x="6442" y="12466"/>
                  </a:cubicBezTo>
                  <a:lnTo>
                    <a:pt x="6620" y="12466"/>
                  </a:lnTo>
                  <a:lnTo>
                    <a:pt x="26" y="554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8"/>
            <p:cNvSpPr/>
            <p:nvPr/>
          </p:nvSpPr>
          <p:spPr>
            <a:xfrm>
              <a:off x="1832926" y="857800"/>
              <a:ext cx="715985" cy="753817"/>
            </a:xfrm>
            <a:custGeom>
              <a:avLst/>
              <a:gdLst/>
              <a:ahLst/>
              <a:cxnLst/>
              <a:rect l="l" t="t" r="r" b="b"/>
              <a:pathLst>
                <a:path w="12453" h="12467" extrusionOk="0">
                  <a:moveTo>
                    <a:pt x="8692" y="509"/>
                  </a:moveTo>
                  <a:lnTo>
                    <a:pt x="12059" y="4029"/>
                  </a:lnTo>
                  <a:cubicBezTo>
                    <a:pt x="11970" y="3813"/>
                    <a:pt x="11881" y="3610"/>
                    <a:pt x="11779" y="3406"/>
                  </a:cubicBezTo>
                  <a:cubicBezTo>
                    <a:pt x="11767" y="3381"/>
                    <a:pt x="11741" y="3356"/>
                    <a:pt x="11716" y="3330"/>
                  </a:cubicBezTo>
                  <a:lnTo>
                    <a:pt x="9390" y="878"/>
                  </a:lnTo>
                  <a:cubicBezTo>
                    <a:pt x="9365" y="852"/>
                    <a:pt x="9340" y="827"/>
                    <a:pt x="9302" y="814"/>
                  </a:cubicBezTo>
                  <a:cubicBezTo>
                    <a:pt x="9111" y="700"/>
                    <a:pt x="8908" y="598"/>
                    <a:pt x="8692" y="509"/>
                  </a:cubicBezTo>
                  <a:close/>
                  <a:moveTo>
                    <a:pt x="7116" y="64"/>
                  </a:moveTo>
                  <a:lnTo>
                    <a:pt x="12427" y="5617"/>
                  </a:lnTo>
                  <a:cubicBezTo>
                    <a:pt x="12415" y="5516"/>
                    <a:pt x="12402" y="5414"/>
                    <a:pt x="12389" y="5312"/>
                  </a:cubicBezTo>
                  <a:cubicBezTo>
                    <a:pt x="12377" y="5249"/>
                    <a:pt x="12351" y="5185"/>
                    <a:pt x="12300" y="5134"/>
                  </a:cubicBezTo>
                  <a:lnTo>
                    <a:pt x="7599" y="204"/>
                  </a:lnTo>
                  <a:cubicBezTo>
                    <a:pt x="7548" y="153"/>
                    <a:pt x="7497" y="128"/>
                    <a:pt x="7421" y="115"/>
                  </a:cubicBezTo>
                  <a:cubicBezTo>
                    <a:pt x="7319" y="90"/>
                    <a:pt x="7218" y="77"/>
                    <a:pt x="7116" y="64"/>
                  </a:cubicBezTo>
                  <a:close/>
                  <a:moveTo>
                    <a:pt x="5909" y="1"/>
                  </a:moveTo>
                  <a:lnTo>
                    <a:pt x="12427" y="6837"/>
                  </a:lnTo>
                  <a:cubicBezTo>
                    <a:pt x="12427" y="6774"/>
                    <a:pt x="12440" y="6710"/>
                    <a:pt x="12440" y="6647"/>
                  </a:cubicBezTo>
                  <a:cubicBezTo>
                    <a:pt x="12453" y="6545"/>
                    <a:pt x="12415" y="6456"/>
                    <a:pt x="12351" y="6392"/>
                  </a:cubicBezTo>
                  <a:lnTo>
                    <a:pt x="12351" y="6405"/>
                  </a:lnTo>
                  <a:lnTo>
                    <a:pt x="6341" y="103"/>
                  </a:lnTo>
                  <a:cubicBezTo>
                    <a:pt x="6277" y="39"/>
                    <a:pt x="6188" y="1"/>
                    <a:pt x="6099" y="1"/>
                  </a:cubicBezTo>
                  <a:close/>
                  <a:moveTo>
                    <a:pt x="5046" y="113"/>
                  </a:moveTo>
                  <a:cubicBezTo>
                    <a:pt x="5033" y="113"/>
                    <a:pt x="5020" y="114"/>
                    <a:pt x="5007" y="115"/>
                  </a:cubicBezTo>
                  <a:lnTo>
                    <a:pt x="4892" y="141"/>
                  </a:lnTo>
                  <a:lnTo>
                    <a:pt x="12249" y="7841"/>
                  </a:lnTo>
                  <a:cubicBezTo>
                    <a:pt x="12249" y="7816"/>
                    <a:pt x="12262" y="7777"/>
                    <a:pt x="12275" y="7739"/>
                  </a:cubicBezTo>
                  <a:cubicBezTo>
                    <a:pt x="12300" y="7625"/>
                    <a:pt x="12262" y="7511"/>
                    <a:pt x="12186" y="7434"/>
                  </a:cubicBezTo>
                  <a:lnTo>
                    <a:pt x="5299" y="217"/>
                  </a:lnTo>
                  <a:cubicBezTo>
                    <a:pt x="5232" y="150"/>
                    <a:pt x="5137" y="113"/>
                    <a:pt x="5046" y="113"/>
                  </a:cubicBezTo>
                  <a:close/>
                  <a:moveTo>
                    <a:pt x="4158" y="365"/>
                  </a:moveTo>
                  <a:cubicBezTo>
                    <a:pt x="4122" y="365"/>
                    <a:pt x="4087" y="371"/>
                    <a:pt x="4054" y="382"/>
                  </a:cubicBezTo>
                  <a:lnTo>
                    <a:pt x="4003" y="408"/>
                  </a:lnTo>
                  <a:lnTo>
                    <a:pt x="11945" y="8730"/>
                  </a:lnTo>
                  <a:cubicBezTo>
                    <a:pt x="11945" y="8718"/>
                    <a:pt x="11957" y="8692"/>
                    <a:pt x="11957" y="8680"/>
                  </a:cubicBezTo>
                  <a:cubicBezTo>
                    <a:pt x="12008" y="8553"/>
                    <a:pt x="11983" y="8426"/>
                    <a:pt x="11894" y="8324"/>
                  </a:cubicBezTo>
                  <a:lnTo>
                    <a:pt x="4397" y="471"/>
                  </a:lnTo>
                  <a:cubicBezTo>
                    <a:pt x="4334" y="399"/>
                    <a:pt x="4245" y="365"/>
                    <a:pt x="4158" y="365"/>
                  </a:cubicBezTo>
                  <a:close/>
                  <a:moveTo>
                    <a:pt x="3360" y="732"/>
                  </a:moveTo>
                  <a:cubicBezTo>
                    <a:pt x="3306" y="732"/>
                    <a:pt x="3251" y="747"/>
                    <a:pt x="3202" y="776"/>
                  </a:cubicBezTo>
                  <a:lnTo>
                    <a:pt x="11538" y="9506"/>
                  </a:lnTo>
                  <a:cubicBezTo>
                    <a:pt x="11614" y="9379"/>
                    <a:pt x="11589" y="9226"/>
                    <a:pt x="11487" y="9112"/>
                  </a:cubicBezTo>
                  <a:lnTo>
                    <a:pt x="3596" y="840"/>
                  </a:lnTo>
                  <a:cubicBezTo>
                    <a:pt x="3534" y="769"/>
                    <a:pt x="3447" y="732"/>
                    <a:pt x="3360" y="732"/>
                  </a:cubicBezTo>
                  <a:close/>
                  <a:moveTo>
                    <a:pt x="2694" y="1094"/>
                  </a:moveTo>
                  <a:cubicBezTo>
                    <a:pt x="2618" y="1145"/>
                    <a:pt x="2554" y="1195"/>
                    <a:pt x="2491" y="1234"/>
                  </a:cubicBezTo>
                  <a:lnTo>
                    <a:pt x="11030" y="10192"/>
                  </a:lnTo>
                  <a:cubicBezTo>
                    <a:pt x="11080" y="10128"/>
                    <a:pt x="11131" y="10065"/>
                    <a:pt x="11195" y="10001"/>
                  </a:cubicBezTo>
                  <a:lnTo>
                    <a:pt x="2694" y="1094"/>
                  </a:lnTo>
                  <a:close/>
                  <a:moveTo>
                    <a:pt x="2033" y="1615"/>
                  </a:moveTo>
                  <a:lnTo>
                    <a:pt x="1855" y="1793"/>
                  </a:lnTo>
                  <a:lnTo>
                    <a:pt x="10458" y="10802"/>
                  </a:lnTo>
                  <a:cubicBezTo>
                    <a:pt x="10521" y="10751"/>
                    <a:pt x="10585" y="10700"/>
                    <a:pt x="10636" y="10636"/>
                  </a:cubicBezTo>
                  <a:lnTo>
                    <a:pt x="2033" y="1615"/>
                  </a:lnTo>
                  <a:close/>
                  <a:moveTo>
                    <a:pt x="1449" y="2212"/>
                  </a:moveTo>
                  <a:cubicBezTo>
                    <a:pt x="1398" y="2275"/>
                    <a:pt x="1347" y="2339"/>
                    <a:pt x="1296" y="2403"/>
                  </a:cubicBezTo>
                  <a:lnTo>
                    <a:pt x="9810" y="11335"/>
                  </a:lnTo>
                  <a:cubicBezTo>
                    <a:pt x="9886" y="11285"/>
                    <a:pt x="9950" y="11234"/>
                    <a:pt x="10013" y="11183"/>
                  </a:cubicBezTo>
                  <a:lnTo>
                    <a:pt x="1449" y="2212"/>
                  </a:lnTo>
                  <a:close/>
                  <a:moveTo>
                    <a:pt x="953" y="2898"/>
                  </a:moveTo>
                  <a:cubicBezTo>
                    <a:pt x="877" y="3025"/>
                    <a:pt x="890" y="3178"/>
                    <a:pt x="991" y="3292"/>
                  </a:cubicBezTo>
                  <a:lnTo>
                    <a:pt x="8920" y="11589"/>
                  </a:lnTo>
                  <a:cubicBezTo>
                    <a:pt x="8983" y="11660"/>
                    <a:pt x="9065" y="11697"/>
                    <a:pt x="9148" y="11697"/>
                  </a:cubicBezTo>
                  <a:cubicBezTo>
                    <a:pt x="9200" y="11697"/>
                    <a:pt x="9253" y="11682"/>
                    <a:pt x="9302" y="11653"/>
                  </a:cubicBezTo>
                  <a:lnTo>
                    <a:pt x="953" y="2898"/>
                  </a:lnTo>
                  <a:close/>
                  <a:moveTo>
                    <a:pt x="331" y="8273"/>
                  </a:moveTo>
                  <a:lnTo>
                    <a:pt x="331" y="8273"/>
                  </a:lnTo>
                  <a:cubicBezTo>
                    <a:pt x="394" y="8464"/>
                    <a:pt x="470" y="8654"/>
                    <a:pt x="559" y="8845"/>
                  </a:cubicBezTo>
                  <a:cubicBezTo>
                    <a:pt x="585" y="8883"/>
                    <a:pt x="597" y="8908"/>
                    <a:pt x="623" y="8934"/>
                  </a:cubicBezTo>
                  <a:lnTo>
                    <a:pt x="3266" y="11704"/>
                  </a:lnTo>
                  <a:cubicBezTo>
                    <a:pt x="3291" y="11729"/>
                    <a:pt x="3317" y="11742"/>
                    <a:pt x="3355" y="11767"/>
                  </a:cubicBezTo>
                  <a:cubicBezTo>
                    <a:pt x="3533" y="11856"/>
                    <a:pt x="3723" y="11945"/>
                    <a:pt x="3914" y="12022"/>
                  </a:cubicBezTo>
                  <a:lnTo>
                    <a:pt x="331" y="8273"/>
                  </a:lnTo>
                  <a:close/>
                  <a:moveTo>
                    <a:pt x="534" y="3661"/>
                  </a:moveTo>
                  <a:lnTo>
                    <a:pt x="521" y="3711"/>
                  </a:lnTo>
                  <a:cubicBezTo>
                    <a:pt x="470" y="3826"/>
                    <a:pt x="496" y="3965"/>
                    <a:pt x="585" y="4067"/>
                  </a:cubicBezTo>
                  <a:lnTo>
                    <a:pt x="8120" y="11971"/>
                  </a:lnTo>
                  <a:cubicBezTo>
                    <a:pt x="8182" y="12032"/>
                    <a:pt x="8268" y="12070"/>
                    <a:pt x="8357" y="12070"/>
                  </a:cubicBezTo>
                  <a:cubicBezTo>
                    <a:pt x="8397" y="12070"/>
                    <a:pt x="8437" y="12062"/>
                    <a:pt x="8476" y="12047"/>
                  </a:cubicBezTo>
                  <a:lnTo>
                    <a:pt x="8526" y="12034"/>
                  </a:lnTo>
                  <a:lnTo>
                    <a:pt x="534" y="3661"/>
                  </a:lnTo>
                  <a:close/>
                  <a:moveTo>
                    <a:pt x="229" y="4550"/>
                  </a:moveTo>
                  <a:lnTo>
                    <a:pt x="191" y="4639"/>
                  </a:lnTo>
                  <a:cubicBezTo>
                    <a:pt x="165" y="4753"/>
                    <a:pt x="191" y="4880"/>
                    <a:pt x="280" y="4957"/>
                  </a:cubicBezTo>
                  <a:lnTo>
                    <a:pt x="7230" y="12238"/>
                  </a:lnTo>
                  <a:cubicBezTo>
                    <a:pt x="7291" y="12308"/>
                    <a:pt x="7376" y="12347"/>
                    <a:pt x="7466" y="12347"/>
                  </a:cubicBezTo>
                  <a:cubicBezTo>
                    <a:pt x="7489" y="12347"/>
                    <a:pt x="7512" y="12344"/>
                    <a:pt x="7535" y="12339"/>
                  </a:cubicBezTo>
                  <a:lnTo>
                    <a:pt x="7637" y="12314"/>
                  </a:lnTo>
                  <a:lnTo>
                    <a:pt x="229" y="4550"/>
                  </a:lnTo>
                  <a:close/>
                  <a:moveTo>
                    <a:pt x="13" y="6723"/>
                  </a:moveTo>
                  <a:cubicBezTo>
                    <a:pt x="13" y="6824"/>
                    <a:pt x="26" y="6926"/>
                    <a:pt x="38" y="7028"/>
                  </a:cubicBezTo>
                  <a:cubicBezTo>
                    <a:pt x="38" y="7091"/>
                    <a:pt x="76" y="7155"/>
                    <a:pt x="127" y="7206"/>
                  </a:cubicBezTo>
                  <a:lnTo>
                    <a:pt x="4956" y="12276"/>
                  </a:lnTo>
                  <a:cubicBezTo>
                    <a:pt x="5007" y="12326"/>
                    <a:pt x="5070" y="12352"/>
                    <a:pt x="5134" y="12365"/>
                  </a:cubicBezTo>
                  <a:cubicBezTo>
                    <a:pt x="5235" y="12390"/>
                    <a:pt x="5337" y="12403"/>
                    <a:pt x="5439" y="12415"/>
                  </a:cubicBezTo>
                  <a:lnTo>
                    <a:pt x="13" y="6723"/>
                  </a:lnTo>
                  <a:close/>
                  <a:moveTo>
                    <a:pt x="26" y="5541"/>
                  </a:moveTo>
                  <a:cubicBezTo>
                    <a:pt x="13" y="5605"/>
                    <a:pt x="13" y="5668"/>
                    <a:pt x="13" y="5719"/>
                  </a:cubicBezTo>
                  <a:cubicBezTo>
                    <a:pt x="0" y="5821"/>
                    <a:pt x="38" y="5910"/>
                    <a:pt x="102" y="5973"/>
                  </a:cubicBezTo>
                  <a:lnTo>
                    <a:pt x="6201" y="12365"/>
                  </a:lnTo>
                  <a:cubicBezTo>
                    <a:pt x="6265" y="12428"/>
                    <a:pt x="6354" y="12466"/>
                    <a:pt x="6442" y="12466"/>
                  </a:cubicBezTo>
                  <a:lnTo>
                    <a:pt x="6620" y="12466"/>
                  </a:lnTo>
                  <a:lnTo>
                    <a:pt x="26" y="554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" name="Google Shape;77;p8"/>
          <p:cNvSpPr/>
          <p:nvPr/>
        </p:nvSpPr>
        <p:spPr>
          <a:xfrm rot="5400000">
            <a:off x="2758320" y="1092377"/>
            <a:ext cx="896400" cy="861600"/>
          </a:xfrm>
          <a:prstGeom prst="ellipse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8" name="Google Shape;78;p8"/>
          <p:cNvGrpSpPr/>
          <p:nvPr/>
        </p:nvGrpSpPr>
        <p:grpSpPr>
          <a:xfrm rot="8100000">
            <a:off x="2633206" y="919403"/>
            <a:ext cx="533245" cy="176146"/>
            <a:chOff x="122176" y="1787155"/>
            <a:chExt cx="533250" cy="176148"/>
          </a:xfrm>
        </p:grpSpPr>
        <p:sp>
          <p:nvSpPr>
            <p:cNvPr id="79" name="Google Shape;79;p8"/>
            <p:cNvSpPr/>
            <p:nvPr/>
          </p:nvSpPr>
          <p:spPr>
            <a:xfrm>
              <a:off x="122176" y="1787155"/>
              <a:ext cx="131400" cy="126300"/>
            </a:xfrm>
            <a:prstGeom prst="ellipse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8"/>
            <p:cNvSpPr/>
            <p:nvPr/>
          </p:nvSpPr>
          <p:spPr>
            <a:xfrm>
              <a:off x="585525" y="1896102"/>
              <a:ext cx="69900" cy="67200"/>
            </a:xfrm>
            <a:prstGeom prst="ellipse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</a:t>
              </a:r>
              <a:endParaRPr/>
            </a:p>
          </p:txBody>
        </p:sp>
      </p:grpSp>
      <p:sp>
        <p:nvSpPr>
          <p:cNvPr id="81" name="Google Shape;81;p8"/>
          <p:cNvSpPr/>
          <p:nvPr/>
        </p:nvSpPr>
        <p:spPr>
          <a:xfrm rot="5400000">
            <a:off x="3749464" y="1888441"/>
            <a:ext cx="69900" cy="6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82" name="Google Shape;82;p8"/>
          <p:cNvSpPr/>
          <p:nvPr/>
        </p:nvSpPr>
        <p:spPr>
          <a:xfrm rot="5400000">
            <a:off x="-740306" y="740311"/>
            <a:ext cx="3337066" cy="1856493"/>
          </a:xfrm>
          <a:custGeom>
            <a:avLst/>
            <a:gdLst/>
            <a:ahLst/>
            <a:cxnLst/>
            <a:rect l="l" t="t" r="r" b="b"/>
            <a:pathLst>
              <a:path w="39307" h="16180" extrusionOk="0">
                <a:moveTo>
                  <a:pt x="4458" y="1"/>
                </a:moveTo>
                <a:cubicBezTo>
                  <a:pt x="3517" y="1"/>
                  <a:pt x="2584" y="208"/>
                  <a:pt x="1725" y="613"/>
                </a:cubicBezTo>
                <a:cubicBezTo>
                  <a:pt x="1088" y="880"/>
                  <a:pt x="513" y="1270"/>
                  <a:pt x="0" y="1743"/>
                </a:cubicBezTo>
                <a:lnTo>
                  <a:pt x="0" y="2112"/>
                </a:lnTo>
                <a:cubicBezTo>
                  <a:pt x="17" y="2078"/>
                  <a:pt x="1886" y="305"/>
                  <a:pt x="4504" y="305"/>
                </a:cubicBezTo>
                <a:cubicBezTo>
                  <a:pt x="5054" y="305"/>
                  <a:pt x="5637" y="383"/>
                  <a:pt x="6243" y="572"/>
                </a:cubicBezTo>
                <a:cubicBezTo>
                  <a:pt x="8009" y="1127"/>
                  <a:pt x="8256" y="2071"/>
                  <a:pt x="8564" y="3160"/>
                </a:cubicBezTo>
                <a:cubicBezTo>
                  <a:pt x="8831" y="4166"/>
                  <a:pt x="9118" y="5316"/>
                  <a:pt x="10823" y="6096"/>
                </a:cubicBezTo>
                <a:cubicBezTo>
                  <a:pt x="12260" y="6774"/>
                  <a:pt x="15258" y="6836"/>
                  <a:pt x="18749" y="6938"/>
                </a:cubicBezTo>
                <a:cubicBezTo>
                  <a:pt x="23411" y="7041"/>
                  <a:pt x="29223" y="7185"/>
                  <a:pt x="32878" y="8889"/>
                </a:cubicBezTo>
                <a:cubicBezTo>
                  <a:pt x="34665" y="9731"/>
                  <a:pt x="37047" y="11251"/>
                  <a:pt x="38259" y="13633"/>
                </a:cubicBezTo>
                <a:cubicBezTo>
                  <a:pt x="38690" y="14413"/>
                  <a:pt x="38916" y="15276"/>
                  <a:pt x="38936" y="16179"/>
                </a:cubicBezTo>
                <a:lnTo>
                  <a:pt x="39244" y="16179"/>
                </a:lnTo>
                <a:cubicBezTo>
                  <a:pt x="39244" y="16118"/>
                  <a:pt x="39306" y="15009"/>
                  <a:pt x="38546" y="13530"/>
                </a:cubicBezTo>
                <a:cubicBezTo>
                  <a:pt x="37868" y="12154"/>
                  <a:pt x="36349" y="10203"/>
                  <a:pt x="33022" y="8643"/>
                </a:cubicBezTo>
                <a:cubicBezTo>
                  <a:pt x="29305" y="6877"/>
                  <a:pt x="23452" y="6733"/>
                  <a:pt x="18770" y="6630"/>
                </a:cubicBezTo>
                <a:cubicBezTo>
                  <a:pt x="15340" y="6548"/>
                  <a:pt x="12363" y="6466"/>
                  <a:pt x="10966" y="5829"/>
                </a:cubicBezTo>
                <a:cubicBezTo>
                  <a:pt x="9406" y="5111"/>
                  <a:pt x="9118" y="4084"/>
                  <a:pt x="8872" y="3077"/>
                </a:cubicBezTo>
                <a:cubicBezTo>
                  <a:pt x="8584" y="2010"/>
                  <a:pt x="8276" y="880"/>
                  <a:pt x="6346" y="285"/>
                </a:cubicBezTo>
                <a:cubicBezTo>
                  <a:pt x="5726" y="95"/>
                  <a:pt x="5090" y="1"/>
                  <a:pt x="445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9"/>
          <p:cNvSpPr txBox="1">
            <a:spLocks noGrp="1"/>
          </p:cNvSpPr>
          <p:nvPr>
            <p:ph type="title"/>
          </p:nvPr>
        </p:nvSpPr>
        <p:spPr>
          <a:xfrm>
            <a:off x="713225" y="980375"/>
            <a:ext cx="3610800" cy="217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5" name="Google Shape;85;p9"/>
          <p:cNvSpPr txBox="1">
            <a:spLocks noGrp="1"/>
          </p:cNvSpPr>
          <p:nvPr>
            <p:ph type="subTitle" idx="1"/>
          </p:nvPr>
        </p:nvSpPr>
        <p:spPr>
          <a:xfrm>
            <a:off x="713225" y="3555950"/>
            <a:ext cx="3265200" cy="93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6" name="Google Shape;86;p9"/>
          <p:cNvSpPr/>
          <p:nvPr/>
        </p:nvSpPr>
        <p:spPr>
          <a:xfrm>
            <a:off x="7190800" y="4040248"/>
            <a:ext cx="460800" cy="442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        </a:t>
            </a:r>
            <a:endParaRPr/>
          </a:p>
        </p:txBody>
      </p:sp>
      <p:sp>
        <p:nvSpPr>
          <p:cNvPr id="87" name="Google Shape;87;p9"/>
          <p:cNvSpPr/>
          <p:nvPr/>
        </p:nvSpPr>
        <p:spPr>
          <a:xfrm>
            <a:off x="7870425" y="782948"/>
            <a:ext cx="460800" cy="442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        </a:t>
            </a:r>
            <a:endParaRPr/>
          </a:p>
        </p:txBody>
      </p:sp>
      <p:sp>
        <p:nvSpPr>
          <p:cNvPr id="88" name="Google Shape;88;p9"/>
          <p:cNvSpPr/>
          <p:nvPr/>
        </p:nvSpPr>
        <p:spPr>
          <a:xfrm>
            <a:off x="4761976" y="1085030"/>
            <a:ext cx="973200" cy="935100"/>
          </a:xfrm>
          <a:prstGeom prst="ellipse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        </a:t>
            </a:r>
            <a:endParaRPr/>
          </a:p>
        </p:txBody>
      </p:sp>
      <p:sp>
        <p:nvSpPr>
          <p:cNvPr id="89" name="Google Shape;89;p9"/>
          <p:cNvSpPr/>
          <p:nvPr/>
        </p:nvSpPr>
        <p:spPr>
          <a:xfrm>
            <a:off x="6793705" y="782959"/>
            <a:ext cx="1537510" cy="1539269"/>
          </a:xfrm>
          <a:custGeom>
            <a:avLst/>
            <a:gdLst/>
            <a:ahLst/>
            <a:cxnLst/>
            <a:rect l="l" t="t" r="r" b="b"/>
            <a:pathLst>
              <a:path w="12453" h="12467" extrusionOk="0">
                <a:moveTo>
                  <a:pt x="8692" y="509"/>
                </a:moveTo>
                <a:lnTo>
                  <a:pt x="12059" y="4029"/>
                </a:lnTo>
                <a:cubicBezTo>
                  <a:pt x="11970" y="3813"/>
                  <a:pt x="11881" y="3610"/>
                  <a:pt x="11779" y="3406"/>
                </a:cubicBezTo>
                <a:cubicBezTo>
                  <a:pt x="11767" y="3381"/>
                  <a:pt x="11741" y="3356"/>
                  <a:pt x="11716" y="3330"/>
                </a:cubicBezTo>
                <a:lnTo>
                  <a:pt x="9390" y="878"/>
                </a:lnTo>
                <a:cubicBezTo>
                  <a:pt x="9365" y="852"/>
                  <a:pt x="9340" y="827"/>
                  <a:pt x="9302" y="814"/>
                </a:cubicBezTo>
                <a:cubicBezTo>
                  <a:pt x="9111" y="700"/>
                  <a:pt x="8908" y="598"/>
                  <a:pt x="8692" y="509"/>
                </a:cubicBezTo>
                <a:close/>
                <a:moveTo>
                  <a:pt x="7116" y="64"/>
                </a:moveTo>
                <a:lnTo>
                  <a:pt x="12427" y="5617"/>
                </a:lnTo>
                <a:cubicBezTo>
                  <a:pt x="12415" y="5516"/>
                  <a:pt x="12402" y="5414"/>
                  <a:pt x="12389" y="5312"/>
                </a:cubicBezTo>
                <a:cubicBezTo>
                  <a:pt x="12377" y="5249"/>
                  <a:pt x="12351" y="5185"/>
                  <a:pt x="12300" y="5134"/>
                </a:cubicBezTo>
                <a:lnTo>
                  <a:pt x="7599" y="204"/>
                </a:lnTo>
                <a:cubicBezTo>
                  <a:pt x="7548" y="153"/>
                  <a:pt x="7497" y="128"/>
                  <a:pt x="7421" y="115"/>
                </a:cubicBezTo>
                <a:cubicBezTo>
                  <a:pt x="7319" y="90"/>
                  <a:pt x="7218" y="77"/>
                  <a:pt x="7116" y="64"/>
                </a:cubicBezTo>
                <a:close/>
                <a:moveTo>
                  <a:pt x="5909" y="1"/>
                </a:moveTo>
                <a:lnTo>
                  <a:pt x="12427" y="6837"/>
                </a:lnTo>
                <a:cubicBezTo>
                  <a:pt x="12427" y="6774"/>
                  <a:pt x="12440" y="6710"/>
                  <a:pt x="12440" y="6647"/>
                </a:cubicBezTo>
                <a:cubicBezTo>
                  <a:pt x="12453" y="6545"/>
                  <a:pt x="12415" y="6456"/>
                  <a:pt x="12351" y="6392"/>
                </a:cubicBezTo>
                <a:lnTo>
                  <a:pt x="12351" y="6405"/>
                </a:lnTo>
                <a:lnTo>
                  <a:pt x="6341" y="103"/>
                </a:lnTo>
                <a:cubicBezTo>
                  <a:pt x="6277" y="39"/>
                  <a:pt x="6188" y="1"/>
                  <a:pt x="6099" y="1"/>
                </a:cubicBezTo>
                <a:close/>
                <a:moveTo>
                  <a:pt x="5046" y="113"/>
                </a:moveTo>
                <a:cubicBezTo>
                  <a:pt x="5033" y="113"/>
                  <a:pt x="5020" y="114"/>
                  <a:pt x="5007" y="115"/>
                </a:cubicBezTo>
                <a:lnTo>
                  <a:pt x="4892" y="141"/>
                </a:lnTo>
                <a:lnTo>
                  <a:pt x="12249" y="7841"/>
                </a:lnTo>
                <a:cubicBezTo>
                  <a:pt x="12249" y="7816"/>
                  <a:pt x="12262" y="7777"/>
                  <a:pt x="12275" y="7739"/>
                </a:cubicBezTo>
                <a:cubicBezTo>
                  <a:pt x="12300" y="7625"/>
                  <a:pt x="12262" y="7511"/>
                  <a:pt x="12186" y="7434"/>
                </a:cubicBezTo>
                <a:lnTo>
                  <a:pt x="5299" y="217"/>
                </a:lnTo>
                <a:cubicBezTo>
                  <a:pt x="5232" y="150"/>
                  <a:pt x="5137" y="113"/>
                  <a:pt x="5046" y="113"/>
                </a:cubicBezTo>
                <a:close/>
                <a:moveTo>
                  <a:pt x="4158" y="365"/>
                </a:moveTo>
                <a:cubicBezTo>
                  <a:pt x="4122" y="365"/>
                  <a:pt x="4087" y="371"/>
                  <a:pt x="4054" y="382"/>
                </a:cubicBezTo>
                <a:lnTo>
                  <a:pt x="4003" y="408"/>
                </a:lnTo>
                <a:lnTo>
                  <a:pt x="11945" y="8730"/>
                </a:lnTo>
                <a:cubicBezTo>
                  <a:pt x="11945" y="8718"/>
                  <a:pt x="11957" y="8692"/>
                  <a:pt x="11957" y="8680"/>
                </a:cubicBezTo>
                <a:cubicBezTo>
                  <a:pt x="12008" y="8553"/>
                  <a:pt x="11983" y="8426"/>
                  <a:pt x="11894" y="8324"/>
                </a:cubicBezTo>
                <a:lnTo>
                  <a:pt x="4397" y="471"/>
                </a:lnTo>
                <a:cubicBezTo>
                  <a:pt x="4334" y="399"/>
                  <a:pt x="4245" y="365"/>
                  <a:pt x="4158" y="365"/>
                </a:cubicBezTo>
                <a:close/>
                <a:moveTo>
                  <a:pt x="3360" y="732"/>
                </a:moveTo>
                <a:cubicBezTo>
                  <a:pt x="3306" y="732"/>
                  <a:pt x="3251" y="747"/>
                  <a:pt x="3202" y="776"/>
                </a:cubicBezTo>
                <a:lnTo>
                  <a:pt x="11538" y="9506"/>
                </a:lnTo>
                <a:cubicBezTo>
                  <a:pt x="11614" y="9379"/>
                  <a:pt x="11589" y="9226"/>
                  <a:pt x="11487" y="9112"/>
                </a:cubicBezTo>
                <a:lnTo>
                  <a:pt x="3596" y="840"/>
                </a:lnTo>
                <a:cubicBezTo>
                  <a:pt x="3534" y="769"/>
                  <a:pt x="3447" y="732"/>
                  <a:pt x="3360" y="732"/>
                </a:cubicBezTo>
                <a:close/>
                <a:moveTo>
                  <a:pt x="2694" y="1094"/>
                </a:moveTo>
                <a:cubicBezTo>
                  <a:pt x="2618" y="1145"/>
                  <a:pt x="2554" y="1195"/>
                  <a:pt x="2491" y="1234"/>
                </a:cubicBezTo>
                <a:lnTo>
                  <a:pt x="11030" y="10192"/>
                </a:lnTo>
                <a:cubicBezTo>
                  <a:pt x="11080" y="10128"/>
                  <a:pt x="11131" y="10065"/>
                  <a:pt x="11195" y="10001"/>
                </a:cubicBezTo>
                <a:lnTo>
                  <a:pt x="2694" y="1094"/>
                </a:lnTo>
                <a:close/>
                <a:moveTo>
                  <a:pt x="2033" y="1615"/>
                </a:moveTo>
                <a:lnTo>
                  <a:pt x="1855" y="1793"/>
                </a:lnTo>
                <a:lnTo>
                  <a:pt x="10458" y="10802"/>
                </a:lnTo>
                <a:cubicBezTo>
                  <a:pt x="10521" y="10751"/>
                  <a:pt x="10585" y="10700"/>
                  <a:pt x="10636" y="10636"/>
                </a:cubicBezTo>
                <a:lnTo>
                  <a:pt x="2033" y="1615"/>
                </a:lnTo>
                <a:close/>
                <a:moveTo>
                  <a:pt x="1449" y="2212"/>
                </a:moveTo>
                <a:cubicBezTo>
                  <a:pt x="1398" y="2275"/>
                  <a:pt x="1347" y="2339"/>
                  <a:pt x="1296" y="2403"/>
                </a:cubicBezTo>
                <a:lnTo>
                  <a:pt x="9810" y="11335"/>
                </a:lnTo>
                <a:cubicBezTo>
                  <a:pt x="9886" y="11285"/>
                  <a:pt x="9950" y="11234"/>
                  <a:pt x="10013" y="11183"/>
                </a:cubicBezTo>
                <a:lnTo>
                  <a:pt x="1449" y="2212"/>
                </a:lnTo>
                <a:close/>
                <a:moveTo>
                  <a:pt x="953" y="2898"/>
                </a:moveTo>
                <a:cubicBezTo>
                  <a:pt x="877" y="3025"/>
                  <a:pt x="890" y="3178"/>
                  <a:pt x="991" y="3292"/>
                </a:cubicBezTo>
                <a:lnTo>
                  <a:pt x="8920" y="11589"/>
                </a:lnTo>
                <a:cubicBezTo>
                  <a:pt x="8983" y="11660"/>
                  <a:pt x="9065" y="11697"/>
                  <a:pt x="9148" y="11697"/>
                </a:cubicBezTo>
                <a:cubicBezTo>
                  <a:pt x="9200" y="11697"/>
                  <a:pt x="9253" y="11682"/>
                  <a:pt x="9302" y="11653"/>
                </a:cubicBezTo>
                <a:lnTo>
                  <a:pt x="953" y="2898"/>
                </a:lnTo>
                <a:close/>
                <a:moveTo>
                  <a:pt x="331" y="8273"/>
                </a:moveTo>
                <a:lnTo>
                  <a:pt x="331" y="8273"/>
                </a:lnTo>
                <a:cubicBezTo>
                  <a:pt x="394" y="8464"/>
                  <a:pt x="470" y="8654"/>
                  <a:pt x="559" y="8845"/>
                </a:cubicBezTo>
                <a:cubicBezTo>
                  <a:pt x="585" y="8883"/>
                  <a:pt x="597" y="8908"/>
                  <a:pt x="623" y="8934"/>
                </a:cubicBezTo>
                <a:lnTo>
                  <a:pt x="3266" y="11704"/>
                </a:lnTo>
                <a:cubicBezTo>
                  <a:pt x="3291" y="11729"/>
                  <a:pt x="3317" y="11742"/>
                  <a:pt x="3355" y="11767"/>
                </a:cubicBezTo>
                <a:cubicBezTo>
                  <a:pt x="3533" y="11856"/>
                  <a:pt x="3723" y="11945"/>
                  <a:pt x="3914" y="12022"/>
                </a:cubicBezTo>
                <a:lnTo>
                  <a:pt x="331" y="8273"/>
                </a:lnTo>
                <a:close/>
                <a:moveTo>
                  <a:pt x="534" y="3661"/>
                </a:moveTo>
                <a:lnTo>
                  <a:pt x="521" y="3711"/>
                </a:lnTo>
                <a:cubicBezTo>
                  <a:pt x="470" y="3826"/>
                  <a:pt x="496" y="3965"/>
                  <a:pt x="585" y="4067"/>
                </a:cubicBezTo>
                <a:lnTo>
                  <a:pt x="8120" y="11971"/>
                </a:lnTo>
                <a:cubicBezTo>
                  <a:pt x="8182" y="12032"/>
                  <a:pt x="8268" y="12070"/>
                  <a:pt x="8357" y="12070"/>
                </a:cubicBezTo>
                <a:cubicBezTo>
                  <a:pt x="8397" y="12070"/>
                  <a:pt x="8437" y="12062"/>
                  <a:pt x="8476" y="12047"/>
                </a:cubicBezTo>
                <a:lnTo>
                  <a:pt x="8526" y="12034"/>
                </a:lnTo>
                <a:lnTo>
                  <a:pt x="534" y="3661"/>
                </a:lnTo>
                <a:close/>
                <a:moveTo>
                  <a:pt x="229" y="4550"/>
                </a:moveTo>
                <a:lnTo>
                  <a:pt x="191" y="4639"/>
                </a:lnTo>
                <a:cubicBezTo>
                  <a:pt x="165" y="4753"/>
                  <a:pt x="191" y="4880"/>
                  <a:pt x="280" y="4957"/>
                </a:cubicBezTo>
                <a:lnTo>
                  <a:pt x="7230" y="12238"/>
                </a:lnTo>
                <a:cubicBezTo>
                  <a:pt x="7291" y="12308"/>
                  <a:pt x="7376" y="12347"/>
                  <a:pt x="7466" y="12347"/>
                </a:cubicBezTo>
                <a:cubicBezTo>
                  <a:pt x="7489" y="12347"/>
                  <a:pt x="7512" y="12344"/>
                  <a:pt x="7535" y="12339"/>
                </a:cubicBezTo>
                <a:lnTo>
                  <a:pt x="7637" y="12314"/>
                </a:lnTo>
                <a:lnTo>
                  <a:pt x="229" y="4550"/>
                </a:lnTo>
                <a:close/>
                <a:moveTo>
                  <a:pt x="13" y="6723"/>
                </a:moveTo>
                <a:cubicBezTo>
                  <a:pt x="13" y="6824"/>
                  <a:pt x="26" y="6926"/>
                  <a:pt x="38" y="7028"/>
                </a:cubicBezTo>
                <a:cubicBezTo>
                  <a:pt x="38" y="7091"/>
                  <a:pt x="76" y="7155"/>
                  <a:pt x="127" y="7206"/>
                </a:cubicBezTo>
                <a:lnTo>
                  <a:pt x="4956" y="12276"/>
                </a:lnTo>
                <a:cubicBezTo>
                  <a:pt x="5007" y="12326"/>
                  <a:pt x="5070" y="12352"/>
                  <a:pt x="5134" y="12365"/>
                </a:cubicBezTo>
                <a:cubicBezTo>
                  <a:pt x="5235" y="12390"/>
                  <a:pt x="5337" y="12403"/>
                  <a:pt x="5439" y="12415"/>
                </a:cubicBezTo>
                <a:lnTo>
                  <a:pt x="13" y="6723"/>
                </a:lnTo>
                <a:close/>
                <a:moveTo>
                  <a:pt x="26" y="5541"/>
                </a:moveTo>
                <a:cubicBezTo>
                  <a:pt x="13" y="5605"/>
                  <a:pt x="13" y="5668"/>
                  <a:pt x="13" y="5719"/>
                </a:cubicBezTo>
                <a:cubicBezTo>
                  <a:pt x="0" y="5821"/>
                  <a:pt x="38" y="5910"/>
                  <a:pt x="102" y="5973"/>
                </a:cubicBezTo>
                <a:lnTo>
                  <a:pt x="6201" y="12365"/>
                </a:lnTo>
                <a:cubicBezTo>
                  <a:pt x="6265" y="12428"/>
                  <a:pt x="6354" y="12466"/>
                  <a:pt x="6442" y="12466"/>
                </a:cubicBezTo>
                <a:lnTo>
                  <a:pt x="6620" y="12466"/>
                </a:lnTo>
                <a:lnTo>
                  <a:pt x="26" y="554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9"/>
          <p:cNvSpPr/>
          <p:nvPr/>
        </p:nvSpPr>
        <p:spPr>
          <a:xfrm>
            <a:off x="5807501" y="4482280"/>
            <a:ext cx="131400" cy="126300"/>
          </a:xfrm>
          <a:prstGeom prst="ellipse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9"/>
          <p:cNvSpPr/>
          <p:nvPr/>
        </p:nvSpPr>
        <p:spPr>
          <a:xfrm>
            <a:off x="5453151" y="4208730"/>
            <a:ext cx="131400" cy="126300"/>
          </a:xfrm>
          <a:prstGeom prst="ellipse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92" name="Google Shape;92;p9"/>
          <p:cNvSpPr/>
          <p:nvPr/>
        </p:nvSpPr>
        <p:spPr>
          <a:xfrm>
            <a:off x="8406126" y="2195930"/>
            <a:ext cx="131400" cy="126300"/>
          </a:xfrm>
          <a:prstGeom prst="ellipse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9"/>
          <p:cNvSpPr/>
          <p:nvPr/>
        </p:nvSpPr>
        <p:spPr>
          <a:xfrm>
            <a:off x="6562051" y="718305"/>
            <a:ext cx="131400" cy="126300"/>
          </a:xfrm>
          <a:prstGeom prst="ellipse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1"/>
          <p:cNvSpPr txBox="1">
            <a:spLocks noGrp="1"/>
          </p:cNvSpPr>
          <p:nvPr>
            <p:ph type="title" hasCustomPrompt="1"/>
          </p:nvPr>
        </p:nvSpPr>
        <p:spPr>
          <a:xfrm>
            <a:off x="1430550" y="1744625"/>
            <a:ext cx="6282900" cy="103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98" name="Google Shape;98;p11"/>
          <p:cNvSpPr txBox="1">
            <a:spLocks noGrp="1"/>
          </p:cNvSpPr>
          <p:nvPr>
            <p:ph type="subTitle" idx="1"/>
          </p:nvPr>
        </p:nvSpPr>
        <p:spPr>
          <a:xfrm>
            <a:off x="1851450" y="2691975"/>
            <a:ext cx="5441100" cy="46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9" name="Google Shape;99;p11"/>
          <p:cNvSpPr/>
          <p:nvPr/>
        </p:nvSpPr>
        <p:spPr>
          <a:xfrm rot="9606731">
            <a:off x="2609832" y="4548983"/>
            <a:ext cx="1887245" cy="431256"/>
          </a:xfrm>
          <a:custGeom>
            <a:avLst/>
            <a:gdLst/>
            <a:ahLst/>
            <a:cxnLst/>
            <a:rect l="l" t="t" r="r" b="b"/>
            <a:pathLst>
              <a:path w="22098" h="8596" extrusionOk="0">
                <a:moveTo>
                  <a:pt x="564" y="1"/>
                </a:moveTo>
                <a:cubicBezTo>
                  <a:pt x="377" y="1"/>
                  <a:pt x="189" y="4"/>
                  <a:pt x="1" y="11"/>
                </a:cubicBezTo>
                <a:lnTo>
                  <a:pt x="1" y="340"/>
                </a:lnTo>
                <a:lnTo>
                  <a:pt x="1" y="853"/>
                </a:lnTo>
                <a:cubicBezTo>
                  <a:pt x="390" y="833"/>
                  <a:pt x="791" y="818"/>
                  <a:pt x="1193" y="818"/>
                </a:cubicBezTo>
                <a:cubicBezTo>
                  <a:pt x="2466" y="818"/>
                  <a:pt x="3761" y="968"/>
                  <a:pt x="4806" y="1592"/>
                </a:cubicBezTo>
                <a:cubicBezTo>
                  <a:pt x="6223" y="2434"/>
                  <a:pt x="7003" y="4036"/>
                  <a:pt x="8236" y="5104"/>
                </a:cubicBezTo>
                <a:cubicBezTo>
                  <a:pt x="9201" y="5967"/>
                  <a:pt x="10310" y="6644"/>
                  <a:pt x="11521" y="7117"/>
                </a:cubicBezTo>
                <a:cubicBezTo>
                  <a:pt x="14212" y="8225"/>
                  <a:pt x="17169" y="8472"/>
                  <a:pt x="20044" y="8554"/>
                </a:cubicBezTo>
                <a:lnTo>
                  <a:pt x="21461" y="8595"/>
                </a:lnTo>
                <a:cubicBezTo>
                  <a:pt x="21687" y="8349"/>
                  <a:pt x="21892" y="8082"/>
                  <a:pt x="22097" y="7835"/>
                </a:cubicBezTo>
                <a:cubicBezTo>
                  <a:pt x="21420" y="7815"/>
                  <a:pt x="20742" y="7794"/>
                  <a:pt x="20064" y="7774"/>
                </a:cubicBezTo>
                <a:cubicBezTo>
                  <a:pt x="16820" y="7692"/>
                  <a:pt x="13370" y="7384"/>
                  <a:pt x="10495" y="5761"/>
                </a:cubicBezTo>
                <a:cubicBezTo>
                  <a:pt x="7784" y="4242"/>
                  <a:pt x="6552" y="874"/>
                  <a:pt x="3348" y="258"/>
                </a:cubicBezTo>
                <a:cubicBezTo>
                  <a:pt x="2424" y="86"/>
                  <a:pt x="1500" y="1"/>
                  <a:pt x="564" y="1"/>
                </a:cubicBezTo>
                <a:close/>
              </a:path>
            </a:pathLst>
          </a:custGeom>
          <a:solidFill>
            <a:srgbClr val="0067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11"/>
          <p:cNvSpPr/>
          <p:nvPr/>
        </p:nvSpPr>
        <p:spPr>
          <a:xfrm rot="9606731">
            <a:off x="2665285" y="4481519"/>
            <a:ext cx="1788945" cy="429701"/>
          </a:xfrm>
          <a:custGeom>
            <a:avLst/>
            <a:gdLst/>
            <a:ahLst/>
            <a:cxnLst/>
            <a:rect l="l" t="t" r="r" b="b"/>
            <a:pathLst>
              <a:path w="20947" h="8565" extrusionOk="0">
                <a:moveTo>
                  <a:pt x="0" y="1"/>
                </a:moveTo>
                <a:lnTo>
                  <a:pt x="0" y="1"/>
                </a:lnTo>
                <a:cubicBezTo>
                  <a:pt x="21" y="288"/>
                  <a:pt x="62" y="535"/>
                  <a:pt x="103" y="802"/>
                </a:cubicBezTo>
                <a:cubicBezTo>
                  <a:pt x="1314" y="802"/>
                  <a:pt x="2506" y="987"/>
                  <a:pt x="3491" y="1562"/>
                </a:cubicBezTo>
                <a:cubicBezTo>
                  <a:pt x="4908" y="2404"/>
                  <a:pt x="5709" y="4005"/>
                  <a:pt x="6921" y="5073"/>
                </a:cubicBezTo>
                <a:cubicBezTo>
                  <a:pt x="7886" y="5936"/>
                  <a:pt x="9015" y="6613"/>
                  <a:pt x="10207" y="7086"/>
                </a:cubicBezTo>
                <a:cubicBezTo>
                  <a:pt x="12897" y="8195"/>
                  <a:pt x="15875" y="8441"/>
                  <a:pt x="18750" y="8523"/>
                </a:cubicBezTo>
                <a:cubicBezTo>
                  <a:pt x="19201" y="8544"/>
                  <a:pt x="19653" y="8564"/>
                  <a:pt x="20105" y="8564"/>
                </a:cubicBezTo>
                <a:cubicBezTo>
                  <a:pt x="20392" y="8318"/>
                  <a:pt x="20680" y="8072"/>
                  <a:pt x="20947" y="7805"/>
                </a:cubicBezTo>
                <a:cubicBezTo>
                  <a:pt x="20208" y="7805"/>
                  <a:pt x="19468" y="7784"/>
                  <a:pt x="18750" y="7763"/>
                </a:cubicBezTo>
                <a:cubicBezTo>
                  <a:pt x="15505" y="7681"/>
                  <a:pt x="12055" y="7373"/>
                  <a:pt x="9180" y="5751"/>
                </a:cubicBezTo>
                <a:cubicBezTo>
                  <a:pt x="6490" y="4231"/>
                  <a:pt x="5257" y="843"/>
                  <a:pt x="2054" y="247"/>
                </a:cubicBezTo>
                <a:cubicBezTo>
                  <a:pt x="1376" y="124"/>
                  <a:pt x="698" y="42"/>
                  <a:pt x="0" y="1"/>
                </a:cubicBezTo>
                <a:close/>
              </a:path>
            </a:pathLst>
          </a:custGeom>
          <a:solidFill>
            <a:srgbClr val="0067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11"/>
          <p:cNvSpPr/>
          <p:nvPr/>
        </p:nvSpPr>
        <p:spPr>
          <a:xfrm rot="9606731">
            <a:off x="2753191" y="4411421"/>
            <a:ext cx="1639916" cy="421423"/>
          </a:xfrm>
          <a:custGeom>
            <a:avLst/>
            <a:gdLst/>
            <a:ahLst/>
            <a:cxnLst/>
            <a:rect l="l" t="t" r="r" b="b"/>
            <a:pathLst>
              <a:path w="19202" h="8400" extrusionOk="0">
                <a:moveTo>
                  <a:pt x="0" y="0"/>
                </a:moveTo>
                <a:lnTo>
                  <a:pt x="0" y="0"/>
                </a:lnTo>
                <a:cubicBezTo>
                  <a:pt x="42" y="247"/>
                  <a:pt x="103" y="514"/>
                  <a:pt x="165" y="760"/>
                </a:cubicBezTo>
                <a:cubicBezTo>
                  <a:pt x="822" y="863"/>
                  <a:pt x="1438" y="1089"/>
                  <a:pt x="1992" y="1417"/>
                </a:cubicBezTo>
                <a:cubicBezTo>
                  <a:pt x="3409" y="2259"/>
                  <a:pt x="4210" y="3841"/>
                  <a:pt x="5422" y="4929"/>
                </a:cubicBezTo>
                <a:cubicBezTo>
                  <a:pt x="6408" y="5771"/>
                  <a:pt x="7517" y="6449"/>
                  <a:pt x="8708" y="6921"/>
                </a:cubicBezTo>
                <a:cubicBezTo>
                  <a:pt x="11398" y="8030"/>
                  <a:pt x="14376" y="8297"/>
                  <a:pt x="17251" y="8379"/>
                </a:cubicBezTo>
                <a:cubicBezTo>
                  <a:pt x="17518" y="8400"/>
                  <a:pt x="17764" y="8400"/>
                  <a:pt x="18031" y="8400"/>
                </a:cubicBezTo>
                <a:cubicBezTo>
                  <a:pt x="18421" y="8174"/>
                  <a:pt x="18832" y="7927"/>
                  <a:pt x="19202" y="7660"/>
                </a:cubicBezTo>
                <a:cubicBezTo>
                  <a:pt x="18565" y="7640"/>
                  <a:pt x="17908" y="7619"/>
                  <a:pt x="17251" y="7619"/>
                </a:cubicBezTo>
                <a:cubicBezTo>
                  <a:pt x="14006" y="7517"/>
                  <a:pt x="10556" y="7209"/>
                  <a:pt x="7681" y="5586"/>
                </a:cubicBezTo>
                <a:cubicBezTo>
                  <a:pt x="4991" y="4067"/>
                  <a:pt x="3759" y="699"/>
                  <a:pt x="555" y="83"/>
                </a:cubicBezTo>
                <a:cubicBezTo>
                  <a:pt x="370" y="62"/>
                  <a:pt x="185" y="21"/>
                  <a:pt x="0" y="0"/>
                </a:cubicBezTo>
                <a:close/>
              </a:path>
            </a:pathLst>
          </a:custGeom>
          <a:solidFill>
            <a:srgbClr val="0067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11"/>
          <p:cNvSpPr/>
          <p:nvPr/>
        </p:nvSpPr>
        <p:spPr>
          <a:xfrm rot="9606731">
            <a:off x="2895702" y="4339724"/>
            <a:ext cx="1406680" cy="393629"/>
          </a:xfrm>
          <a:custGeom>
            <a:avLst/>
            <a:gdLst/>
            <a:ahLst/>
            <a:cxnLst/>
            <a:rect l="l" t="t" r="r" b="b"/>
            <a:pathLst>
              <a:path w="16471" h="7846" extrusionOk="0">
                <a:moveTo>
                  <a:pt x="0" y="0"/>
                </a:moveTo>
                <a:cubicBezTo>
                  <a:pt x="124" y="350"/>
                  <a:pt x="267" y="719"/>
                  <a:pt x="432" y="1068"/>
                </a:cubicBezTo>
                <a:cubicBezTo>
                  <a:pt x="1725" y="1931"/>
                  <a:pt x="2506" y="3409"/>
                  <a:pt x="3656" y="4436"/>
                </a:cubicBezTo>
                <a:cubicBezTo>
                  <a:pt x="4642" y="5299"/>
                  <a:pt x="5750" y="5976"/>
                  <a:pt x="6942" y="6449"/>
                </a:cubicBezTo>
                <a:cubicBezTo>
                  <a:pt x="9283" y="7414"/>
                  <a:pt x="11809" y="7722"/>
                  <a:pt x="14314" y="7845"/>
                </a:cubicBezTo>
                <a:cubicBezTo>
                  <a:pt x="15053" y="7681"/>
                  <a:pt x="15772" y="7455"/>
                  <a:pt x="16470" y="7147"/>
                </a:cubicBezTo>
                <a:lnTo>
                  <a:pt x="15485" y="7126"/>
                </a:lnTo>
                <a:cubicBezTo>
                  <a:pt x="12240" y="7024"/>
                  <a:pt x="8810" y="6736"/>
                  <a:pt x="5915" y="5114"/>
                </a:cubicBezTo>
                <a:cubicBezTo>
                  <a:pt x="3594" y="3800"/>
                  <a:pt x="2362" y="1109"/>
                  <a:pt x="0" y="0"/>
                </a:cubicBezTo>
                <a:close/>
              </a:path>
            </a:pathLst>
          </a:custGeom>
          <a:solidFill>
            <a:srgbClr val="0067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11"/>
          <p:cNvSpPr/>
          <p:nvPr/>
        </p:nvSpPr>
        <p:spPr>
          <a:xfrm rot="9606663">
            <a:off x="2597416" y="4585556"/>
            <a:ext cx="1922154" cy="416707"/>
          </a:xfrm>
          <a:custGeom>
            <a:avLst/>
            <a:gdLst/>
            <a:ahLst/>
            <a:cxnLst/>
            <a:rect l="l" t="t" r="r" b="b"/>
            <a:pathLst>
              <a:path w="22508" h="8306" extrusionOk="0">
                <a:moveTo>
                  <a:pt x="2477" y="0"/>
                </a:moveTo>
                <a:cubicBezTo>
                  <a:pt x="1717" y="0"/>
                  <a:pt x="962" y="53"/>
                  <a:pt x="267" y="91"/>
                </a:cubicBezTo>
                <a:lnTo>
                  <a:pt x="21" y="111"/>
                </a:lnTo>
                <a:cubicBezTo>
                  <a:pt x="0" y="235"/>
                  <a:pt x="0" y="358"/>
                  <a:pt x="0" y="481"/>
                </a:cubicBezTo>
                <a:cubicBezTo>
                  <a:pt x="188" y="474"/>
                  <a:pt x="377" y="471"/>
                  <a:pt x="565" y="471"/>
                </a:cubicBezTo>
                <a:cubicBezTo>
                  <a:pt x="1505" y="471"/>
                  <a:pt x="2444" y="556"/>
                  <a:pt x="3368" y="728"/>
                </a:cubicBezTo>
                <a:cubicBezTo>
                  <a:pt x="6572" y="1344"/>
                  <a:pt x="7804" y="4712"/>
                  <a:pt x="10494" y="6231"/>
                </a:cubicBezTo>
                <a:cubicBezTo>
                  <a:pt x="13390" y="7854"/>
                  <a:pt x="16819" y="8162"/>
                  <a:pt x="20064" y="8244"/>
                </a:cubicBezTo>
                <a:cubicBezTo>
                  <a:pt x="20741" y="8264"/>
                  <a:pt x="21419" y="8285"/>
                  <a:pt x="22117" y="8305"/>
                </a:cubicBezTo>
                <a:cubicBezTo>
                  <a:pt x="22241" y="8120"/>
                  <a:pt x="22384" y="7936"/>
                  <a:pt x="22508" y="7771"/>
                </a:cubicBezTo>
                <a:lnTo>
                  <a:pt x="21337" y="7730"/>
                </a:lnTo>
                <a:cubicBezTo>
                  <a:pt x="18462" y="7648"/>
                  <a:pt x="15505" y="7402"/>
                  <a:pt x="12794" y="6293"/>
                </a:cubicBezTo>
                <a:cubicBezTo>
                  <a:pt x="11603" y="5820"/>
                  <a:pt x="10494" y="5143"/>
                  <a:pt x="9529" y="4280"/>
                </a:cubicBezTo>
                <a:cubicBezTo>
                  <a:pt x="8297" y="3212"/>
                  <a:pt x="7496" y="1611"/>
                  <a:pt x="6099" y="769"/>
                </a:cubicBezTo>
                <a:cubicBezTo>
                  <a:pt x="5055" y="150"/>
                  <a:pt x="3759" y="0"/>
                  <a:pt x="24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11"/>
          <p:cNvSpPr/>
          <p:nvPr/>
        </p:nvSpPr>
        <p:spPr>
          <a:xfrm rot="9606663">
            <a:off x="2644713" y="4519447"/>
            <a:ext cx="1832742" cy="416456"/>
          </a:xfrm>
          <a:custGeom>
            <a:avLst/>
            <a:gdLst/>
            <a:ahLst/>
            <a:cxnLst/>
            <a:rect l="l" t="t" r="r" b="b"/>
            <a:pathLst>
              <a:path w="21461" h="8301" extrusionOk="0">
                <a:moveTo>
                  <a:pt x="1066" y="1"/>
                </a:moveTo>
                <a:cubicBezTo>
                  <a:pt x="707" y="1"/>
                  <a:pt x="349" y="11"/>
                  <a:pt x="1" y="25"/>
                </a:cubicBezTo>
                <a:cubicBezTo>
                  <a:pt x="1" y="189"/>
                  <a:pt x="21" y="353"/>
                  <a:pt x="21" y="497"/>
                </a:cubicBezTo>
                <a:cubicBezTo>
                  <a:pt x="699" y="538"/>
                  <a:pt x="1377" y="600"/>
                  <a:pt x="2054" y="743"/>
                </a:cubicBezTo>
                <a:cubicBezTo>
                  <a:pt x="5258" y="1339"/>
                  <a:pt x="6490" y="4727"/>
                  <a:pt x="9201" y="6247"/>
                </a:cubicBezTo>
                <a:cubicBezTo>
                  <a:pt x="12096" y="7869"/>
                  <a:pt x="15526" y="8157"/>
                  <a:pt x="18771" y="8259"/>
                </a:cubicBezTo>
                <a:cubicBezTo>
                  <a:pt x="19489" y="8280"/>
                  <a:pt x="20229" y="8301"/>
                  <a:pt x="20947" y="8301"/>
                </a:cubicBezTo>
                <a:cubicBezTo>
                  <a:pt x="21132" y="8136"/>
                  <a:pt x="21296" y="7972"/>
                  <a:pt x="21461" y="7787"/>
                </a:cubicBezTo>
                <a:lnTo>
                  <a:pt x="20044" y="7746"/>
                </a:lnTo>
                <a:cubicBezTo>
                  <a:pt x="17169" y="7664"/>
                  <a:pt x="14191" y="7397"/>
                  <a:pt x="11501" y="6288"/>
                </a:cubicBezTo>
                <a:cubicBezTo>
                  <a:pt x="10310" y="5816"/>
                  <a:pt x="9201" y="5138"/>
                  <a:pt x="8215" y="4296"/>
                </a:cubicBezTo>
                <a:cubicBezTo>
                  <a:pt x="7003" y="3208"/>
                  <a:pt x="6202" y="1626"/>
                  <a:pt x="4786" y="784"/>
                </a:cubicBezTo>
                <a:cubicBezTo>
                  <a:pt x="3722" y="140"/>
                  <a:pt x="2379" y="1"/>
                  <a:pt x="106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1"/>
          <p:cNvSpPr/>
          <p:nvPr/>
        </p:nvSpPr>
        <p:spPr>
          <a:xfrm rot="9606663">
            <a:off x="2717806" y="4450355"/>
            <a:ext cx="1708231" cy="416256"/>
          </a:xfrm>
          <a:custGeom>
            <a:avLst/>
            <a:gdLst/>
            <a:ahLst/>
            <a:cxnLst/>
            <a:rect l="l" t="t" r="r" b="b"/>
            <a:pathLst>
              <a:path w="20003" h="8297" extrusionOk="0">
                <a:moveTo>
                  <a:pt x="1" y="0"/>
                </a:moveTo>
                <a:lnTo>
                  <a:pt x="1" y="0"/>
                </a:lnTo>
                <a:cubicBezTo>
                  <a:pt x="21" y="206"/>
                  <a:pt x="62" y="431"/>
                  <a:pt x="103" y="637"/>
                </a:cubicBezTo>
                <a:cubicBezTo>
                  <a:pt x="288" y="657"/>
                  <a:pt x="473" y="698"/>
                  <a:pt x="658" y="740"/>
                </a:cubicBezTo>
                <a:cubicBezTo>
                  <a:pt x="3862" y="1335"/>
                  <a:pt x="5094" y="4724"/>
                  <a:pt x="7805" y="6243"/>
                </a:cubicBezTo>
                <a:cubicBezTo>
                  <a:pt x="10680" y="7866"/>
                  <a:pt x="14130" y="8153"/>
                  <a:pt x="17354" y="8256"/>
                </a:cubicBezTo>
                <a:cubicBezTo>
                  <a:pt x="18011" y="8276"/>
                  <a:pt x="18668" y="8297"/>
                  <a:pt x="19305" y="8297"/>
                </a:cubicBezTo>
                <a:cubicBezTo>
                  <a:pt x="19551" y="8153"/>
                  <a:pt x="19777" y="7968"/>
                  <a:pt x="20003" y="7783"/>
                </a:cubicBezTo>
                <a:cubicBezTo>
                  <a:pt x="19551" y="7783"/>
                  <a:pt x="19099" y="7763"/>
                  <a:pt x="18648" y="7722"/>
                </a:cubicBezTo>
                <a:cubicBezTo>
                  <a:pt x="15773" y="7640"/>
                  <a:pt x="12795" y="7393"/>
                  <a:pt x="10105" y="6284"/>
                </a:cubicBezTo>
                <a:cubicBezTo>
                  <a:pt x="8913" y="5812"/>
                  <a:pt x="7784" y="5134"/>
                  <a:pt x="6819" y="4272"/>
                </a:cubicBezTo>
                <a:cubicBezTo>
                  <a:pt x="5607" y="3204"/>
                  <a:pt x="4806" y="1602"/>
                  <a:pt x="3389" y="760"/>
                </a:cubicBezTo>
                <a:cubicBezTo>
                  <a:pt x="2424" y="185"/>
                  <a:pt x="1212" y="21"/>
                  <a:pt x="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1"/>
          <p:cNvSpPr/>
          <p:nvPr/>
        </p:nvSpPr>
        <p:spPr>
          <a:xfrm rot="9606663">
            <a:off x="2833389" y="4376551"/>
            <a:ext cx="1524111" cy="409081"/>
          </a:xfrm>
          <a:custGeom>
            <a:avLst/>
            <a:gdLst/>
            <a:ahLst/>
            <a:cxnLst/>
            <a:rect l="l" t="t" r="r" b="b"/>
            <a:pathLst>
              <a:path w="17847" h="8154" extrusionOk="0">
                <a:moveTo>
                  <a:pt x="0" y="0"/>
                </a:moveTo>
                <a:lnTo>
                  <a:pt x="0" y="0"/>
                </a:lnTo>
                <a:cubicBezTo>
                  <a:pt x="82" y="349"/>
                  <a:pt x="185" y="678"/>
                  <a:pt x="308" y="1006"/>
                </a:cubicBezTo>
                <a:cubicBezTo>
                  <a:pt x="2649" y="2095"/>
                  <a:pt x="3902" y="4785"/>
                  <a:pt x="6223" y="6099"/>
                </a:cubicBezTo>
                <a:cubicBezTo>
                  <a:pt x="9118" y="7722"/>
                  <a:pt x="12548" y="8030"/>
                  <a:pt x="15793" y="8132"/>
                </a:cubicBezTo>
                <a:lnTo>
                  <a:pt x="16778" y="8153"/>
                </a:lnTo>
                <a:cubicBezTo>
                  <a:pt x="17148" y="7989"/>
                  <a:pt x="17497" y="7824"/>
                  <a:pt x="17846" y="7640"/>
                </a:cubicBezTo>
                <a:cubicBezTo>
                  <a:pt x="17579" y="7640"/>
                  <a:pt x="17333" y="7619"/>
                  <a:pt x="17066" y="7619"/>
                </a:cubicBezTo>
                <a:cubicBezTo>
                  <a:pt x="14191" y="7516"/>
                  <a:pt x="11213" y="7270"/>
                  <a:pt x="8523" y="6161"/>
                </a:cubicBezTo>
                <a:cubicBezTo>
                  <a:pt x="7332" y="5689"/>
                  <a:pt x="6223" y="5011"/>
                  <a:pt x="5237" y="4148"/>
                </a:cubicBezTo>
                <a:cubicBezTo>
                  <a:pt x="4025" y="3081"/>
                  <a:pt x="3224" y="1479"/>
                  <a:pt x="1828" y="637"/>
                </a:cubicBezTo>
                <a:cubicBezTo>
                  <a:pt x="1253" y="308"/>
                  <a:pt x="637" y="103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1"/>
          <p:cNvSpPr/>
          <p:nvPr/>
        </p:nvSpPr>
        <p:spPr>
          <a:xfrm rot="9606663">
            <a:off x="3056839" y="4305101"/>
            <a:ext cx="1185590" cy="355300"/>
          </a:xfrm>
          <a:custGeom>
            <a:avLst/>
            <a:gdLst/>
            <a:ahLst/>
            <a:cxnLst/>
            <a:rect l="l" t="t" r="r" b="b"/>
            <a:pathLst>
              <a:path w="13883" h="7082" extrusionOk="0">
                <a:moveTo>
                  <a:pt x="1" y="0"/>
                </a:moveTo>
                <a:cubicBezTo>
                  <a:pt x="2068" y="4394"/>
                  <a:pt x="6463" y="7081"/>
                  <a:pt x="11159" y="7081"/>
                </a:cubicBezTo>
                <a:cubicBezTo>
                  <a:pt x="12061" y="7081"/>
                  <a:pt x="12973" y="6982"/>
                  <a:pt x="13883" y="6777"/>
                </a:cubicBezTo>
                <a:cubicBezTo>
                  <a:pt x="11378" y="6654"/>
                  <a:pt x="8852" y="6346"/>
                  <a:pt x="6511" y="5381"/>
                </a:cubicBezTo>
                <a:cubicBezTo>
                  <a:pt x="5319" y="4908"/>
                  <a:pt x="4190" y="4231"/>
                  <a:pt x="3225" y="3368"/>
                </a:cubicBezTo>
                <a:cubicBezTo>
                  <a:pt x="2075" y="2341"/>
                  <a:pt x="1294" y="863"/>
                  <a:pt x="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11"/>
          <p:cNvSpPr/>
          <p:nvPr/>
        </p:nvSpPr>
        <p:spPr>
          <a:xfrm rot="10800000" flipH="1">
            <a:off x="2716275" y="1"/>
            <a:ext cx="3711456" cy="508450"/>
          </a:xfrm>
          <a:custGeom>
            <a:avLst/>
            <a:gdLst/>
            <a:ahLst/>
            <a:cxnLst/>
            <a:rect l="l" t="t" r="r" b="b"/>
            <a:pathLst>
              <a:path w="5732" h="1691" extrusionOk="0">
                <a:moveTo>
                  <a:pt x="2893" y="1"/>
                </a:moveTo>
                <a:cubicBezTo>
                  <a:pt x="2882" y="1"/>
                  <a:pt x="2871" y="1"/>
                  <a:pt x="2859" y="1"/>
                </a:cubicBezTo>
                <a:cubicBezTo>
                  <a:pt x="1678" y="1"/>
                  <a:pt x="572" y="649"/>
                  <a:pt x="0" y="1691"/>
                </a:cubicBezTo>
                <a:lnTo>
                  <a:pt x="5731" y="1691"/>
                </a:lnTo>
                <a:cubicBezTo>
                  <a:pt x="5165" y="659"/>
                  <a:pt x="4075" y="1"/>
                  <a:pt x="289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11"/>
          <p:cNvSpPr/>
          <p:nvPr/>
        </p:nvSpPr>
        <p:spPr>
          <a:xfrm flipH="1">
            <a:off x="2308789" y="4184400"/>
            <a:ext cx="4526423" cy="955068"/>
          </a:xfrm>
          <a:custGeom>
            <a:avLst/>
            <a:gdLst/>
            <a:ahLst/>
            <a:cxnLst/>
            <a:rect l="l" t="t" r="r" b="b"/>
            <a:pathLst>
              <a:path w="32818" h="7008" extrusionOk="0">
                <a:moveTo>
                  <a:pt x="15908" y="0"/>
                </a:moveTo>
                <a:cubicBezTo>
                  <a:pt x="15843" y="0"/>
                  <a:pt x="15777" y="2"/>
                  <a:pt x="15711" y="5"/>
                </a:cubicBezTo>
                <a:cubicBezTo>
                  <a:pt x="14376" y="87"/>
                  <a:pt x="13123" y="723"/>
                  <a:pt x="12302" y="1771"/>
                </a:cubicBezTo>
                <a:cubicBezTo>
                  <a:pt x="11460" y="2777"/>
                  <a:pt x="10864" y="4009"/>
                  <a:pt x="9735" y="4728"/>
                </a:cubicBezTo>
                <a:cubicBezTo>
                  <a:pt x="9012" y="5186"/>
                  <a:pt x="8211" y="5325"/>
                  <a:pt x="7395" y="5325"/>
                </a:cubicBezTo>
                <a:cubicBezTo>
                  <a:pt x="6820" y="5325"/>
                  <a:pt x="6237" y="5256"/>
                  <a:pt x="5669" y="5180"/>
                </a:cubicBezTo>
                <a:cubicBezTo>
                  <a:pt x="4985" y="5069"/>
                  <a:pt x="4272" y="4954"/>
                  <a:pt x="3573" y="4954"/>
                </a:cubicBezTo>
                <a:cubicBezTo>
                  <a:pt x="2844" y="4954"/>
                  <a:pt x="2129" y="5079"/>
                  <a:pt x="1479" y="5467"/>
                </a:cubicBezTo>
                <a:cubicBezTo>
                  <a:pt x="863" y="5837"/>
                  <a:pt x="350" y="6371"/>
                  <a:pt x="1" y="7007"/>
                </a:cubicBezTo>
                <a:lnTo>
                  <a:pt x="32817" y="7007"/>
                </a:lnTo>
                <a:lnTo>
                  <a:pt x="32407" y="6740"/>
                </a:lnTo>
                <a:cubicBezTo>
                  <a:pt x="30887" y="5734"/>
                  <a:pt x="29306" y="4625"/>
                  <a:pt x="27478" y="4235"/>
                </a:cubicBezTo>
                <a:cubicBezTo>
                  <a:pt x="25897" y="3886"/>
                  <a:pt x="24233" y="4297"/>
                  <a:pt x="22673" y="3804"/>
                </a:cubicBezTo>
                <a:cubicBezTo>
                  <a:pt x="21358" y="3393"/>
                  <a:pt x="20414" y="2366"/>
                  <a:pt x="19407" y="1483"/>
                </a:cubicBezTo>
                <a:cubicBezTo>
                  <a:pt x="18389" y="602"/>
                  <a:pt x="17258" y="0"/>
                  <a:pt x="1590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11"/>
          <p:cNvSpPr/>
          <p:nvPr/>
        </p:nvSpPr>
        <p:spPr>
          <a:xfrm>
            <a:off x="8428655" y="235811"/>
            <a:ext cx="312600" cy="312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11"/>
          <p:cNvSpPr/>
          <p:nvPr/>
        </p:nvSpPr>
        <p:spPr>
          <a:xfrm>
            <a:off x="8365076" y="769442"/>
            <a:ext cx="131400" cy="126300"/>
          </a:xfrm>
          <a:prstGeom prst="ellipse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11"/>
          <p:cNvSpPr/>
          <p:nvPr/>
        </p:nvSpPr>
        <p:spPr>
          <a:xfrm>
            <a:off x="8899551" y="1313617"/>
            <a:ext cx="131400" cy="126300"/>
          </a:xfrm>
          <a:prstGeom prst="ellipse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113" name="Google Shape;113;p11"/>
          <p:cNvSpPr/>
          <p:nvPr/>
        </p:nvSpPr>
        <p:spPr>
          <a:xfrm>
            <a:off x="260526" y="235792"/>
            <a:ext cx="131400" cy="126300"/>
          </a:xfrm>
          <a:prstGeom prst="ellipse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11"/>
          <p:cNvSpPr/>
          <p:nvPr/>
        </p:nvSpPr>
        <p:spPr>
          <a:xfrm>
            <a:off x="129126" y="799067"/>
            <a:ext cx="131400" cy="126300"/>
          </a:xfrm>
          <a:prstGeom prst="ellipse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115" name="Google Shape;115;p11"/>
          <p:cNvSpPr/>
          <p:nvPr/>
        </p:nvSpPr>
        <p:spPr>
          <a:xfrm>
            <a:off x="391926" y="581717"/>
            <a:ext cx="131400" cy="126300"/>
          </a:xfrm>
          <a:prstGeom prst="ellipse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1">
  <p:cSld name="BLANK_2_1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3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3"/>
          <p:cNvSpPr txBox="1">
            <a:spLocks noGrp="1"/>
          </p:cNvSpPr>
          <p:nvPr>
            <p:ph type="title" idx="2" hasCustomPrompt="1"/>
          </p:nvPr>
        </p:nvSpPr>
        <p:spPr>
          <a:xfrm>
            <a:off x="713431" y="2397475"/>
            <a:ext cx="1742700" cy="47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20" name="Google Shape;120;p13"/>
          <p:cNvSpPr txBox="1">
            <a:spLocks noGrp="1"/>
          </p:cNvSpPr>
          <p:nvPr>
            <p:ph type="subTitle" idx="1"/>
          </p:nvPr>
        </p:nvSpPr>
        <p:spPr>
          <a:xfrm>
            <a:off x="713431" y="3450675"/>
            <a:ext cx="1742700" cy="64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21" name="Google Shape;121;p13"/>
          <p:cNvSpPr txBox="1">
            <a:spLocks noGrp="1"/>
          </p:cNvSpPr>
          <p:nvPr>
            <p:ph type="subTitle" idx="3"/>
          </p:nvPr>
        </p:nvSpPr>
        <p:spPr>
          <a:xfrm>
            <a:off x="713431" y="3074175"/>
            <a:ext cx="1742700" cy="37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1800"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22" name="Google Shape;122;p13"/>
          <p:cNvSpPr txBox="1">
            <a:spLocks noGrp="1"/>
          </p:cNvSpPr>
          <p:nvPr>
            <p:ph type="title" idx="4" hasCustomPrompt="1"/>
          </p:nvPr>
        </p:nvSpPr>
        <p:spPr>
          <a:xfrm>
            <a:off x="2704902" y="2397475"/>
            <a:ext cx="1742700" cy="47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23" name="Google Shape;123;p13"/>
          <p:cNvSpPr txBox="1">
            <a:spLocks noGrp="1"/>
          </p:cNvSpPr>
          <p:nvPr>
            <p:ph type="subTitle" idx="5"/>
          </p:nvPr>
        </p:nvSpPr>
        <p:spPr>
          <a:xfrm>
            <a:off x="2704902" y="3450675"/>
            <a:ext cx="1742700" cy="64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24" name="Google Shape;124;p13"/>
          <p:cNvSpPr txBox="1">
            <a:spLocks noGrp="1"/>
          </p:cNvSpPr>
          <p:nvPr>
            <p:ph type="subTitle" idx="6"/>
          </p:nvPr>
        </p:nvSpPr>
        <p:spPr>
          <a:xfrm>
            <a:off x="2704902" y="3074175"/>
            <a:ext cx="1742700" cy="37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1800"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25" name="Google Shape;125;p13"/>
          <p:cNvSpPr txBox="1">
            <a:spLocks noGrp="1"/>
          </p:cNvSpPr>
          <p:nvPr>
            <p:ph type="title" idx="7" hasCustomPrompt="1"/>
          </p:nvPr>
        </p:nvSpPr>
        <p:spPr>
          <a:xfrm>
            <a:off x="4696373" y="2397475"/>
            <a:ext cx="1742700" cy="47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26" name="Google Shape;126;p13"/>
          <p:cNvSpPr txBox="1">
            <a:spLocks noGrp="1"/>
          </p:cNvSpPr>
          <p:nvPr>
            <p:ph type="subTitle" idx="8"/>
          </p:nvPr>
        </p:nvSpPr>
        <p:spPr>
          <a:xfrm>
            <a:off x="4696373" y="3450675"/>
            <a:ext cx="1742700" cy="64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27" name="Google Shape;127;p13"/>
          <p:cNvSpPr txBox="1">
            <a:spLocks noGrp="1"/>
          </p:cNvSpPr>
          <p:nvPr>
            <p:ph type="subTitle" idx="9"/>
          </p:nvPr>
        </p:nvSpPr>
        <p:spPr>
          <a:xfrm>
            <a:off x="4696373" y="3074175"/>
            <a:ext cx="1742700" cy="37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1800"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28" name="Google Shape;128;p13"/>
          <p:cNvSpPr txBox="1">
            <a:spLocks noGrp="1"/>
          </p:cNvSpPr>
          <p:nvPr>
            <p:ph type="title" idx="13" hasCustomPrompt="1"/>
          </p:nvPr>
        </p:nvSpPr>
        <p:spPr>
          <a:xfrm>
            <a:off x="6687844" y="2397475"/>
            <a:ext cx="1742700" cy="47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29" name="Google Shape;129;p13"/>
          <p:cNvSpPr txBox="1">
            <a:spLocks noGrp="1"/>
          </p:cNvSpPr>
          <p:nvPr>
            <p:ph type="subTitle" idx="14"/>
          </p:nvPr>
        </p:nvSpPr>
        <p:spPr>
          <a:xfrm>
            <a:off x="6687844" y="3450675"/>
            <a:ext cx="1742700" cy="64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0" name="Google Shape;130;p13"/>
          <p:cNvSpPr txBox="1">
            <a:spLocks noGrp="1"/>
          </p:cNvSpPr>
          <p:nvPr>
            <p:ph type="subTitle" idx="15"/>
          </p:nvPr>
        </p:nvSpPr>
        <p:spPr>
          <a:xfrm>
            <a:off x="6687844" y="3074175"/>
            <a:ext cx="1742700" cy="37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1800"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131" name="Google Shape;131;p13"/>
          <p:cNvGrpSpPr/>
          <p:nvPr/>
        </p:nvGrpSpPr>
        <p:grpSpPr>
          <a:xfrm rot="10800000" flipH="1">
            <a:off x="900" y="4436207"/>
            <a:ext cx="9144060" cy="707300"/>
            <a:chOff x="900" y="0"/>
            <a:chExt cx="9144060" cy="707300"/>
          </a:xfrm>
        </p:grpSpPr>
        <p:sp>
          <p:nvSpPr>
            <p:cNvPr id="132" name="Google Shape;132;p13"/>
            <p:cNvSpPr/>
            <p:nvPr/>
          </p:nvSpPr>
          <p:spPr>
            <a:xfrm>
              <a:off x="907" y="133950"/>
              <a:ext cx="9144054" cy="573350"/>
            </a:xfrm>
            <a:custGeom>
              <a:avLst/>
              <a:gdLst/>
              <a:ahLst/>
              <a:cxnLst/>
              <a:rect l="l" t="t" r="r" b="b"/>
              <a:pathLst>
                <a:path w="285774" h="22934" extrusionOk="0">
                  <a:moveTo>
                    <a:pt x="142887" y="0"/>
                  </a:moveTo>
                  <a:cubicBezTo>
                    <a:pt x="108308" y="0"/>
                    <a:pt x="42104" y="5668"/>
                    <a:pt x="0" y="9621"/>
                  </a:cubicBezTo>
                  <a:lnTo>
                    <a:pt x="0" y="22933"/>
                  </a:lnTo>
                  <a:cubicBezTo>
                    <a:pt x="0" y="22933"/>
                    <a:pt x="72944" y="6549"/>
                    <a:pt x="141696" y="6549"/>
                  </a:cubicBezTo>
                  <a:cubicBezTo>
                    <a:pt x="231310" y="6549"/>
                    <a:pt x="285774" y="22933"/>
                    <a:pt x="285774" y="22933"/>
                  </a:cubicBezTo>
                  <a:lnTo>
                    <a:pt x="285774" y="8764"/>
                  </a:lnTo>
                  <a:cubicBezTo>
                    <a:pt x="281916" y="8954"/>
                    <a:pt x="277844" y="9097"/>
                    <a:pt x="273605" y="9240"/>
                  </a:cubicBezTo>
                  <a:cubicBezTo>
                    <a:pt x="271460" y="9301"/>
                    <a:pt x="269326" y="9330"/>
                    <a:pt x="267200" y="9330"/>
                  </a:cubicBezTo>
                  <a:cubicBezTo>
                    <a:pt x="249305" y="9330"/>
                    <a:pt x="231979" y="7294"/>
                    <a:pt x="213759" y="5144"/>
                  </a:cubicBezTo>
                  <a:cubicBezTo>
                    <a:pt x="192231" y="2620"/>
                    <a:pt x="169988" y="0"/>
                    <a:pt x="1428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13"/>
            <p:cNvSpPr/>
            <p:nvPr/>
          </p:nvSpPr>
          <p:spPr>
            <a:xfrm>
              <a:off x="907" y="0"/>
              <a:ext cx="9144054" cy="344725"/>
            </a:xfrm>
            <a:custGeom>
              <a:avLst/>
              <a:gdLst/>
              <a:ahLst/>
              <a:cxnLst/>
              <a:rect l="l" t="t" r="r" b="b"/>
              <a:pathLst>
                <a:path w="285774" h="13789" extrusionOk="0">
                  <a:moveTo>
                    <a:pt x="0" y="0"/>
                  </a:moveTo>
                  <a:lnTo>
                    <a:pt x="0" y="13788"/>
                  </a:lnTo>
                  <a:cubicBezTo>
                    <a:pt x="42128" y="9835"/>
                    <a:pt x="108284" y="4167"/>
                    <a:pt x="142887" y="4167"/>
                  </a:cubicBezTo>
                  <a:cubicBezTo>
                    <a:pt x="170059" y="4167"/>
                    <a:pt x="192350" y="6787"/>
                    <a:pt x="213902" y="9335"/>
                  </a:cubicBezTo>
                  <a:cubicBezTo>
                    <a:pt x="232043" y="11457"/>
                    <a:pt x="249257" y="13503"/>
                    <a:pt x="267011" y="13503"/>
                  </a:cubicBezTo>
                  <a:cubicBezTo>
                    <a:pt x="269184" y="13503"/>
                    <a:pt x="271365" y="13472"/>
                    <a:pt x="273557" y="13407"/>
                  </a:cubicBezTo>
                  <a:cubicBezTo>
                    <a:pt x="277844" y="13265"/>
                    <a:pt x="281916" y="13122"/>
                    <a:pt x="285774" y="12931"/>
                  </a:cubicBezTo>
                  <a:lnTo>
                    <a:pt x="28577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13"/>
            <p:cNvSpPr/>
            <p:nvPr/>
          </p:nvSpPr>
          <p:spPr>
            <a:xfrm>
              <a:off x="900" y="104175"/>
              <a:ext cx="9144054" cy="344718"/>
            </a:xfrm>
            <a:custGeom>
              <a:avLst/>
              <a:gdLst/>
              <a:ahLst/>
              <a:cxnLst/>
              <a:rect l="l" t="t" r="r" b="b"/>
              <a:pathLst>
                <a:path w="285774" h="10813" extrusionOk="0">
                  <a:moveTo>
                    <a:pt x="142887" y="0"/>
                  </a:moveTo>
                  <a:cubicBezTo>
                    <a:pt x="108284" y="0"/>
                    <a:pt x="42128" y="5668"/>
                    <a:pt x="0" y="9621"/>
                  </a:cubicBezTo>
                  <a:lnTo>
                    <a:pt x="0" y="10812"/>
                  </a:lnTo>
                  <a:cubicBezTo>
                    <a:pt x="42104" y="6859"/>
                    <a:pt x="108308" y="1191"/>
                    <a:pt x="142887" y="1191"/>
                  </a:cubicBezTo>
                  <a:cubicBezTo>
                    <a:pt x="169988" y="1191"/>
                    <a:pt x="192231" y="3811"/>
                    <a:pt x="213759" y="6335"/>
                  </a:cubicBezTo>
                  <a:cubicBezTo>
                    <a:pt x="231904" y="8476"/>
                    <a:pt x="249162" y="10504"/>
                    <a:pt x="266960" y="10504"/>
                  </a:cubicBezTo>
                  <a:cubicBezTo>
                    <a:pt x="269158" y="10504"/>
                    <a:pt x="271364" y="10473"/>
                    <a:pt x="273581" y="10407"/>
                  </a:cubicBezTo>
                  <a:cubicBezTo>
                    <a:pt x="277844" y="10288"/>
                    <a:pt x="281916" y="10145"/>
                    <a:pt x="285774" y="9955"/>
                  </a:cubicBezTo>
                  <a:lnTo>
                    <a:pt x="285774" y="8764"/>
                  </a:lnTo>
                  <a:cubicBezTo>
                    <a:pt x="281916" y="8955"/>
                    <a:pt x="277844" y="9098"/>
                    <a:pt x="273557" y="9217"/>
                  </a:cubicBezTo>
                  <a:cubicBezTo>
                    <a:pt x="271347" y="9282"/>
                    <a:pt x="269147" y="9313"/>
                    <a:pt x="266956" y="9313"/>
                  </a:cubicBezTo>
                  <a:cubicBezTo>
                    <a:pt x="249218" y="9313"/>
                    <a:pt x="232003" y="7288"/>
                    <a:pt x="213902" y="5168"/>
                  </a:cubicBezTo>
                  <a:cubicBezTo>
                    <a:pt x="192350" y="2620"/>
                    <a:pt x="170059" y="0"/>
                    <a:pt x="1428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5" name="Google Shape;135;p13"/>
          <p:cNvSpPr/>
          <p:nvPr/>
        </p:nvSpPr>
        <p:spPr>
          <a:xfrm rot="-10492814" flipH="1">
            <a:off x="229755" y="446513"/>
            <a:ext cx="312647" cy="31264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13"/>
          <p:cNvSpPr/>
          <p:nvPr/>
        </p:nvSpPr>
        <p:spPr>
          <a:xfrm rot="-10493311" flipH="1">
            <a:off x="167656" y="539738"/>
            <a:ext cx="131322" cy="126189"/>
          </a:xfrm>
          <a:prstGeom prst="ellipse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13"/>
          <p:cNvSpPr/>
          <p:nvPr/>
        </p:nvSpPr>
        <p:spPr>
          <a:xfrm rot="-10493311" flipH="1">
            <a:off x="249216" y="741923"/>
            <a:ext cx="131322" cy="126189"/>
          </a:xfrm>
          <a:prstGeom prst="ellipse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138" name="Google Shape;138;p13"/>
          <p:cNvSpPr/>
          <p:nvPr/>
        </p:nvSpPr>
        <p:spPr>
          <a:xfrm rot="-10492814" flipH="1">
            <a:off x="8646380" y="364375"/>
            <a:ext cx="312647" cy="31264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13"/>
          <p:cNvSpPr/>
          <p:nvPr/>
        </p:nvSpPr>
        <p:spPr>
          <a:xfrm rot="-10493311" flipH="1">
            <a:off x="8737031" y="201750"/>
            <a:ext cx="131322" cy="126189"/>
          </a:xfrm>
          <a:prstGeom prst="ellipse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13"/>
          <p:cNvSpPr/>
          <p:nvPr/>
        </p:nvSpPr>
        <p:spPr>
          <a:xfrm rot="-10493311" flipH="1">
            <a:off x="8878941" y="674560"/>
            <a:ext cx="131322" cy="126189"/>
          </a:xfrm>
          <a:prstGeom prst="ellipse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141" name="Google Shape;141;p13"/>
          <p:cNvSpPr/>
          <p:nvPr/>
        </p:nvSpPr>
        <p:spPr>
          <a:xfrm rot="5400000" flipH="1">
            <a:off x="8519397" y="-272899"/>
            <a:ext cx="351692" cy="897490"/>
          </a:xfrm>
          <a:custGeom>
            <a:avLst/>
            <a:gdLst/>
            <a:ahLst/>
            <a:cxnLst/>
            <a:rect l="l" t="t" r="r" b="b"/>
            <a:pathLst>
              <a:path w="7251" h="18504" extrusionOk="0">
                <a:moveTo>
                  <a:pt x="802" y="0"/>
                </a:moveTo>
                <a:cubicBezTo>
                  <a:pt x="699" y="329"/>
                  <a:pt x="596" y="658"/>
                  <a:pt x="494" y="986"/>
                </a:cubicBezTo>
                <a:cubicBezTo>
                  <a:pt x="268" y="1767"/>
                  <a:pt x="1" y="2629"/>
                  <a:pt x="186" y="3450"/>
                </a:cubicBezTo>
                <a:cubicBezTo>
                  <a:pt x="514" y="4867"/>
                  <a:pt x="1931" y="5668"/>
                  <a:pt x="2629" y="6859"/>
                </a:cubicBezTo>
                <a:cubicBezTo>
                  <a:pt x="4354" y="9776"/>
                  <a:pt x="3266" y="13472"/>
                  <a:pt x="4971" y="16388"/>
                </a:cubicBezTo>
                <a:cubicBezTo>
                  <a:pt x="5484" y="17333"/>
                  <a:pt x="6285" y="18072"/>
                  <a:pt x="7250" y="18503"/>
                </a:cubicBezTo>
                <a:lnTo>
                  <a:pt x="7250" y="17867"/>
                </a:lnTo>
                <a:cubicBezTo>
                  <a:pt x="6511" y="17456"/>
                  <a:pt x="5874" y="16840"/>
                  <a:pt x="5463" y="16101"/>
                </a:cubicBezTo>
                <a:cubicBezTo>
                  <a:pt x="4662" y="14725"/>
                  <a:pt x="4519" y="13082"/>
                  <a:pt x="4354" y="11542"/>
                </a:cubicBezTo>
                <a:cubicBezTo>
                  <a:pt x="4211" y="10063"/>
                  <a:pt x="4067" y="8543"/>
                  <a:pt x="3451" y="7168"/>
                </a:cubicBezTo>
                <a:cubicBezTo>
                  <a:pt x="3163" y="6572"/>
                  <a:pt x="2794" y="5997"/>
                  <a:pt x="2321" y="5504"/>
                </a:cubicBezTo>
                <a:cubicBezTo>
                  <a:pt x="1890" y="4991"/>
                  <a:pt x="1377" y="4539"/>
                  <a:pt x="1028" y="3964"/>
                </a:cubicBezTo>
                <a:cubicBezTo>
                  <a:pt x="555" y="3163"/>
                  <a:pt x="720" y="2342"/>
                  <a:pt x="945" y="1479"/>
                </a:cubicBezTo>
                <a:cubicBezTo>
                  <a:pt x="1089" y="986"/>
                  <a:pt x="1254" y="493"/>
                  <a:pt x="141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13"/>
          <p:cNvSpPr/>
          <p:nvPr/>
        </p:nvSpPr>
        <p:spPr>
          <a:xfrm flipH="1">
            <a:off x="-9" y="0"/>
            <a:ext cx="876586" cy="463587"/>
          </a:xfrm>
          <a:custGeom>
            <a:avLst/>
            <a:gdLst/>
            <a:ahLst/>
            <a:cxnLst/>
            <a:rect l="l" t="t" r="r" b="b"/>
            <a:pathLst>
              <a:path w="18073" h="9558" extrusionOk="0">
                <a:moveTo>
                  <a:pt x="0" y="1"/>
                </a:moveTo>
                <a:cubicBezTo>
                  <a:pt x="62" y="1007"/>
                  <a:pt x="370" y="1972"/>
                  <a:pt x="1130" y="2670"/>
                </a:cubicBezTo>
                <a:cubicBezTo>
                  <a:pt x="2341" y="3779"/>
                  <a:pt x="4087" y="3677"/>
                  <a:pt x="5607" y="3759"/>
                </a:cubicBezTo>
                <a:cubicBezTo>
                  <a:pt x="6408" y="3800"/>
                  <a:pt x="7250" y="3861"/>
                  <a:pt x="7968" y="4231"/>
                </a:cubicBezTo>
                <a:cubicBezTo>
                  <a:pt x="8769" y="4621"/>
                  <a:pt x="9365" y="5320"/>
                  <a:pt x="9899" y="6018"/>
                </a:cubicBezTo>
                <a:cubicBezTo>
                  <a:pt x="10371" y="6736"/>
                  <a:pt x="10925" y="7373"/>
                  <a:pt x="11562" y="7948"/>
                </a:cubicBezTo>
                <a:cubicBezTo>
                  <a:pt x="12178" y="8482"/>
                  <a:pt x="12897" y="8872"/>
                  <a:pt x="13677" y="9139"/>
                </a:cubicBezTo>
                <a:cubicBezTo>
                  <a:pt x="14436" y="9418"/>
                  <a:pt x="15238" y="9558"/>
                  <a:pt x="16045" y="9558"/>
                </a:cubicBezTo>
                <a:cubicBezTo>
                  <a:pt x="16724" y="9558"/>
                  <a:pt x="17406" y="9459"/>
                  <a:pt x="18072" y="9262"/>
                </a:cubicBezTo>
                <a:lnTo>
                  <a:pt x="18072" y="8646"/>
                </a:lnTo>
                <a:cubicBezTo>
                  <a:pt x="17402" y="8863"/>
                  <a:pt x="16709" y="8971"/>
                  <a:pt x="16017" y="8971"/>
                </a:cubicBezTo>
                <a:cubicBezTo>
                  <a:pt x="15395" y="8971"/>
                  <a:pt x="14773" y="8883"/>
                  <a:pt x="14170" y="8708"/>
                </a:cubicBezTo>
                <a:cubicBezTo>
                  <a:pt x="13410" y="8482"/>
                  <a:pt x="12712" y="8112"/>
                  <a:pt x="12096" y="7620"/>
                </a:cubicBezTo>
                <a:cubicBezTo>
                  <a:pt x="11459" y="7086"/>
                  <a:pt x="10925" y="6490"/>
                  <a:pt x="10453" y="5812"/>
                </a:cubicBezTo>
                <a:cubicBezTo>
                  <a:pt x="10001" y="5155"/>
                  <a:pt x="9467" y="4560"/>
                  <a:pt x="8831" y="4067"/>
                </a:cubicBezTo>
                <a:cubicBezTo>
                  <a:pt x="8194" y="3636"/>
                  <a:pt x="7475" y="3348"/>
                  <a:pt x="6695" y="3266"/>
                </a:cubicBezTo>
                <a:cubicBezTo>
                  <a:pt x="5258" y="3061"/>
                  <a:pt x="3594" y="3348"/>
                  <a:pt x="2239" y="2711"/>
                </a:cubicBezTo>
                <a:cubicBezTo>
                  <a:pt x="1109" y="2177"/>
                  <a:pt x="699" y="1130"/>
                  <a:pt x="59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1">
  <p:cSld name="CUSTOM_2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4"/>
          <p:cNvSpPr txBox="1">
            <a:spLocks noGrp="1"/>
          </p:cNvSpPr>
          <p:nvPr>
            <p:ph type="title"/>
          </p:nvPr>
        </p:nvSpPr>
        <p:spPr>
          <a:xfrm>
            <a:off x="713225" y="3343163"/>
            <a:ext cx="3864900" cy="66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45" name="Google Shape;145;p14"/>
          <p:cNvSpPr txBox="1">
            <a:spLocks noGrp="1"/>
          </p:cNvSpPr>
          <p:nvPr>
            <p:ph type="subTitle" idx="1"/>
          </p:nvPr>
        </p:nvSpPr>
        <p:spPr>
          <a:xfrm>
            <a:off x="713225" y="1414250"/>
            <a:ext cx="3864900" cy="192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14"/>
          <p:cNvSpPr/>
          <p:nvPr/>
        </p:nvSpPr>
        <p:spPr>
          <a:xfrm>
            <a:off x="4707700" y="1126475"/>
            <a:ext cx="4436387" cy="4017012"/>
          </a:xfrm>
          <a:custGeom>
            <a:avLst/>
            <a:gdLst/>
            <a:ahLst/>
            <a:cxnLst/>
            <a:rect l="l" t="t" r="r" b="b"/>
            <a:pathLst>
              <a:path w="44653" h="34449" extrusionOk="0">
                <a:moveTo>
                  <a:pt x="23140" y="1"/>
                </a:moveTo>
                <a:cubicBezTo>
                  <a:pt x="21945" y="1144"/>
                  <a:pt x="21056" y="2784"/>
                  <a:pt x="20725" y="4855"/>
                </a:cubicBezTo>
                <a:cubicBezTo>
                  <a:pt x="20421" y="6799"/>
                  <a:pt x="20014" y="9175"/>
                  <a:pt x="17866" y="9925"/>
                </a:cubicBezTo>
                <a:cubicBezTo>
                  <a:pt x="17405" y="10086"/>
                  <a:pt x="16963" y="10156"/>
                  <a:pt x="16535" y="10156"/>
                </a:cubicBezTo>
                <a:cubicBezTo>
                  <a:pt x="13492" y="10156"/>
                  <a:pt x="11192" y="6587"/>
                  <a:pt x="8173" y="6587"/>
                </a:cubicBezTo>
                <a:cubicBezTo>
                  <a:pt x="7464" y="6587"/>
                  <a:pt x="6716" y="6783"/>
                  <a:pt x="5909" y="7269"/>
                </a:cubicBezTo>
                <a:cubicBezTo>
                  <a:pt x="1" y="10827"/>
                  <a:pt x="2872" y="19683"/>
                  <a:pt x="6265" y="23978"/>
                </a:cubicBezTo>
                <a:cubicBezTo>
                  <a:pt x="7892" y="26037"/>
                  <a:pt x="10115" y="27549"/>
                  <a:pt x="12631" y="28311"/>
                </a:cubicBezTo>
                <a:cubicBezTo>
                  <a:pt x="15249" y="29112"/>
                  <a:pt x="18057" y="29125"/>
                  <a:pt x="20764" y="29226"/>
                </a:cubicBezTo>
                <a:cubicBezTo>
                  <a:pt x="23432" y="29315"/>
                  <a:pt x="25897" y="29544"/>
                  <a:pt x="28426" y="30497"/>
                </a:cubicBezTo>
                <a:cubicBezTo>
                  <a:pt x="30726" y="31348"/>
                  <a:pt x="32899" y="32860"/>
                  <a:pt x="34881" y="34372"/>
                </a:cubicBezTo>
                <a:lnTo>
                  <a:pt x="34982" y="34449"/>
                </a:lnTo>
                <a:lnTo>
                  <a:pt x="44652" y="34449"/>
                </a:lnTo>
                <a:lnTo>
                  <a:pt x="44652" y="18324"/>
                </a:lnTo>
                <a:cubicBezTo>
                  <a:pt x="40510" y="14791"/>
                  <a:pt x="35758" y="17765"/>
                  <a:pt x="31539" y="14741"/>
                </a:cubicBezTo>
                <a:cubicBezTo>
                  <a:pt x="29963" y="13610"/>
                  <a:pt x="29087" y="11793"/>
                  <a:pt x="28553" y="9976"/>
                </a:cubicBezTo>
                <a:cubicBezTo>
                  <a:pt x="28019" y="8158"/>
                  <a:pt x="27765" y="6227"/>
                  <a:pt x="27066" y="4461"/>
                </a:cubicBezTo>
                <a:cubicBezTo>
                  <a:pt x="26291" y="2593"/>
                  <a:pt x="24919" y="1030"/>
                  <a:pt x="23165" y="13"/>
                </a:cubicBezTo>
                <a:lnTo>
                  <a:pt x="23140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14"/>
          <p:cNvSpPr/>
          <p:nvPr/>
        </p:nvSpPr>
        <p:spPr>
          <a:xfrm>
            <a:off x="5641422" y="0"/>
            <a:ext cx="3501138" cy="2732051"/>
          </a:xfrm>
          <a:custGeom>
            <a:avLst/>
            <a:gdLst/>
            <a:ahLst/>
            <a:cxnLst/>
            <a:rect l="l" t="t" r="r" b="b"/>
            <a:pathLst>
              <a:path w="30446" h="23758" extrusionOk="0">
                <a:moveTo>
                  <a:pt x="0" y="0"/>
                </a:moveTo>
                <a:cubicBezTo>
                  <a:pt x="13" y="51"/>
                  <a:pt x="26" y="102"/>
                  <a:pt x="38" y="165"/>
                </a:cubicBezTo>
                <a:cubicBezTo>
                  <a:pt x="750" y="2313"/>
                  <a:pt x="2389" y="4104"/>
                  <a:pt x="4778" y="5362"/>
                </a:cubicBezTo>
                <a:cubicBezTo>
                  <a:pt x="6468" y="6252"/>
                  <a:pt x="8361" y="6824"/>
                  <a:pt x="10204" y="7370"/>
                </a:cubicBezTo>
                <a:cubicBezTo>
                  <a:pt x="13736" y="8412"/>
                  <a:pt x="17396" y="9505"/>
                  <a:pt x="19442" y="12948"/>
                </a:cubicBezTo>
                <a:cubicBezTo>
                  <a:pt x="20242" y="14308"/>
                  <a:pt x="20572" y="15985"/>
                  <a:pt x="20903" y="17599"/>
                </a:cubicBezTo>
                <a:cubicBezTo>
                  <a:pt x="21271" y="19390"/>
                  <a:pt x="21614" y="21080"/>
                  <a:pt x="22555" y="22237"/>
                </a:cubicBezTo>
                <a:cubicBezTo>
                  <a:pt x="23375" y="23257"/>
                  <a:pt x="24564" y="23757"/>
                  <a:pt x="26247" y="23757"/>
                </a:cubicBezTo>
                <a:cubicBezTo>
                  <a:pt x="26703" y="23757"/>
                  <a:pt x="27195" y="23720"/>
                  <a:pt x="27726" y="23647"/>
                </a:cubicBezTo>
                <a:cubicBezTo>
                  <a:pt x="28667" y="23507"/>
                  <a:pt x="29582" y="23228"/>
                  <a:pt x="30446" y="22834"/>
                </a:cubicBezTo>
                <a:lnTo>
                  <a:pt x="3044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14"/>
          <p:cNvSpPr/>
          <p:nvPr/>
        </p:nvSpPr>
        <p:spPr>
          <a:xfrm>
            <a:off x="5087601" y="0"/>
            <a:ext cx="4054954" cy="3289202"/>
          </a:xfrm>
          <a:custGeom>
            <a:avLst/>
            <a:gdLst/>
            <a:ahLst/>
            <a:cxnLst/>
            <a:rect l="l" t="t" r="r" b="b"/>
            <a:pathLst>
              <a:path w="35262" h="28603" extrusionOk="0">
                <a:moveTo>
                  <a:pt x="0" y="0"/>
                </a:moveTo>
                <a:cubicBezTo>
                  <a:pt x="369" y="1703"/>
                  <a:pt x="1195" y="3278"/>
                  <a:pt x="2402" y="4549"/>
                </a:cubicBezTo>
                <a:cubicBezTo>
                  <a:pt x="3876" y="6087"/>
                  <a:pt x="5858" y="6938"/>
                  <a:pt x="7815" y="7688"/>
                </a:cubicBezTo>
                <a:cubicBezTo>
                  <a:pt x="9835" y="8450"/>
                  <a:pt x="11894" y="9174"/>
                  <a:pt x="13749" y="10280"/>
                </a:cubicBezTo>
                <a:lnTo>
                  <a:pt x="13787" y="10292"/>
                </a:lnTo>
                <a:cubicBezTo>
                  <a:pt x="15541" y="11309"/>
                  <a:pt x="16900" y="12872"/>
                  <a:pt x="17675" y="14740"/>
                </a:cubicBezTo>
                <a:cubicBezTo>
                  <a:pt x="18387" y="16506"/>
                  <a:pt x="18641" y="18425"/>
                  <a:pt x="19175" y="20255"/>
                </a:cubicBezTo>
                <a:cubicBezTo>
                  <a:pt x="19696" y="22072"/>
                  <a:pt x="20573" y="23889"/>
                  <a:pt x="22161" y="25020"/>
                </a:cubicBezTo>
                <a:cubicBezTo>
                  <a:pt x="26380" y="28031"/>
                  <a:pt x="31119" y="25070"/>
                  <a:pt x="35262" y="28603"/>
                </a:cubicBezTo>
                <a:lnTo>
                  <a:pt x="35262" y="23177"/>
                </a:lnTo>
                <a:cubicBezTo>
                  <a:pt x="34410" y="23558"/>
                  <a:pt x="33508" y="23825"/>
                  <a:pt x="32581" y="23952"/>
                </a:cubicBezTo>
                <a:cubicBezTo>
                  <a:pt x="32072" y="24028"/>
                  <a:pt x="31564" y="24067"/>
                  <a:pt x="31056" y="24067"/>
                </a:cubicBezTo>
                <a:cubicBezTo>
                  <a:pt x="29277" y="24067"/>
                  <a:pt x="28006" y="23533"/>
                  <a:pt x="27117" y="22440"/>
                </a:cubicBezTo>
                <a:cubicBezTo>
                  <a:pt x="26138" y="21220"/>
                  <a:pt x="25782" y="19492"/>
                  <a:pt x="25414" y="17650"/>
                </a:cubicBezTo>
                <a:cubicBezTo>
                  <a:pt x="25096" y="16061"/>
                  <a:pt x="24753" y="14422"/>
                  <a:pt x="23978" y="13113"/>
                </a:cubicBezTo>
                <a:cubicBezTo>
                  <a:pt x="22008" y="9771"/>
                  <a:pt x="18565" y="8742"/>
                  <a:pt x="14931" y="7662"/>
                </a:cubicBezTo>
                <a:cubicBezTo>
                  <a:pt x="13076" y="7116"/>
                  <a:pt x="11157" y="6557"/>
                  <a:pt x="9441" y="5642"/>
                </a:cubicBezTo>
                <a:cubicBezTo>
                  <a:pt x="6976" y="4346"/>
                  <a:pt x="5286" y="2491"/>
                  <a:pt x="4549" y="254"/>
                </a:cubicBezTo>
                <a:cubicBezTo>
                  <a:pt x="4524" y="178"/>
                  <a:pt x="4499" y="89"/>
                  <a:pt x="447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CUSTOM_3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5"/>
          <p:cNvSpPr txBox="1">
            <a:spLocks noGrp="1"/>
          </p:cNvSpPr>
          <p:nvPr>
            <p:ph type="title" hasCustomPrompt="1"/>
          </p:nvPr>
        </p:nvSpPr>
        <p:spPr>
          <a:xfrm>
            <a:off x="1702650" y="615475"/>
            <a:ext cx="5738700" cy="5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48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151" name="Google Shape;151;p15"/>
          <p:cNvSpPr txBox="1">
            <a:spLocks noGrp="1"/>
          </p:cNvSpPr>
          <p:nvPr>
            <p:ph type="subTitle" idx="1"/>
          </p:nvPr>
        </p:nvSpPr>
        <p:spPr>
          <a:xfrm>
            <a:off x="2466600" y="1137600"/>
            <a:ext cx="4210800" cy="46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52" name="Google Shape;152;p15"/>
          <p:cNvSpPr txBox="1">
            <a:spLocks noGrp="1"/>
          </p:cNvSpPr>
          <p:nvPr>
            <p:ph type="title" idx="2" hasCustomPrompt="1"/>
          </p:nvPr>
        </p:nvSpPr>
        <p:spPr>
          <a:xfrm>
            <a:off x="1702650" y="2187525"/>
            <a:ext cx="5738700" cy="5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48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153" name="Google Shape;153;p15"/>
          <p:cNvSpPr txBox="1">
            <a:spLocks noGrp="1"/>
          </p:cNvSpPr>
          <p:nvPr>
            <p:ph type="subTitle" idx="3"/>
          </p:nvPr>
        </p:nvSpPr>
        <p:spPr>
          <a:xfrm>
            <a:off x="2466600" y="2709525"/>
            <a:ext cx="4210800" cy="46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54" name="Google Shape;154;p15"/>
          <p:cNvSpPr txBox="1">
            <a:spLocks noGrp="1"/>
          </p:cNvSpPr>
          <p:nvPr>
            <p:ph type="title" idx="4" hasCustomPrompt="1"/>
          </p:nvPr>
        </p:nvSpPr>
        <p:spPr>
          <a:xfrm>
            <a:off x="1702650" y="3699275"/>
            <a:ext cx="5738700" cy="5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48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155" name="Google Shape;155;p15"/>
          <p:cNvSpPr txBox="1">
            <a:spLocks noGrp="1"/>
          </p:cNvSpPr>
          <p:nvPr>
            <p:ph type="subTitle" idx="5"/>
          </p:nvPr>
        </p:nvSpPr>
        <p:spPr>
          <a:xfrm>
            <a:off x="2466600" y="4221275"/>
            <a:ext cx="4210800" cy="46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56" name="Google Shape;156;p15"/>
          <p:cNvSpPr/>
          <p:nvPr/>
        </p:nvSpPr>
        <p:spPr>
          <a:xfrm>
            <a:off x="8341108" y="3530633"/>
            <a:ext cx="802885" cy="1612833"/>
          </a:xfrm>
          <a:custGeom>
            <a:avLst/>
            <a:gdLst/>
            <a:ahLst/>
            <a:cxnLst/>
            <a:rect l="l" t="t" r="r" b="b"/>
            <a:pathLst>
              <a:path w="12549" h="20680" extrusionOk="0">
                <a:moveTo>
                  <a:pt x="12548" y="0"/>
                </a:moveTo>
                <a:cubicBezTo>
                  <a:pt x="11562" y="1191"/>
                  <a:pt x="10679" y="2506"/>
                  <a:pt x="9960" y="3882"/>
                </a:cubicBezTo>
                <a:cubicBezTo>
                  <a:pt x="8934" y="5791"/>
                  <a:pt x="8051" y="7804"/>
                  <a:pt x="7106" y="9755"/>
                </a:cubicBezTo>
                <a:cubicBezTo>
                  <a:pt x="6223" y="11665"/>
                  <a:pt x="5237" y="13513"/>
                  <a:pt x="4149" y="15320"/>
                </a:cubicBezTo>
                <a:cubicBezTo>
                  <a:pt x="2978" y="17271"/>
                  <a:pt x="1582" y="19078"/>
                  <a:pt x="1" y="20680"/>
                </a:cubicBezTo>
                <a:lnTo>
                  <a:pt x="12548" y="20680"/>
                </a:lnTo>
                <a:lnTo>
                  <a:pt x="1254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15"/>
          <p:cNvSpPr/>
          <p:nvPr/>
        </p:nvSpPr>
        <p:spPr>
          <a:xfrm>
            <a:off x="6907601" y="3018075"/>
            <a:ext cx="2236357" cy="2125383"/>
          </a:xfrm>
          <a:custGeom>
            <a:avLst/>
            <a:gdLst/>
            <a:ahLst/>
            <a:cxnLst/>
            <a:rect l="l" t="t" r="r" b="b"/>
            <a:pathLst>
              <a:path w="34954" h="27252" extrusionOk="0">
                <a:moveTo>
                  <a:pt x="34953" y="1"/>
                </a:moveTo>
                <a:cubicBezTo>
                  <a:pt x="33454" y="2198"/>
                  <a:pt x="32283" y="4621"/>
                  <a:pt x="31441" y="7147"/>
                </a:cubicBezTo>
                <a:cubicBezTo>
                  <a:pt x="27601" y="18976"/>
                  <a:pt x="16594" y="26965"/>
                  <a:pt x="4169" y="26965"/>
                </a:cubicBezTo>
                <a:cubicBezTo>
                  <a:pt x="2773" y="26965"/>
                  <a:pt x="1377" y="27067"/>
                  <a:pt x="1" y="27252"/>
                </a:cubicBezTo>
                <a:lnTo>
                  <a:pt x="21564" y="27252"/>
                </a:lnTo>
                <a:cubicBezTo>
                  <a:pt x="22077" y="26759"/>
                  <a:pt x="22590" y="26246"/>
                  <a:pt x="23063" y="25712"/>
                </a:cubicBezTo>
                <a:cubicBezTo>
                  <a:pt x="25814" y="22570"/>
                  <a:pt x="27724" y="18791"/>
                  <a:pt x="29490" y="15054"/>
                </a:cubicBezTo>
                <a:cubicBezTo>
                  <a:pt x="31010" y="11788"/>
                  <a:pt x="32489" y="8338"/>
                  <a:pt x="34953" y="5689"/>
                </a:cubicBezTo>
                <a:lnTo>
                  <a:pt x="3495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15"/>
          <p:cNvSpPr/>
          <p:nvPr/>
        </p:nvSpPr>
        <p:spPr>
          <a:xfrm rot="10800000">
            <a:off x="-5" y="27"/>
            <a:ext cx="1360280" cy="2359174"/>
          </a:xfrm>
          <a:custGeom>
            <a:avLst/>
            <a:gdLst/>
            <a:ahLst/>
            <a:cxnLst/>
            <a:rect l="l" t="t" r="r" b="b"/>
            <a:pathLst>
              <a:path w="12549" h="20680" extrusionOk="0">
                <a:moveTo>
                  <a:pt x="12548" y="0"/>
                </a:moveTo>
                <a:cubicBezTo>
                  <a:pt x="11562" y="1191"/>
                  <a:pt x="10679" y="2506"/>
                  <a:pt x="9960" y="3882"/>
                </a:cubicBezTo>
                <a:cubicBezTo>
                  <a:pt x="8934" y="5791"/>
                  <a:pt x="8051" y="7804"/>
                  <a:pt x="7106" y="9755"/>
                </a:cubicBezTo>
                <a:cubicBezTo>
                  <a:pt x="6223" y="11665"/>
                  <a:pt x="5237" y="13513"/>
                  <a:pt x="4149" y="15320"/>
                </a:cubicBezTo>
                <a:cubicBezTo>
                  <a:pt x="2978" y="17271"/>
                  <a:pt x="1582" y="19078"/>
                  <a:pt x="1" y="20680"/>
                </a:cubicBezTo>
                <a:lnTo>
                  <a:pt x="12548" y="20680"/>
                </a:lnTo>
                <a:lnTo>
                  <a:pt x="1254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15"/>
          <p:cNvSpPr/>
          <p:nvPr/>
        </p:nvSpPr>
        <p:spPr>
          <a:xfrm rot="10800000">
            <a:off x="3" y="919"/>
            <a:ext cx="1238400" cy="1637818"/>
          </a:xfrm>
          <a:custGeom>
            <a:avLst/>
            <a:gdLst/>
            <a:ahLst/>
            <a:cxnLst/>
            <a:rect l="l" t="t" r="r" b="b"/>
            <a:pathLst>
              <a:path w="13391" h="21563" extrusionOk="0">
                <a:moveTo>
                  <a:pt x="13390" y="0"/>
                </a:moveTo>
                <a:cubicBezTo>
                  <a:pt x="10926" y="2649"/>
                  <a:pt x="9447" y="6099"/>
                  <a:pt x="7927" y="9365"/>
                </a:cubicBezTo>
                <a:cubicBezTo>
                  <a:pt x="6161" y="13082"/>
                  <a:pt x="4251" y="16881"/>
                  <a:pt x="1500" y="20023"/>
                </a:cubicBezTo>
                <a:cubicBezTo>
                  <a:pt x="1027" y="20557"/>
                  <a:pt x="514" y="21070"/>
                  <a:pt x="1" y="21563"/>
                </a:cubicBezTo>
                <a:lnTo>
                  <a:pt x="822" y="21563"/>
                </a:lnTo>
                <a:cubicBezTo>
                  <a:pt x="2424" y="19961"/>
                  <a:pt x="3820" y="18154"/>
                  <a:pt x="4991" y="16203"/>
                </a:cubicBezTo>
                <a:cubicBezTo>
                  <a:pt x="6079" y="14396"/>
                  <a:pt x="7065" y="12548"/>
                  <a:pt x="7948" y="10638"/>
                </a:cubicBezTo>
                <a:cubicBezTo>
                  <a:pt x="8893" y="8687"/>
                  <a:pt x="9776" y="6674"/>
                  <a:pt x="10802" y="4765"/>
                </a:cubicBezTo>
                <a:cubicBezTo>
                  <a:pt x="11521" y="3389"/>
                  <a:pt x="12404" y="2074"/>
                  <a:pt x="13390" y="883"/>
                </a:cubicBezTo>
                <a:lnTo>
                  <a:pt x="1339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5"/>
          <p:cNvSpPr/>
          <p:nvPr/>
        </p:nvSpPr>
        <p:spPr>
          <a:xfrm>
            <a:off x="581971" y="3018066"/>
            <a:ext cx="262500" cy="2523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        </a:t>
            </a:r>
            <a:endParaRPr/>
          </a:p>
        </p:txBody>
      </p:sp>
      <p:sp>
        <p:nvSpPr>
          <p:cNvPr id="161" name="Google Shape;161;p15"/>
          <p:cNvSpPr/>
          <p:nvPr/>
        </p:nvSpPr>
        <p:spPr>
          <a:xfrm rot="4542580">
            <a:off x="8229125" y="1287537"/>
            <a:ext cx="262523" cy="25226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        </a:t>
            </a:r>
            <a:endParaRPr/>
          </a:p>
        </p:txBody>
      </p:sp>
      <p:sp>
        <p:nvSpPr>
          <p:cNvPr id="162" name="Google Shape;162;p15"/>
          <p:cNvSpPr/>
          <p:nvPr/>
        </p:nvSpPr>
        <p:spPr>
          <a:xfrm>
            <a:off x="436025" y="3190773"/>
            <a:ext cx="554400" cy="532800"/>
          </a:xfrm>
          <a:prstGeom prst="ellipse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        </a:t>
            </a:r>
            <a:endParaRPr/>
          </a:p>
        </p:txBody>
      </p:sp>
      <p:sp>
        <p:nvSpPr>
          <p:cNvPr id="163" name="Google Shape;163;p15"/>
          <p:cNvSpPr/>
          <p:nvPr/>
        </p:nvSpPr>
        <p:spPr>
          <a:xfrm rot="4543451">
            <a:off x="7544206" y="755122"/>
            <a:ext cx="875810" cy="876795"/>
          </a:xfrm>
          <a:custGeom>
            <a:avLst/>
            <a:gdLst/>
            <a:ahLst/>
            <a:cxnLst/>
            <a:rect l="l" t="t" r="r" b="b"/>
            <a:pathLst>
              <a:path w="12453" h="12467" extrusionOk="0">
                <a:moveTo>
                  <a:pt x="8692" y="509"/>
                </a:moveTo>
                <a:lnTo>
                  <a:pt x="12059" y="4029"/>
                </a:lnTo>
                <a:cubicBezTo>
                  <a:pt x="11970" y="3813"/>
                  <a:pt x="11881" y="3610"/>
                  <a:pt x="11779" y="3406"/>
                </a:cubicBezTo>
                <a:cubicBezTo>
                  <a:pt x="11767" y="3381"/>
                  <a:pt x="11741" y="3356"/>
                  <a:pt x="11716" y="3330"/>
                </a:cubicBezTo>
                <a:lnTo>
                  <a:pt x="9390" y="878"/>
                </a:lnTo>
                <a:cubicBezTo>
                  <a:pt x="9365" y="852"/>
                  <a:pt x="9340" y="827"/>
                  <a:pt x="9302" y="814"/>
                </a:cubicBezTo>
                <a:cubicBezTo>
                  <a:pt x="9111" y="700"/>
                  <a:pt x="8908" y="598"/>
                  <a:pt x="8692" y="509"/>
                </a:cubicBezTo>
                <a:close/>
                <a:moveTo>
                  <a:pt x="7116" y="64"/>
                </a:moveTo>
                <a:lnTo>
                  <a:pt x="12427" y="5617"/>
                </a:lnTo>
                <a:cubicBezTo>
                  <a:pt x="12415" y="5516"/>
                  <a:pt x="12402" y="5414"/>
                  <a:pt x="12389" y="5312"/>
                </a:cubicBezTo>
                <a:cubicBezTo>
                  <a:pt x="12377" y="5249"/>
                  <a:pt x="12351" y="5185"/>
                  <a:pt x="12300" y="5134"/>
                </a:cubicBezTo>
                <a:lnTo>
                  <a:pt x="7599" y="204"/>
                </a:lnTo>
                <a:cubicBezTo>
                  <a:pt x="7548" y="153"/>
                  <a:pt x="7497" y="128"/>
                  <a:pt x="7421" y="115"/>
                </a:cubicBezTo>
                <a:cubicBezTo>
                  <a:pt x="7319" y="90"/>
                  <a:pt x="7218" y="77"/>
                  <a:pt x="7116" y="64"/>
                </a:cubicBezTo>
                <a:close/>
                <a:moveTo>
                  <a:pt x="5909" y="1"/>
                </a:moveTo>
                <a:lnTo>
                  <a:pt x="12427" y="6837"/>
                </a:lnTo>
                <a:cubicBezTo>
                  <a:pt x="12427" y="6774"/>
                  <a:pt x="12440" y="6710"/>
                  <a:pt x="12440" y="6647"/>
                </a:cubicBezTo>
                <a:cubicBezTo>
                  <a:pt x="12453" y="6545"/>
                  <a:pt x="12415" y="6456"/>
                  <a:pt x="12351" y="6392"/>
                </a:cubicBezTo>
                <a:lnTo>
                  <a:pt x="12351" y="6405"/>
                </a:lnTo>
                <a:lnTo>
                  <a:pt x="6341" y="103"/>
                </a:lnTo>
                <a:cubicBezTo>
                  <a:pt x="6277" y="39"/>
                  <a:pt x="6188" y="1"/>
                  <a:pt x="6099" y="1"/>
                </a:cubicBezTo>
                <a:close/>
                <a:moveTo>
                  <a:pt x="5046" y="113"/>
                </a:moveTo>
                <a:cubicBezTo>
                  <a:pt x="5033" y="113"/>
                  <a:pt x="5020" y="114"/>
                  <a:pt x="5007" y="115"/>
                </a:cubicBezTo>
                <a:lnTo>
                  <a:pt x="4892" y="141"/>
                </a:lnTo>
                <a:lnTo>
                  <a:pt x="12249" y="7841"/>
                </a:lnTo>
                <a:cubicBezTo>
                  <a:pt x="12249" y="7816"/>
                  <a:pt x="12262" y="7777"/>
                  <a:pt x="12275" y="7739"/>
                </a:cubicBezTo>
                <a:cubicBezTo>
                  <a:pt x="12300" y="7625"/>
                  <a:pt x="12262" y="7511"/>
                  <a:pt x="12186" y="7434"/>
                </a:cubicBezTo>
                <a:lnTo>
                  <a:pt x="5299" y="217"/>
                </a:lnTo>
                <a:cubicBezTo>
                  <a:pt x="5232" y="150"/>
                  <a:pt x="5137" y="113"/>
                  <a:pt x="5046" y="113"/>
                </a:cubicBezTo>
                <a:close/>
                <a:moveTo>
                  <a:pt x="4158" y="365"/>
                </a:moveTo>
                <a:cubicBezTo>
                  <a:pt x="4122" y="365"/>
                  <a:pt x="4087" y="371"/>
                  <a:pt x="4054" y="382"/>
                </a:cubicBezTo>
                <a:lnTo>
                  <a:pt x="4003" y="408"/>
                </a:lnTo>
                <a:lnTo>
                  <a:pt x="11945" y="8730"/>
                </a:lnTo>
                <a:cubicBezTo>
                  <a:pt x="11945" y="8718"/>
                  <a:pt x="11957" y="8692"/>
                  <a:pt x="11957" y="8680"/>
                </a:cubicBezTo>
                <a:cubicBezTo>
                  <a:pt x="12008" y="8553"/>
                  <a:pt x="11983" y="8426"/>
                  <a:pt x="11894" y="8324"/>
                </a:cubicBezTo>
                <a:lnTo>
                  <a:pt x="4397" y="471"/>
                </a:lnTo>
                <a:cubicBezTo>
                  <a:pt x="4334" y="399"/>
                  <a:pt x="4245" y="365"/>
                  <a:pt x="4158" y="365"/>
                </a:cubicBezTo>
                <a:close/>
                <a:moveTo>
                  <a:pt x="3360" y="732"/>
                </a:moveTo>
                <a:cubicBezTo>
                  <a:pt x="3306" y="732"/>
                  <a:pt x="3251" y="747"/>
                  <a:pt x="3202" y="776"/>
                </a:cubicBezTo>
                <a:lnTo>
                  <a:pt x="11538" y="9506"/>
                </a:lnTo>
                <a:cubicBezTo>
                  <a:pt x="11614" y="9379"/>
                  <a:pt x="11589" y="9226"/>
                  <a:pt x="11487" y="9112"/>
                </a:cubicBezTo>
                <a:lnTo>
                  <a:pt x="3596" y="840"/>
                </a:lnTo>
                <a:cubicBezTo>
                  <a:pt x="3534" y="769"/>
                  <a:pt x="3447" y="732"/>
                  <a:pt x="3360" y="732"/>
                </a:cubicBezTo>
                <a:close/>
                <a:moveTo>
                  <a:pt x="2694" y="1094"/>
                </a:moveTo>
                <a:cubicBezTo>
                  <a:pt x="2618" y="1145"/>
                  <a:pt x="2554" y="1195"/>
                  <a:pt x="2491" y="1234"/>
                </a:cubicBezTo>
                <a:lnTo>
                  <a:pt x="11030" y="10192"/>
                </a:lnTo>
                <a:cubicBezTo>
                  <a:pt x="11080" y="10128"/>
                  <a:pt x="11131" y="10065"/>
                  <a:pt x="11195" y="10001"/>
                </a:cubicBezTo>
                <a:lnTo>
                  <a:pt x="2694" y="1094"/>
                </a:lnTo>
                <a:close/>
                <a:moveTo>
                  <a:pt x="2033" y="1615"/>
                </a:moveTo>
                <a:lnTo>
                  <a:pt x="1855" y="1793"/>
                </a:lnTo>
                <a:lnTo>
                  <a:pt x="10458" y="10802"/>
                </a:lnTo>
                <a:cubicBezTo>
                  <a:pt x="10521" y="10751"/>
                  <a:pt x="10585" y="10700"/>
                  <a:pt x="10636" y="10636"/>
                </a:cubicBezTo>
                <a:lnTo>
                  <a:pt x="2033" y="1615"/>
                </a:lnTo>
                <a:close/>
                <a:moveTo>
                  <a:pt x="1449" y="2212"/>
                </a:moveTo>
                <a:cubicBezTo>
                  <a:pt x="1398" y="2275"/>
                  <a:pt x="1347" y="2339"/>
                  <a:pt x="1296" y="2403"/>
                </a:cubicBezTo>
                <a:lnTo>
                  <a:pt x="9810" y="11335"/>
                </a:lnTo>
                <a:cubicBezTo>
                  <a:pt x="9886" y="11285"/>
                  <a:pt x="9950" y="11234"/>
                  <a:pt x="10013" y="11183"/>
                </a:cubicBezTo>
                <a:lnTo>
                  <a:pt x="1449" y="2212"/>
                </a:lnTo>
                <a:close/>
                <a:moveTo>
                  <a:pt x="953" y="2898"/>
                </a:moveTo>
                <a:cubicBezTo>
                  <a:pt x="877" y="3025"/>
                  <a:pt x="890" y="3178"/>
                  <a:pt x="991" y="3292"/>
                </a:cubicBezTo>
                <a:lnTo>
                  <a:pt x="8920" y="11589"/>
                </a:lnTo>
                <a:cubicBezTo>
                  <a:pt x="8983" y="11660"/>
                  <a:pt x="9065" y="11697"/>
                  <a:pt x="9148" y="11697"/>
                </a:cubicBezTo>
                <a:cubicBezTo>
                  <a:pt x="9200" y="11697"/>
                  <a:pt x="9253" y="11682"/>
                  <a:pt x="9302" y="11653"/>
                </a:cubicBezTo>
                <a:lnTo>
                  <a:pt x="953" y="2898"/>
                </a:lnTo>
                <a:close/>
                <a:moveTo>
                  <a:pt x="331" y="8273"/>
                </a:moveTo>
                <a:lnTo>
                  <a:pt x="331" y="8273"/>
                </a:lnTo>
                <a:cubicBezTo>
                  <a:pt x="394" y="8464"/>
                  <a:pt x="470" y="8654"/>
                  <a:pt x="559" y="8845"/>
                </a:cubicBezTo>
                <a:cubicBezTo>
                  <a:pt x="585" y="8883"/>
                  <a:pt x="597" y="8908"/>
                  <a:pt x="623" y="8934"/>
                </a:cubicBezTo>
                <a:lnTo>
                  <a:pt x="3266" y="11704"/>
                </a:lnTo>
                <a:cubicBezTo>
                  <a:pt x="3291" y="11729"/>
                  <a:pt x="3317" y="11742"/>
                  <a:pt x="3355" y="11767"/>
                </a:cubicBezTo>
                <a:cubicBezTo>
                  <a:pt x="3533" y="11856"/>
                  <a:pt x="3723" y="11945"/>
                  <a:pt x="3914" y="12022"/>
                </a:cubicBezTo>
                <a:lnTo>
                  <a:pt x="331" y="8273"/>
                </a:lnTo>
                <a:close/>
                <a:moveTo>
                  <a:pt x="534" y="3661"/>
                </a:moveTo>
                <a:lnTo>
                  <a:pt x="521" y="3711"/>
                </a:lnTo>
                <a:cubicBezTo>
                  <a:pt x="470" y="3826"/>
                  <a:pt x="496" y="3965"/>
                  <a:pt x="585" y="4067"/>
                </a:cubicBezTo>
                <a:lnTo>
                  <a:pt x="8120" y="11971"/>
                </a:lnTo>
                <a:cubicBezTo>
                  <a:pt x="8182" y="12032"/>
                  <a:pt x="8268" y="12070"/>
                  <a:pt x="8357" y="12070"/>
                </a:cubicBezTo>
                <a:cubicBezTo>
                  <a:pt x="8397" y="12070"/>
                  <a:pt x="8437" y="12062"/>
                  <a:pt x="8476" y="12047"/>
                </a:cubicBezTo>
                <a:lnTo>
                  <a:pt x="8526" y="12034"/>
                </a:lnTo>
                <a:lnTo>
                  <a:pt x="534" y="3661"/>
                </a:lnTo>
                <a:close/>
                <a:moveTo>
                  <a:pt x="229" y="4550"/>
                </a:moveTo>
                <a:lnTo>
                  <a:pt x="191" y="4639"/>
                </a:lnTo>
                <a:cubicBezTo>
                  <a:pt x="165" y="4753"/>
                  <a:pt x="191" y="4880"/>
                  <a:pt x="280" y="4957"/>
                </a:cubicBezTo>
                <a:lnTo>
                  <a:pt x="7230" y="12238"/>
                </a:lnTo>
                <a:cubicBezTo>
                  <a:pt x="7291" y="12308"/>
                  <a:pt x="7376" y="12347"/>
                  <a:pt x="7466" y="12347"/>
                </a:cubicBezTo>
                <a:cubicBezTo>
                  <a:pt x="7489" y="12347"/>
                  <a:pt x="7512" y="12344"/>
                  <a:pt x="7535" y="12339"/>
                </a:cubicBezTo>
                <a:lnTo>
                  <a:pt x="7637" y="12314"/>
                </a:lnTo>
                <a:lnTo>
                  <a:pt x="229" y="4550"/>
                </a:lnTo>
                <a:close/>
                <a:moveTo>
                  <a:pt x="13" y="6723"/>
                </a:moveTo>
                <a:cubicBezTo>
                  <a:pt x="13" y="6824"/>
                  <a:pt x="26" y="6926"/>
                  <a:pt x="38" y="7028"/>
                </a:cubicBezTo>
                <a:cubicBezTo>
                  <a:pt x="38" y="7091"/>
                  <a:pt x="76" y="7155"/>
                  <a:pt x="127" y="7206"/>
                </a:cubicBezTo>
                <a:lnTo>
                  <a:pt x="4956" y="12276"/>
                </a:lnTo>
                <a:cubicBezTo>
                  <a:pt x="5007" y="12326"/>
                  <a:pt x="5070" y="12352"/>
                  <a:pt x="5134" y="12365"/>
                </a:cubicBezTo>
                <a:cubicBezTo>
                  <a:pt x="5235" y="12390"/>
                  <a:pt x="5337" y="12403"/>
                  <a:pt x="5439" y="12415"/>
                </a:cubicBezTo>
                <a:lnTo>
                  <a:pt x="13" y="6723"/>
                </a:lnTo>
                <a:close/>
                <a:moveTo>
                  <a:pt x="26" y="5541"/>
                </a:moveTo>
                <a:cubicBezTo>
                  <a:pt x="13" y="5605"/>
                  <a:pt x="13" y="5668"/>
                  <a:pt x="13" y="5719"/>
                </a:cubicBezTo>
                <a:cubicBezTo>
                  <a:pt x="0" y="5821"/>
                  <a:pt x="38" y="5910"/>
                  <a:pt x="102" y="5973"/>
                </a:cubicBezTo>
                <a:lnTo>
                  <a:pt x="6201" y="12365"/>
                </a:lnTo>
                <a:cubicBezTo>
                  <a:pt x="6265" y="12428"/>
                  <a:pt x="6354" y="12466"/>
                  <a:pt x="6442" y="12466"/>
                </a:cubicBezTo>
                <a:lnTo>
                  <a:pt x="6620" y="12466"/>
                </a:lnTo>
                <a:lnTo>
                  <a:pt x="26" y="554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15"/>
          <p:cNvSpPr/>
          <p:nvPr/>
        </p:nvSpPr>
        <p:spPr>
          <a:xfrm>
            <a:off x="507283" y="4122683"/>
            <a:ext cx="74700" cy="72000"/>
          </a:xfrm>
          <a:prstGeom prst="ellipse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5"/>
          <p:cNvSpPr/>
          <p:nvPr/>
        </p:nvSpPr>
        <p:spPr>
          <a:xfrm>
            <a:off x="844486" y="3849887"/>
            <a:ext cx="74700" cy="72000"/>
          </a:xfrm>
          <a:prstGeom prst="ellipse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166" name="Google Shape;166;p15"/>
          <p:cNvSpPr/>
          <p:nvPr/>
        </p:nvSpPr>
        <p:spPr>
          <a:xfrm>
            <a:off x="8705201" y="316620"/>
            <a:ext cx="74700" cy="72000"/>
          </a:xfrm>
          <a:prstGeom prst="ellipse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5"/>
          <p:cNvSpPr/>
          <p:nvPr/>
        </p:nvSpPr>
        <p:spPr>
          <a:xfrm>
            <a:off x="7412244" y="718302"/>
            <a:ext cx="74700" cy="72000"/>
          </a:xfrm>
          <a:prstGeom prst="ellipse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Work Sans Regular"/>
              <a:buNone/>
              <a:defRPr sz="3400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Work Sans Regular"/>
              <a:buNone/>
              <a:defRPr sz="3400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Work Sans Regular"/>
              <a:buNone/>
              <a:defRPr sz="3400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Work Sans Regular"/>
              <a:buNone/>
              <a:defRPr sz="3400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Work Sans Regular"/>
              <a:buNone/>
              <a:defRPr sz="3400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Work Sans Regular"/>
              <a:buNone/>
              <a:defRPr sz="3400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Work Sans Regular"/>
              <a:buNone/>
              <a:defRPr sz="3400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Work Sans Regular"/>
              <a:buNone/>
              <a:defRPr sz="3400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Work Sans Regular"/>
              <a:buNone/>
              <a:defRPr sz="3400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 Light"/>
              <a:buChar char="●"/>
              <a:defRPr sz="16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lvl="1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 Light"/>
              <a:buChar char="○"/>
              <a:defRPr sz="16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lvl="2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 Light"/>
              <a:buChar char="■"/>
              <a:defRPr sz="16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lvl="3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 Light"/>
              <a:buChar char="●"/>
              <a:defRPr sz="16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lvl="4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 Light"/>
              <a:buChar char="○"/>
              <a:defRPr sz="16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lvl="5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 Light"/>
              <a:buChar char="■"/>
              <a:defRPr sz="16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3200400" lvl="6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 Light"/>
              <a:buChar char="●"/>
              <a:defRPr sz="16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3657600" lvl="7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 Light"/>
              <a:buChar char="○"/>
              <a:defRPr sz="16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4114800" lvl="8" indent="-3302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600"/>
              <a:buFont typeface="Montserrat Light"/>
              <a:buChar char="■"/>
              <a:defRPr sz="16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4" r:id="rId3"/>
    <p:sldLayoutId id="2147483655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8" r:id="rId10"/>
    <p:sldLayoutId id="214748367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449">
          <p15:clr>
            <a:srgbClr val="FF00FF"/>
          </p15:clr>
        </p15:guide>
        <p15:guide id="2" pos="5311">
          <p15:clr>
            <a:srgbClr val="FF00FF"/>
          </p15:clr>
        </p15:guide>
        <p15:guide id="3" orient="horz" pos="340">
          <p15:clr>
            <a:srgbClr val="FF00FF"/>
          </p15:clr>
        </p15:guide>
        <p15:guide id="4" orient="horz" pos="2903">
          <p15:clr>
            <a:srgbClr val="FF00FF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3.png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4.png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5.png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6.png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7.png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8.png"/><Relationship Id="rId4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usbrasil.com.br/diarios/131092967/dou-secao-3-21-11-2016-pg-91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usbrasil.com.br/diarios/133971666/dou-secao-2-30-12-2016-pg-5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28"/>
          <p:cNvSpPr txBox="1">
            <a:spLocks noGrp="1"/>
          </p:cNvSpPr>
          <p:nvPr>
            <p:ph type="ctrTitle"/>
          </p:nvPr>
        </p:nvSpPr>
        <p:spPr>
          <a:xfrm>
            <a:off x="1735581" y="1734018"/>
            <a:ext cx="6488206" cy="132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latin typeface="Montserrat SemiBold" panose="00000700000000000000" pitchFamily="2" charset="0"/>
              </a:rPr>
              <a:t>Avaliação </a:t>
            </a:r>
            <a:r>
              <a:rPr lang="pt-BR" sz="2000" dirty="0">
                <a:latin typeface="Montserrat SemiBold" panose="00000700000000000000" pitchFamily="2" charset="0"/>
              </a:rPr>
              <a:t>da</a:t>
            </a:r>
            <a:r>
              <a:rPr lang="pt-BR" dirty="0">
                <a:latin typeface="Montserrat SemiBold" panose="00000700000000000000" pitchFamily="2" charset="0"/>
              </a:rPr>
              <a:t> Implementação </a:t>
            </a:r>
            <a:r>
              <a:rPr lang="pt-BR" sz="2000" dirty="0">
                <a:latin typeface="Montserrat SemiBold" panose="00000700000000000000" pitchFamily="2" charset="0"/>
              </a:rPr>
              <a:t>da</a:t>
            </a:r>
            <a:r>
              <a:rPr lang="pt-BR" dirty="0">
                <a:latin typeface="Montserrat SemiBold" panose="00000700000000000000" pitchFamily="2" charset="0"/>
              </a:rPr>
              <a:t/>
            </a:r>
            <a:br>
              <a:rPr lang="pt-BR" dirty="0">
                <a:latin typeface="Montserrat SemiBold" panose="00000700000000000000" pitchFamily="2" charset="0"/>
              </a:rPr>
            </a:br>
            <a:r>
              <a:rPr lang="pt-BR" sz="2400" dirty="0">
                <a:latin typeface="Montserrat SemiBold" panose="00000700000000000000" pitchFamily="2" charset="0"/>
              </a:rPr>
              <a:t>Lei nº 12.990/2014</a:t>
            </a:r>
            <a:endParaRPr dirty="0">
              <a:solidFill>
                <a:srgbClr val="292929"/>
              </a:solidFill>
              <a:latin typeface="Montserrat SemiBold" panose="00000700000000000000" pitchFamily="2" charset="0"/>
            </a:endParaRPr>
          </a:p>
        </p:txBody>
      </p:sp>
      <p:sp>
        <p:nvSpPr>
          <p:cNvPr id="363" name="Google Shape;363;p28"/>
          <p:cNvSpPr txBox="1">
            <a:spLocks noGrp="1"/>
          </p:cNvSpPr>
          <p:nvPr>
            <p:ph type="subTitle" idx="1"/>
          </p:nvPr>
        </p:nvSpPr>
        <p:spPr>
          <a:xfrm>
            <a:off x="2535067" y="3965524"/>
            <a:ext cx="4430275" cy="41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pt-BR" sz="1400" dirty="0">
                <a:latin typeface="Montserrat" panose="00000500000000000000" pitchFamily="2" charset="0"/>
              </a:rPr>
              <a:t>Pedro Masson</a:t>
            </a:r>
          </a:p>
          <a:p>
            <a:r>
              <a:rPr lang="pt-BR" sz="1400" dirty="0">
                <a:latin typeface="Montserrat" panose="00000500000000000000" pitchFamily="2" charset="0"/>
              </a:rPr>
              <a:t>Coordenador-Geral de Ciência de Dados </a:t>
            </a:r>
          </a:p>
          <a:p>
            <a:r>
              <a:rPr lang="pt-BR" sz="1400" dirty="0">
                <a:latin typeface="Montserrat" panose="00000500000000000000" pitchFamily="2" charset="0"/>
              </a:rPr>
              <a:t>(ENAP)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A877E054-0CD7-4E2C-92C5-954A9FEA12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7380" y="4647783"/>
            <a:ext cx="496402" cy="496402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0E430AD6-DD96-A709-6AAA-C873150442F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60635" y="4779935"/>
            <a:ext cx="1105241" cy="23209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34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i="1" dirty="0">
                <a:solidFill>
                  <a:srgbClr val="292929"/>
                </a:solidFill>
                <a:latin typeface="Montserrat SemiBold" panose="00000700000000000000" pitchFamily="2" charset="0"/>
              </a:rPr>
              <a:t>Desafios</a:t>
            </a:r>
            <a:endParaRPr sz="3200" i="1" dirty="0">
              <a:solidFill>
                <a:srgbClr val="292929"/>
              </a:solidFill>
              <a:latin typeface="Montserrat SemiBold" panose="00000700000000000000" pitchFamily="2" charset="0"/>
            </a:endParaRPr>
          </a:p>
        </p:txBody>
      </p:sp>
      <p:pic>
        <p:nvPicPr>
          <p:cNvPr id="39" name="Imagem 38" descr="Interface gráfica do usuário&#10;&#10;Descrição gerada automaticamente">
            <a:extLst>
              <a:ext uri="{FF2B5EF4-FFF2-40B4-BE49-F238E27FC236}">
                <a16:creationId xmlns:a16="http://schemas.microsoft.com/office/drawing/2014/main" xmlns="" id="{FDCC670D-F80F-4921-A241-7E1E7BFEC0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12" y="1397143"/>
            <a:ext cx="8602775" cy="2821566"/>
          </a:xfrm>
          <a:prstGeom prst="rect">
            <a:avLst/>
          </a:prstGeom>
        </p:spPr>
      </p:pic>
      <p:sp>
        <p:nvSpPr>
          <p:cNvPr id="40" name="Google Shape;10696;p76">
            <a:extLst>
              <a:ext uri="{FF2B5EF4-FFF2-40B4-BE49-F238E27FC236}">
                <a16:creationId xmlns:a16="http://schemas.microsoft.com/office/drawing/2014/main" xmlns="" id="{9DEF5D01-8C50-4856-9A0D-42B73056C972}"/>
              </a:ext>
            </a:extLst>
          </p:cNvPr>
          <p:cNvSpPr/>
          <p:nvPr/>
        </p:nvSpPr>
        <p:spPr>
          <a:xfrm>
            <a:off x="5228396" y="539750"/>
            <a:ext cx="749840" cy="749113"/>
          </a:xfrm>
          <a:custGeom>
            <a:avLst/>
            <a:gdLst/>
            <a:ahLst/>
            <a:cxnLst/>
            <a:rect l="l" t="t" r="r" b="b"/>
            <a:pathLst>
              <a:path w="11347" h="11336" extrusionOk="0">
                <a:moveTo>
                  <a:pt x="2948" y="2991"/>
                </a:moveTo>
                <a:cubicBezTo>
                  <a:pt x="2993" y="2991"/>
                  <a:pt x="3039" y="2994"/>
                  <a:pt x="3084" y="3001"/>
                </a:cubicBezTo>
                <a:cubicBezTo>
                  <a:pt x="3394" y="3060"/>
                  <a:pt x="3656" y="3334"/>
                  <a:pt x="3715" y="3644"/>
                </a:cubicBezTo>
                <a:cubicBezTo>
                  <a:pt x="3775" y="3941"/>
                  <a:pt x="3667" y="4227"/>
                  <a:pt x="3441" y="4418"/>
                </a:cubicBezTo>
                <a:cubicBezTo>
                  <a:pt x="3298" y="4549"/>
                  <a:pt x="3203" y="4739"/>
                  <a:pt x="3203" y="4954"/>
                </a:cubicBezTo>
                <a:lnTo>
                  <a:pt x="3203" y="5311"/>
                </a:lnTo>
                <a:cubicBezTo>
                  <a:pt x="3203" y="5596"/>
                  <a:pt x="3441" y="5835"/>
                  <a:pt x="3727" y="5835"/>
                </a:cubicBezTo>
                <a:lnTo>
                  <a:pt x="5513" y="5835"/>
                </a:lnTo>
                <a:lnTo>
                  <a:pt x="5513" y="7621"/>
                </a:lnTo>
                <a:cubicBezTo>
                  <a:pt x="5513" y="7716"/>
                  <a:pt x="5430" y="7811"/>
                  <a:pt x="5322" y="7811"/>
                </a:cubicBezTo>
                <a:lnTo>
                  <a:pt x="4965" y="7811"/>
                </a:lnTo>
                <a:cubicBezTo>
                  <a:pt x="4858" y="7811"/>
                  <a:pt x="4751" y="7763"/>
                  <a:pt x="4691" y="7692"/>
                </a:cubicBezTo>
                <a:cubicBezTo>
                  <a:pt x="4472" y="7433"/>
                  <a:pt x="4152" y="7282"/>
                  <a:pt x="3809" y="7282"/>
                </a:cubicBezTo>
                <a:cubicBezTo>
                  <a:pt x="3743" y="7282"/>
                  <a:pt x="3675" y="7287"/>
                  <a:pt x="3608" y="7299"/>
                </a:cubicBezTo>
                <a:cubicBezTo>
                  <a:pt x="3167" y="7394"/>
                  <a:pt x="2810" y="7740"/>
                  <a:pt x="2715" y="8180"/>
                </a:cubicBezTo>
                <a:cubicBezTo>
                  <a:pt x="2644" y="8525"/>
                  <a:pt x="2727" y="8883"/>
                  <a:pt x="2941" y="9144"/>
                </a:cubicBezTo>
                <a:cubicBezTo>
                  <a:pt x="3167" y="9418"/>
                  <a:pt x="3477" y="9561"/>
                  <a:pt x="3834" y="9561"/>
                </a:cubicBezTo>
                <a:cubicBezTo>
                  <a:pt x="4179" y="9561"/>
                  <a:pt x="4501" y="9418"/>
                  <a:pt x="4715" y="9144"/>
                </a:cubicBezTo>
                <a:cubicBezTo>
                  <a:pt x="4775" y="9073"/>
                  <a:pt x="4870" y="9025"/>
                  <a:pt x="4977" y="9025"/>
                </a:cubicBezTo>
                <a:lnTo>
                  <a:pt x="5334" y="9025"/>
                </a:lnTo>
                <a:cubicBezTo>
                  <a:pt x="5441" y="9025"/>
                  <a:pt x="5525" y="9121"/>
                  <a:pt x="5525" y="9228"/>
                </a:cubicBezTo>
                <a:lnTo>
                  <a:pt x="5525" y="11014"/>
                </a:lnTo>
                <a:lnTo>
                  <a:pt x="881" y="11014"/>
                </a:lnTo>
                <a:cubicBezTo>
                  <a:pt x="584" y="11014"/>
                  <a:pt x="334" y="10776"/>
                  <a:pt x="334" y="10466"/>
                </a:cubicBezTo>
                <a:lnTo>
                  <a:pt x="334" y="5835"/>
                </a:lnTo>
                <a:lnTo>
                  <a:pt x="2120" y="5835"/>
                </a:lnTo>
                <a:cubicBezTo>
                  <a:pt x="2405" y="5835"/>
                  <a:pt x="2644" y="5596"/>
                  <a:pt x="2644" y="5311"/>
                </a:cubicBezTo>
                <a:lnTo>
                  <a:pt x="2644" y="4954"/>
                </a:lnTo>
                <a:cubicBezTo>
                  <a:pt x="2644" y="4751"/>
                  <a:pt x="2548" y="4549"/>
                  <a:pt x="2405" y="4418"/>
                </a:cubicBezTo>
                <a:cubicBezTo>
                  <a:pt x="2215" y="4275"/>
                  <a:pt x="2108" y="4025"/>
                  <a:pt x="2108" y="3799"/>
                </a:cubicBezTo>
                <a:cubicBezTo>
                  <a:pt x="2108" y="3549"/>
                  <a:pt x="2215" y="3322"/>
                  <a:pt x="2405" y="3168"/>
                </a:cubicBezTo>
                <a:cubicBezTo>
                  <a:pt x="2560" y="3052"/>
                  <a:pt x="2753" y="2991"/>
                  <a:pt x="2948" y="2991"/>
                </a:cubicBezTo>
                <a:close/>
                <a:moveTo>
                  <a:pt x="10418" y="322"/>
                </a:moveTo>
                <a:cubicBezTo>
                  <a:pt x="10716" y="322"/>
                  <a:pt x="10978" y="560"/>
                  <a:pt x="10978" y="882"/>
                </a:cubicBezTo>
                <a:lnTo>
                  <a:pt x="10978" y="5501"/>
                </a:lnTo>
                <a:lnTo>
                  <a:pt x="10811" y="5501"/>
                </a:lnTo>
                <a:cubicBezTo>
                  <a:pt x="10728" y="5501"/>
                  <a:pt x="10645" y="5585"/>
                  <a:pt x="10645" y="5668"/>
                </a:cubicBezTo>
                <a:cubicBezTo>
                  <a:pt x="10645" y="5763"/>
                  <a:pt x="10728" y="5835"/>
                  <a:pt x="10811" y="5835"/>
                </a:cubicBezTo>
                <a:lnTo>
                  <a:pt x="11002" y="5835"/>
                </a:lnTo>
                <a:lnTo>
                  <a:pt x="11002" y="10466"/>
                </a:lnTo>
                <a:cubicBezTo>
                  <a:pt x="11002" y="10764"/>
                  <a:pt x="10764" y="11014"/>
                  <a:pt x="10454" y="11014"/>
                </a:cubicBezTo>
                <a:lnTo>
                  <a:pt x="5846" y="11014"/>
                </a:lnTo>
                <a:lnTo>
                  <a:pt x="5846" y="9228"/>
                </a:lnTo>
                <a:cubicBezTo>
                  <a:pt x="5846" y="8942"/>
                  <a:pt x="5608" y="8704"/>
                  <a:pt x="5322" y="8704"/>
                </a:cubicBezTo>
                <a:lnTo>
                  <a:pt x="4965" y="8704"/>
                </a:lnTo>
                <a:cubicBezTo>
                  <a:pt x="4751" y="8704"/>
                  <a:pt x="4560" y="8799"/>
                  <a:pt x="4429" y="8942"/>
                </a:cubicBezTo>
                <a:cubicBezTo>
                  <a:pt x="4275" y="9133"/>
                  <a:pt x="4037" y="9240"/>
                  <a:pt x="3798" y="9240"/>
                </a:cubicBezTo>
                <a:cubicBezTo>
                  <a:pt x="3560" y="9240"/>
                  <a:pt x="3322" y="9133"/>
                  <a:pt x="3179" y="8942"/>
                </a:cubicBezTo>
                <a:cubicBezTo>
                  <a:pt x="3025" y="8752"/>
                  <a:pt x="2965" y="8502"/>
                  <a:pt x="3013" y="8263"/>
                </a:cubicBezTo>
                <a:cubicBezTo>
                  <a:pt x="3072" y="7942"/>
                  <a:pt x="3346" y="7692"/>
                  <a:pt x="3656" y="7632"/>
                </a:cubicBezTo>
                <a:cubicBezTo>
                  <a:pt x="3710" y="7621"/>
                  <a:pt x="3764" y="7616"/>
                  <a:pt x="3818" y="7616"/>
                </a:cubicBezTo>
                <a:cubicBezTo>
                  <a:pt x="4055" y="7616"/>
                  <a:pt x="4274" y="7722"/>
                  <a:pt x="4429" y="7906"/>
                </a:cubicBezTo>
                <a:cubicBezTo>
                  <a:pt x="4560" y="8049"/>
                  <a:pt x="4751" y="8144"/>
                  <a:pt x="4953" y="8144"/>
                </a:cubicBezTo>
                <a:lnTo>
                  <a:pt x="5311" y="8144"/>
                </a:lnTo>
                <a:cubicBezTo>
                  <a:pt x="5584" y="8144"/>
                  <a:pt x="5822" y="7906"/>
                  <a:pt x="5822" y="7621"/>
                </a:cubicBezTo>
                <a:lnTo>
                  <a:pt x="5822" y="5835"/>
                </a:lnTo>
                <a:lnTo>
                  <a:pt x="7608" y="5835"/>
                </a:lnTo>
                <a:cubicBezTo>
                  <a:pt x="7716" y="5835"/>
                  <a:pt x="7811" y="5918"/>
                  <a:pt x="7811" y="6025"/>
                </a:cubicBezTo>
                <a:lnTo>
                  <a:pt x="7811" y="6382"/>
                </a:lnTo>
                <a:cubicBezTo>
                  <a:pt x="7811" y="6489"/>
                  <a:pt x="7763" y="6597"/>
                  <a:pt x="7692" y="6656"/>
                </a:cubicBezTo>
                <a:cubicBezTo>
                  <a:pt x="7370" y="6918"/>
                  <a:pt x="7227" y="7323"/>
                  <a:pt x="7299" y="7740"/>
                </a:cubicBezTo>
                <a:cubicBezTo>
                  <a:pt x="7394" y="8180"/>
                  <a:pt x="7727" y="8537"/>
                  <a:pt x="8180" y="8633"/>
                </a:cubicBezTo>
                <a:cubicBezTo>
                  <a:pt x="8251" y="8644"/>
                  <a:pt x="8347" y="8656"/>
                  <a:pt x="8418" y="8656"/>
                </a:cubicBezTo>
                <a:cubicBezTo>
                  <a:pt x="8680" y="8656"/>
                  <a:pt x="8942" y="8573"/>
                  <a:pt x="9132" y="8406"/>
                </a:cubicBezTo>
                <a:cubicBezTo>
                  <a:pt x="9394" y="8180"/>
                  <a:pt x="9549" y="7871"/>
                  <a:pt x="9549" y="7513"/>
                </a:cubicBezTo>
                <a:cubicBezTo>
                  <a:pt x="9549" y="7168"/>
                  <a:pt x="9394" y="6847"/>
                  <a:pt x="9132" y="6632"/>
                </a:cubicBezTo>
                <a:cubicBezTo>
                  <a:pt x="9061" y="6573"/>
                  <a:pt x="9013" y="6478"/>
                  <a:pt x="9013" y="6370"/>
                </a:cubicBezTo>
                <a:lnTo>
                  <a:pt x="9013" y="6013"/>
                </a:lnTo>
                <a:cubicBezTo>
                  <a:pt x="9013" y="5906"/>
                  <a:pt x="9097" y="5823"/>
                  <a:pt x="9204" y="5823"/>
                </a:cubicBezTo>
                <a:lnTo>
                  <a:pt x="10097" y="5823"/>
                </a:lnTo>
                <a:cubicBezTo>
                  <a:pt x="10192" y="5823"/>
                  <a:pt x="10264" y="5739"/>
                  <a:pt x="10264" y="5656"/>
                </a:cubicBezTo>
                <a:cubicBezTo>
                  <a:pt x="10264" y="5561"/>
                  <a:pt x="10192" y="5489"/>
                  <a:pt x="10097" y="5489"/>
                </a:cubicBezTo>
                <a:lnTo>
                  <a:pt x="9204" y="5489"/>
                </a:lnTo>
                <a:cubicBezTo>
                  <a:pt x="8918" y="5489"/>
                  <a:pt x="8680" y="5727"/>
                  <a:pt x="8680" y="6013"/>
                </a:cubicBezTo>
                <a:lnTo>
                  <a:pt x="8680" y="6370"/>
                </a:lnTo>
                <a:cubicBezTo>
                  <a:pt x="8680" y="6573"/>
                  <a:pt x="8775" y="6775"/>
                  <a:pt x="8918" y="6906"/>
                </a:cubicBezTo>
                <a:cubicBezTo>
                  <a:pt x="9121" y="7049"/>
                  <a:pt x="9216" y="7287"/>
                  <a:pt x="9216" y="7525"/>
                </a:cubicBezTo>
                <a:cubicBezTo>
                  <a:pt x="9216" y="7763"/>
                  <a:pt x="9121" y="8002"/>
                  <a:pt x="8918" y="8156"/>
                </a:cubicBezTo>
                <a:cubicBezTo>
                  <a:pt x="8764" y="8272"/>
                  <a:pt x="8570" y="8333"/>
                  <a:pt x="8376" y="8333"/>
                </a:cubicBezTo>
                <a:cubicBezTo>
                  <a:pt x="8330" y="8333"/>
                  <a:pt x="8285" y="8330"/>
                  <a:pt x="8239" y="8323"/>
                </a:cubicBezTo>
                <a:cubicBezTo>
                  <a:pt x="7930" y="8263"/>
                  <a:pt x="7668" y="7990"/>
                  <a:pt x="7608" y="7680"/>
                </a:cubicBezTo>
                <a:cubicBezTo>
                  <a:pt x="7549" y="7382"/>
                  <a:pt x="7656" y="7097"/>
                  <a:pt x="7882" y="6906"/>
                </a:cubicBezTo>
                <a:cubicBezTo>
                  <a:pt x="8025" y="6775"/>
                  <a:pt x="8120" y="6573"/>
                  <a:pt x="8120" y="6370"/>
                </a:cubicBezTo>
                <a:lnTo>
                  <a:pt x="8120" y="6013"/>
                </a:lnTo>
                <a:cubicBezTo>
                  <a:pt x="8120" y="5727"/>
                  <a:pt x="7882" y="5489"/>
                  <a:pt x="7597" y="5489"/>
                </a:cubicBezTo>
                <a:lnTo>
                  <a:pt x="5811" y="5489"/>
                </a:lnTo>
                <a:lnTo>
                  <a:pt x="5811" y="3703"/>
                </a:lnTo>
                <a:cubicBezTo>
                  <a:pt x="5811" y="3596"/>
                  <a:pt x="5894" y="3513"/>
                  <a:pt x="6001" y="3513"/>
                </a:cubicBezTo>
                <a:lnTo>
                  <a:pt x="6358" y="3513"/>
                </a:lnTo>
                <a:cubicBezTo>
                  <a:pt x="6465" y="3513"/>
                  <a:pt x="6573" y="3560"/>
                  <a:pt x="6632" y="3632"/>
                </a:cubicBezTo>
                <a:cubicBezTo>
                  <a:pt x="6847" y="3886"/>
                  <a:pt x="7157" y="4035"/>
                  <a:pt x="7492" y="4035"/>
                </a:cubicBezTo>
                <a:cubicBezTo>
                  <a:pt x="7565" y="4035"/>
                  <a:pt x="7640" y="4028"/>
                  <a:pt x="7716" y="4013"/>
                </a:cubicBezTo>
                <a:cubicBezTo>
                  <a:pt x="8156" y="3930"/>
                  <a:pt x="8525" y="3584"/>
                  <a:pt x="8609" y="3144"/>
                </a:cubicBezTo>
                <a:cubicBezTo>
                  <a:pt x="8680" y="2798"/>
                  <a:pt x="8597" y="2441"/>
                  <a:pt x="8382" y="2167"/>
                </a:cubicBezTo>
                <a:cubicBezTo>
                  <a:pt x="8156" y="1906"/>
                  <a:pt x="7847" y="1751"/>
                  <a:pt x="7489" y="1751"/>
                </a:cubicBezTo>
                <a:cubicBezTo>
                  <a:pt x="7156" y="1751"/>
                  <a:pt x="6823" y="1906"/>
                  <a:pt x="6608" y="2167"/>
                </a:cubicBezTo>
                <a:cubicBezTo>
                  <a:pt x="6549" y="2251"/>
                  <a:pt x="6454" y="2287"/>
                  <a:pt x="6346" y="2287"/>
                </a:cubicBezTo>
                <a:lnTo>
                  <a:pt x="5989" y="2287"/>
                </a:lnTo>
                <a:cubicBezTo>
                  <a:pt x="5882" y="2287"/>
                  <a:pt x="5799" y="2203"/>
                  <a:pt x="5799" y="2096"/>
                </a:cubicBezTo>
                <a:lnTo>
                  <a:pt x="5799" y="1203"/>
                </a:lnTo>
                <a:cubicBezTo>
                  <a:pt x="5799" y="1120"/>
                  <a:pt x="5715" y="1036"/>
                  <a:pt x="5632" y="1036"/>
                </a:cubicBezTo>
                <a:cubicBezTo>
                  <a:pt x="5549" y="1036"/>
                  <a:pt x="5465" y="1120"/>
                  <a:pt x="5465" y="1203"/>
                </a:cubicBezTo>
                <a:lnTo>
                  <a:pt x="5465" y="2096"/>
                </a:lnTo>
                <a:cubicBezTo>
                  <a:pt x="5465" y="2382"/>
                  <a:pt x="5703" y="2620"/>
                  <a:pt x="5989" y="2620"/>
                </a:cubicBezTo>
                <a:lnTo>
                  <a:pt x="6346" y="2620"/>
                </a:lnTo>
                <a:cubicBezTo>
                  <a:pt x="6561" y="2620"/>
                  <a:pt x="6751" y="2525"/>
                  <a:pt x="6882" y="2382"/>
                </a:cubicBezTo>
                <a:cubicBezTo>
                  <a:pt x="7037" y="2191"/>
                  <a:pt x="7263" y="2084"/>
                  <a:pt x="7513" y="2084"/>
                </a:cubicBezTo>
                <a:cubicBezTo>
                  <a:pt x="7751" y="2084"/>
                  <a:pt x="7989" y="2191"/>
                  <a:pt x="8132" y="2382"/>
                </a:cubicBezTo>
                <a:cubicBezTo>
                  <a:pt x="8287" y="2572"/>
                  <a:pt x="8347" y="2822"/>
                  <a:pt x="8299" y="3060"/>
                </a:cubicBezTo>
                <a:cubicBezTo>
                  <a:pt x="8239" y="3382"/>
                  <a:pt x="7966" y="3632"/>
                  <a:pt x="7656" y="3691"/>
                </a:cubicBezTo>
                <a:cubicBezTo>
                  <a:pt x="7601" y="3702"/>
                  <a:pt x="7547" y="3708"/>
                  <a:pt x="7494" y="3708"/>
                </a:cubicBezTo>
                <a:cubicBezTo>
                  <a:pt x="7257" y="3708"/>
                  <a:pt x="7038" y="3602"/>
                  <a:pt x="6882" y="3418"/>
                </a:cubicBezTo>
                <a:cubicBezTo>
                  <a:pt x="6751" y="3275"/>
                  <a:pt x="6561" y="3179"/>
                  <a:pt x="6346" y="3179"/>
                </a:cubicBezTo>
                <a:lnTo>
                  <a:pt x="5989" y="3179"/>
                </a:lnTo>
                <a:cubicBezTo>
                  <a:pt x="5703" y="3179"/>
                  <a:pt x="5465" y="3418"/>
                  <a:pt x="5465" y="3703"/>
                </a:cubicBezTo>
                <a:lnTo>
                  <a:pt x="5465" y="5489"/>
                </a:lnTo>
                <a:lnTo>
                  <a:pt x="3679" y="5489"/>
                </a:lnTo>
                <a:cubicBezTo>
                  <a:pt x="3584" y="5489"/>
                  <a:pt x="3489" y="5406"/>
                  <a:pt x="3489" y="5299"/>
                </a:cubicBezTo>
                <a:lnTo>
                  <a:pt x="3489" y="4942"/>
                </a:lnTo>
                <a:cubicBezTo>
                  <a:pt x="3489" y="4834"/>
                  <a:pt x="3536" y="4727"/>
                  <a:pt x="3608" y="4668"/>
                </a:cubicBezTo>
                <a:cubicBezTo>
                  <a:pt x="3917" y="4406"/>
                  <a:pt x="4072" y="4001"/>
                  <a:pt x="3989" y="3584"/>
                </a:cubicBezTo>
                <a:cubicBezTo>
                  <a:pt x="3906" y="3144"/>
                  <a:pt x="3560" y="2787"/>
                  <a:pt x="3120" y="2691"/>
                </a:cubicBezTo>
                <a:cubicBezTo>
                  <a:pt x="3039" y="2675"/>
                  <a:pt x="2957" y="2666"/>
                  <a:pt x="2876" y="2666"/>
                </a:cubicBezTo>
                <a:cubicBezTo>
                  <a:pt x="2611" y="2666"/>
                  <a:pt x="2353" y="2754"/>
                  <a:pt x="2143" y="2918"/>
                </a:cubicBezTo>
                <a:cubicBezTo>
                  <a:pt x="1882" y="3144"/>
                  <a:pt x="1727" y="3453"/>
                  <a:pt x="1727" y="3811"/>
                </a:cubicBezTo>
                <a:cubicBezTo>
                  <a:pt x="1727" y="4156"/>
                  <a:pt x="1882" y="4477"/>
                  <a:pt x="2143" y="4692"/>
                </a:cubicBezTo>
                <a:cubicBezTo>
                  <a:pt x="2227" y="4751"/>
                  <a:pt x="2263" y="4846"/>
                  <a:pt x="2263" y="4954"/>
                </a:cubicBezTo>
                <a:lnTo>
                  <a:pt x="2263" y="5311"/>
                </a:lnTo>
                <a:cubicBezTo>
                  <a:pt x="2263" y="5418"/>
                  <a:pt x="2179" y="5501"/>
                  <a:pt x="2072" y="5501"/>
                </a:cubicBezTo>
                <a:lnTo>
                  <a:pt x="286" y="5501"/>
                </a:lnTo>
                <a:lnTo>
                  <a:pt x="286" y="882"/>
                </a:lnTo>
                <a:cubicBezTo>
                  <a:pt x="286" y="584"/>
                  <a:pt x="524" y="322"/>
                  <a:pt x="834" y="322"/>
                </a:cubicBezTo>
                <a:lnTo>
                  <a:pt x="5465" y="322"/>
                </a:lnTo>
                <a:lnTo>
                  <a:pt x="5465" y="524"/>
                </a:lnTo>
                <a:cubicBezTo>
                  <a:pt x="5465" y="608"/>
                  <a:pt x="5537" y="679"/>
                  <a:pt x="5632" y="679"/>
                </a:cubicBezTo>
                <a:cubicBezTo>
                  <a:pt x="5715" y="679"/>
                  <a:pt x="5799" y="608"/>
                  <a:pt x="5799" y="524"/>
                </a:cubicBezTo>
                <a:lnTo>
                  <a:pt x="5799" y="322"/>
                </a:lnTo>
                <a:close/>
                <a:moveTo>
                  <a:pt x="881" y="1"/>
                </a:moveTo>
                <a:cubicBezTo>
                  <a:pt x="405" y="1"/>
                  <a:pt x="0" y="382"/>
                  <a:pt x="0" y="870"/>
                </a:cubicBezTo>
                <a:lnTo>
                  <a:pt x="0" y="10454"/>
                </a:lnTo>
                <a:cubicBezTo>
                  <a:pt x="0" y="10930"/>
                  <a:pt x="393" y="11335"/>
                  <a:pt x="881" y="11335"/>
                </a:cubicBezTo>
                <a:lnTo>
                  <a:pt x="10466" y="11335"/>
                </a:lnTo>
                <a:cubicBezTo>
                  <a:pt x="10942" y="11335"/>
                  <a:pt x="11347" y="10954"/>
                  <a:pt x="11347" y="10454"/>
                </a:cubicBezTo>
                <a:lnTo>
                  <a:pt x="11347" y="870"/>
                </a:lnTo>
                <a:cubicBezTo>
                  <a:pt x="11347" y="405"/>
                  <a:pt x="10942" y="1"/>
                  <a:pt x="10466" y="1"/>
                </a:cubicBezTo>
                <a:close/>
              </a:path>
            </a:pathLst>
          </a:custGeom>
          <a:solidFill>
            <a:srgbClr val="3AC0B3">
              <a:alpha val="14902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388;p30">
            <a:extLst>
              <a:ext uri="{FF2B5EF4-FFF2-40B4-BE49-F238E27FC236}">
                <a16:creationId xmlns:a16="http://schemas.microsoft.com/office/drawing/2014/main" xmlns="" id="{1C429B45-95D5-4B8E-A74D-87CB27B35B38}"/>
              </a:ext>
            </a:extLst>
          </p:cNvPr>
          <p:cNvSpPr txBox="1">
            <a:spLocks/>
          </p:cNvSpPr>
          <p:nvPr/>
        </p:nvSpPr>
        <p:spPr>
          <a:xfrm>
            <a:off x="654318" y="4641487"/>
            <a:ext cx="1929555" cy="96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Light"/>
              <a:buNone/>
              <a:defRPr sz="16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Light"/>
              <a:buNone/>
              <a:defRPr sz="16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Light"/>
              <a:buNone/>
              <a:defRPr sz="16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Light"/>
              <a:buNone/>
              <a:defRPr sz="16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Light"/>
              <a:buNone/>
              <a:defRPr sz="16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Light"/>
              <a:buNone/>
              <a:defRPr sz="16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Light"/>
              <a:buNone/>
              <a:defRPr sz="16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Light"/>
              <a:buNone/>
              <a:defRPr sz="16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Font typeface="Montserrat Light"/>
              <a:buNone/>
              <a:defRPr sz="16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marL="0" indent="0" algn="l">
              <a:spcAft>
                <a:spcPts val="1600"/>
              </a:spcAft>
            </a:pPr>
            <a:r>
              <a:rPr lang="pt-BR" sz="800" dirty="0">
                <a:solidFill>
                  <a:srgbClr val="292929"/>
                </a:solidFill>
                <a:latin typeface="Montserrat" panose="00000500000000000000" pitchFamily="2" charset="0"/>
              </a:rPr>
              <a:t>Fonte: Diário Oficial da União</a:t>
            </a:r>
          </a:p>
        </p:txBody>
      </p:sp>
      <p:pic>
        <p:nvPicPr>
          <p:cNvPr id="42" name="Imagem 41">
            <a:extLst>
              <a:ext uri="{FF2B5EF4-FFF2-40B4-BE49-F238E27FC236}">
                <a16:creationId xmlns:a16="http://schemas.microsoft.com/office/drawing/2014/main" xmlns="" id="{F1F16DA3-1118-40AF-8A2A-4F4E9A21D0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3401" y="118357"/>
            <a:ext cx="249155" cy="132408"/>
          </a:xfrm>
          <a:prstGeom prst="rect">
            <a:avLst/>
          </a:prstGeom>
        </p:spPr>
      </p:pic>
      <p:pic>
        <p:nvPicPr>
          <p:cNvPr id="43" name="Imagem 42">
            <a:extLst>
              <a:ext uri="{FF2B5EF4-FFF2-40B4-BE49-F238E27FC236}">
                <a16:creationId xmlns:a16="http://schemas.microsoft.com/office/drawing/2014/main" xmlns="" id="{9771589A-A66C-47B1-9479-C382135A44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06635" y="62787"/>
            <a:ext cx="249155" cy="249155"/>
          </a:xfrm>
          <a:prstGeom prst="rect">
            <a:avLst/>
          </a:prstGeom>
        </p:spPr>
      </p:pic>
      <p:sp>
        <p:nvSpPr>
          <p:cNvPr id="44" name="Google Shape;362;p28">
            <a:extLst>
              <a:ext uri="{FF2B5EF4-FFF2-40B4-BE49-F238E27FC236}">
                <a16:creationId xmlns:a16="http://schemas.microsoft.com/office/drawing/2014/main" xmlns="" id="{A8381992-F175-4E2F-BA68-E59A1E8063DB}"/>
              </a:ext>
            </a:extLst>
          </p:cNvPr>
          <p:cNvSpPr txBox="1">
            <a:spLocks/>
          </p:cNvSpPr>
          <p:nvPr/>
        </p:nvSpPr>
        <p:spPr>
          <a:xfrm>
            <a:off x="4837183" y="118357"/>
            <a:ext cx="3361841" cy="1680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60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9pPr>
          </a:lstStyle>
          <a:p>
            <a:r>
              <a:rPr lang="pt-BR" sz="800" dirty="0">
                <a:solidFill>
                  <a:srgbClr val="3AC0B3"/>
                </a:solidFill>
                <a:latin typeface="Montserrat" panose="00000500000000000000" pitchFamily="2" charset="0"/>
              </a:rPr>
              <a:t>Relatório Parcial Análise Quantitativa – Lei nº 12.990/2014</a:t>
            </a:r>
          </a:p>
        </p:txBody>
      </p:sp>
    </p:spTree>
    <p:extLst>
      <p:ext uri="{BB962C8B-B14F-4D97-AF65-F5344CB8AC3E}">
        <p14:creationId xmlns:p14="http://schemas.microsoft.com/office/powerpoint/2010/main" val="31305553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471;p34">
            <a:extLst>
              <a:ext uri="{FF2B5EF4-FFF2-40B4-BE49-F238E27FC236}">
                <a16:creationId xmlns:a16="http://schemas.microsoft.com/office/drawing/2014/main" xmlns="" id="{45C81F08-58F4-40A9-BE6D-4493CD8DA87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2789" y="539500"/>
            <a:ext cx="7717936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i="1" dirty="0">
                <a:solidFill>
                  <a:srgbClr val="292929"/>
                </a:solidFill>
                <a:latin typeface="Montserrat SemiBold" panose="00000700000000000000" pitchFamily="2" charset="0"/>
              </a:rPr>
              <a:t>Desafios</a:t>
            </a:r>
            <a:endParaRPr sz="3200" i="1" dirty="0">
              <a:solidFill>
                <a:srgbClr val="292929"/>
              </a:solidFill>
              <a:latin typeface="Montserrat SemiBold" panose="00000700000000000000" pitchFamily="2" charset="0"/>
            </a:endParaRPr>
          </a:p>
        </p:txBody>
      </p:sp>
      <p:pic>
        <p:nvPicPr>
          <p:cNvPr id="74" name="Imagem 73" descr="Texto, Carta&#10;&#10;Descrição gerada automaticamente">
            <a:extLst>
              <a:ext uri="{FF2B5EF4-FFF2-40B4-BE49-F238E27FC236}">
                <a16:creationId xmlns:a16="http://schemas.microsoft.com/office/drawing/2014/main" xmlns="" id="{240E6B37-2C96-4695-B6F9-E394463304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419" y="1311936"/>
            <a:ext cx="3114675" cy="1504950"/>
          </a:xfrm>
          <a:prstGeom prst="rect">
            <a:avLst/>
          </a:prstGeom>
        </p:spPr>
      </p:pic>
      <p:pic>
        <p:nvPicPr>
          <p:cNvPr id="75" name="Imagem 74" descr="Tabela&#10;&#10;Descrição gerada automaticamente">
            <a:extLst>
              <a:ext uri="{FF2B5EF4-FFF2-40B4-BE49-F238E27FC236}">
                <a16:creationId xmlns:a16="http://schemas.microsoft.com/office/drawing/2014/main" xmlns="" id="{60BFE257-E328-4833-B8DD-B610C51F4D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530" y="3155289"/>
            <a:ext cx="4170940" cy="1448711"/>
          </a:xfrm>
          <a:prstGeom prst="rect">
            <a:avLst/>
          </a:prstGeom>
        </p:spPr>
      </p:pic>
      <p:sp>
        <p:nvSpPr>
          <p:cNvPr id="76" name="Google Shape;10696;p76">
            <a:extLst>
              <a:ext uri="{FF2B5EF4-FFF2-40B4-BE49-F238E27FC236}">
                <a16:creationId xmlns:a16="http://schemas.microsoft.com/office/drawing/2014/main" xmlns="" id="{2BCA0808-744D-46CD-83C3-769A91FA0C1A}"/>
              </a:ext>
            </a:extLst>
          </p:cNvPr>
          <p:cNvSpPr/>
          <p:nvPr/>
        </p:nvSpPr>
        <p:spPr>
          <a:xfrm>
            <a:off x="5228396" y="539750"/>
            <a:ext cx="749840" cy="749113"/>
          </a:xfrm>
          <a:custGeom>
            <a:avLst/>
            <a:gdLst/>
            <a:ahLst/>
            <a:cxnLst/>
            <a:rect l="l" t="t" r="r" b="b"/>
            <a:pathLst>
              <a:path w="11347" h="11336" extrusionOk="0">
                <a:moveTo>
                  <a:pt x="2948" y="2991"/>
                </a:moveTo>
                <a:cubicBezTo>
                  <a:pt x="2993" y="2991"/>
                  <a:pt x="3039" y="2994"/>
                  <a:pt x="3084" y="3001"/>
                </a:cubicBezTo>
                <a:cubicBezTo>
                  <a:pt x="3394" y="3060"/>
                  <a:pt x="3656" y="3334"/>
                  <a:pt x="3715" y="3644"/>
                </a:cubicBezTo>
                <a:cubicBezTo>
                  <a:pt x="3775" y="3941"/>
                  <a:pt x="3667" y="4227"/>
                  <a:pt x="3441" y="4418"/>
                </a:cubicBezTo>
                <a:cubicBezTo>
                  <a:pt x="3298" y="4549"/>
                  <a:pt x="3203" y="4739"/>
                  <a:pt x="3203" y="4954"/>
                </a:cubicBezTo>
                <a:lnTo>
                  <a:pt x="3203" y="5311"/>
                </a:lnTo>
                <a:cubicBezTo>
                  <a:pt x="3203" y="5596"/>
                  <a:pt x="3441" y="5835"/>
                  <a:pt x="3727" y="5835"/>
                </a:cubicBezTo>
                <a:lnTo>
                  <a:pt x="5513" y="5835"/>
                </a:lnTo>
                <a:lnTo>
                  <a:pt x="5513" y="7621"/>
                </a:lnTo>
                <a:cubicBezTo>
                  <a:pt x="5513" y="7716"/>
                  <a:pt x="5430" y="7811"/>
                  <a:pt x="5322" y="7811"/>
                </a:cubicBezTo>
                <a:lnTo>
                  <a:pt x="4965" y="7811"/>
                </a:lnTo>
                <a:cubicBezTo>
                  <a:pt x="4858" y="7811"/>
                  <a:pt x="4751" y="7763"/>
                  <a:pt x="4691" y="7692"/>
                </a:cubicBezTo>
                <a:cubicBezTo>
                  <a:pt x="4472" y="7433"/>
                  <a:pt x="4152" y="7282"/>
                  <a:pt x="3809" y="7282"/>
                </a:cubicBezTo>
                <a:cubicBezTo>
                  <a:pt x="3743" y="7282"/>
                  <a:pt x="3675" y="7287"/>
                  <a:pt x="3608" y="7299"/>
                </a:cubicBezTo>
                <a:cubicBezTo>
                  <a:pt x="3167" y="7394"/>
                  <a:pt x="2810" y="7740"/>
                  <a:pt x="2715" y="8180"/>
                </a:cubicBezTo>
                <a:cubicBezTo>
                  <a:pt x="2644" y="8525"/>
                  <a:pt x="2727" y="8883"/>
                  <a:pt x="2941" y="9144"/>
                </a:cubicBezTo>
                <a:cubicBezTo>
                  <a:pt x="3167" y="9418"/>
                  <a:pt x="3477" y="9561"/>
                  <a:pt x="3834" y="9561"/>
                </a:cubicBezTo>
                <a:cubicBezTo>
                  <a:pt x="4179" y="9561"/>
                  <a:pt x="4501" y="9418"/>
                  <a:pt x="4715" y="9144"/>
                </a:cubicBezTo>
                <a:cubicBezTo>
                  <a:pt x="4775" y="9073"/>
                  <a:pt x="4870" y="9025"/>
                  <a:pt x="4977" y="9025"/>
                </a:cubicBezTo>
                <a:lnTo>
                  <a:pt x="5334" y="9025"/>
                </a:lnTo>
                <a:cubicBezTo>
                  <a:pt x="5441" y="9025"/>
                  <a:pt x="5525" y="9121"/>
                  <a:pt x="5525" y="9228"/>
                </a:cubicBezTo>
                <a:lnTo>
                  <a:pt x="5525" y="11014"/>
                </a:lnTo>
                <a:lnTo>
                  <a:pt x="881" y="11014"/>
                </a:lnTo>
                <a:cubicBezTo>
                  <a:pt x="584" y="11014"/>
                  <a:pt x="334" y="10776"/>
                  <a:pt x="334" y="10466"/>
                </a:cubicBezTo>
                <a:lnTo>
                  <a:pt x="334" y="5835"/>
                </a:lnTo>
                <a:lnTo>
                  <a:pt x="2120" y="5835"/>
                </a:lnTo>
                <a:cubicBezTo>
                  <a:pt x="2405" y="5835"/>
                  <a:pt x="2644" y="5596"/>
                  <a:pt x="2644" y="5311"/>
                </a:cubicBezTo>
                <a:lnTo>
                  <a:pt x="2644" y="4954"/>
                </a:lnTo>
                <a:cubicBezTo>
                  <a:pt x="2644" y="4751"/>
                  <a:pt x="2548" y="4549"/>
                  <a:pt x="2405" y="4418"/>
                </a:cubicBezTo>
                <a:cubicBezTo>
                  <a:pt x="2215" y="4275"/>
                  <a:pt x="2108" y="4025"/>
                  <a:pt x="2108" y="3799"/>
                </a:cubicBezTo>
                <a:cubicBezTo>
                  <a:pt x="2108" y="3549"/>
                  <a:pt x="2215" y="3322"/>
                  <a:pt x="2405" y="3168"/>
                </a:cubicBezTo>
                <a:cubicBezTo>
                  <a:pt x="2560" y="3052"/>
                  <a:pt x="2753" y="2991"/>
                  <a:pt x="2948" y="2991"/>
                </a:cubicBezTo>
                <a:close/>
                <a:moveTo>
                  <a:pt x="10418" y="322"/>
                </a:moveTo>
                <a:cubicBezTo>
                  <a:pt x="10716" y="322"/>
                  <a:pt x="10978" y="560"/>
                  <a:pt x="10978" y="882"/>
                </a:cubicBezTo>
                <a:lnTo>
                  <a:pt x="10978" y="5501"/>
                </a:lnTo>
                <a:lnTo>
                  <a:pt x="10811" y="5501"/>
                </a:lnTo>
                <a:cubicBezTo>
                  <a:pt x="10728" y="5501"/>
                  <a:pt x="10645" y="5585"/>
                  <a:pt x="10645" y="5668"/>
                </a:cubicBezTo>
                <a:cubicBezTo>
                  <a:pt x="10645" y="5763"/>
                  <a:pt x="10728" y="5835"/>
                  <a:pt x="10811" y="5835"/>
                </a:cubicBezTo>
                <a:lnTo>
                  <a:pt x="11002" y="5835"/>
                </a:lnTo>
                <a:lnTo>
                  <a:pt x="11002" y="10466"/>
                </a:lnTo>
                <a:cubicBezTo>
                  <a:pt x="11002" y="10764"/>
                  <a:pt x="10764" y="11014"/>
                  <a:pt x="10454" y="11014"/>
                </a:cubicBezTo>
                <a:lnTo>
                  <a:pt x="5846" y="11014"/>
                </a:lnTo>
                <a:lnTo>
                  <a:pt x="5846" y="9228"/>
                </a:lnTo>
                <a:cubicBezTo>
                  <a:pt x="5846" y="8942"/>
                  <a:pt x="5608" y="8704"/>
                  <a:pt x="5322" y="8704"/>
                </a:cubicBezTo>
                <a:lnTo>
                  <a:pt x="4965" y="8704"/>
                </a:lnTo>
                <a:cubicBezTo>
                  <a:pt x="4751" y="8704"/>
                  <a:pt x="4560" y="8799"/>
                  <a:pt x="4429" y="8942"/>
                </a:cubicBezTo>
                <a:cubicBezTo>
                  <a:pt x="4275" y="9133"/>
                  <a:pt x="4037" y="9240"/>
                  <a:pt x="3798" y="9240"/>
                </a:cubicBezTo>
                <a:cubicBezTo>
                  <a:pt x="3560" y="9240"/>
                  <a:pt x="3322" y="9133"/>
                  <a:pt x="3179" y="8942"/>
                </a:cubicBezTo>
                <a:cubicBezTo>
                  <a:pt x="3025" y="8752"/>
                  <a:pt x="2965" y="8502"/>
                  <a:pt x="3013" y="8263"/>
                </a:cubicBezTo>
                <a:cubicBezTo>
                  <a:pt x="3072" y="7942"/>
                  <a:pt x="3346" y="7692"/>
                  <a:pt x="3656" y="7632"/>
                </a:cubicBezTo>
                <a:cubicBezTo>
                  <a:pt x="3710" y="7621"/>
                  <a:pt x="3764" y="7616"/>
                  <a:pt x="3818" y="7616"/>
                </a:cubicBezTo>
                <a:cubicBezTo>
                  <a:pt x="4055" y="7616"/>
                  <a:pt x="4274" y="7722"/>
                  <a:pt x="4429" y="7906"/>
                </a:cubicBezTo>
                <a:cubicBezTo>
                  <a:pt x="4560" y="8049"/>
                  <a:pt x="4751" y="8144"/>
                  <a:pt x="4953" y="8144"/>
                </a:cubicBezTo>
                <a:lnTo>
                  <a:pt x="5311" y="8144"/>
                </a:lnTo>
                <a:cubicBezTo>
                  <a:pt x="5584" y="8144"/>
                  <a:pt x="5822" y="7906"/>
                  <a:pt x="5822" y="7621"/>
                </a:cubicBezTo>
                <a:lnTo>
                  <a:pt x="5822" y="5835"/>
                </a:lnTo>
                <a:lnTo>
                  <a:pt x="7608" y="5835"/>
                </a:lnTo>
                <a:cubicBezTo>
                  <a:pt x="7716" y="5835"/>
                  <a:pt x="7811" y="5918"/>
                  <a:pt x="7811" y="6025"/>
                </a:cubicBezTo>
                <a:lnTo>
                  <a:pt x="7811" y="6382"/>
                </a:lnTo>
                <a:cubicBezTo>
                  <a:pt x="7811" y="6489"/>
                  <a:pt x="7763" y="6597"/>
                  <a:pt x="7692" y="6656"/>
                </a:cubicBezTo>
                <a:cubicBezTo>
                  <a:pt x="7370" y="6918"/>
                  <a:pt x="7227" y="7323"/>
                  <a:pt x="7299" y="7740"/>
                </a:cubicBezTo>
                <a:cubicBezTo>
                  <a:pt x="7394" y="8180"/>
                  <a:pt x="7727" y="8537"/>
                  <a:pt x="8180" y="8633"/>
                </a:cubicBezTo>
                <a:cubicBezTo>
                  <a:pt x="8251" y="8644"/>
                  <a:pt x="8347" y="8656"/>
                  <a:pt x="8418" y="8656"/>
                </a:cubicBezTo>
                <a:cubicBezTo>
                  <a:pt x="8680" y="8656"/>
                  <a:pt x="8942" y="8573"/>
                  <a:pt x="9132" y="8406"/>
                </a:cubicBezTo>
                <a:cubicBezTo>
                  <a:pt x="9394" y="8180"/>
                  <a:pt x="9549" y="7871"/>
                  <a:pt x="9549" y="7513"/>
                </a:cubicBezTo>
                <a:cubicBezTo>
                  <a:pt x="9549" y="7168"/>
                  <a:pt x="9394" y="6847"/>
                  <a:pt x="9132" y="6632"/>
                </a:cubicBezTo>
                <a:cubicBezTo>
                  <a:pt x="9061" y="6573"/>
                  <a:pt x="9013" y="6478"/>
                  <a:pt x="9013" y="6370"/>
                </a:cubicBezTo>
                <a:lnTo>
                  <a:pt x="9013" y="6013"/>
                </a:lnTo>
                <a:cubicBezTo>
                  <a:pt x="9013" y="5906"/>
                  <a:pt x="9097" y="5823"/>
                  <a:pt x="9204" y="5823"/>
                </a:cubicBezTo>
                <a:lnTo>
                  <a:pt x="10097" y="5823"/>
                </a:lnTo>
                <a:cubicBezTo>
                  <a:pt x="10192" y="5823"/>
                  <a:pt x="10264" y="5739"/>
                  <a:pt x="10264" y="5656"/>
                </a:cubicBezTo>
                <a:cubicBezTo>
                  <a:pt x="10264" y="5561"/>
                  <a:pt x="10192" y="5489"/>
                  <a:pt x="10097" y="5489"/>
                </a:cubicBezTo>
                <a:lnTo>
                  <a:pt x="9204" y="5489"/>
                </a:lnTo>
                <a:cubicBezTo>
                  <a:pt x="8918" y="5489"/>
                  <a:pt x="8680" y="5727"/>
                  <a:pt x="8680" y="6013"/>
                </a:cubicBezTo>
                <a:lnTo>
                  <a:pt x="8680" y="6370"/>
                </a:lnTo>
                <a:cubicBezTo>
                  <a:pt x="8680" y="6573"/>
                  <a:pt x="8775" y="6775"/>
                  <a:pt x="8918" y="6906"/>
                </a:cubicBezTo>
                <a:cubicBezTo>
                  <a:pt x="9121" y="7049"/>
                  <a:pt x="9216" y="7287"/>
                  <a:pt x="9216" y="7525"/>
                </a:cubicBezTo>
                <a:cubicBezTo>
                  <a:pt x="9216" y="7763"/>
                  <a:pt x="9121" y="8002"/>
                  <a:pt x="8918" y="8156"/>
                </a:cubicBezTo>
                <a:cubicBezTo>
                  <a:pt x="8764" y="8272"/>
                  <a:pt x="8570" y="8333"/>
                  <a:pt x="8376" y="8333"/>
                </a:cubicBezTo>
                <a:cubicBezTo>
                  <a:pt x="8330" y="8333"/>
                  <a:pt x="8285" y="8330"/>
                  <a:pt x="8239" y="8323"/>
                </a:cubicBezTo>
                <a:cubicBezTo>
                  <a:pt x="7930" y="8263"/>
                  <a:pt x="7668" y="7990"/>
                  <a:pt x="7608" y="7680"/>
                </a:cubicBezTo>
                <a:cubicBezTo>
                  <a:pt x="7549" y="7382"/>
                  <a:pt x="7656" y="7097"/>
                  <a:pt x="7882" y="6906"/>
                </a:cubicBezTo>
                <a:cubicBezTo>
                  <a:pt x="8025" y="6775"/>
                  <a:pt x="8120" y="6573"/>
                  <a:pt x="8120" y="6370"/>
                </a:cubicBezTo>
                <a:lnTo>
                  <a:pt x="8120" y="6013"/>
                </a:lnTo>
                <a:cubicBezTo>
                  <a:pt x="8120" y="5727"/>
                  <a:pt x="7882" y="5489"/>
                  <a:pt x="7597" y="5489"/>
                </a:cubicBezTo>
                <a:lnTo>
                  <a:pt x="5811" y="5489"/>
                </a:lnTo>
                <a:lnTo>
                  <a:pt x="5811" y="3703"/>
                </a:lnTo>
                <a:cubicBezTo>
                  <a:pt x="5811" y="3596"/>
                  <a:pt x="5894" y="3513"/>
                  <a:pt x="6001" y="3513"/>
                </a:cubicBezTo>
                <a:lnTo>
                  <a:pt x="6358" y="3513"/>
                </a:lnTo>
                <a:cubicBezTo>
                  <a:pt x="6465" y="3513"/>
                  <a:pt x="6573" y="3560"/>
                  <a:pt x="6632" y="3632"/>
                </a:cubicBezTo>
                <a:cubicBezTo>
                  <a:pt x="6847" y="3886"/>
                  <a:pt x="7157" y="4035"/>
                  <a:pt x="7492" y="4035"/>
                </a:cubicBezTo>
                <a:cubicBezTo>
                  <a:pt x="7565" y="4035"/>
                  <a:pt x="7640" y="4028"/>
                  <a:pt x="7716" y="4013"/>
                </a:cubicBezTo>
                <a:cubicBezTo>
                  <a:pt x="8156" y="3930"/>
                  <a:pt x="8525" y="3584"/>
                  <a:pt x="8609" y="3144"/>
                </a:cubicBezTo>
                <a:cubicBezTo>
                  <a:pt x="8680" y="2798"/>
                  <a:pt x="8597" y="2441"/>
                  <a:pt x="8382" y="2167"/>
                </a:cubicBezTo>
                <a:cubicBezTo>
                  <a:pt x="8156" y="1906"/>
                  <a:pt x="7847" y="1751"/>
                  <a:pt x="7489" y="1751"/>
                </a:cubicBezTo>
                <a:cubicBezTo>
                  <a:pt x="7156" y="1751"/>
                  <a:pt x="6823" y="1906"/>
                  <a:pt x="6608" y="2167"/>
                </a:cubicBezTo>
                <a:cubicBezTo>
                  <a:pt x="6549" y="2251"/>
                  <a:pt x="6454" y="2287"/>
                  <a:pt x="6346" y="2287"/>
                </a:cubicBezTo>
                <a:lnTo>
                  <a:pt x="5989" y="2287"/>
                </a:lnTo>
                <a:cubicBezTo>
                  <a:pt x="5882" y="2287"/>
                  <a:pt x="5799" y="2203"/>
                  <a:pt x="5799" y="2096"/>
                </a:cubicBezTo>
                <a:lnTo>
                  <a:pt x="5799" y="1203"/>
                </a:lnTo>
                <a:cubicBezTo>
                  <a:pt x="5799" y="1120"/>
                  <a:pt x="5715" y="1036"/>
                  <a:pt x="5632" y="1036"/>
                </a:cubicBezTo>
                <a:cubicBezTo>
                  <a:pt x="5549" y="1036"/>
                  <a:pt x="5465" y="1120"/>
                  <a:pt x="5465" y="1203"/>
                </a:cubicBezTo>
                <a:lnTo>
                  <a:pt x="5465" y="2096"/>
                </a:lnTo>
                <a:cubicBezTo>
                  <a:pt x="5465" y="2382"/>
                  <a:pt x="5703" y="2620"/>
                  <a:pt x="5989" y="2620"/>
                </a:cubicBezTo>
                <a:lnTo>
                  <a:pt x="6346" y="2620"/>
                </a:lnTo>
                <a:cubicBezTo>
                  <a:pt x="6561" y="2620"/>
                  <a:pt x="6751" y="2525"/>
                  <a:pt x="6882" y="2382"/>
                </a:cubicBezTo>
                <a:cubicBezTo>
                  <a:pt x="7037" y="2191"/>
                  <a:pt x="7263" y="2084"/>
                  <a:pt x="7513" y="2084"/>
                </a:cubicBezTo>
                <a:cubicBezTo>
                  <a:pt x="7751" y="2084"/>
                  <a:pt x="7989" y="2191"/>
                  <a:pt x="8132" y="2382"/>
                </a:cubicBezTo>
                <a:cubicBezTo>
                  <a:pt x="8287" y="2572"/>
                  <a:pt x="8347" y="2822"/>
                  <a:pt x="8299" y="3060"/>
                </a:cubicBezTo>
                <a:cubicBezTo>
                  <a:pt x="8239" y="3382"/>
                  <a:pt x="7966" y="3632"/>
                  <a:pt x="7656" y="3691"/>
                </a:cubicBezTo>
                <a:cubicBezTo>
                  <a:pt x="7601" y="3702"/>
                  <a:pt x="7547" y="3708"/>
                  <a:pt x="7494" y="3708"/>
                </a:cubicBezTo>
                <a:cubicBezTo>
                  <a:pt x="7257" y="3708"/>
                  <a:pt x="7038" y="3602"/>
                  <a:pt x="6882" y="3418"/>
                </a:cubicBezTo>
                <a:cubicBezTo>
                  <a:pt x="6751" y="3275"/>
                  <a:pt x="6561" y="3179"/>
                  <a:pt x="6346" y="3179"/>
                </a:cubicBezTo>
                <a:lnTo>
                  <a:pt x="5989" y="3179"/>
                </a:lnTo>
                <a:cubicBezTo>
                  <a:pt x="5703" y="3179"/>
                  <a:pt x="5465" y="3418"/>
                  <a:pt x="5465" y="3703"/>
                </a:cubicBezTo>
                <a:lnTo>
                  <a:pt x="5465" y="5489"/>
                </a:lnTo>
                <a:lnTo>
                  <a:pt x="3679" y="5489"/>
                </a:lnTo>
                <a:cubicBezTo>
                  <a:pt x="3584" y="5489"/>
                  <a:pt x="3489" y="5406"/>
                  <a:pt x="3489" y="5299"/>
                </a:cubicBezTo>
                <a:lnTo>
                  <a:pt x="3489" y="4942"/>
                </a:lnTo>
                <a:cubicBezTo>
                  <a:pt x="3489" y="4834"/>
                  <a:pt x="3536" y="4727"/>
                  <a:pt x="3608" y="4668"/>
                </a:cubicBezTo>
                <a:cubicBezTo>
                  <a:pt x="3917" y="4406"/>
                  <a:pt x="4072" y="4001"/>
                  <a:pt x="3989" y="3584"/>
                </a:cubicBezTo>
                <a:cubicBezTo>
                  <a:pt x="3906" y="3144"/>
                  <a:pt x="3560" y="2787"/>
                  <a:pt x="3120" y="2691"/>
                </a:cubicBezTo>
                <a:cubicBezTo>
                  <a:pt x="3039" y="2675"/>
                  <a:pt x="2957" y="2666"/>
                  <a:pt x="2876" y="2666"/>
                </a:cubicBezTo>
                <a:cubicBezTo>
                  <a:pt x="2611" y="2666"/>
                  <a:pt x="2353" y="2754"/>
                  <a:pt x="2143" y="2918"/>
                </a:cubicBezTo>
                <a:cubicBezTo>
                  <a:pt x="1882" y="3144"/>
                  <a:pt x="1727" y="3453"/>
                  <a:pt x="1727" y="3811"/>
                </a:cubicBezTo>
                <a:cubicBezTo>
                  <a:pt x="1727" y="4156"/>
                  <a:pt x="1882" y="4477"/>
                  <a:pt x="2143" y="4692"/>
                </a:cubicBezTo>
                <a:cubicBezTo>
                  <a:pt x="2227" y="4751"/>
                  <a:pt x="2263" y="4846"/>
                  <a:pt x="2263" y="4954"/>
                </a:cubicBezTo>
                <a:lnTo>
                  <a:pt x="2263" y="5311"/>
                </a:lnTo>
                <a:cubicBezTo>
                  <a:pt x="2263" y="5418"/>
                  <a:pt x="2179" y="5501"/>
                  <a:pt x="2072" y="5501"/>
                </a:cubicBezTo>
                <a:lnTo>
                  <a:pt x="286" y="5501"/>
                </a:lnTo>
                <a:lnTo>
                  <a:pt x="286" y="882"/>
                </a:lnTo>
                <a:cubicBezTo>
                  <a:pt x="286" y="584"/>
                  <a:pt x="524" y="322"/>
                  <a:pt x="834" y="322"/>
                </a:cubicBezTo>
                <a:lnTo>
                  <a:pt x="5465" y="322"/>
                </a:lnTo>
                <a:lnTo>
                  <a:pt x="5465" y="524"/>
                </a:lnTo>
                <a:cubicBezTo>
                  <a:pt x="5465" y="608"/>
                  <a:pt x="5537" y="679"/>
                  <a:pt x="5632" y="679"/>
                </a:cubicBezTo>
                <a:cubicBezTo>
                  <a:pt x="5715" y="679"/>
                  <a:pt x="5799" y="608"/>
                  <a:pt x="5799" y="524"/>
                </a:cubicBezTo>
                <a:lnTo>
                  <a:pt x="5799" y="322"/>
                </a:lnTo>
                <a:close/>
                <a:moveTo>
                  <a:pt x="881" y="1"/>
                </a:moveTo>
                <a:cubicBezTo>
                  <a:pt x="405" y="1"/>
                  <a:pt x="0" y="382"/>
                  <a:pt x="0" y="870"/>
                </a:cubicBezTo>
                <a:lnTo>
                  <a:pt x="0" y="10454"/>
                </a:lnTo>
                <a:cubicBezTo>
                  <a:pt x="0" y="10930"/>
                  <a:pt x="393" y="11335"/>
                  <a:pt x="881" y="11335"/>
                </a:cubicBezTo>
                <a:lnTo>
                  <a:pt x="10466" y="11335"/>
                </a:lnTo>
                <a:cubicBezTo>
                  <a:pt x="10942" y="11335"/>
                  <a:pt x="11347" y="10954"/>
                  <a:pt x="11347" y="10454"/>
                </a:cubicBezTo>
                <a:lnTo>
                  <a:pt x="11347" y="870"/>
                </a:lnTo>
                <a:cubicBezTo>
                  <a:pt x="11347" y="405"/>
                  <a:pt x="10942" y="1"/>
                  <a:pt x="10466" y="1"/>
                </a:cubicBezTo>
                <a:close/>
              </a:path>
            </a:pathLst>
          </a:custGeom>
          <a:solidFill>
            <a:srgbClr val="3AC0B3">
              <a:alpha val="14902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388;p30">
            <a:extLst>
              <a:ext uri="{FF2B5EF4-FFF2-40B4-BE49-F238E27FC236}">
                <a16:creationId xmlns:a16="http://schemas.microsoft.com/office/drawing/2014/main" xmlns="" id="{DE2B6789-C6C1-4AFA-AC2F-5BC904CBF580}"/>
              </a:ext>
            </a:extLst>
          </p:cNvPr>
          <p:cNvSpPr txBox="1">
            <a:spLocks/>
          </p:cNvSpPr>
          <p:nvPr/>
        </p:nvSpPr>
        <p:spPr>
          <a:xfrm>
            <a:off x="654318" y="4641487"/>
            <a:ext cx="1929555" cy="96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Light"/>
              <a:buNone/>
              <a:defRPr sz="16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Light"/>
              <a:buNone/>
              <a:defRPr sz="16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Light"/>
              <a:buNone/>
              <a:defRPr sz="16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Light"/>
              <a:buNone/>
              <a:defRPr sz="16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Light"/>
              <a:buNone/>
              <a:defRPr sz="16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Light"/>
              <a:buNone/>
              <a:defRPr sz="16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Light"/>
              <a:buNone/>
              <a:defRPr sz="16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Light"/>
              <a:buNone/>
              <a:defRPr sz="16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Font typeface="Montserrat Light"/>
              <a:buNone/>
              <a:defRPr sz="16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marL="0" indent="0" algn="l">
              <a:spcAft>
                <a:spcPts val="1600"/>
              </a:spcAft>
            </a:pPr>
            <a:r>
              <a:rPr lang="pt-BR" sz="800" dirty="0">
                <a:solidFill>
                  <a:srgbClr val="292929"/>
                </a:solidFill>
                <a:latin typeface="Montserrat" panose="00000500000000000000" pitchFamily="2" charset="0"/>
              </a:rPr>
              <a:t>Fonte: Diário Oficial da União</a:t>
            </a:r>
          </a:p>
        </p:txBody>
      </p:sp>
      <p:pic>
        <p:nvPicPr>
          <p:cNvPr id="78" name="Imagem 77">
            <a:extLst>
              <a:ext uri="{FF2B5EF4-FFF2-40B4-BE49-F238E27FC236}">
                <a16:creationId xmlns:a16="http://schemas.microsoft.com/office/drawing/2014/main" xmlns="" id="{0AF081D8-C7D0-4261-AEC7-E99C0F92A1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63401" y="118357"/>
            <a:ext cx="249155" cy="132408"/>
          </a:xfrm>
          <a:prstGeom prst="rect">
            <a:avLst/>
          </a:prstGeom>
        </p:spPr>
      </p:pic>
      <p:pic>
        <p:nvPicPr>
          <p:cNvPr id="79" name="Imagem 78">
            <a:extLst>
              <a:ext uri="{FF2B5EF4-FFF2-40B4-BE49-F238E27FC236}">
                <a16:creationId xmlns:a16="http://schemas.microsoft.com/office/drawing/2014/main" xmlns="" id="{EEEFE40D-56A0-4496-801D-624006EA09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06635" y="62787"/>
            <a:ext cx="249155" cy="249155"/>
          </a:xfrm>
          <a:prstGeom prst="rect">
            <a:avLst/>
          </a:prstGeom>
        </p:spPr>
      </p:pic>
      <p:sp>
        <p:nvSpPr>
          <p:cNvPr id="80" name="Google Shape;362;p28">
            <a:extLst>
              <a:ext uri="{FF2B5EF4-FFF2-40B4-BE49-F238E27FC236}">
                <a16:creationId xmlns:a16="http://schemas.microsoft.com/office/drawing/2014/main" xmlns="" id="{CAF94120-868F-48CA-8032-91E505851905}"/>
              </a:ext>
            </a:extLst>
          </p:cNvPr>
          <p:cNvSpPr txBox="1">
            <a:spLocks/>
          </p:cNvSpPr>
          <p:nvPr/>
        </p:nvSpPr>
        <p:spPr>
          <a:xfrm>
            <a:off x="4837183" y="118357"/>
            <a:ext cx="3361841" cy="1680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60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9pPr>
          </a:lstStyle>
          <a:p>
            <a:r>
              <a:rPr lang="pt-BR" sz="800" dirty="0">
                <a:solidFill>
                  <a:srgbClr val="3AC0B3"/>
                </a:solidFill>
                <a:latin typeface="Montserrat" panose="00000500000000000000" pitchFamily="2" charset="0"/>
              </a:rPr>
              <a:t>Relatório Parcial Análise Quantitativa – Lei nº 12.990/2014</a:t>
            </a:r>
          </a:p>
        </p:txBody>
      </p:sp>
    </p:spTree>
    <p:extLst>
      <p:ext uri="{BB962C8B-B14F-4D97-AF65-F5344CB8AC3E}">
        <p14:creationId xmlns:p14="http://schemas.microsoft.com/office/powerpoint/2010/main" val="25289076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471;p34">
            <a:extLst>
              <a:ext uri="{FF2B5EF4-FFF2-40B4-BE49-F238E27FC236}">
                <a16:creationId xmlns:a16="http://schemas.microsoft.com/office/drawing/2014/main" xmlns="" id="{45C81F08-58F4-40A9-BE6D-4493CD8DA87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2789" y="539500"/>
            <a:ext cx="7717936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i="1" dirty="0">
                <a:solidFill>
                  <a:srgbClr val="292929"/>
                </a:solidFill>
                <a:latin typeface="Montserrat SemiBold" panose="00000700000000000000" pitchFamily="2" charset="0"/>
              </a:rPr>
              <a:t>Desafios</a:t>
            </a:r>
            <a:endParaRPr sz="3200" i="1" dirty="0">
              <a:solidFill>
                <a:srgbClr val="292929"/>
              </a:solidFill>
              <a:latin typeface="Montserrat SemiBold" panose="00000700000000000000" pitchFamily="2" charset="0"/>
            </a:endParaRPr>
          </a:p>
        </p:txBody>
      </p:sp>
      <p:sp>
        <p:nvSpPr>
          <p:cNvPr id="76" name="Google Shape;10696;p76">
            <a:extLst>
              <a:ext uri="{FF2B5EF4-FFF2-40B4-BE49-F238E27FC236}">
                <a16:creationId xmlns:a16="http://schemas.microsoft.com/office/drawing/2014/main" xmlns="" id="{2BCA0808-744D-46CD-83C3-769A91FA0C1A}"/>
              </a:ext>
            </a:extLst>
          </p:cNvPr>
          <p:cNvSpPr/>
          <p:nvPr/>
        </p:nvSpPr>
        <p:spPr>
          <a:xfrm>
            <a:off x="5228396" y="539750"/>
            <a:ext cx="749840" cy="749113"/>
          </a:xfrm>
          <a:custGeom>
            <a:avLst/>
            <a:gdLst/>
            <a:ahLst/>
            <a:cxnLst/>
            <a:rect l="l" t="t" r="r" b="b"/>
            <a:pathLst>
              <a:path w="11347" h="11336" extrusionOk="0">
                <a:moveTo>
                  <a:pt x="2948" y="2991"/>
                </a:moveTo>
                <a:cubicBezTo>
                  <a:pt x="2993" y="2991"/>
                  <a:pt x="3039" y="2994"/>
                  <a:pt x="3084" y="3001"/>
                </a:cubicBezTo>
                <a:cubicBezTo>
                  <a:pt x="3394" y="3060"/>
                  <a:pt x="3656" y="3334"/>
                  <a:pt x="3715" y="3644"/>
                </a:cubicBezTo>
                <a:cubicBezTo>
                  <a:pt x="3775" y="3941"/>
                  <a:pt x="3667" y="4227"/>
                  <a:pt x="3441" y="4418"/>
                </a:cubicBezTo>
                <a:cubicBezTo>
                  <a:pt x="3298" y="4549"/>
                  <a:pt x="3203" y="4739"/>
                  <a:pt x="3203" y="4954"/>
                </a:cubicBezTo>
                <a:lnTo>
                  <a:pt x="3203" y="5311"/>
                </a:lnTo>
                <a:cubicBezTo>
                  <a:pt x="3203" y="5596"/>
                  <a:pt x="3441" y="5835"/>
                  <a:pt x="3727" y="5835"/>
                </a:cubicBezTo>
                <a:lnTo>
                  <a:pt x="5513" y="5835"/>
                </a:lnTo>
                <a:lnTo>
                  <a:pt x="5513" y="7621"/>
                </a:lnTo>
                <a:cubicBezTo>
                  <a:pt x="5513" y="7716"/>
                  <a:pt x="5430" y="7811"/>
                  <a:pt x="5322" y="7811"/>
                </a:cubicBezTo>
                <a:lnTo>
                  <a:pt x="4965" y="7811"/>
                </a:lnTo>
                <a:cubicBezTo>
                  <a:pt x="4858" y="7811"/>
                  <a:pt x="4751" y="7763"/>
                  <a:pt x="4691" y="7692"/>
                </a:cubicBezTo>
                <a:cubicBezTo>
                  <a:pt x="4472" y="7433"/>
                  <a:pt x="4152" y="7282"/>
                  <a:pt x="3809" y="7282"/>
                </a:cubicBezTo>
                <a:cubicBezTo>
                  <a:pt x="3743" y="7282"/>
                  <a:pt x="3675" y="7287"/>
                  <a:pt x="3608" y="7299"/>
                </a:cubicBezTo>
                <a:cubicBezTo>
                  <a:pt x="3167" y="7394"/>
                  <a:pt x="2810" y="7740"/>
                  <a:pt x="2715" y="8180"/>
                </a:cubicBezTo>
                <a:cubicBezTo>
                  <a:pt x="2644" y="8525"/>
                  <a:pt x="2727" y="8883"/>
                  <a:pt x="2941" y="9144"/>
                </a:cubicBezTo>
                <a:cubicBezTo>
                  <a:pt x="3167" y="9418"/>
                  <a:pt x="3477" y="9561"/>
                  <a:pt x="3834" y="9561"/>
                </a:cubicBezTo>
                <a:cubicBezTo>
                  <a:pt x="4179" y="9561"/>
                  <a:pt x="4501" y="9418"/>
                  <a:pt x="4715" y="9144"/>
                </a:cubicBezTo>
                <a:cubicBezTo>
                  <a:pt x="4775" y="9073"/>
                  <a:pt x="4870" y="9025"/>
                  <a:pt x="4977" y="9025"/>
                </a:cubicBezTo>
                <a:lnTo>
                  <a:pt x="5334" y="9025"/>
                </a:lnTo>
                <a:cubicBezTo>
                  <a:pt x="5441" y="9025"/>
                  <a:pt x="5525" y="9121"/>
                  <a:pt x="5525" y="9228"/>
                </a:cubicBezTo>
                <a:lnTo>
                  <a:pt x="5525" y="11014"/>
                </a:lnTo>
                <a:lnTo>
                  <a:pt x="881" y="11014"/>
                </a:lnTo>
                <a:cubicBezTo>
                  <a:pt x="584" y="11014"/>
                  <a:pt x="334" y="10776"/>
                  <a:pt x="334" y="10466"/>
                </a:cubicBezTo>
                <a:lnTo>
                  <a:pt x="334" y="5835"/>
                </a:lnTo>
                <a:lnTo>
                  <a:pt x="2120" y="5835"/>
                </a:lnTo>
                <a:cubicBezTo>
                  <a:pt x="2405" y="5835"/>
                  <a:pt x="2644" y="5596"/>
                  <a:pt x="2644" y="5311"/>
                </a:cubicBezTo>
                <a:lnTo>
                  <a:pt x="2644" y="4954"/>
                </a:lnTo>
                <a:cubicBezTo>
                  <a:pt x="2644" y="4751"/>
                  <a:pt x="2548" y="4549"/>
                  <a:pt x="2405" y="4418"/>
                </a:cubicBezTo>
                <a:cubicBezTo>
                  <a:pt x="2215" y="4275"/>
                  <a:pt x="2108" y="4025"/>
                  <a:pt x="2108" y="3799"/>
                </a:cubicBezTo>
                <a:cubicBezTo>
                  <a:pt x="2108" y="3549"/>
                  <a:pt x="2215" y="3322"/>
                  <a:pt x="2405" y="3168"/>
                </a:cubicBezTo>
                <a:cubicBezTo>
                  <a:pt x="2560" y="3052"/>
                  <a:pt x="2753" y="2991"/>
                  <a:pt x="2948" y="2991"/>
                </a:cubicBezTo>
                <a:close/>
                <a:moveTo>
                  <a:pt x="10418" y="322"/>
                </a:moveTo>
                <a:cubicBezTo>
                  <a:pt x="10716" y="322"/>
                  <a:pt x="10978" y="560"/>
                  <a:pt x="10978" y="882"/>
                </a:cubicBezTo>
                <a:lnTo>
                  <a:pt x="10978" y="5501"/>
                </a:lnTo>
                <a:lnTo>
                  <a:pt x="10811" y="5501"/>
                </a:lnTo>
                <a:cubicBezTo>
                  <a:pt x="10728" y="5501"/>
                  <a:pt x="10645" y="5585"/>
                  <a:pt x="10645" y="5668"/>
                </a:cubicBezTo>
                <a:cubicBezTo>
                  <a:pt x="10645" y="5763"/>
                  <a:pt x="10728" y="5835"/>
                  <a:pt x="10811" y="5835"/>
                </a:cubicBezTo>
                <a:lnTo>
                  <a:pt x="11002" y="5835"/>
                </a:lnTo>
                <a:lnTo>
                  <a:pt x="11002" y="10466"/>
                </a:lnTo>
                <a:cubicBezTo>
                  <a:pt x="11002" y="10764"/>
                  <a:pt x="10764" y="11014"/>
                  <a:pt x="10454" y="11014"/>
                </a:cubicBezTo>
                <a:lnTo>
                  <a:pt x="5846" y="11014"/>
                </a:lnTo>
                <a:lnTo>
                  <a:pt x="5846" y="9228"/>
                </a:lnTo>
                <a:cubicBezTo>
                  <a:pt x="5846" y="8942"/>
                  <a:pt x="5608" y="8704"/>
                  <a:pt x="5322" y="8704"/>
                </a:cubicBezTo>
                <a:lnTo>
                  <a:pt x="4965" y="8704"/>
                </a:lnTo>
                <a:cubicBezTo>
                  <a:pt x="4751" y="8704"/>
                  <a:pt x="4560" y="8799"/>
                  <a:pt x="4429" y="8942"/>
                </a:cubicBezTo>
                <a:cubicBezTo>
                  <a:pt x="4275" y="9133"/>
                  <a:pt x="4037" y="9240"/>
                  <a:pt x="3798" y="9240"/>
                </a:cubicBezTo>
                <a:cubicBezTo>
                  <a:pt x="3560" y="9240"/>
                  <a:pt x="3322" y="9133"/>
                  <a:pt x="3179" y="8942"/>
                </a:cubicBezTo>
                <a:cubicBezTo>
                  <a:pt x="3025" y="8752"/>
                  <a:pt x="2965" y="8502"/>
                  <a:pt x="3013" y="8263"/>
                </a:cubicBezTo>
                <a:cubicBezTo>
                  <a:pt x="3072" y="7942"/>
                  <a:pt x="3346" y="7692"/>
                  <a:pt x="3656" y="7632"/>
                </a:cubicBezTo>
                <a:cubicBezTo>
                  <a:pt x="3710" y="7621"/>
                  <a:pt x="3764" y="7616"/>
                  <a:pt x="3818" y="7616"/>
                </a:cubicBezTo>
                <a:cubicBezTo>
                  <a:pt x="4055" y="7616"/>
                  <a:pt x="4274" y="7722"/>
                  <a:pt x="4429" y="7906"/>
                </a:cubicBezTo>
                <a:cubicBezTo>
                  <a:pt x="4560" y="8049"/>
                  <a:pt x="4751" y="8144"/>
                  <a:pt x="4953" y="8144"/>
                </a:cubicBezTo>
                <a:lnTo>
                  <a:pt x="5311" y="8144"/>
                </a:lnTo>
                <a:cubicBezTo>
                  <a:pt x="5584" y="8144"/>
                  <a:pt x="5822" y="7906"/>
                  <a:pt x="5822" y="7621"/>
                </a:cubicBezTo>
                <a:lnTo>
                  <a:pt x="5822" y="5835"/>
                </a:lnTo>
                <a:lnTo>
                  <a:pt x="7608" y="5835"/>
                </a:lnTo>
                <a:cubicBezTo>
                  <a:pt x="7716" y="5835"/>
                  <a:pt x="7811" y="5918"/>
                  <a:pt x="7811" y="6025"/>
                </a:cubicBezTo>
                <a:lnTo>
                  <a:pt x="7811" y="6382"/>
                </a:lnTo>
                <a:cubicBezTo>
                  <a:pt x="7811" y="6489"/>
                  <a:pt x="7763" y="6597"/>
                  <a:pt x="7692" y="6656"/>
                </a:cubicBezTo>
                <a:cubicBezTo>
                  <a:pt x="7370" y="6918"/>
                  <a:pt x="7227" y="7323"/>
                  <a:pt x="7299" y="7740"/>
                </a:cubicBezTo>
                <a:cubicBezTo>
                  <a:pt x="7394" y="8180"/>
                  <a:pt x="7727" y="8537"/>
                  <a:pt x="8180" y="8633"/>
                </a:cubicBezTo>
                <a:cubicBezTo>
                  <a:pt x="8251" y="8644"/>
                  <a:pt x="8347" y="8656"/>
                  <a:pt x="8418" y="8656"/>
                </a:cubicBezTo>
                <a:cubicBezTo>
                  <a:pt x="8680" y="8656"/>
                  <a:pt x="8942" y="8573"/>
                  <a:pt x="9132" y="8406"/>
                </a:cubicBezTo>
                <a:cubicBezTo>
                  <a:pt x="9394" y="8180"/>
                  <a:pt x="9549" y="7871"/>
                  <a:pt x="9549" y="7513"/>
                </a:cubicBezTo>
                <a:cubicBezTo>
                  <a:pt x="9549" y="7168"/>
                  <a:pt x="9394" y="6847"/>
                  <a:pt x="9132" y="6632"/>
                </a:cubicBezTo>
                <a:cubicBezTo>
                  <a:pt x="9061" y="6573"/>
                  <a:pt x="9013" y="6478"/>
                  <a:pt x="9013" y="6370"/>
                </a:cubicBezTo>
                <a:lnTo>
                  <a:pt x="9013" y="6013"/>
                </a:lnTo>
                <a:cubicBezTo>
                  <a:pt x="9013" y="5906"/>
                  <a:pt x="9097" y="5823"/>
                  <a:pt x="9204" y="5823"/>
                </a:cubicBezTo>
                <a:lnTo>
                  <a:pt x="10097" y="5823"/>
                </a:lnTo>
                <a:cubicBezTo>
                  <a:pt x="10192" y="5823"/>
                  <a:pt x="10264" y="5739"/>
                  <a:pt x="10264" y="5656"/>
                </a:cubicBezTo>
                <a:cubicBezTo>
                  <a:pt x="10264" y="5561"/>
                  <a:pt x="10192" y="5489"/>
                  <a:pt x="10097" y="5489"/>
                </a:cubicBezTo>
                <a:lnTo>
                  <a:pt x="9204" y="5489"/>
                </a:lnTo>
                <a:cubicBezTo>
                  <a:pt x="8918" y="5489"/>
                  <a:pt x="8680" y="5727"/>
                  <a:pt x="8680" y="6013"/>
                </a:cubicBezTo>
                <a:lnTo>
                  <a:pt x="8680" y="6370"/>
                </a:lnTo>
                <a:cubicBezTo>
                  <a:pt x="8680" y="6573"/>
                  <a:pt x="8775" y="6775"/>
                  <a:pt x="8918" y="6906"/>
                </a:cubicBezTo>
                <a:cubicBezTo>
                  <a:pt x="9121" y="7049"/>
                  <a:pt x="9216" y="7287"/>
                  <a:pt x="9216" y="7525"/>
                </a:cubicBezTo>
                <a:cubicBezTo>
                  <a:pt x="9216" y="7763"/>
                  <a:pt x="9121" y="8002"/>
                  <a:pt x="8918" y="8156"/>
                </a:cubicBezTo>
                <a:cubicBezTo>
                  <a:pt x="8764" y="8272"/>
                  <a:pt x="8570" y="8333"/>
                  <a:pt x="8376" y="8333"/>
                </a:cubicBezTo>
                <a:cubicBezTo>
                  <a:pt x="8330" y="8333"/>
                  <a:pt x="8285" y="8330"/>
                  <a:pt x="8239" y="8323"/>
                </a:cubicBezTo>
                <a:cubicBezTo>
                  <a:pt x="7930" y="8263"/>
                  <a:pt x="7668" y="7990"/>
                  <a:pt x="7608" y="7680"/>
                </a:cubicBezTo>
                <a:cubicBezTo>
                  <a:pt x="7549" y="7382"/>
                  <a:pt x="7656" y="7097"/>
                  <a:pt x="7882" y="6906"/>
                </a:cubicBezTo>
                <a:cubicBezTo>
                  <a:pt x="8025" y="6775"/>
                  <a:pt x="8120" y="6573"/>
                  <a:pt x="8120" y="6370"/>
                </a:cubicBezTo>
                <a:lnTo>
                  <a:pt x="8120" y="6013"/>
                </a:lnTo>
                <a:cubicBezTo>
                  <a:pt x="8120" y="5727"/>
                  <a:pt x="7882" y="5489"/>
                  <a:pt x="7597" y="5489"/>
                </a:cubicBezTo>
                <a:lnTo>
                  <a:pt x="5811" y="5489"/>
                </a:lnTo>
                <a:lnTo>
                  <a:pt x="5811" y="3703"/>
                </a:lnTo>
                <a:cubicBezTo>
                  <a:pt x="5811" y="3596"/>
                  <a:pt x="5894" y="3513"/>
                  <a:pt x="6001" y="3513"/>
                </a:cubicBezTo>
                <a:lnTo>
                  <a:pt x="6358" y="3513"/>
                </a:lnTo>
                <a:cubicBezTo>
                  <a:pt x="6465" y="3513"/>
                  <a:pt x="6573" y="3560"/>
                  <a:pt x="6632" y="3632"/>
                </a:cubicBezTo>
                <a:cubicBezTo>
                  <a:pt x="6847" y="3886"/>
                  <a:pt x="7157" y="4035"/>
                  <a:pt x="7492" y="4035"/>
                </a:cubicBezTo>
                <a:cubicBezTo>
                  <a:pt x="7565" y="4035"/>
                  <a:pt x="7640" y="4028"/>
                  <a:pt x="7716" y="4013"/>
                </a:cubicBezTo>
                <a:cubicBezTo>
                  <a:pt x="8156" y="3930"/>
                  <a:pt x="8525" y="3584"/>
                  <a:pt x="8609" y="3144"/>
                </a:cubicBezTo>
                <a:cubicBezTo>
                  <a:pt x="8680" y="2798"/>
                  <a:pt x="8597" y="2441"/>
                  <a:pt x="8382" y="2167"/>
                </a:cubicBezTo>
                <a:cubicBezTo>
                  <a:pt x="8156" y="1906"/>
                  <a:pt x="7847" y="1751"/>
                  <a:pt x="7489" y="1751"/>
                </a:cubicBezTo>
                <a:cubicBezTo>
                  <a:pt x="7156" y="1751"/>
                  <a:pt x="6823" y="1906"/>
                  <a:pt x="6608" y="2167"/>
                </a:cubicBezTo>
                <a:cubicBezTo>
                  <a:pt x="6549" y="2251"/>
                  <a:pt x="6454" y="2287"/>
                  <a:pt x="6346" y="2287"/>
                </a:cubicBezTo>
                <a:lnTo>
                  <a:pt x="5989" y="2287"/>
                </a:lnTo>
                <a:cubicBezTo>
                  <a:pt x="5882" y="2287"/>
                  <a:pt x="5799" y="2203"/>
                  <a:pt x="5799" y="2096"/>
                </a:cubicBezTo>
                <a:lnTo>
                  <a:pt x="5799" y="1203"/>
                </a:lnTo>
                <a:cubicBezTo>
                  <a:pt x="5799" y="1120"/>
                  <a:pt x="5715" y="1036"/>
                  <a:pt x="5632" y="1036"/>
                </a:cubicBezTo>
                <a:cubicBezTo>
                  <a:pt x="5549" y="1036"/>
                  <a:pt x="5465" y="1120"/>
                  <a:pt x="5465" y="1203"/>
                </a:cubicBezTo>
                <a:lnTo>
                  <a:pt x="5465" y="2096"/>
                </a:lnTo>
                <a:cubicBezTo>
                  <a:pt x="5465" y="2382"/>
                  <a:pt x="5703" y="2620"/>
                  <a:pt x="5989" y="2620"/>
                </a:cubicBezTo>
                <a:lnTo>
                  <a:pt x="6346" y="2620"/>
                </a:lnTo>
                <a:cubicBezTo>
                  <a:pt x="6561" y="2620"/>
                  <a:pt x="6751" y="2525"/>
                  <a:pt x="6882" y="2382"/>
                </a:cubicBezTo>
                <a:cubicBezTo>
                  <a:pt x="7037" y="2191"/>
                  <a:pt x="7263" y="2084"/>
                  <a:pt x="7513" y="2084"/>
                </a:cubicBezTo>
                <a:cubicBezTo>
                  <a:pt x="7751" y="2084"/>
                  <a:pt x="7989" y="2191"/>
                  <a:pt x="8132" y="2382"/>
                </a:cubicBezTo>
                <a:cubicBezTo>
                  <a:pt x="8287" y="2572"/>
                  <a:pt x="8347" y="2822"/>
                  <a:pt x="8299" y="3060"/>
                </a:cubicBezTo>
                <a:cubicBezTo>
                  <a:pt x="8239" y="3382"/>
                  <a:pt x="7966" y="3632"/>
                  <a:pt x="7656" y="3691"/>
                </a:cubicBezTo>
                <a:cubicBezTo>
                  <a:pt x="7601" y="3702"/>
                  <a:pt x="7547" y="3708"/>
                  <a:pt x="7494" y="3708"/>
                </a:cubicBezTo>
                <a:cubicBezTo>
                  <a:pt x="7257" y="3708"/>
                  <a:pt x="7038" y="3602"/>
                  <a:pt x="6882" y="3418"/>
                </a:cubicBezTo>
                <a:cubicBezTo>
                  <a:pt x="6751" y="3275"/>
                  <a:pt x="6561" y="3179"/>
                  <a:pt x="6346" y="3179"/>
                </a:cubicBezTo>
                <a:lnTo>
                  <a:pt x="5989" y="3179"/>
                </a:lnTo>
                <a:cubicBezTo>
                  <a:pt x="5703" y="3179"/>
                  <a:pt x="5465" y="3418"/>
                  <a:pt x="5465" y="3703"/>
                </a:cubicBezTo>
                <a:lnTo>
                  <a:pt x="5465" y="5489"/>
                </a:lnTo>
                <a:lnTo>
                  <a:pt x="3679" y="5489"/>
                </a:lnTo>
                <a:cubicBezTo>
                  <a:pt x="3584" y="5489"/>
                  <a:pt x="3489" y="5406"/>
                  <a:pt x="3489" y="5299"/>
                </a:cubicBezTo>
                <a:lnTo>
                  <a:pt x="3489" y="4942"/>
                </a:lnTo>
                <a:cubicBezTo>
                  <a:pt x="3489" y="4834"/>
                  <a:pt x="3536" y="4727"/>
                  <a:pt x="3608" y="4668"/>
                </a:cubicBezTo>
                <a:cubicBezTo>
                  <a:pt x="3917" y="4406"/>
                  <a:pt x="4072" y="4001"/>
                  <a:pt x="3989" y="3584"/>
                </a:cubicBezTo>
                <a:cubicBezTo>
                  <a:pt x="3906" y="3144"/>
                  <a:pt x="3560" y="2787"/>
                  <a:pt x="3120" y="2691"/>
                </a:cubicBezTo>
                <a:cubicBezTo>
                  <a:pt x="3039" y="2675"/>
                  <a:pt x="2957" y="2666"/>
                  <a:pt x="2876" y="2666"/>
                </a:cubicBezTo>
                <a:cubicBezTo>
                  <a:pt x="2611" y="2666"/>
                  <a:pt x="2353" y="2754"/>
                  <a:pt x="2143" y="2918"/>
                </a:cubicBezTo>
                <a:cubicBezTo>
                  <a:pt x="1882" y="3144"/>
                  <a:pt x="1727" y="3453"/>
                  <a:pt x="1727" y="3811"/>
                </a:cubicBezTo>
                <a:cubicBezTo>
                  <a:pt x="1727" y="4156"/>
                  <a:pt x="1882" y="4477"/>
                  <a:pt x="2143" y="4692"/>
                </a:cubicBezTo>
                <a:cubicBezTo>
                  <a:pt x="2227" y="4751"/>
                  <a:pt x="2263" y="4846"/>
                  <a:pt x="2263" y="4954"/>
                </a:cubicBezTo>
                <a:lnTo>
                  <a:pt x="2263" y="5311"/>
                </a:lnTo>
                <a:cubicBezTo>
                  <a:pt x="2263" y="5418"/>
                  <a:pt x="2179" y="5501"/>
                  <a:pt x="2072" y="5501"/>
                </a:cubicBezTo>
                <a:lnTo>
                  <a:pt x="286" y="5501"/>
                </a:lnTo>
                <a:lnTo>
                  <a:pt x="286" y="882"/>
                </a:lnTo>
                <a:cubicBezTo>
                  <a:pt x="286" y="584"/>
                  <a:pt x="524" y="322"/>
                  <a:pt x="834" y="322"/>
                </a:cubicBezTo>
                <a:lnTo>
                  <a:pt x="5465" y="322"/>
                </a:lnTo>
                <a:lnTo>
                  <a:pt x="5465" y="524"/>
                </a:lnTo>
                <a:cubicBezTo>
                  <a:pt x="5465" y="608"/>
                  <a:pt x="5537" y="679"/>
                  <a:pt x="5632" y="679"/>
                </a:cubicBezTo>
                <a:cubicBezTo>
                  <a:pt x="5715" y="679"/>
                  <a:pt x="5799" y="608"/>
                  <a:pt x="5799" y="524"/>
                </a:cubicBezTo>
                <a:lnTo>
                  <a:pt x="5799" y="322"/>
                </a:lnTo>
                <a:close/>
                <a:moveTo>
                  <a:pt x="881" y="1"/>
                </a:moveTo>
                <a:cubicBezTo>
                  <a:pt x="405" y="1"/>
                  <a:pt x="0" y="382"/>
                  <a:pt x="0" y="870"/>
                </a:cubicBezTo>
                <a:lnTo>
                  <a:pt x="0" y="10454"/>
                </a:lnTo>
                <a:cubicBezTo>
                  <a:pt x="0" y="10930"/>
                  <a:pt x="393" y="11335"/>
                  <a:pt x="881" y="11335"/>
                </a:cubicBezTo>
                <a:lnTo>
                  <a:pt x="10466" y="11335"/>
                </a:lnTo>
                <a:cubicBezTo>
                  <a:pt x="10942" y="11335"/>
                  <a:pt x="11347" y="10954"/>
                  <a:pt x="11347" y="10454"/>
                </a:cubicBezTo>
                <a:lnTo>
                  <a:pt x="11347" y="870"/>
                </a:lnTo>
                <a:cubicBezTo>
                  <a:pt x="11347" y="405"/>
                  <a:pt x="10942" y="1"/>
                  <a:pt x="10466" y="1"/>
                </a:cubicBezTo>
                <a:close/>
              </a:path>
            </a:pathLst>
          </a:custGeom>
          <a:solidFill>
            <a:srgbClr val="3AC0B3">
              <a:alpha val="14902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8" name="Imagem 77">
            <a:extLst>
              <a:ext uri="{FF2B5EF4-FFF2-40B4-BE49-F238E27FC236}">
                <a16:creationId xmlns:a16="http://schemas.microsoft.com/office/drawing/2014/main" xmlns="" id="{0AF081D8-C7D0-4261-AEC7-E99C0F92A1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3401" y="118357"/>
            <a:ext cx="249155" cy="132408"/>
          </a:xfrm>
          <a:prstGeom prst="rect">
            <a:avLst/>
          </a:prstGeom>
        </p:spPr>
      </p:pic>
      <p:pic>
        <p:nvPicPr>
          <p:cNvPr id="79" name="Imagem 78">
            <a:extLst>
              <a:ext uri="{FF2B5EF4-FFF2-40B4-BE49-F238E27FC236}">
                <a16:creationId xmlns:a16="http://schemas.microsoft.com/office/drawing/2014/main" xmlns="" id="{EEEFE40D-56A0-4496-801D-624006EA09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6635" y="62787"/>
            <a:ext cx="249155" cy="249155"/>
          </a:xfrm>
          <a:prstGeom prst="rect">
            <a:avLst/>
          </a:prstGeom>
        </p:spPr>
      </p:pic>
      <p:sp>
        <p:nvSpPr>
          <p:cNvPr id="80" name="Google Shape;362;p28">
            <a:extLst>
              <a:ext uri="{FF2B5EF4-FFF2-40B4-BE49-F238E27FC236}">
                <a16:creationId xmlns:a16="http://schemas.microsoft.com/office/drawing/2014/main" xmlns="" id="{CAF94120-868F-48CA-8032-91E505851905}"/>
              </a:ext>
            </a:extLst>
          </p:cNvPr>
          <p:cNvSpPr txBox="1">
            <a:spLocks/>
          </p:cNvSpPr>
          <p:nvPr/>
        </p:nvSpPr>
        <p:spPr>
          <a:xfrm>
            <a:off x="4837183" y="118357"/>
            <a:ext cx="3361841" cy="1680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60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9pPr>
          </a:lstStyle>
          <a:p>
            <a:r>
              <a:rPr lang="pt-BR" sz="800" dirty="0">
                <a:solidFill>
                  <a:srgbClr val="3AC0B3"/>
                </a:solidFill>
                <a:latin typeface="Montserrat" panose="00000500000000000000" pitchFamily="2" charset="0"/>
              </a:rPr>
              <a:t>Relatório Parcial Análise Quantitativa – Lei nº 12.990/2014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xmlns="" id="{C9689CD8-52A7-4796-BB0B-9E3C58F29D89}"/>
              </a:ext>
            </a:extLst>
          </p:cNvPr>
          <p:cNvSpPr txBox="1"/>
          <p:nvPr/>
        </p:nvSpPr>
        <p:spPr>
          <a:xfrm>
            <a:off x="2285757" y="1152400"/>
            <a:ext cx="457200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 fontAlgn="base">
              <a:spcBef>
                <a:spcPts val="0"/>
              </a:spcBef>
              <a:spcAft>
                <a:spcPts val="0"/>
              </a:spcAft>
            </a:pPr>
            <a:r>
              <a:rPr lang="pt-BR" i="1" dirty="0"/>
              <a:t>Matches</a:t>
            </a:r>
          </a:p>
          <a:p>
            <a:pPr algn="just" rtl="0" fontAlgn="base">
              <a:spcBef>
                <a:spcPts val="0"/>
              </a:spcBef>
              <a:spcAft>
                <a:spcPts val="0"/>
              </a:spcAft>
            </a:pPr>
            <a:r>
              <a:rPr lang="pt-BR" b="0" dirty="0">
                <a:effectLst/>
              </a:rPr>
              <a:t/>
            </a:r>
            <a:br>
              <a:rPr lang="pt-BR" b="0" dirty="0">
                <a:effectLst/>
              </a:rPr>
            </a:br>
            <a:r>
              <a:rPr lang="pt-BR" b="1" dirty="0">
                <a:solidFill>
                  <a:srgbClr val="292929"/>
                </a:solidFill>
                <a:latin typeface="Montserrat" panose="00000500000000000000" pitchFamily="2" charset="0"/>
              </a:rPr>
              <a:t>Match normalizado idêntico </a:t>
            </a:r>
            <a:r>
              <a:rPr lang="pt-BR" dirty="0">
                <a:solidFill>
                  <a:srgbClr val="292929"/>
                </a:solidFill>
                <a:latin typeface="Montserrat" panose="00000500000000000000" pitchFamily="2" charset="0"/>
              </a:rPr>
              <a:t>- tira-se os acentos e caracteres especiais, coloca o nome em maiúsculo e faz o batimento com o resultado</a:t>
            </a:r>
          </a:p>
          <a:p>
            <a:pPr algn="just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292929"/>
                </a:solidFill>
                <a:latin typeface="Montserrat" panose="00000500000000000000" pitchFamily="2" charset="0"/>
              </a:rPr>
              <a:t/>
            </a:r>
            <a:br>
              <a:rPr lang="pt-BR" dirty="0">
                <a:solidFill>
                  <a:srgbClr val="292929"/>
                </a:solidFill>
                <a:latin typeface="Montserrat" panose="00000500000000000000" pitchFamily="2" charset="0"/>
              </a:rPr>
            </a:br>
            <a:r>
              <a:rPr lang="pt-BR" b="1" dirty="0">
                <a:solidFill>
                  <a:srgbClr val="292929"/>
                </a:solidFill>
                <a:latin typeface="Montserrat" panose="00000500000000000000" pitchFamily="2" charset="0"/>
              </a:rPr>
              <a:t>Nome chave idêntico </a:t>
            </a:r>
            <a:r>
              <a:rPr lang="pt-BR" dirty="0">
                <a:solidFill>
                  <a:srgbClr val="292929"/>
                </a:solidFill>
                <a:latin typeface="Montserrat" panose="00000500000000000000" pitchFamily="2" charset="0"/>
              </a:rPr>
              <a:t>- depois de normalizar tal como na modalidade anterior, transforma-se o nome em “1º nome + último nome + iniciais dos intermediários” e faz o batimento com o resultado</a:t>
            </a:r>
          </a:p>
          <a:p>
            <a:pPr algn="just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292929"/>
                </a:solidFill>
                <a:latin typeface="Montserrat" panose="00000500000000000000" pitchFamily="2" charset="0"/>
              </a:rPr>
              <a:t/>
            </a:r>
            <a:br>
              <a:rPr lang="pt-BR" dirty="0">
                <a:solidFill>
                  <a:srgbClr val="292929"/>
                </a:solidFill>
                <a:latin typeface="Montserrat" panose="00000500000000000000" pitchFamily="2" charset="0"/>
              </a:rPr>
            </a:br>
            <a:r>
              <a:rPr lang="pt-BR" b="1" dirty="0">
                <a:solidFill>
                  <a:srgbClr val="292929"/>
                </a:solidFill>
                <a:latin typeface="Montserrat" panose="00000500000000000000" pitchFamily="2" charset="0"/>
              </a:rPr>
              <a:t>Nome incluso </a:t>
            </a:r>
            <a:r>
              <a:rPr lang="pt-BR" dirty="0">
                <a:solidFill>
                  <a:srgbClr val="292929"/>
                </a:solidFill>
                <a:latin typeface="Montserrat" panose="00000500000000000000" pitchFamily="2" charset="0"/>
              </a:rPr>
              <a:t>- cada nome e sobrenome do aprovado estão incluídos dentro de um determinado nome do SIAPE (excetua-se as palavras com 3 dígitos ou menos) </a:t>
            </a:r>
          </a:p>
        </p:txBody>
      </p:sp>
    </p:spTree>
    <p:extLst>
      <p:ext uri="{BB962C8B-B14F-4D97-AF65-F5344CB8AC3E}">
        <p14:creationId xmlns:p14="http://schemas.microsoft.com/office/powerpoint/2010/main" val="9815670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471;p34">
            <a:extLst>
              <a:ext uri="{FF2B5EF4-FFF2-40B4-BE49-F238E27FC236}">
                <a16:creationId xmlns:a16="http://schemas.microsoft.com/office/drawing/2014/main" xmlns="" id="{45C81F08-58F4-40A9-BE6D-4493CD8DA87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2789" y="539500"/>
            <a:ext cx="7717936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i="1" dirty="0">
                <a:solidFill>
                  <a:srgbClr val="292929"/>
                </a:solidFill>
                <a:latin typeface="Montserrat SemiBold" panose="00000700000000000000" pitchFamily="2" charset="0"/>
              </a:rPr>
              <a:t>Desafios</a:t>
            </a:r>
            <a:endParaRPr sz="3200" i="1" dirty="0">
              <a:solidFill>
                <a:srgbClr val="292929"/>
              </a:solidFill>
              <a:latin typeface="Montserrat SemiBold" panose="00000700000000000000" pitchFamily="2" charset="0"/>
            </a:endParaRPr>
          </a:p>
        </p:txBody>
      </p:sp>
      <p:sp>
        <p:nvSpPr>
          <p:cNvPr id="76" name="Google Shape;10696;p76">
            <a:extLst>
              <a:ext uri="{FF2B5EF4-FFF2-40B4-BE49-F238E27FC236}">
                <a16:creationId xmlns:a16="http://schemas.microsoft.com/office/drawing/2014/main" xmlns="" id="{2BCA0808-744D-46CD-83C3-769A91FA0C1A}"/>
              </a:ext>
            </a:extLst>
          </p:cNvPr>
          <p:cNvSpPr/>
          <p:nvPr/>
        </p:nvSpPr>
        <p:spPr>
          <a:xfrm>
            <a:off x="5228396" y="539750"/>
            <a:ext cx="749840" cy="749113"/>
          </a:xfrm>
          <a:custGeom>
            <a:avLst/>
            <a:gdLst/>
            <a:ahLst/>
            <a:cxnLst/>
            <a:rect l="l" t="t" r="r" b="b"/>
            <a:pathLst>
              <a:path w="11347" h="11336" extrusionOk="0">
                <a:moveTo>
                  <a:pt x="2948" y="2991"/>
                </a:moveTo>
                <a:cubicBezTo>
                  <a:pt x="2993" y="2991"/>
                  <a:pt x="3039" y="2994"/>
                  <a:pt x="3084" y="3001"/>
                </a:cubicBezTo>
                <a:cubicBezTo>
                  <a:pt x="3394" y="3060"/>
                  <a:pt x="3656" y="3334"/>
                  <a:pt x="3715" y="3644"/>
                </a:cubicBezTo>
                <a:cubicBezTo>
                  <a:pt x="3775" y="3941"/>
                  <a:pt x="3667" y="4227"/>
                  <a:pt x="3441" y="4418"/>
                </a:cubicBezTo>
                <a:cubicBezTo>
                  <a:pt x="3298" y="4549"/>
                  <a:pt x="3203" y="4739"/>
                  <a:pt x="3203" y="4954"/>
                </a:cubicBezTo>
                <a:lnTo>
                  <a:pt x="3203" y="5311"/>
                </a:lnTo>
                <a:cubicBezTo>
                  <a:pt x="3203" y="5596"/>
                  <a:pt x="3441" y="5835"/>
                  <a:pt x="3727" y="5835"/>
                </a:cubicBezTo>
                <a:lnTo>
                  <a:pt x="5513" y="5835"/>
                </a:lnTo>
                <a:lnTo>
                  <a:pt x="5513" y="7621"/>
                </a:lnTo>
                <a:cubicBezTo>
                  <a:pt x="5513" y="7716"/>
                  <a:pt x="5430" y="7811"/>
                  <a:pt x="5322" y="7811"/>
                </a:cubicBezTo>
                <a:lnTo>
                  <a:pt x="4965" y="7811"/>
                </a:lnTo>
                <a:cubicBezTo>
                  <a:pt x="4858" y="7811"/>
                  <a:pt x="4751" y="7763"/>
                  <a:pt x="4691" y="7692"/>
                </a:cubicBezTo>
                <a:cubicBezTo>
                  <a:pt x="4472" y="7433"/>
                  <a:pt x="4152" y="7282"/>
                  <a:pt x="3809" y="7282"/>
                </a:cubicBezTo>
                <a:cubicBezTo>
                  <a:pt x="3743" y="7282"/>
                  <a:pt x="3675" y="7287"/>
                  <a:pt x="3608" y="7299"/>
                </a:cubicBezTo>
                <a:cubicBezTo>
                  <a:pt x="3167" y="7394"/>
                  <a:pt x="2810" y="7740"/>
                  <a:pt x="2715" y="8180"/>
                </a:cubicBezTo>
                <a:cubicBezTo>
                  <a:pt x="2644" y="8525"/>
                  <a:pt x="2727" y="8883"/>
                  <a:pt x="2941" y="9144"/>
                </a:cubicBezTo>
                <a:cubicBezTo>
                  <a:pt x="3167" y="9418"/>
                  <a:pt x="3477" y="9561"/>
                  <a:pt x="3834" y="9561"/>
                </a:cubicBezTo>
                <a:cubicBezTo>
                  <a:pt x="4179" y="9561"/>
                  <a:pt x="4501" y="9418"/>
                  <a:pt x="4715" y="9144"/>
                </a:cubicBezTo>
                <a:cubicBezTo>
                  <a:pt x="4775" y="9073"/>
                  <a:pt x="4870" y="9025"/>
                  <a:pt x="4977" y="9025"/>
                </a:cubicBezTo>
                <a:lnTo>
                  <a:pt x="5334" y="9025"/>
                </a:lnTo>
                <a:cubicBezTo>
                  <a:pt x="5441" y="9025"/>
                  <a:pt x="5525" y="9121"/>
                  <a:pt x="5525" y="9228"/>
                </a:cubicBezTo>
                <a:lnTo>
                  <a:pt x="5525" y="11014"/>
                </a:lnTo>
                <a:lnTo>
                  <a:pt x="881" y="11014"/>
                </a:lnTo>
                <a:cubicBezTo>
                  <a:pt x="584" y="11014"/>
                  <a:pt x="334" y="10776"/>
                  <a:pt x="334" y="10466"/>
                </a:cubicBezTo>
                <a:lnTo>
                  <a:pt x="334" y="5835"/>
                </a:lnTo>
                <a:lnTo>
                  <a:pt x="2120" y="5835"/>
                </a:lnTo>
                <a:cubicBezTo>
                  <a:pt x="2405" y="5835"/>
                  <a:pt x="2644" y="5596"/>
                  <a:pt x="2644" y="5311"/>
                </a:cubicBezTo>
                <a:lnTo>
                  <a:pt x="2644" y="4954"/>
                </a:lnTo>
                <a:cubicBezTo>
                  <a:pt x="2644" y="4751"/>
                  <a:pt x="2548" y="4549"/>
                  <a:pt x="2405" y="4418"/>
                </a:cubicBezTo>
                <a:cubicBezTo>
                  <a:pt x="2215" y="4275"/>
                  <a:pt x="2108" y="4025"/>
                  <a:pt x="2108" y="3799"/>
                </a:cubicBezTo>
                <a:cubicBezTo>
                  <a:pt x="2108" y="3549"/>
                  <a:pt x="2215" y="3322"/>
                  <a:pt x="2405" y="3168"/>
                </a:cubicBezTo>
                <a:cubicBezTo>
                  <a:pt x="2560" y="3052"/>
                  <a:pt x="2753" y="2991"/>
                  <a:pt x="2948" y="2991"/>
                </a:cubicBezTo>
                <a:close/>
                <a:moveTo>
                  <a:pt x="10418" y="322"/>
                </a:moveTo>
                <a:cubicBezTo>
                  <a:pt x="10716" y="322"/>
                  <a:pt x="10978" y="560"/>
                  <a:pt x="10978" y="882"/>
                </a:cubicBezTo>
                <a:lnTo>
                  <a:pt x="10978" y="5501"/>
                </a:lnTo>
                <a:lnTo>
                  <a:pt x="10811" y="5501"/>
                </a:lnTo>
                <a:cubicBezTo>
                  <a:pt x="10728" y="5501"/>
                  <a:pt x="10645" y="5585"/>
                  <a:pt x="10645" y="5668"/>
                </a:cubicBezTo>
                <a:cubicBezTo>
                  <a:pt x="10645" y="5763"/>
                  <a:pt x="10728" y="5835"/>
                  <a:pt x="10811" y="5835"/>
                </a:cubicBezTo>
                <a:lnTo>
                  <a:pt x="11002" y="5835"/>
                </a:lnTo>
                <a:lnTo>
                  <a:pt x="11002" y="10466"/>
                </a:lnTo>
                <a:cubicBezTo>
                  <a:pt x="11002" y="10764"/>
                  <a:pt x="10764" y="11014"/>
                  <a:pt x="10454" y="11014"/>
                </a:cubicBezTo>
                <a:lnTo>
                  <a:pt x="5846" y="11014"/>
                </a:lnTo>
                <a:lnTo>
                  <a:pt x="5846" y="9228"/>
                </a:lnTo>
                <a:cubicBezTo>
                  <a:pt x="5846" y="8942"/>
                  <a:pt x="5608" y="8704"/>
                  <a:pt x="5322" y="8704"/>
                </a:cubicBezTo>
                <a:lnTo>
                  <a:pt x="4965" y="8704"/>
                </a:lnTo>
                <a:cubicBezTo>
                  <a:pt x="4751" y="8704"/>
                  <a:pt x="4560" y="8799"/>
                  <a:pt x="4429" y="8942"/>
                </a:cubicBezTo>
                <a:cubicBezTo>
                  <a:pt x="4275" y="9133"/>
                  <a:pt x="4037" y="9240"/>
                  <a:pt x="3798" y="9240"/>
                </a:cubicBezTo>
                <a:cubicBezTo>
                  <a:pt x="3560" y="9240"/>
                  <a:pt x="3322" y="9133"/>
                  <a:pt x="3179" y="8942"/>
                </a:cubicBezTo>
                <a:cubicBezTo>
                  <a:pt x="3025" y="8752"/>
                  <a:pt x="2965" y="8502"/>
                  <a:pt x="3013" y="8263"/>
                </a:cubicBezTo>
                <a:cubicBezTo>
                  <a:pt x="3072" y="7942"/>
                  <a:pt x="3346" y="7692"/>
                  <a:pt x="3656" y="7632"/>
                </a:cubicBezTo>
                <a:cubicBezTo>
                  <a:pt x="3710" y="7621"/>
                  <a:pt x="3764" y="7616"/>
                  <a:pt x="3818" y="7616"/>
                </a:cubicBezTo>
                <a:cubicBezTo>
                  <a:pt x="4055" y="7616"/>
                  <a:pt x="4274" y="7722"/>
                  <a:pt x="4429" y="7906"/>
                </a:cubicBezTo>
                <a:cubicBezTo>
                  <a:pt x="4560" y="8049"/>
                  <a:pt x="4751" y="8144"/>
                  <a:pt x="4953" y="8144"/>
                </a:cubicBezTo>
                <a:lnTo>
                  <a:pt x="5311" y="8144"/>
                </a:lnTo>
                <a:cubicBezTo>
                  <a:pt x="5584" y="8144"/>
                  <a:pt x="5822" y="7906"/>
                  <a:pt x="5822" y="7621"/>
                </a:cubicBezTo>
                <a:lnTo>
                  <a:pt x="5822" y="5835"/>
                </a:lnTo>
                <a:lnTo>
                  <a:pt x="7608" y="5835"/>
                </a:lnTo>
                <a:cubicBezTo>
                  <a:pt x="7716" y="5835"/>
                  <a:pt x="7811" y="5918"/>
                  <a:pt x="7811" y="6025"/>
                </a:cubicBezTo>
                <a:lnTo>
                  <a:pt x="7811" y="6382"/>
                </a:lnTo>
                <a:cubicBezTo>
                  <a:pt x="7811" y="6489"/>
                  <a:pt x="7763" y="6597"/>
                  <a:pt x="7692" y="6656"/>
                </a:cubicBezTo>
                <a:cubicBezTo>
                  <a:pt x="7370" y="6918"/>
                  <a:pt x="7227" y="7323"/>
                  <a:pt x="7299" y="7740"/>
                </a:cubicBezTo>
                <a:cubicBezTo>
                  <a:pt x="7394" y="8180"/>
                  <a:pt x="7727" y="8537"/>
                  <a:pt x="8180" y="8633"/>
                </a:cubicBezTo>
                <a:cubicBezTo>
                  <a:pt x="8251" y="8644"/>
                  <a:pt x="8347" y="8656"/>
                  <a:pt x="8418" y="8656"/>
                </a:cubicBezTo>
                <a:cubicBezTo>
                  <a:pt x="8680" y="8656"/>
                  <a:pt x="8942" y="8573"/>
                  <a:pt x="9132" y="8406"/>
                </a:cubicBezTo>
                <a:cubicBezTo>
                  <a:pt x="9394" y="8180"/>
                  <a:pt x="9549" y="7871"/>
                  <a:pt x="9549" y="7513"/>
                </a:cubicBezTo>
                <a:cubicBezTo>
                  <a:pt x="9549" y="7168"/>
                  <a:pt x="9394" y="6847"/>
                  <a:pt x="9132" y="6632"/>
                </a:cubicBezTo>
                <a:cubicBezTo>
                  <a:pt x="9061" y="6573"/>
                  <a:pt x="9013" y="6478"/>
                  <a:pt x="9013" y="6370"/>
                </a:cubicBezTo>
                <a:lnTo>
                  <a:pt x="9013" y="6013"/>
                </a:lnTo>
                <a:cubicBezTo>
                  <a:pt x="9013" y="5906"/>
                  <a:pt x="9097" y="5823"/>
                  <a:pt x="9204" y="5823"/>
                </a:cubicBezTo>
                <a:lnTo>
                  <a:pt x="10097" y="5823"/>
                </a:lnTo>
                <a:cubicBezTo>
                  <a:pt x="10192" y="5823"/>
                  <a:pt x="10264" y="5739"/>
                  <a:pt x="10264" y="5656"/>
                </a:cubicBezTo>
                <a:cubicBezTo>
                  <a:pt x="10264" y="5561"/>
                  <a:pt x="10192" y="5489"/>
                  <a:pt x="10097" y="5489"/>
                </a:cubicBezTo>
                <a:lnTo>
                  <a:pt x="9204" y="5489"/>
                </a:lnTo>
                <a:cubicBezTo>
                  <a:pt x="8918" y="5489"/>
                  <a:pt x="8680" y="5727"/>
                  <a:pt x="8680" y="6013"/>
                </a:cubicBezTo>
                <a:lnTo>
                  <a:pt x="8680" y="6370"/>
                </a:lnTo>
                <a:cubicBezTo>
                  <a:pt x="8680" y="6573"/>
                  <a:pt x="8775" y="6775"/>
                  <a:pt x="8918" y="6906"/>
                </a:cubicBezTo>
                <a:cubicBezTo>
                  <a:pt x="9121" y="7049"/>
                  <a:pt x="9216" y="7287"/>
                  <a:pt x="9216" y="7525"/>
                </a:cubicBezTo>
                <a:cubicBezTo>
                  <a:pt x="9216" y="7763"/>
                  <a:pt x="9121" y="8002"/>
                  <a:pt x="8918" y="8156"/>
                </a:cubicBezTo>
                <a:cubicBezTo>
                  <a:pt x="8764" y="8272"/>
                  <a:pt x="8570" y="8333"/>
                  <a:pt x="8376" y="8333"/>
                </a:cubicBezTo>
                <a:cubicBezTo>
                  <a:pt x="8330" y="8333"/>
                  <a:pt x="8285" y="8330"/>
                  <a:pt x="8239" y="8323"/>
                </a:cubicBezTo>
                <a:cubicBezTo>
                  <a:pt x="7930" y="8263"/>
                  <a:pt x="7668" y="7990"/>
                  <a:pt x="7608" y="7680"/>
                </a:cubicBezTo>
                <a:cubicBezTo>
                  <a:pt x="7549" y="7382"/>
                  <a:pt x="7656" y="7097"/>
                  <a:pt x="7882" y="6906"/>
                </a:cubicBezTo>
                <a:cubicBezTo>
                  <a:pt x="8025" y="6775"/>
                  <a:pt x="8120" y="6573"/>
                  <a:pt x="8120" y="6370"/>
                </a:cubicBezTo>
                <a:lnTo>
                  <a:pt x="8120" y="6013"/>
                </a:lnTo>
                <a:cubicBezTo>
                  <a:pt x="8120" y="5727"/>
                  <a:pt x="7882" y="5489"/>
                  <a:pt x="7597" y="5489"/>
                </a:cubicBezTo>
                <a:lnTo>
                  <a:pt x="5811" y="5489"/>
                </a:lnTo>
                <a:lnTo>
                  <a:pt x="5811" y="3703"/>
                </a:lnTo>
                <a:cubicBezTo>
                  <a:pt x="5811" y="3596"/>
                  <a:pt x="5894" y="3513"/>
                  <a:pt x="6001" y="3513"/>
                </a:cubicBezTo>
                <a:lnTo>
                  <a:pt x="6358" y="3513"/>
                </a:lnTo>
                <a:cubicBezTo>
                  <a:pt x="6465" y="3513"/>
                  <a:pt x="6573" y="3560"/>
                  <a:pt x="6632" y="3632"/>
                </a:cubicBezTo>
                <a:cubicBezTo>
                  <a:pt x="6847" y="3886"/>
                  <a:pt x="7157" y="4035"/>
                  <a:pt x="7492" y="4035"/>
                </a:cubicBezTo>
                <a:cubicBezTo>
                  <a:pt x="7565" y="4035"/>
                  <a:pt x="7640" y="4028"/>
                  <a:pt x="7716" y="4013"/>
                </a:cubicBezTo>
                <a:cubicBezTo>
                  <a:pt x="8156" y="3930"/>
                  <a:pt x="8525" y="3584"/>
                  <a:pt x="8609" y="3144"/>
                </a:cubicBezTo>
                <a:cubicBezTo>
                  <a:pt x="8680" y="2798"/>
                  <a:pt x="8597" y="2441"/>
                  <a:pt x="8382" y="2167"/>
                </a:cubicBezTo>
                <a:cubicBezTo>
                  <a:pt x="8156" y="1906"/>
                  <a:pt x="7847" y="1751"/>
                  <a:pt x="7489" y="1751"/>
                </a:cubicBezTo>
                <a:cubicBezTo>
                  <a:pt x="7156" y="1751"/>
                  <a:pt x="6823" y="1906"/>
                  <a:pt x="6608" y="2167"/>
                </a:cubicBezTo>
                <a:cubicBezTo>
                  <a:pt x="6549" y="2251"/>
                  <a:pt x="6454" y="2287"/>
                  <a:pt x="6346" y="2287"/>
                </a:cubicBezTo>
                <a:lnTo>
                  <a:pt x="5989" y="2287"/>
                </a:lnTo>
                <a:cubicBezTo>
                  <a:pt x="5882" y="2287"/>
                  <a:pt x="5799" y="2203"/>
                  <a:pt x="5799" y="2096"/>
                </a:cubicBezTo>
                <a:lnTo>
                  <a:pt x="5799" y="1203"/>
                </a:lnTo>
                <a:cubicBezTo>
                  <a:pt x="5799" y="1120"/>
                  <a:pt x="5715" y="1036"/>
                  <a:pt x="5632" y="1036"/>
                </a:cubicBezTo>
                <a:cubicBezTo>
                  <a:pt x="5549" y="1036"/>
                  <a:pt x="5465" y="1120"/>
                  <a:pt x="5465" y="1203"/>
                </a:cubicBezTo>
                <a:lnTo>
                  <a:pt x="5465" y="2096"/>
                </a:lnTo>
                <a:cubicBezTo>
                  <a:pt x="5465" y="2382"/>
                  <a:pt x="5703" y="2620"/>
                  <a:pt x="5989" y="2620"/>
                </a:cubicBezTo>
                <a:lnTo>
                  <a:pt x="6346" y="2620"/>
                </a:lnTo>
                <a:cubicBezTo>
                  <a:pt x="6561" y="2620"/>
                  <a:pt x="6751" y="2525"/>
                  <a:pt x="6882" y="2382"/>
                </a:cubicBezTo>
                <a:cubicBezTo>
                  <a:pt x="7037" y="2191"/>
                  <a:pt x="7263" y="2084"/>
                  <a:pt x="7513" y="2084"/>
                </a:cubicBezTo>
                <a:cubicBezTo>
                  <a:pt x="7751" y="2084"/>
                  <a:pt x="7989" y="2191"/>
                  <a:pt x="8132" y="2382"/>
                </a:cubicBezTo>
                <a:cubicBezTo>
                  <a:pt x="8287" y="2572"/>
                  <a:pt x="8347" y="2822"/>
                  <a:pt x="8299" y="3060"/>
                </a:cubicBezTo>
                <a:cubicBezTo>
                  <a:pt x="8239" y="3382"/>
                  <a:pt x="7966" y="3632"/>
                  <a:pt x="7656" y="3691"/>
                </a:cubicBezTo>
                <a:cubicBezTo>
                  <a:pt x="7601" y="3702"/>
                  <a:pt x="7547" y="3708"/>
                  <a:pt x="7494" y="3708"/>
                </a:cubicBezTo>
                <a:cubicBezTo>
                  <a:pt x="7257" y="3708"/>
                  <a:pt x="7038" y="3602"/>
                  <a:pt x="6882" y="3418"/>
                </a:cubicBezTo>
                <a:cubicBezTo>
                  <a:pt x="6751" y="3275"/>
                  <a:pt x="6561" y="3179"/>
                  <a:pt x="6346" y="3179"/>
                </a:cubicBezTo>
                <a:lnTo>
                  <a:pt x="5989" y="3179"/>
                </a:lnTo>
                <a:cubicBezTo>
                  <a:pt x="5703" y="3179"/>
                  <a:pt x="5465" y="3418"/>
                  <a:pt x="5465" y="3703"/>
                </a:cubicBezTo>
                <a:lnTo>
                  <a:pt x="5465" y="5489"/>
                </a:lnTo>
                <a:lnTo>
                  <a:pt x="3679" y="5489"/>
                </a:lnTo>
                <a:cubicBezTo>
                  <a:pt x="3584" y="5489"/>
                  <a:pt x="3489" y="5406"/>
                  <a:pt x="3489" y="5299"/>
                </a:cubicBezTo>
                <a:lnTo>
                  <a:pt x="3489" y="4942"/>
                </a:lnTo>
                <a:cubicBezTo>
                  <a:pt x="3489" y="4834"/>
                  <a:pt x="3536" y="4727"/>
                  <a:pt x="3608" y="4668"/>
                </a:cubicBezTo>
                <a:cubicBezTo>
                  <a:pt x="3917" y="4406"/>
                  <a:pt x="4072" y="4001"/>
                  <a:pt x="3989" y="3584"/>
                </a:cubicBezTo>
                <a:cubicBezTo>
                  <a:pt x="3906" y="3144"/>
                  <a:pt x="3560" y="2787"/>
                  <a:pt x="3120" y="2691"/>
                </a:cubicBezTo>
                <a:cubicBezTo>
                  <a:pt x="3039" y="2675"/>
                  <a:pt x="2957" y="2666"/>
                  <a:pt x="2876" y="2666"/>
                </a:cubicBezTo>
                <a:cubicBezTo>
                  <a:pt x="2611" y="2666"/>
                  <a:pt x="2353" y="2754"/>
                  <a:pt x="2143" y="2918"/>
                </a:cubicBezTo>
                <a:cubicBezTo>
                  <a:pt x="1882" y="3144"/>
                  <a:pt x="1727" y="3453"/>
                  <a:pt x="1727" y="3811"/>
                </a:cubicBezTo>
                <a:cubicBezTo>
                  <a:pt x="1727" y="4156"/>
                  <a:pt x="1882" y="4477"/>
                  <a:pt x="2143" y="4692"/>
                </a:cubicBezTo>
                <a:cubicBezTo>
                  <a:pt x="2227" y="4751"/>
                  <a:pt x="2263" y="4846"/>
                  <a:pt x="2263" y="4954"/>
                </a:cubicBezTo>
                <a:lnTo>
                  <a:pt x="2263" y="5311"/>
                </a:lnTo>
                <a:cubicBezTo>
                  <a:pt x="2263" y="5418"/>
                  <a:pt x="2179" y="5501"/>
                  <a:pt x="2072" y="5501"/>
                </a:cubicBezTo>
                <a:lnTo>
                  <a:pt x="286" y="5501"/>
                </a:lnTo>
                <a:lnTo>
                  <a:pt x="286" y="882"/>
                </a:lnTo>
                <a:cubicBezTo>
                  <a:pt x="286" y="584"/>
                  <a:pt x="524" y="322"/>
                  <a:pt x="834" y="322"/>
                </a:cubicBezTo>
                <a:lnTo>
                  <a:pt x="5465" y="322"/>
                </a:lnTo>
                <a:lnTo>
                  <a:pt x="5465" y="524"/>
                </a:lnTo>
                <a:cubicBezTo>
                  <a:pt x="5465" y="608"/>
                  <a:pt x="5537" y="679"/>
                  <a:pt x="5632" y="679"/>
                </a:cubicBezTo>
                <a:cubicBezTo>
                  <a:pt x="5715" y="679"/>
                  <a:pt x="5799" y="608"/>
                  <a:pt x="5799" y="524"/>
                </a:cubicBezTo>
                <a:lnTo>
                  <a:pt x="5799" y="322"/>
                </a:lnTo>
                <a:close/>
                <a:moveTo>
                  <a:pt x="881" y="1"/>
                </a:moveTo>
                <a:cubicBezTo>
                  <a:pt x="405" y="1"/>
                  <a:pt x="0" y="382"/>
                  <a:pt x="0" y="870"/>
                </a:cubicBezTo>
                <a:lnTo>
                  <a:pt x="0" y="10454"/>
                </a:lnTo>
                <a:cubicBezTo>
                  <a:pt x="0" y="10930"/>
                  <a:pt x="393" y="11335"/>
                  <a:pt x="881" y="11335"/>
                </a:cubicBezTo>
                <a:lnTo>
                  <a:pt x="10466" y="11335"/>
                </a:lnTo>
                <a:cubicBezTo>
                  <a:pt x="10942" y="11335"/>
                  <a:pt x="11347" y="10954"/>
                  <a:pt x="11347" y="10454"/>
                </a:cubicBezTo>
                <a:lnTo>
                  <a:pt x="11347" y="870"/>
                </a:lnTo>
                <a:cubicBezTo>
                  <a:pt x="11347" y="405"/>
                  <a:pt x="10942" y="1"/>
                  <a:pt x="10466" y="1"/>
                </a:cubicBezTo>
                <a:close/>
              </a:path>
            </a:pathLst>
          </a:custGeom>
          <a:solidFill>
            <a:srgbClr val="3AC0B3">
              <a:alpha val="14902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8" name="Imagem 77">
            <a:extLst>
              <a:ext uri="{FF2B5EF4-FFF2-40B4-BE49-F238E27FC236}">
                <a16:creationId xmlns:a16="http://schemas.microsoft.com/office/drawing/2014/main" xmlns="" id="{0AF081D8-C7D0-4261-AEC7-E99C0F92A1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3401" y="118357"/>
            <a:ext cx="249155" cy="132408"/>
          </a:xfrm>
          <a:prstGeom prst="rect">
            <a:avLst/>
          </a:prstGeom>
        </p:spPr>
      </p:pic>
      <p:pic>
        <p:nvPicPr>
          <p:cNvPr id="79" name="Imagem 78">
            <a:extLst>
              <a:ext uri="{FF2B5EF4-FFF2-40B4-BE49-F238E27FC236}">
                <a16:creationId xmlns:a16="http://schemas.microsoft.com/office/drawing/2014/main" xmlns="" id="{EEEFE40D-56A0-4496-801D-624006EA09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6635" y="62787"/>
            <a:ext cx="249155" cy="249155"/>
          </a:xfrm>
          <a:prstGeom prst="rect">
            <a:avLst/>
          </a:prstGeom>
        </p:spPr>
      </p:pic>
      <p:sp>
        <p:nvSpPr>
          <p:cNvPr id="80" name="Google Shape;362;p28">
            <a:extLst>
              <a:ext uri="{FF2B5EF4-FFF2-40B4-BE49-F238E27FC236}">
                <a16:creationId xmlns:a16="http://schemas.microsoft.com/office/drawing/2014/main" xmlns="" id="{CAF94120-868F-48CA-8032-91E505851905}"/>
              </a:ext>
            </a:extLst>
          </p:cNvPr>
          <p:cNvSpPr txBox="1">
            <a:spLocks/>
          </p:cNvSpPr>
          <p:nvPr/>
        </p:nvSpPr>
        <p:spPr>
          <a:xfrm>
            <a:off x="4837183" y="118357"/>
            <a:ext cx="3361841" cy="1680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60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9pPr>
          </a:lstStyle>
          <a:p>
            <a:r>
              <a:rPr lang="pt-BR" sz="800" dirty="0">
                <a:solidFill>
                  <a:srgbClr val="3AC0B3"/>
                </a:solidFill>
                <a:latin typeface="Montserrat" panose="00000500000000000000" pitchFamily="2" charset="0"/>
              </a:rPr>
              <a:t>Relatório Parcial Análise Quantitativa – Lei nº 12.990/2014</a:t>
            </a: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xmlns="" id="{9C086CAB-AF12-4797-A6AA-EBBED43B9E9F}"/>
              </a:ext>
            </a:extLst>
          </p:cNvPr>
          <p:cNvGraphicFramePr>
            <a:graphicFrameLocks noGrp="1"/>
          </p:cNvGraphicFramePr>
          <p:nvPr/>
        </p:nvGraphicFramePr>
        <p:xfrm>
          <a:off x="1706403" y="1473359"/>
          <a:ext cx="5731194" cy="2814320"/>
        </p:xfrm>
        <a:graphic>
          <a:graphicData uri="http://schemas.openxmlformats.org/drawingml/2006/table">
            <a:tbl>
              <a:tblPr/>
              <a:tblGrid>
                <a:gridCol w="1910398">
                  <a:extLst>
                    <a:ext uri="{9D8B030D-6E8A-4147-A177-3AD203B41FA5}">
                      <a16:colId xmlns:a16="http://schemas.microsoft.com/office/drawing/2014/main" xmlns="" val="682562471"/>
                    </a:ext>
                  </a:extLst>
                </a:gridCol>
                <a:gridCol w="1910398">
                  <a:extLst>
                    <a:ext uri="{9D8B030D-6E8A-4147-A177-3AD203B41FA5}">
                      <a16:colId xmlns:a16="http://schemas.microsoft.com/office/drawing/2014/main" xmlns="" val="1733528965"/>
                    </a:ext>
                  </a:extLst>
                </a:gridCol>
                <a:gridCol w="1910398">
                  <a:extLst>
                    <a:ext uri="{9D8B030D-6E8A-4147-A177-3AD203B41FA5}">
                      <a16:colId xmlns:a16="http://schemas.microsoft.com/office/drawing/2014/main" xmlns="" val="309151832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Nome aprovado</a:t>
                      </a:r>
                      <a:endParaRPr lang="pt-BR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Nome siape</a:t>
                      </a:r>
                      <a:endParaRPr lang="pt-BR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Match</a:t>
                      </a:r>
                      <a:endParaRPr lang="pt-BR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985286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ADAILTON C DOS SANTOS</a:t>
                      </a:r>
                      <a:endParaRPr lang="pt-BR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ADAILTON CONCEICAO DOS SANTOS</a:t>
                      </a:r>
                      <a:endParaRPr lang="pt-BR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Aceita na segunda modalidade</a:t>
                      </a:r>
                      <a:endParaRPr lang="pt-BR" dirty="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585606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ISABELA NOBILE DA SILVA</a:t>
                      </a:r>
                      <a:endParaRPr lang="pt-BR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ISABELA MACHADO DA SILVA</a:t>
                      </a:r>
                      <a:endParaRPr lang="pt-BR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Não passa na terceira modalidade pois NOBILE não consta no nome siape</a:t>
                      </a:r>
                      <a:endParaRPr lang="pt-BR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045333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JOSSANE MARSAL MENDES</a:t>
                      </a:r>
                      <a:endParaRPr lang="pt-BR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JOSSANE MARSAL DO PRADO MENDES</a:t>
                      </a:r>
                      <a:endParaRPr lang="pt-BR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Passa na terceira modalidade, pois o SIAPE inclui JOSSANE, MARSAL e MENDES</a:t>
                      </a:r>
                      <a:endParaRPr lang="pt-BR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989181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LOIDE LIMA DE FREITAS</a:t>
                      </a:r>
                      <a:endParaRPr lang="pt-BR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LOIDE LIMA FREITAS</a:t>
                      </a:r>
                      <a:endParaRPr lang="pt-BR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Passa na terceira modalidade, pois o “DE” é ignorado</a:t>
                      </a:r>
                      <a:endParaRPr lang="pt-BR" dirty="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34231290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xmlns="" id="{1B9AC5B4-2366-492D-AE81-E24C8C4F69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6563" y="1473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pt-BR" alt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57721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471;p34">
            <a:extLst>
              <a:ext uri="{FF2B5EF4-FFF2-40B4-BE49-F238E27FC236}">
                <a16:creationId xmlns:a16="http://schemas.microsoft.com/office/drawing/2014/main" xmlns="" id="{45C81F08-58F4-40A9-BE6D-4493CD8DA87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2789" y="539500"/>
            <a:ext cx="7717936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i="1" dirty="0">
                <a:solidFill>
                  <a:srgbClr val="292929"/>
                </a:solidFill>
                <a:latin typeface="Montserrat SemiBold" panose="00000700000000000000" pitchFamily="2" charset="0"/>
              </a:rPr>
              <a:t>Desafios</a:t>
            </a:r>
            <a:endParaRPr sz="3200" i="1" dirty="0">
              <a:solidFill>
                <a:srgbClr val="292929"/>
              </a:solidFill>
              <a:latin typeface="Montserrat SemiBold" panose="00000700000000000000" pitchFamily="2" charset="0"/>
            </a:endParaRPr>
          </a:p>
        </p:txBody>
      </p:sp>
      <p:sp>
        <p:nvSpPr>
          <p:cNvPr id="76" name="Google Shape;10696;p76">
            <a:extLst>
              <a:ext uri="{FF2B5EF4-FFF2-40B4-BE49-F238E27FC236}">
                <a16:creationId xmlns:a16="http://schemas.microsoft.com/office/drawing/2014/main" xmlns="" id="{2BCA0808-744D-46CD-83C3-769A91FA0C1A}"/>
              </a:ext>
            </a:extLst>
          </p:cNvPr>
          <p:cNvSpPr/>
          <p:nvPr/>
        </p:nvSpPr>
        <p:spPr>
          <a:xfrm>
            <a:off x="5228396" y="539750"/>
            <a:ext cx="749840" cy="749113"/>
          </a:xfrm>
          <a:custGeom>
            <a:avLst/>
            <a:gdLst/>
            <a:ahLst/>
            <a:cxnLst/>
            <a:rect l="l" t="t" r="r" b="b"/>
            <a:pathLst>
              <a:path w="11347" h="11336" extrusionOk="0">
                <a:moveTo>
                  <a:pt x="2948" y="2991"/>
                </a:moveTo>
                <a:cubicBezTo>
                  <a:pt x="2993" y="2991"/>
                  <a:pt x="3039" y="2994"/>
                  <a:pt x="3084" y="3001"/>
                </a:cubicBezTo>
                <a:cubicBezTo>
                  <a:pt x="3394" y="3060"/>
                  <a:pt x="3656" y="3334"/>
                  <a:pt x="3715" y="3644"/>
                </a:cubicBezTo>
                <a:cubicBezTo>
                  <a:pt x="3775" y="3941"/>
                  <a:pt x="3667" y="4227"/>
                  <a:pt x="3441" y="4418"/>
                </a:cubicBezTo>
                <a:cubicBezTo>
                  <a:pt x="3298" y="4549"/>
                  <a:pt x="3203" y="4739"/>
                  <a:pt x="3203" y="4954"/>
                </a:cubicBezTo>
                <a:lnTo>
                  <a:pt x="3203" y="5311"/>
                </a:lnTo>
                <a:cubicBezTo>
                  <a:pt x="3203" y="5596"/>
                  <a:pt x="3441" y="5835"/>
                  <a:pt x="3727" y="5835"/>
                </a:cubicBezTo>
                <a:lnTo>
                  <a:pt x="5513" y="5835"/>
                </a:lnTo>
                <a:lnTo>
                  <a:pt x="5513" y="7621"/>
                </a:lnTo>
                <a:cubicBezTo>
                  <a:pt x="5513" y="7716"/>
                  <a:pt x="5430" y="7811"/>
                  <a:pt x="5322" y="7811"/>
                </a:cubicBezTo>
                <a:lnTo>
                  <a:pt x="4965" y="7811"/>
                </a:lnTo>
                <a:cubicBezTo>
                  <a:pt x="4858" y="7811"/>
                  <a:pt x="4751" y="7763"/>
                  <a:pt x="4691" y="7692"/>
                </a:cubicBezTo>
                <a:cubicBezTo>
                  <a:pt x="4472" y="7433"/>
                  <a:pt x="4152" y="7282"/>
                  <a:pt x="3809" y="7282"/>
                </a:cubicBezTo>
                <a:cubicBezTo>
                  <a:pt x="3743" y="7282"/>
                  <a:pt x="3675" y="7287"/>
                  <a:pt x="3608" y="7299"/>
                </a:cubicBezTo>
                <a:cubicBezTo>
                  <a:pt x="3167" y="7394"/>
                  <a:pt x="2810" y="7740"/>
                  <a:pt x="2715" y="8180"/>
                </a:cubicBezTo>
                <a:cubicBezTo>
                  <a:pt x="2644" y="8525"/>
                  <a:pt x="2727" y="8883"/>
                  <a:pt x="2941" y="9144"/>
                </a:cubicBezTo>
                <a:cubicBezTo>
                  <a:pt x="3167" y="9418"/>
                  <a:pt x="3477" y="9561"/>
                  <a:pt x="3834" y="9561"/>
                </a:cubicBezTo>
                <a:cubicBezTo>
                  <a:pt x="4179" y="9561"/>
                  <a:pt x="4501" y="9418"/>
                  <a:pt x="4715" y="9144"/>
                </a:cubicBezTo>
                <a:cubicBezTo>
                  <a:pt x="4775" y="9073"/>
                  <a:pt x="4870" y="9025"/>
                  <a:pt x="4977" y="9025"/>
                </a:cubicBezTo>
                <a:lnTo>
                  <a:pt x="5334" y="9025"/>
                </a:lnTo>
                <a:cubicBezTo>
                  <a:pt x="5441" y="9025"/>
                  <a:pt x="5525" y="9121"/>
                  <a:pt x="5525" y="9228"/>
                </a:cubicBezTo>
                <a:lnTo>
                  <a:pt x="5525" y="11014"/>
                </a:lnTo>
                <a:lnTo>
                  <a:pt x="881" y="11014"/>
                </a:lnTo>
                <a:cubicBezTo>
                  <a:pt x="584" y="11014"/>
                  <a:pt x="334" y="10776"/>
                  <a:pt x="334" y="10466"/>
                </a:cubicBezTo>
                <a:lnTo>
                  <a:pt x="334" y="5835"/>
                </a:lnTo>
                <a:lnTo>
                  <a:pt x="2120" y="5835"/>
                </a:lnTo>
                <a:cubicBezTo>
                  <a:pt x="2405" y="5835"/>
                  <a:pt x="2644" y="5596"/>
                  <a:pt x="2644" y="5311"/>
                </a:cubicBezTo>
                <a:lnTo>
                  <a:pt x="2644" y="4954"/>
                </a:lnTo>
                <a:cubicBezTo>
                  <a:pt x="2644" y="4751"/>
                  <a:pt x="2548" y="4549"/>
                  <a:pt x="2405" y="4418"/>
                </a:cubicBezTo>
                <a:cubicBezTo>
                  <a:pt x="2215" y="4275"/>
                  <a:pt x="2108" y="4025"/>
                  <a:pt x="2108" y="3799"/>
                </a:cubicBezTo>
                <a:cubicBezTo>
                  <a:pt x="2108" y="3549"/>
                  <a:pt x="2215" y="3322"/>
                  <a:pt x="2405" y="3168"/>
                </a:cubicBezTo>
                <a:cubicBezTo>
                  <a:pt x="2560" y="3052"/>
                  <a:pt x="2753" y="2991"/>
                  <a:pt x="2948" y="2991"/>
                </a:cubicBezTo>
                <a:close/>
                <a:moveTo>
                  <a:pt x="10418" y="322"/>
                </a:moveTo>
                <a:cubicBezTo>
                  <a:pt x="10716" y="322"/>
                  <a:pt x="10978" y="560"/>
                  <a:pt x="10978" y="882"/>
                </a:cubicBezTo>
                <a:lnTo>
                  <a:pt x="10978" y="5501"/>
                </a:lnTo>
                <a:lnTo>
                  <a:pt x="10811" y="5501"/>
                </a:lnTo>
                <a:cubicBezTo>
                  <a:pt x="10728" y="5501"/>
                  <a:pt x="10645" y="5585"/>
                  <a:pt x="10645" y="5668"/>
                </a:cubicBezTo>
                <a:cubicBezTo>
                  <a:pt x="10645" y="5763"/>
                  <a:pt x="10728" y="5835"/>
                  <a:pt x="10811" y="5835"/>
                </a:cubicBezTo>
                <a:lnTo>
                  <a:pt x="11002" y="5835"/>
                </a:lnTo>
                <a:lnTo>
                  <a:pt x="11002" y="10466"/>
                </a:lnTo>
                <a:cubicBezTo>
                  <a:pt x="11002" y="10764"/>
                  <a:pt x="10764" y="11014"/>
                  <a:pt x="10454" y="11014"/>
                </a:cubicBezTo>
                <a:lnTo>
                  <a:pt x="5846" y="11014"/>
                </a:lnTo>
                <a:lnTo>
                  <a:pt x="5846" y="9228"/>
                </a:lnTo>
                <a:cubicBezTo>
                  <a:pt x="5846" y="8942"/>
                  <a:pt x="5608" y="8704"/>
                  <a:pt x="5322" y="8704"/>
                </a:cubicBezTo>
                <a:lnTo>
                  <a:pt x="4965" y="8704"/>
                </a:lnTo>
                <a:cubicBezTo>
                  <a:pt x="4751" y="8704"/>
                  <a:pt x="4560" y="8799"/>
                  <a:pt x="4429" y="8942"/>
                </a:cubicBezTo>
                <a:cubicBezTo>
                  <a:pt x="4275" y="9133"/>
                  <a:pt x="4037" y="9240"/>
                  <a:pt x="3798" y="9240"/>
                </a:cubicBezTo>
                <a:cubicBezTo>
                  <a:pt x="3560" y="9240"/>
                  <a:pt x="3322" y="9133"/>
                  <a:pt x="3179" y="8942"/>
                </a:cubicBezTo>
                <a:cubicBezTo>
                  <a:pt x="3025" y="8752"/>
                  <a:pt x="2965" y="8502"/>
                  <a:pt x="3013" y="8263"/>
                </a:cubicBezTo>
                <a:cubicBezTo>
                  <a:pt x="3072" y="7942"/>
                  <a:pt x="3346" y="7692"/>
                  <a:pt x="3656" y="7632"/>
                </a:cubicBezTo>
                <a:cubicBezTo>
                  <a:pt x="3710" y="7621"/>
                  <a:pt x="3764" y="7616"/>
                  <a:pt x="3818" y="7616"/>
                </a:cubicBezTo>
                <a:cubicBezTo>
                  <a:pt x="4055" y="7616"/>
                  <a:pt x="4274" y="7722"/>
                  <a:pt x="4429" y="7906"/>
                </a:cubicBezTo>
                <a:cubicBezTo>
                  <a:pt x="4560" y="8049"/>
                  <a:pt x="4751" y="8144"/>
                  <a:pt x="4953" y="8144"/>
                </a:cubicBezTo>
                <a:lnTo>
                  <a:pt x="5311" y="8144"/>
                </a:lnTo>
                <a:cubicBezTo>
                  <a:pt x="5584" y="8144"/>
                  <a:pt x="5822" y="7906"/>
                  <a:pt x="5822" y="7621"/>
                </a:cubicBezTo>
                <a:lnTo>
                  <a:pt x="5822" y="5835"/>
                </a:lnTo>
                <a:lnTo>
                  <a:pt x="7608" y="5835"/>
                </a:lnTo>
                <a:cubicBezTo>
                  <a:pt x="7716" y="5835"/>
                  <a:pt x="7811" y="5918"/>
                  <a:pt x="7811" y="6025"/>
                </a:cubicBezTo>
                <a:lnTo>
                  <a:pt x="7811" y="6382"/>
                </a:lnTo>
                <a:cubicBezTo>
                  <a:pt x="7811" y="6489"/>
                  <a:pt x="7763" y="6597"/>
                  <a:pt x="7692" y="6656"/>
                </a:cubicBezTo>
                <a:cubicBezTo>
                  <a:pt x="7370" y="6918"/>
                  <a:pt x="7227" y="7323"/>
                  <a:pt x="7299" y="7740"/>
                </a:cubicBezTo>
                <a:cubicBezTo>
                  <a:pt x="7394" y="8180"/>
                  <a:pt x="7727" y="8537"/>
                  <a:pt x="8180" y="8633"/>
                </a:cubicBezTo>
                <a:cubicBezTo>
                  <a:pt x="8251" y="8644"/>
                  <a:pt x="8347" y="8656"/>
                  <a:pt x="8418" y="8656"/>
                </a:cubicBezTo>
                <a:cubicBezTo>
                  <a:pt x="8680" y="8656"/>
                  <a:pt x="8942" y="8573"/>
                  <a:pt x="9132" y="8406"/>
                </a:cubicBezTo>
                <a:cubicBezTo>
                  <a:pt x="9394" y="8180"/>
                  <a:pt x="9549" y="7871"/>
                  <a:pt x="9549" y="7513"/>
                </a:cubicBezTo>
                <a:cubicBezTo>
                  <a:pt x="9549" y="7168"/>
                  <a:pt x="9394" y="6847"/>
                  <a:pt x="9132" y="6632"/>
                </a:cubicBezTo>
                <a:cubicBezTo>
                  <a:pt x="9061" y="6573"/>
                  <a:pt x="9013" y="6478"/>
                  <a:pt x="9013" y="6370"/>
                </a:cubicBezTo>
                <a:lnTo>
                  <a:pt x="9013" y="6013"/>
                </a:lnTo>
                <a:cubicBezTo>
                  <a:pt x="9013" y="5906"/>
                  <a:pt x="9097" y="5823"/>
                  <a:pt x="9204" y="5823"/>
                </a:cubicBezTo>
                <a:lnTo>
                  <a:pt x="10097" y="5823"/>
                </a:lnTo>
                <a:cubicBezTo>
                  <a:pt x="10192" y="5823"/>
                  <a:pt x="10264" y="5739"/>
                  <a:pt x="10264" y="5656"/>
                </a:cubicBezTo>
                <a:cubicBezTo>
                  <a:pt x="10264" y="5561"/>
                  <a:pt x="10192" y="5489"/>
                  <a:pt x="10097" y="5489"/>
                </a:cubicBezTo>
                <a:lnTo>
                  <a:pt x="9204" y="5489"/>
                </a:lnTo>
                <a:cubicBezTo>
                  <a:pt x="8918" y="5489"/>
                  <a:pt x="8680" y="5727"/>
                  <a:pt x="8680" y="6013"/>
                </a:cubicBezTo>
                <a:lnTo>
                  <a:pt x="8680" y="6370"/>
                </a:lnTo>
                <a:cubicBezTo>
                  <a:pt x="8680" y="6573"/>
                  <a:pt x="8775" y="6775"/>
                  <a:pt x="8918" y="6906"/>
                </a:cubicBezTo>
                <a:cubicBezTo>
                  <a:pt x="9121" y="7049"/>
                  <a:pt x="9216" y="7287"/>
                  <a:pt x="9216" y="7525"/>
                </a:cubicBezTo>
                <a:cubicBezTo>
                  <a:pt x="9216" y="7763"/>
                  <a:pt x="9121" y="8002"/>
                  <a:pt x="8918" y="8156"/>
                </a:cubicBezTo>
                <a:cubicBezTo>
                  <a:pt x="8764" y="8272"/>
                  <a:pt x="8570" y="8333"/>
                  <a:pt x="8376" y="8333"/>
                </a:cubicBezTo>
                <a:cubicBezTo>
                  <a:pt x="8330" y="8333"/>
                  <a:pt x="8285" y="8330"/>
                  <a:pt x="8239" y="8323"/>
                </a:cubicBezTo>
                <a:cubicBezTo>
                  <a:pt x="7930" y="8263"/>
                  <a:pt x="7668" y="7990"/>
                  <a:pt x="7608" y="7680"/>
                </a:cubicBezTo>
                <a:cubicBezTo>
                  <a:pt x="7549" y="7382"/>
                  <a:pt x="7656" y="7097"/>
                  <a:pt x="7882" y="6906"/>
                </a:cubicBezTo>
                <a:cubicBezTo>
                  <a:pt x="8025" y="6775"/>
                  <a:pt x="8120" y="6573"/>
                  <a:pt x="8120" y="6370"/>
                </a:cubicBezTo>
                <a:lnTo>
                  <a:pt x="8120" y="6013"/>
                </a:lnTo>
                <a:cubicBezTo>
                  <a:pt x="8120" y="5727"/>
                  <a:pt x="7882" y="5489"/>
                  <a:pt x="7597" y="5489"/>
                </a:cubicBezTo>
                <a:lnTo>
                  <a:pt x="5811" y="5489"/>
                </a:lnTo>
                <a:lnTo>
                  <a:pt x="5811" y="3703"/>
                </a:lnTo>
                <a:cubicBezTo>
                  <a:pt x="5811" y="3596"/>
                  <a:pt x="5894" y="3513"/>
                  <a:pt x="6001" y="3513"/>
                </a:cubicBezTo>
                <a:lnTo>
                  <a:pt x="6358" y="3513"/>
                </a:lnTo>
                <a:cubicBezTo>
                  <a:pt x="6465" y="3513"/>
                  <a:pt x="6573" y="3560"/>
                  <a:pt x="6632" y="3632"/>
                </a:cubicBezTo>
                <a:cubicBezTo>
                  <a:pt x="6847" y="3886"/>
                  <a:pt x="7157" y="4035"/>
                  <a:pt x="7492" y="4035"/>
                </a:cubicBezTo>
                <a:cubicBezTo>
                  <a:pt x="7565" y="4035"/>
                  <a:pt x="7640" y="4028"/>
                  <a:pt x="7716" y="4013"/>
                </a:cubicBezTo>
                <a:cubicBezTo>
                  <a:pt x="8156" y="3930"/>
                  <a:pt x="8525" y="3584"/>
                  <a:pt x="8609" y="3144"/>
                </a:cubicBezTo>
                <a:cubicBezTo>
                  <a:pt x="8680" y="2798"/>
                  <a:pt x="8597" y="2441"/>
                  <a:pt x="8382" y="2167"/>
                </a:cubicBezTo>
                <a:cubicBezTo>
                  <a:pt x="8156" y="1906"/>
                  <a:pt x="7847" y="1751"/>
                  <a:pt x="7489" y="1751"/>
                </a:cubicBezTo>
                <a:cubicBezTo>
                  <a:pt x="7156" y="1751"/>
                  <a:pt x="6823" y="1906"/>
                  <a:pt x="6608" y="2167"/>
                </a:cubicBezTo>
                <a:cubicBezTo>
                  <a:pt x="6549" y="2251"/>
                  <a:pt x="6454" y="2287"/>
                  <a:pt x="6346" y="2287"/>
                </a:cubicBezTo>
                <a:lnTo>
                  <a:pt x="5989" y="2287"/>
                </a:lnTo>
                <a:cubicBezTo>
                  <a:pt x="5882" y="2287"/>
                  <a:pt x="5799" y="2203"/>
                  <a:pt x="5799" y="2096"/>
                </a:cubicBezTo>
                <a:lnTo>
                  <a:pt x="5799" y="1203"/>
                </a:lnTo>
                <a:cubicBezTo>
                  <a:pt x="5799" y="1120"/>
                  <a:pt x="5715" y="1036"/>
                  <a:pt x="5632" y="1036"/>
                </a:cubicBezTo>
                <a:cubicBezTo>
                  <a:pt x="5549" y="1036"/>
                  <a:pt x="5465" y="1120"/>
                  <a:pt x="5465" y="1203"/>
                </a:cubicBezTo>
                <a:lnTo>
                  <a:pt x="5465" y="2096"/>
                </a:lnTo>
                <a:cubicBezTo>
                  <a:pt x="5465" y="2382"/>
                  <a:pt x="5703" y="2620"/>
                  <a:pt x="5989" y="2620"/>
                </a:cubicBezTo>
                <a:lnTo>
                  <a:pt x="6346" y="2620"/>
                </a:lnTo>
                <a:cubicBezTo>
                  <a:pt x="6561" y="2620"/>
                  <a:pt x="6751" y="2525"/>
                  <a:pt x="6882" y="2382"/>
                </a:cubicBezTo>
                <a:cubicBezTo>
                  <a:pt x="7037" y="2191"/>
                  <a:pt x="7263" y="2084"/>
                  <a:pt x="7513" y="2084"/>
                </a:cubicBezTo>
                <a:cubicBezTo>
                  <a:pt x="7751" y="2084"/>
                  <a:pt x="7989" y="2191"/>
                  <a:pt x="8132" y="2382"/>
                </a:cubicBezTo>
                <a:cubicBezTo>
                  <a:pt x="8287" y="2572"/>
                  <a:pt x="8347" y="2822"/>
                  <a:pt x="8299" y="3060"/>
                </a:cubicBezTo>
                <a:cubicBezTo>
                  <a:pt x="8239" y="3382"/>
                  <a:pt x="7966" y="3632"/>
                  <a:pt x="7656" y="3691"/>
                </a:cubicBezTo>
                <a:cubicBezTo>
                  <a:pt x="7601" y="3702"/>
                  <a:pt x="7547" y="3708"/>
                  <a:pt x="7494" y="3708"/>
                </a:cubicBezTo>
                <a:cubicBezTo>
                  <a:pt x="7257" y="3708"/>
                  <a:pt x="7038" y="3602"/>
                  <a:pt x="6882" y="3418"/>
                </a:cubicBezTo>
                <a:cubicBezTo>
                  <a:pt x="6751" y="3275"/>
                  <a:pt x="6561" y="3179"/>
                  <a:pt x="6346" y="3179"/>
                </a:cubicBezTo>
                <a:lnTo>
                  <a:pt x="5989" y="3179"/>
                </a:lnTo>
                <a:cubicBezTo>
                  <a:pt x="5703" y="3179"/>
                  <a:pt x="5465" y="3418"/>
                  <a:pt x="5465" y="3703"/>
                </a:cubicBezTo>
                <a:lnTo>
                  <a:pt x="5465" y="5489"/>
                </a:lnTo>
                <a:lnTo>
                  <a:pt x="3679" y="5489"/>
                </a:lnTo>
                <a:cubicBezTo>
                  <a:pt x="3584" y="5489"/>
                  <a:pt x="3489" y="5406"/>
                  <a:pt x="3489" y="5299"/>
                </a:cubicBezTo>
                <a:lnTo>
                  <a:pt x="3489" y="4942"/>
                </a:lnTo>
                <a:cubicBezTo>
                  <a:pt x="3489" y="4834"/>
                  <a:pt x="3536" y="4727"/>
                  <a:pt x="3608" y="4668"/>
                </a:cubicBezTo>
                <a:cubicBezTo>
                  <a:pt x="3917" y="4406"/>
                  <a:pt x="4072" y="4001"/>
                  <a:pt x="3989" y="3584"/>
                </a:cubicBezTo>
                <a:cubicBezTo>
                  <a:pt x="3906" y="3144"/>
                  <a:pt x="3560" y="2787"/>
                  <a:pt x="3120" y="2691"/>
                </a:cubicBezTo>
                <a:cubicBezTo>
                  <a:pt x="3039" y="2675"/>
                  <a:pt x="2957" y="2666"/>
                  <a:pt x="2876" y="2666"/>
                </a:cubicBezTo>
                <a:cubicBezTo>
                  <a:pt x="2611" y="2666"/>
                  <a:pt x="2353" y="2754"/>
                  <a:pt x="2143" y="2918"/>
                </a:cubicBezTo>
                <a:cubicBezTo>
                  <a:pt x="1882" y="3144"/>
                  <a:pt x="1727" y="3453"/>
                  <a:pt x="1727" y="3811"/>
                </a:cubicBezTo>
                <a:cubicBezTo>
                  <a:pt x="1727" y="4156"/>
                  <a:pt x="1882" y="4477"/>
                  <a:pt x="2143" y="4692"/>
                </a:cubicBezTo>
                <a:cubicBezTo>
                  <a:pt x="2227" y="4751"/>
                  <a:pt x="2263" y="4846"/>
                  <a:pt x="2263" y="4954"/>
                </a:cubicBezTo>
                <a:lnTo>
                  <a:pt x="2263" y="5311"/>
                </a:lnTo>
                <a:cubicBezTo>
                  <a:pt x="2263" y="5418"/>
                  <a:pt x="2179" y="5501"/>
                  <a:pt x="2072" y="5501"/>
                </a:cubicBezTo>
                <a:lnTo>
                  <a:pt x="286" y="5501"/>
                </a:lnTo>
                <a:lnTo>
                  <a:pt x="286" y="882"/>
                </a:lnTo>
                <a:cubicBezTo>
                  <a:pt x="286" y="584"/>
                  <a:pt x="524" y="322"/>
                  <a:pt x="834" y="322"/>
                </a:cubicBezTo>
                <a:lnTo>
                  <a:pt x="5465" y="322"/>
                </a:lnTo>
                <a:lnTo>
                  <a:pt x="5465" y="524"/>
                </a:lnTo>
                <a:cubicBezTo>
                  <a:pt x="5465" y="608"/>
                  <a:pt x="5537" y="679"/>
                  <a:pt x="5632" y="679"/>
                </a:cubicBezTo>
                <a:cubicBezTo>
                  <a:pt x="5715" y="679"/>
                  <a:pt x="5799" y="608"/>
                  <a:pt x="5799" y="524"/>
                </a:cubicBezTo>
                <a:lnTo>
                  <a:pt x="5799" y="322"/>
                </a:lnTo>
                <a:close/>
                <a:moveTo>
                  <a:pt x="881" y="1"/>
                </a:moveTo>
                <a:cubicBezTo>
                  <a:pt x="405" y="1"/>
                  <a:pt x="0" y="382"/>
                  <a:pt x="0" y="870"/>
                </a:cubicBezTo>
                <a:lnTo>
                  <a:pt x="0" y="10454"/>
                </a:lnTo>
                <a:cubicBezTo>
                  <a:pt x="0" y="10930"/>
                  <a:pt x="393" y="11335"/>
                  <a:pt x="881" y="11335"/>
                </a:cubicBezTo>
                <a:lnTo>
                  <a:pt x="10466" y="11335"/>
                </a:lnTo>
                <a:cubicBezTo>
                  <a:pt x="10942" y="11335"/>
                  <a:pt x="11347" y="10954"/>
                  <a:pt x="11347" y="10454"/>
                </a:cubicBezTo>
                <a:lnTo>
                  <a:pt x="11347" y="870"/>
                </a:lnTo>
                <a:cubicBezTo>
                  <a:pt x="11347" y="405"/>
                  <a:pt x="10942" y="1"/>
                  <a:pt x="10466" y="1"/>
                </a:cubicBezTo>
                <a:close/>
              </a:path>
            </a:pathLst>
          </a:custGeom>
          <a:solidFill>
            <a:srgbClr val="3AC0B3">
              <a:alpha val="14902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8" name="Imagem 77">
            <a:extLst>
              <a:ext uri="{FF2B5EF4-FFF2-40B4-BE49-F238E27FC236}">
                <a16:creationId xmlns:a16="http://schemas.microsoft.com/office/drawing/2014/main" xmlns="" id="{0AF081D8-C7D0-4261-AEC7-E99C0F92A1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3401" y="118357"/>
            <a:ext cx="249155" cy="132408"/>
          </a:xfrm>
          <a:prstGeom prst="rect">
            <a:avLst/>
          </a:prstGeom>
        </p:spPr>
      </p:pic>
      <p:pic>
        <p:nvPicPr>
          <p:cNvPr id="79" name="Imagem 78">
            <a:extLst>
              <a:ext uri="{FF2B5EF4-FFF2-40B4-BE49-F238E27FC236}">
                <a16:creationId xmlns:a16="http://schemas.microsoft.com/office/drawing/2014/main" xmlns="" id="{EEEFE40D-56A0-4496-801D-624006EA09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6635" y="62787"/>
            <a:ext cx="249155" cy="249155"/>
          </a:xfrm>
          <a:prstGeom prst="rect">
            <a:avLst/>
          </a:prstGeom>
        </p:spPr>
      </p:pic>
      <p:sp>
        <p:nvSpPr>
          <p:cNvPr id="80" name="Google Shape;362;p28">
            <a:extLst>
              <a:ext uri="{FF2B5EF4-FFF2-40B4-BE49-F238E27FC236}">
                <a16:creationId xmlns:a16="http://schemas.microsoft.com/office/drawing/2014/main" xmlns="" id="{CAF94120-868F-48CA-8032-91E505851905}"/>
              </a:ext>
            </a:extLst>
          </p:cNvPr>
          <p:cNvSpPr txBox="1">
            <a:spLocks/>
          </p:cNvSpPr>
          <p:nvPr/>
        </p:nvSpPr>
        <p:spPr>
          <a:xfrm>
            <a:off x="4837183" y="118357"/>
            <a:ext cx="3361841" cy="1680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60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9pPr>
          </a:lstStyle>
          <a:p>
            <a:r>
              <a:rPr lang="pt-BR" sz="800" dirty="0">
                <a:solidFill>
                  <a:srgbClr val="3AC0B3"/>
                </a:solidFill>
                <a:latin typeface="Montserrat" panose="00000500000000000000" pitchFamily="2" charset="0"/>
              </a:rPr>
              <a:t>Relatório Parcial Análise Quantitativa – Lei nº 12.990/2014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xmlns="" id="{1B9AC5B4-2366-492D-AE81-E24C8C4F69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6563" y="1473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pt-BR" alt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42609180-5C22-4144-830B-503CDB88A0CB}"/>
              </a:ext>
            </a:extLst>
          </p:cNvPr>
          <p:cNvSpPr txBox="1"/>
          <p:nvPr/>
        </p:nvSpPr>
        <p:spPr>
          <a:xfrm>
            <a:off x="1214440" y="2121880"/>
            <a:ext cx="28360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292929"/>
                </a:solidFill>
                <a:latin typeface="Montserrat" panose="00000500000000000000" pitchFamily="2" charset="0"/>
              </a:rPr>
              <a:t>Algoritmo de PLN para classificação dos artigos entre nomeação cotista x nomeação 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2692F9F2-6FAB-4A07-9BE4-AFBACBB64216}"/>
              </a:ext>
            </a:extLst>
          </p:cNvPr>
          <p:cNvSpPr txBox="1"/>
          <p:nvPr/>
        </p:nvSpPr>
        <p:spPr>
          <a:xfrm>
            <a:off x="5093494" y="2552767"/>
            <a:ext cx="3100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292929"/>
                </a:solidFill>
                <a:latin typeface="Montserrat" panose="00000500000000000000" pitchFamily="2" charset="0"/>
              </a:rPr>
              <a:t>Aplicação de filtros de palavra-chave para classificação do texto </a:t>
            </a:r>
          </a:p>
        </p:txBody>
      </p:sp>
      <p:grpSp>
        <p:nvGrpSpPr>
          <p:cNvPr id="11" name="Google Shape;383;p30">
            <a:extLst>
              <a:ext uri="{FF2B5EF4-FFF2-40B4-BE49-F238E27FC236}">
                <a16:creationId xmlns:a16="http://schemas.microsoft.com/office/drawing/2014/main" xmlns="" id="{118E68C2-B4D5-40C4-8929-CEF589461D53}"/>
              </a:ext>
            </a:extLst>
          </p:cNvPr>
          <p:cNvGrpSpPr/>
          <p:nvPr/>
        </p:nvGrpSpPr>
        <p:grpSpPr>
          <a:xfrm>
            <a:off x="2031064" y="1288863"/>
            <a:ext cx="744843" cy="745498"/>
            <a:chOff x="1212251" y="1954572"/>
            <a:chExt cx="744843" cy="745498"/>
          </a:xfrm>
        </p:grpSpPr>
        <p:sp>
          <p:nvSpPr>
            <p:cNvPr id="12" name="Google Shape;384;p30">
              <a:extLst>
                <a:ext uri="{FF2B5EF4-FFF2-40B4-BE49-F238E27FC236}">
                  <a16:creationId xmlns:a16="http://schemas.microsoft.com/office/drawing/2014/main" xmlns="" id="{46B763CE-585D-47D6-A0B9-0E906BBA6E69}"/>
                </a:ext>
              </a:extLst>
            </p:cNvPr>
            <p:cNvSpPr/>
            <p:nvPr/>
          </p:nvSpPr>
          <p:spPr>
            <a:xfrm rot="-419100">
              <a:off x="1250460" y="1992732"/>
              <a:ext cx="668426" cy="669177"/>
            </a:xfrm>
            <a:custGeom>
              <a:avLst/>
              <a:gdLst/>
              <a:ahLst/>
              <a:cxnLst/>
              <a:rect l="l" t="t" r="r" b="b"/>
              <a:pathLst>
                <a:path w="12453" h="12467" extrusionOk="0">
                  <a:moveTo>
                    <a:pt x="8692" y="509"/>
                  </a:moveTo>
                  <a:lnTo>
                    <a:pt x="12059" y="4029"/>
                  </a:lnTo>
                  <a:cubicBezTo>
                    <a:pt x="11970" y="3813"/>
                    <a:pt x="11881" y="3610"/>
                    <a:pt x="11779" y="3406"/>
                  </a:cubicBezTo>
                  <a:cubicBezTo>
                    <a:pt x="11767" y="3381"/>
                    <a:pt x="11741" y="3356"/>
                    <a:pt x="11716" y="3330"/>
                  </a:cubicBezTo>
                  <a:lnTo>
                    <a:pt x="9390" y="878"/>
                  </a:lnTo>
                  <a:cubicBezTo>
                    <a:pt x="9365" y="852"/>
                    <a:pt x="9340" y="827"/>
                    <a:pt x="9302" y="814"/>
                  </a:cubicBezTo>
                  <a:cubicBezTo>
                    <a:pt x="9111" y="700"/>
                    <a:pt x="8908" y="598"/>
                    <a:pt x="8692" y="509"/>
                  </a:cubicBezTo>
                  <a:close/>
                  <a:moveTo>
                    <a:pt x="7116" y="64"/>
                  </a:moveTo>
                  <a:lnTo>
                    <a:pt x="12427" y="5617"/>
                  </a:lnTo>
                  <a:cubicBezTo>
                    <a:pt x="12415" y="5516"/>
                    <a:pt x="12402" y="5414"/>
                    <a:pt x="12389" y="5312"/>
                  </a:cubicBezTo>
                  <a:cubicBezTo>
                    <a:pt x="12377" y="5249"/>
                    <a:pt x="12351" y="5185"/>
                    <a:pt x="12300" y="5134"/>
                  </a:cubicBezTo>
                  <a:lnTo>
                    <a:pt x="7599" y="204"/>
                  </a:lnTo>
                  <a:cubicBezTo>
                    <a:pt x="7548" y="153"/>
                    <a:pt x="7497" y="128"/>
                    <a:pt x="7421" y="115"/>
                  </a:cubicBezTo>
                  <a:cubicBezTo>
                    <a:pt x="7319" y="90"/>
                    <a:pt x="7218" y="77"/>
                    <a:pt x="7116" y="64"/>
                  </a:cubicBezTo>
                  <a:close/>
                  <a:moveTo>
                    <a:pt x="5909" y="1"/>
                  </a:moveTo>
                  <a:lnTo>
                    <a:pt x="12427" y="6837"/>
                  </a:lnTo>
                  <a:cubicBezTo>
                    <a:pt x="12427" y="6774"/>
                    <a:pt x="12440" y="6710"/>
                    <a:pt x="12440" y="6647"/>
                  </a:cubicBezTo>
                  <a:cubicBezTo>
                    <a:pt x="12453" y="6545"/>
                    <a:pt x="12415" y="6456"/>
                    <a:pt x="12351" y="6392"/>
                  </a:cubicBezTo>
                  <a:lnTo>
                    <a:pt x="12351" y="6405"/>
                  </a:lnTo>
                  <a:lnTo>
                    <a:pt x="6341" y="103"/>
                  </a:lnTo>
                  <a:cubicBezTo>
                    <a:pt x="6277" y="39"/>
                    <a:pt x="6188" y="1"/>
                    <a:pt x="6099" y="1"/>
                  </a:cubicBezTo>
                  <a:close/>
                  <a:moveTo>
                    <a:pt x="5046" y="113"/>
                  </a:moveTo>
                  <a:cubicBezTo>
                    <a:pt x="5033" y="113"/>
                    <a:pt x="5020" y="114"/>
                    <a:pt x="5007" y="115"/>
                  </a:cubicBezTo>
                  <a:lnTo>
                    <a:pt x="4892" y="141"/>
                  </a:lnTo>
                  <a:lnTo>
                    <a:pt x="12249" y="7841"/>
                  </a:lnTo>
                  <a:cubicBezTo>
                    <a:pt x="12249" y="7816"/>
                    <a:pt x="12262" y="7777"/>
                    <a:pt x="12275" y="7739"/>
                  </a:cubicBezTo>
                  <a:cubicBezTo>
                    <a:pt x="12300" y="7625"/>
                    <a:pt x="12262" y="7511"/>
                    <a:pt x="12186" y="7434"/>
                  </a:cubicBezTo>
                  <a:lnTo>
                    <a:pt x="5299" y="217"/>
                  </a:lnTo>
                  <a:cubicBezTo>
                    <a:pt x="5232" y="150"/>
                    <a:pt x="5137" y="113"/>
                    <a:pt x="5046" y="113"/>
                  </a:cubicBezTo>
                  <a:close/>
                  <a:moveTo>
                    <a:pt x="4158" y="365"/>
                  </a:moveTo>
                  <a:cubicBezTo>
                    <a:pt x="4122" y="365"/>
                    <a:pt x="4087" y="371"/>
                    <a:pt x="4054" y="382"/>
                  </a:cubicBezTo>
                  <a:lnTo>
                    <a:pt x="4003" y="408"/>
                  </a:lnTo>
                  <a:lnTo>
                    <a:pt x="11945" y="8730"/>
                  </a:lnTo>
                  <a:cubicBezTo>
                    <a:pt x="11945" y="8718"/>
                    <a:pt x="11957" y="8692"/>
                    <a:pt x="11957" y="8680"/>
                  </a:cubicBezTo>
                  <a:cubicBezTo>
                    <a:pt x="12008" y="8553"/>
                    <a:pt x="11983" y="8426"/>
                    <a:pt x="11894" y="8324"/>
                  </a:cubicBezTo>
                  <a:lnTo>
                    <a:pt x="4397" y="471"/>
                  </a:lnTo>
                  <a:cubicBezTo>
                    <a:pt x="4334" y="399"/>
                    <a:pt x="4245" y="365"/>
                    <a:pt x="4158" y="365"/>
                  </a:cubicBezTo>
                  <a:close/>
                  <a:moveTo>
                    <a:pt x="3360" y="732"/>
                  </a:moveTo>
                  <a:cubicBezTo>
                    <a:pt x="3306" y="732"/>
                    <a:pt x="3251" y="747"/>
                    <a:pt x="3202" y="776"/>
                  </a:cubicBezTo>
                  <a:lnTo>
                    <a:pt x="11538" y="9506"/>
                  </a:lnTo>
                  <a:cubicBezTo>
                    <a:pt x="11614" y="9379"/>
                    <a:pt x="11589" y="9226"/>
                    <a:pt x="11487" y="9112"/>
                  </a:cubicBezTo>
                  <a:lnTo>
                    <a:pt x="3596" y="840"/>
                  </a:lnTo>
                  <a:cubicBezTo>
                    <a:pt x="3534" y="769"/>
                    <a:pt x="3447" y="732"/>
                    <a:pt x="3360" y="732"/>
                  </a:cubicBezTo>
                  <a:close/>
                  <a:moveTo>
                    <a:pt x="2694" y="1094"/>
                  </a:moveTo>
                  <a:cubicBezTo>
                    <a:pt x="2618" y="1145"/>
                    <a:pt x="2554" y="1195"/>
                    <a:pt x="2491" y="1234"/>
                  </a:cubicBezTo>
                  <a:lnTo>
                    <a:pt x="11030" y="10192"/>
                  </a:lnTo>
                  <a:cubicBezTo>
                    <a:pt x="11080" y="10128"/>
                    <a:pt x="11131" y="10065"/>
                    <a:pt x="11195" y="10001"/>
                  </a:cubicBezTo>
                  <a:lnTo>
                    <a:pt x="2694" y="1094"/>
                  </a:lnTo>
                  <a:close/>
                  <a:moveTo>
                    <a:pt x="2033" y="1615"/>
                  </a:moveTo>
                  <a:lnTo>
                    <a:pt x="1855" y="1793"/>
                  </a:lnTo>
                  <a:lnTo>
                    <a:pt x="10458" y="10802"/>
                  </a:lnTo>
                  <a:cubicBezTo>
                    <a:pt x="10521" y="10751"/>
                    <a:pt x="10585" y="10700"/>
                    <a:pt x="10636" y="10636"/>
                  </a:cubicBezTo>
                  <a:lnTo>
                    <a:pt x="2033" y="1615"/>
                  </a:lnTo>
                  <a:close/>
                  <a:moveTo>
                    <a:pt x="1449" y="2212"/>
                  </a:moveTo>
                  <a:cubicBezTo>
                    <a:pt x="1398" y="2275"/>
                    <a:pt x="1347" y="2339"/>
                    <a:pt x="1296" y="2403"/>
                  </a:cubicBezTo>
                  <a:lnTo>
                    <a:pt x="9810" y="11335"/>
                  </a:lnTo>
                  <a:cubicBezTo>
                    <a:pt x="9886" y="11285"/>
                    <a:pt x="9950" y="11234"/>
                    <a:pt x="10013" y="11183"/>
                  </a:cubicBezTo>
                  <a:lnTo>
                    <a:pt x="1449" y="2212"/>
                  </a:lnTo>
                  <a:close/>
                  <a:moveTo>
                    <a:pt x="953" y="2898"/>
                  </a:moveTo>
                  <a:cubicBezTo>
                    <a:pt x="877" y="3025"/>
                    <a:pt x="890" y="3178"/>
                    <a:pt x="991" y="3292"/>
                  </a:cubicBezTo>
                  <a:lnTo>
                    <a:pt x="8920" y="11589"/>
                  </a:lnTo>
                  <a:cubicBezTo>
                    <a:pt x="8983" y="11660"/>
                    <a:pt x="9065" y="11697"/>
                    <a:pt x="9148" y="11697"/>
                  </a:cubicBezTo>
                  <a:cubicBezTo>
                    <a:pt x="9200" y="11697"/>
                    <a:pt x="9253" y="11682"/>
                    <a:pt x="9302" y="11653"/>
                  </a:cubicBezTo>
                  <a:lnTo>
                    <a:pt x="953" y="2898"/>
                  </a:lnTo>
                  <a:close/>
                  <a:moveTo>
                    <a:pt x="331" y="8273"/>
                  </a:moveTo>
                  <a:lnTo>
                    <a:pt x="331" y="8273"/>
                  </a:lnTo>
                  <a:cubicBezTo>
                    <a:pt x="394" y="8464"/>
                    <a:pt x="470" y="8654"/>
                    <a:pt x="559" y="8845"/>
                  </a:cubicBezTo>
                  <a:cubicBezTo>
                    <a:pt x="585" y="8883"/>
                    <a:pt x="597" y="8908"/>
                    <a:pt x="623" y="8934"/>
                  </a:cubicBezTo>
                  <a:lnTo>
                    <a:pt x="3266" y="11704"/>
                  </a:lnTo>
                  <a:cubicBezTo>
                    <a:pt x="3291" y="11729"/>
                    <a:pt x="3317" y="11742"/>
                    <a:pt x="3355" y="11767"/>
                  </a:cubicBezTo>
                  <a:cubicBezTo>
                    <a:pt x="3533" y="11856"/>
                    <a:pt x="3723" y="11945"/>
                    <a:pt x="3914" y="12022"/>
                  </a:cubicBezTo>
                  <a:lnTo>
                    <a:pt x="331" y="8273"/>
                  </a:lnTo>
                  <a:close/>
                  <a:moveTo>
                    <a:pt x="534" y="3661"/>
                  </a:moveTo>
                  <a:lnTo>
                    <a:pt x="521" y="3711"/>
                  </a:lnTo>
                  <a:cubicBezTo>
                    <a:pt x="470" y="3826"/>
                    <a:pt x="496" y="3965"/>
                    <a:pt x="585" y="4067"/>
                  </a:cubicBezTo>
                  <a:lnTo>
                    <a:pt x="8120" y="11971"/>
                  </a:lnTo>
                  <a:cubicBezTo>
                    <a:pt x="8182" y="12032"/>
                    <a:pt x="8268" y="12070"/>
                    <a:pt x="8357" y="12070"/>
                  </a:cubicBezTo>
                  <a:cubicBezTo>
                    <a:pt x="8397" y="12070"/>
                    <a:pt x="8437" y="12062"/>
                    <a:pt x="8476" y="12047"/>
                  </a:cubicBezTo>
                  <a:lnTo>
                    <a:pt x="8526" y="12034"/>
                  </a:lnTo>
                  <a:lnTo>
                    <a:pt x="534" y="3661"/>
                  </a:lnTo>
                  <a:close/>
                  <a:moveTo>
                    <a:pt x="229" y="4550"/>
                  </a:moveTo>
                  <a:lnTo>
                    <a:pt x="191" y="4639"/>
                  </a:lnTo>
                  <a:cubicBezTo>
                    <a:pt x="165" y="4753"/>
                    <a:pt x="191" y="4880"/>
                    <a:pt x="280" y="4957"/>
                  </a:cubicBezTo>
                  <a:lnTo>
                    <a:pt x="7230" y="12238"/>
                  </a:lnTo>
                  <a:cubicBezTo>
                    <a:pt x="7291" y="12308"/>
                    <a:pt x="7376" y="12347"/>
                    <a:pt x="7466" y="12347"/>
                  </a:cubicBezTo>
                  <a:cubicBezTo>
                    <a:pt x="7489" y="12347"/>
                    <a:pt x="7512" y="12344"/>
                    <a:pt x="7535" y="12339"/>
                  </a:cubicBezTo>
                  <a:lnTo>
                    <a:pt x="7637" y="12314"/>
                  </a:lnTo>
                  <a:lnTo>
                    <a:pt x="229" y="4550"/>
                  </a:lnTo>
                  <a:close/>
                  <a:moveTo>
                    <a:pt x="13" y="6723"/>
                  </a:moveTo>
                  <a:cubicBezTo>
                    <a:pt x="13" y="6824"/>
                    <a:pt x="26" y="6926"/>
                    <a:pt x="38" y="7028"/>
                  </a:cubicBezTo>
                  <a:cubicBezTo>
                    <a:pt x="38" y="7091"/>
                    <a:pt x="76" y="7155"/>
                    <a:pt x="127" y="7206"/>
                  </a:cubicBezTo>
                  <a:lnTo>
                    <a:pt x="4956" y="12276"/>
                  </a:lnTo>
                  <a:cubicBezTo>
                    <a:pt x="5007" y="12326"/>
                    <a:pt x="5070" y="12352"/>
                    <a:pt x="5134" y="12365"/>
                  </a:cubicBezTo>
                  <a:cubicBezTo>
                    <a:pt x="5235" y="12390"/>
                    <a:pt x="5337" y="12403"/>
                    <a:pt x="5439" y="12415"/>
                  </a:cubicBezTo>
                  <a:lnTo>
                    <a:pt x="13" y="6723"/>
                  </a:lnTo>
                  <a:close/>
                  <a:moveTo>
                    <a:pt x="26" y="5541"/>
                  </a:moveTo>
                  <a:cubicBezTo>
                    <a:pt x="13" y="5605"/>
                    <a:pt x="13" y="5668"/>
                    <a:pt x="13" y="5719"/>
                  </a:cubicBezTo>
                  <a:cubicBezTo>
                    <a:pt x="0" y="5821"/>
                    <a:pt x="38" y="5910"/>
                    <a:pt x="102" y="5973"/>
                  </a:cubicBezTo>
                  <a:lnTo>
                    <a:pt x="6201" y="12365"/>
                  </a:lnTo>
                  <a:cubicBezTo>
                    <a:pt x="6265" y="12428"/>
                    <a:pt x="6354" y="12466"/>
                    <a:pt x="6442" y="12466"/>
                  </a:cubicBezTo>
                  <a:lnTo>
                    <a:pt x="6620" y="12466"/>
                  </a:lnTo>
                  <a:lnTo>
                    <a:pt x="26" y="554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385;p30">
              <a:extLst>
                <a:ext uri="{FF2B5EF4-FFF2-40B4-BE49-F238E27FC236}">
                  <a16:creationId xmlns:a16="http://schemas.microsoft.com/office/drawing/2014/main" xmlns="" id="{5AEB2C9E-68CB-4293-9DBF-0273D7CB04AB}"/>
                </a:ext>
              </a:extLst>
            </p:cNvPr>
            <p:cNvSpPr/>
            <p:nvPr/>
          </p:nvSpPr>
          <p:spPr>
            <a:xfrm>
              <a:off x="1250465" y="1992713"/>
              <a:ext cx="668415" cy="669166"/>
            </a:xfrm>
            <a:custGeom>
              <a:avLst/>
              <a:gdLst/>
              <a:ahLst/>
              <a:cxnLst/>
              <a:rect l="l" t="t" r="r" b="b"/>
              <a:pathLst>
                <a:path w="12453" h="12467" extrusionOk="0">
                  <a:moveTo>
                    <a:pt x="8692" y="509"/>
                  </a:moveTo>
                  <a:lnTo>
                    <a:pt x="12059" y="4029"/>
                  </a:lnTo>
                  <a:cubicBezTo>
                    <a:pt x="11970" y="3813"/>
                    <a:pt x="11881" y="3610"/>
                    <a:pt x="11779" y="3406"/>
                  </a:cubicBezTo>
                  <a:cubicBezTo>
                    <a:pt x="11767" y="3381"/>
                    <a:pt x="11741" y="3356"/>
                    <a:pt x="11716" y="3330"/>
                  </a:cubicBezTo>
                  <a:lnTo>
                    <a:pt x="9390" y="878"/>
                  </a:lnTo>
                  <a:cubicBezTo>
                    <a:pt x="9365" y="852"/>
                    <a:pt x="9340" y="827"/>
                    <a:pt x="9302" y="814"/>
                  </a:cubicBezTo>
                  <a:cubicBezTo>
                    <a:pt x="9111" y="700"/>
                    <a:pt x="8908" y="598"/>
                    <a:pt x="8692" y="509"/>
                  </a:cubicBezTo>
                  <a:close/>
                  <a:moveTo>
                    <a:pt x="7116" y="64"/>
                  </a:moveTo>
                  <a:lnTo>
                    <a:pt x="12427" y="5617"/>
                  </a:lnTo>
                  <a:cubicBezTo>
                    <a:pt x="12415" y="5516"/>
                    <a:pt x="12402" y="5414"/>
                    <a:pt x="12389" y="5312"/>
                  </a:cubicBezTo>
                  <a:cubicBezTo>
                    <a:pt x="12377" y="5249"/>
                    <a:pt x="12351" y="5185"/>
                    <a:pt x="12300" y="5134"/>
                  </a:cubicBezTo>
                  <a:lnTo>
                    <a:pt x="7599" y="204"/>
                  </a:lnTo>
                  <a:cubicBezTo>
                    <a:pt x="7548" y="153"/>
                    <a:pt x="7497" y="128"/>
                    <a:pt x="7421" y="115"/>
                  </a:cubicBezTo>
                  <a:cubicBezTo>
                    <a:pt x="7319" y="90"/>
                    <a:pt x="7218" y="77"/>
                    <a:pt x="7116" y="64"/>
                  </a:cubicBezTo>
                  <a:close/>
                  <a:moveTo>
                    <a:pt x="5909" y="1"/>
                  </a:moveTo>
                  <a:lnTo>
                    <a:pt x="12427" y="6837"/>
                  </a:lnTo>
                  <a:cubicBezTo>
                    <a:pt x="12427" y="6774"/>
                    <a:pt x="12440" y="6710"/>
                    <a:pt x="12440" y="6647"/>
                  </a:cubicBezTo>
                  <a:cubicBezTo>
                    <a:pt x="12453" y="6545"/>
                    <a:pt x="12415" y="6456"/>
                    <a:pt x="12351" y="6392"/>
                  </a:cubicBezTo>
                  <a:lnTo>
                    <a:pt x="12351" y="6405"/>
                  </a:lnTo>
                  <a:lnTo>
                    <a:pt x="6341" y="103"/>
                  </a:lnTo>
                  <a:cubicBezTo>
                    <a:pt x="6277" y="39"/>
                    <a:pt x="6188" y="1"/>
                    <a:pt x="6099" y="1"/>
                  </a:cubicBezTo>
                  <a:close/>
                  <a:moveTo>
                    <a:pt x="5046" y="113"/>
                  </a:moveTo>
                  <a:cubicBezTo>
                    <a:pt x="5033" y="113"/>
                    <a:pt x="5020" y="114"/>
                    <a:pt x="5007" y="115"/>
                  </a:cubicBezTo>
                  <a:lnTo>
                    <a:pt x="4892" y="141"/>
                  </a:lnTo>
                  <a:lnTo>
                    <a:pt x="12249" y="7841"/>
                  </a:lnTo>
                  <a:cubicBezTo>
                    <a:pt x="12249" y="7816"/>
                    <a:pt x="12262" y="7777"/>
                    <a:pt x="12275" y="7739"/>
                  </a:cubicBezTo>
                  <a:cubicBezTo>
                    <a:pt x="12300" y="7625"/>
                    <a:pt x="12262" y="7511"/>
                    <a:pt x="12186" y="7434"/>
                  </a:cubicBezTo>
                  <a:lnTo>
                    <a:pt x="5299" y="217"/>
                  </a:lnTo>
                  <a:cubicBezTo>
                    <a:pt x="5232" y="150"/>
                    <a:pt x="5137" y="113"/>
                    <a:pt x="5046" y="113"/>
                  </a:cubicBezTo>
                  <a:close/>
                  <a:moveTo>
                    <a:pt x="4158" y="365"/>
                  </a:moveTo>
                  <a:cubicBezTo>
                    <a:pt x="4122" y="365"/>
                    <a:pt x="4087" y="371"/>
                    <a:pt x="4054" y="382"/>
                  </a:cubicBezTo>
                  <a:lnTo>
                    <a:pt x="4003" y="408"/>
                  </a:lnTo>
                  <a:lnTo>
                    <a:pt x="11945" y="8730"/>
                  </a:lnTo>
                  <a:cubicBezTo>
                    <a:pt x="11945" y="8718"/>
                    <a:pt x="11957" y="8692"/>
                    <a:pt x="11957" y="8680"/>
                  </a:cubicBezTo>
                  <a:cubicBezTo>
                    <a:pt x="12008" y="8553"/>
                    <a:pt x="11983" y="8426"/>
                    <a:pt x="11894" y="8324"/>
                  </a:cubicBezTo>
                  <a:lnTo>
                    <a:pt x="4397" y="471"/>
                  </a:lnTo>
                  <a:cubicBezTo>
                    <a:pt x="4334" y="399"/>
                    <a:pt x="4245" y="365"/>
                    <a:pt x="4158" y="365"/>
                  </a:cubicBezTo>
                  <a:close/>
                  <a:moveTo>
                    <a:pt x="3360" y="732"/>
                  </a:moveTo>
                  <a:cubicBezTo>
                    <a:pt x="3306" y="732"/>
                    <a:pt x="3251" y="747"/>
                    <a:pt x="3202" y="776"/>
                  </a:cubicBezTo>
                  <a:lnTo>
                    <a:pt x="11538" y="9506"/>
                  </a:lnTo>
                  <a:cubicBezTo>
                    <a:pt x="11614" y="9379"/>
                    <a:pt x="11589" y="9226"/>
                    <a:pt x="11487" y="9112"/>
                  </a:cubicBezTo>
                  <a:lnTo>
                    <a:pt x="3596" y="840"/>
                  </a:lnTo>
                  <a:cubicBezTo>
                    <a:pt x="3534" y="769"/>
                    <a:pt x="3447" y="732"/>
                    <a:pt x="3360" y="732"/>
                  </a:cubicBezTo>
                  <a:close/>
                  <a:moveTo>
                    <a:pt x="2694" y="1094"/>
                  </a:moveTo>
                  <a:cubicBezTo>
                    <a:pt x="2618" y="1145"/>
                    <a:pt x="2554" y="1195"/>
                    <a:pt x="2491" y="1234"/>
                  </a:cubicBezTo>
                  <a:lnTo>
                    <a:pt x="11030" y="10192"/>
                  </a:lnTo>
                  <a:cubicBezTo>
                    <a:pt x="11080" y="10128"/>
                    <a:pt x="11131" y="10065"/>
                    <a:pt x="11195" y="10001"/>
                  </a:cubicBezTo>
                  <a:lnTo>
                    <a:pt x="2694" y="1094"/>
                  </a:lnTo>
                  <a:close/>
                  <a:moveTo>
                    <a:pt x="2033" y="1615"/>
                  </a:moveTo>
                  <a:lnTo>
                    <a:pt x="1855" y="1793"/>
                  </a:lnTo>
                  <a:lnTo>
                    <a:pt x="10458" y="10802"/>
                  </a:lnTo>
                  <a:cubicBezTo>
                    <a:pt x="10521" y="10751"/>
                    <a:pt x="10585" y="10700"/>
                    <a:pt x="10636" y="10636"/>
                  </a:cubicBezTo>
                  <a:lnTo>
                    <a:pt x="2033" y="1615"/>
                  </a:lnTo>
                  <a:close/>
                  <a:moveTo>
                    <a:pt x="1449" y="2212"/>
                  </a:moveTo>
                  <a:cubicBezTo>
                    <a:pt x="1398" y="2275"/>
                    <a:pt x="1347" y="2339"/>
                    <a:pt x="1296" y="2403"/>
                  </a:cubicBezTo>
                  <a:lnTo>
                    <a:pt x="9810" y="11335"/>
                  </a:lnTo>
                  <a:cubicBezTo>
                    <a:pt x="9886" y="11285"/>
                    <a:pt x="9950" y="11234"/>
                    <a:pt x="10013" y="11183"/>
                  </a:cubicBezTo>
                  <a:lnTo>
                    <a:pt x="1449" y="2212"/>
                  </a:lnTo>
                  <a:close/>
                  <a:moveTo>
                    <a:pt x="953" y="2898"/>
                  </a:moveTo>
                  <a:cubicBezTo>
                    <a:pt x="877" y="3025"/>
                    <a:pt x="890" y="3178"/>
                    <a:pt x="991" y="3292"/>
                  </a:cubicBezTo>
                  <a:lnTo>
                    <a:pt x="8920" y="11589"/>
                  </a:lnTo>
                  <a:cubicBezTo>
                    <a:pt x="8983" y="11660"/>
                    <a:pt x="9065" y="11697"/>
                    <a:pt x="9148" y="11697"/>
                  </a:cubicBezTo>
                  <a:cubicBezTo>
                    <a:pt x="9200" y="11697"/>
                    <a:pt x="9253" y="11682"/>
                    <a:pt x="9302" y="11653"/>
                  </a:cubicBezTo>
                  <a:lnTo>
                    <a:pt x="953" y="2898"/>
                  </a:lnTo>
                  <a:close/>
                  <a:moveTo>
                    <a:pt x="331" y="8273"/>
                  </a:moveTo>
                  <a:lnTo>
                    <a:pt x="331" y="8273"/>
                  </a:lnTo>
                  <a:cubicBezTo>
                    <a:pt x="394" y="8464"/>
                    <a:pt x="470" y="8654"/>
                    <a:pt x="559" y="8845"/>
                  </a:cubicBezTo>
                  <a:cubicBezTo>
                    <a:pt x="585" y="8883"/>
                    <a:pt x="597" y="8908"/>
                    <a:pt x="623" y="8934"/>
                  </a:cubicBezTo>
                  <a:lnTo>
                    <a:pt x="3266" y="11704"/>
                  </a:lnTo>
                  <a:cubicBezTo>
                    <a:pt x="3291" y="11729"/>
                    <a:pt x="3317" y="11742"/>
                    <a:pt x="3355" y="11767"/>
                  </a:cubicBezTo>
                  <a:cubicBezTo>
                    <a:pt x="3533" y="11856"/>
                    <a:pt x="3723" y="11945"/>
                    <a:pt x="3914" y="12022"/>
                  </a:cubicBezTo>
                  <a:lnTo>
                    <a:pt x="331" y="8273"/>
                  </a:lnTo>
                  <a:close/>
                  <a:moveTo>
                    <a:pt x="534" y="3661"/>
                  </a:moveTo>
                  <a:lnTo>
                    <a:pt x="521" y="3711"/>
                  </a:lnTo>
                  <a:cubicBezTo>
                    <a:pt x="470" y="3826"/>
                    <a:pt x="496" y="3965"/>
                    <a:pt x="585" y="4067"/>
                  </a:cubicBezTo>
                  <a:lnTo>
                    <a:pt x="8120" y="11971"/>
                  </a:lnTo>
                  <a:cubicBezTo>
                    <a:pt x="8182" y="12032"/>
                    <a:pt x="8268" y="12070"/>
                    <a:pt x="8357" y="12070"/>
                  </a:cubicBezTo>
                  <a:cubicBezTo>
                    <a:pt x="8397" y="12070"/>
                    <a:pt x="8437" y="12062"/>
                    <a:pt x="8476" y="12047"/>
                  </a:cubicBezTo>
                  <a:lnTo>
                    <a:pt x="8526" y="12034"/>
                  </a:lnTo>
                  <a:lnTo>
                    <a:pt x="534" y="3661"/>
                  </a:lnTo>
                  <a:close/>
                  <a:moveTo>
                    <a:pt x="229" y="4550"/>
                  </a:moveTo>
                  <a:lnTo>
                    <a:pt x="191" y="4639"/>
                  </a:lnTo>
                  <a:cubicBezTo>
                    <a:pt x="165" y="4753"/>
                    <a:pt x="191" y="4880"/>
                    <a:pt x="280" y="4957"/>
                  </a:cubicBezTo>
                  <a:lnTo>
                    <a:pt x="7230" y="12238"/>
                  </a:lnTo>
                  <a:cubicBezTo>
                    <a:pt x="7291" y="12308"/>
                    <a:pt x="7376" y="12347"/>
                    <a:pt x="7466" y="12347"/>
                  </a:cubicBezTo>
                  <a:cubicBezTo>
                    <a:pt x="7489" y="12347"/>
                    <a:pt x="7512" y="12344"/>
                    <a:pt x="7535" y="12339"/>
                  </a:cubicBezTo>
                  <a:lnTo>
                    <a:pt x="7637" y="12314"/>
                  </a:lnTo>
                  <a:lnTo>
                    <a:pt x="229" y="4550"/>
                  </a:lnTo>
                  <a:close/>
                  <a:moveTo>
                    <a:pt x="13" y="6723"/>
                  </a:moveTo>
                  <a:cubicBezTo>
                    <a:pt x="13" y="6824"/>
                    <a:pt x="26" y="6926"/>
                    <a:pt x="38" y="7028"/>
                  </a:cubicBezTo>
                  <a:cubicBezTo>
                    <a:pt x="38" y="7091"/>
                    <a:pt x="76" y="7155"/>
                    <a:pt x="127" y="7206"/>
                  </a:cubicBezTo>
                  <a:lnTo>
                    <a:pt x="4956" y="12276"/>
                  </a:lnTo>
                  <a:cubicBezTo>
                    <a:pt x="5007" y="12326"/>
                    <a:pt x="5070" y="12352"/>
                    <a:pt x="5134" y="12365"/>
                  </a:cubicBezTo>
                  <a:cubicBezTo>
                    <a:pt x="5235" y="12390"/>
                    <a:pt x="5337" y="12403"/>
                    <a:pt x="5439" y="12415"/>
                  </a:cubicBezTo>
                  <a:lnTo>
                    <a:pt x="13" y="6723"/>
                  </a:lnTo>
                  <a:close/>
                  <a:moveTo>
                    <a:pt x="26" y="5541"/>
                  </a:moveTo>
                  <a:cubicBezTo>
                    <a:pt x="13" y="5605"/>
                    <a:pt x="13" y="5668"/>
                    <a:pt x="13" y="5719"/>
                  </a:cubicBezTo>
                  <a:cubicBezTo>
                    <a:pt x="0" y="5821"/>
                    <a:pt x="38" y="5910"/>
                    <a:pt x="102" y="5973"/>
                  </a:cubicBezTo>
                  <a:lnTo>
                    <a:pt x="6201" y="12365"/>
                  </a:lnTo>
                  <a:cubicBezTo>
                    <a:pt x="6265" y="12428"/>
                    <a:pt x="6354" y="12466"/>
                    <a:pt x="6442" y="12466"/>
                  </a:cubicBezTo>
                  <a:lnTo>
                    <a:pt x="6620" y="12466"/>
                  </a:lnTo>
                  <a:lnTo>
                    <a:pt x="26" y="554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" name="Google Shape;380;p30">
            <a:extLst>
              <a:ext uri="{FF2B5EF4-FFF2-40B4-BE49-F238E27FC236}">
                <a16:creationId xmlns:a16="http://schemas.microsoft.com/office/drawing/2014/main" xmlns="" id="{1413B14D-7739-498F-9D29-41D514BDE5A6}"/>
              </a:ext>
            </a:extLst>
          </p:cNvPr>
          <p:cNvGrpSpPr/>
          <p:nvPr/>
        </p:nvGrpSpPr>
        <p:grpSpPr>
          <a:xfrm>
            <a:off x="6271266" y="1703847"/>
            <a:ext cx="744843" cy="745498"/>
            <a:chOff x="2204826" y="1867297"/>
            <a:chExt cx="744843" cy="745498"/>
          </a:xfrm>
        </p:grpSpPr>
        <p:sp>
          <p:nvSpPr>
            <p:cNvPr id="15" name="Google Shape;381;p30">
              <a:extLst>
                <a:ext uri="{FF2B5EF4-FFF2-40B4-BE49-F238E27FC236}">
                  <a16:creationId xmlns:a16="http://schemas.microsoft.com/office/drawing/2014/main" xmlns="" id="{45835556-E491-44C7-A73E-0D1B114F7F7D}"/>
                </a:ext>
              </a:extLst>
            </p:cNvPr>
            <p:cNvSpPr/>
            <p:nvPr/>
          </p:nvSpPr>
          <p:spPr>
            <a:xfrm rot="-419100">
              <a:off x="2243035" y="1905457"/>
              <a:ext cx="668426" cy="669177"/>
            </a:xfrm>
            <a:custGeom>
              <a:avLst/>
              <a:gdLst/>
              <a:ahLst/>
              <a:cxnLst/>
              <a:rect l="l" t="t" r="r" b="b"/>
              <a:pathLst>
                <a:path w="12453" h="12467" extrusionOk="0">
                  <a:moveTo>
                    <a:pt x="8692" y="509"/>
                  </a:moveTo>
                  <a:lnTo>
                    <a:pt x="12059" y="4029"/>
                  </a:lnTo>
                  <a:cubicBezTo>
                    <a:pt x="11970" y="3813"/>
                    <a:pt x="11881" y="3610"/>
                    <a:pt x="11779" y="3406"/>
                  </a:cubicBezTo>
                  <a:cubicBezTo>
                    <a:pt x="11767" y="3381"/>
                    <a:pt x="11741" y="3356"/>
                    <a:pt x="11716" y="3330"/>
                  </a:cubicBezTo>
                  <a:lnTo>
                    <a:pt x="9390" y="878"/>
                  </a:lnTo>
                  <a:cubicBezTo>
                    <a:pt x="9365" y="852"/>
                    <a:pt x="9340" y="827"/>
                    <a:pt x="9302" y="814"/>
                  </a:cubicBezTo>
                  <a:cubicBezTo>
                    <a:pt x="9111" y="700"/>
                    <a:pt x="8908" y="598"/>
                    <a:pt x="8692" y="509"/>
                  </a:cubicBezTo>
                  <a:close/>
                  <a:moveTo>
                    <a:pt x="7116" y="64"/>
                  </a:moveTo>
                  <a:lnTo>
                    <a:pt x="12427" y="5617"/>
                  </a:lnTo>
                  <a:cubicBezTo>
                    <a:pt x="12415" y="5516"/>
                    <a:pt x="12402" y="5414"/>
                    <a:pt x="12389" y="5312"/>
                  </a:cubicBezTo>
                  <a:cubicBezTo>
                    <a:pt x="12377" y="5249"/>
                    <a:pt x="12351" y="5185"/>
                    <a:pt x="12300" y="5134"/>
                  </a:cubicBezTo>
                  <a:lnTo>
                    <a:pt x="7599" y="204"/>
                  </a:lnTo>
                  <a:cubicBezTo>
                    <a:pt x="7548" y="153"/>
                    <a:pt x="7497" y="128"/>
                    <a:pt x="7421" y="115"/>
                  </a:cubicBezTo>
                  <a:cubicBezTo>
                    <a:pt x="7319" y="90"/>
                    <a:pt x="7218" y="77"/>
                    <a:pt x="7116" y="64"/>
                  </a:cubicBezTo>
                  <a:close/>
                  <a:moveTo>
                    <a:pt x="5909" y="1"/>
                  </a:moveTo>
                  <a:lnTo>
                    <a:pt x="12427" y="6837"/>
                  </a:lnTo>
                  <a:cubicBezTo>
                    <a:pt x="12427" y="6774"/>
                    <a:pt x="12440" y="6710"/>
                    <a:pt x="12440" y="6647"/>
                  </a:cubicBezTo>
                  <a:cubicBezTo>
                    <a:pt x="12453" y="6545"/>
                    <a:pt x="12415" y="6456"/>
                    <a:pt x="12351" y="6392"/>
                  </a:cubicBezTo>
                  <a:lnTo>
                    <a:pt x="12351" y="6405"/>
                  </a:lnTo>
                  <a:lnTo>
                    <a:pt x="6341" y="103"/>
                  </a:lnTo>
                  <a:cubicBezTo>
                    <a:pt x="6277" y="39"/>
                    <a:pt x="6188" y="1"/>
                    <a:pt x="6099" y="1"/>
                  </a:cubicBezTo>
                  <a:close/>
                  <a:moveTo>
                    <a:pt x="5046" y="113"/>
                  </a:moveTo>
                  <a:cubicBezTo>
                    <a:pt x="5033" y="113"/>
                    <a:pt x="5020" y="114"/>
                    <a:pt x="5007" y="115"/>
                  </a:cubicBezTo>
                  <a:lnTo>
                    <a:pt x="4892" y="141"/>
                  </a:lnTo>
                  <a:lnTo>
                    <a:pt x="12249" y="7841"/>
                  </a:lnTo>
                  <a:cubicBezTo>
                    <a:pt x="12249" y="7816"/>
                    <a:pt x="12262" y="7777"/>
                    <a:pt x="12275" y="7739"/>
                  </a:cubicBezTo>
                  <a:cubicBezTo>
                    <a:pt x="12300" y="7625"/>
                    <a:pt x="12262" y="7511"/>
                    <a:pt x="12186" y="7434"/>
                  </a:cubicBezTo>
                  <a:lnTo>
                    <a:pt x="5299" y="217"/>
                  </a:lnTo>
                  <a:cubicBezTo>
                    <a:pt x="5232" y="150"/>
                    <a:pt x="5137" y="113"/>
                    <a:pt x="5046" y="113"/>
                  </a:cubicBezTo>
                  <a:close/>
                  <a:moveTo>
                    <a:pt x="4158" y="365"/>
                  </a:moveTo>
                  <a:cubicBezTo>
                    <a:pt x="4122" y="365"/>
                    <a:pt x="4087" y="371"/>
                    <a:pt x="4054" y="382"/>
                  </a:cubicBezTo>
                  <a:lnTo>
                    <a:pt x="4003" y="408"/>
                  </a:lnTo>
                  <a:lnTo>
                    <a:pt x="11945" y="8730"/>
                  </a:lnTo>
                  <a:cubicBezTo>
                    <a:pt x="11945" y="8718"/>
                    <a:pt x="11957" y="8692"/>
                    <a:pt x="11957" y="8680"/>
                  </a:cubicBezTo>
                  <a:cubicBezTo>
                    <a:pt x="12008" y="8553"/>
                    <a:pt x="11983" y="8426"/>
                    <a:pt x="11894" y="8324"/>
                  </a:cubicBezTo>
                  <a:lnTo>
                    <a:pt x="4397" y="471"/>
                  </a:lnTo>
                  <a:cubicBezTo>
                    <a:pt x="4334" y="399"/>
                    <a:pt x="4245" y="365"/>
                    <a:pt x="4158" y="365"/>
                  </a:cubicBezTo>
                  <a:close/>
                  <a:moveTo>
                    <a:pt x="3360" y="732"/>
                  </a:moveTo>
                  <a:cubicBezTo>
                    <a:pt x="3306" y="732"/>
                    <a:pt x="3251" y="747"/>
                    <a:pt x="3202" y="776"/>
                  </a:cubicBezTo>
                  <a:lnTo>
                    <a:pt x="11538" y="9506"/>
                  </a:lnTo>
                  <a:cubicBezTo>
                    <a:pt x="11614" y="9379"/>
                    <a:pt x="11589" y="9226"/>
                    <a:pt x="11487" y="9112"/>
                  </a:cubicBezTo>
                  <a:lnTo>
                    <a:pt x="3596" y="840"/>
                  </a:lnTo>
                  <a:cubicBezTo>
                    <a:pt x="3534" y="769"/>
                    <a:pt x="3447" y="732"/>
                    <a:pt x="3360" y="732"/>
                  </a:cubicBezTo>
                  <a:close/>
                  <a:moveTo>
                    <a:pt x="2694" y="1094"/>
                  </a:moveTo>
                  <a:cubicBezTo>
                    <a:pt x="2618" y="1145"/>
                    <a:pt x="2554" y="1195"/>
                    <a:pt x="2491" y="1234"/>
                  </a:cubicBezTo>
                  <a:lnTo>
                    <a:pt x="11030" y="10192"/>
                  </a:lnTo>
                  <a:cubicBezTo>
                    <a:pt x="11080" y="10128"/>
                    <a:pt x="11131" y="10065"/>
                    <a:pt x="11195" y="10001"/>
                  </a:cubicBezTo>
                  <a:lnTo>
                    <a:pt x="2694" y="1094"/>
                  </a:lnTo>
                  <a:close/>
                  <a:moveTo>
                    <a:pt x="2033" y="1615"/>
                  </a:moveTo>
                  <a:lnTo>
                    <a:pt x="1855" y="1793"/>
                  </a:lnTo>
                  <a:lnTo>
                    <a:pt x="10458" y="10802"/>
                  </a:lnTo>
                  <a:cubicBezTo>
                    <a:pt x="10521" y="10751"/>
                    <a:pt x="10585" y="10700"/>
                    <a:pt x="10636" y="10636"/>
                  </a:cubicBezTo>
                  <a:lnTo>
                    <a:pt x="2033" y="1615"/>
                  </a:lnTo>
                  <a:close/>
                  <a:moveTo>
                    <a:pt x="1449" y="2212"/>
                  </a:moveTo>
                  <a:cubicBezTo>
                    <a:pt x="1398" y="2275"/>
                    <a:pt x="1347" y="2339"/>
                    <a:pt x="1296" y="2403"/>
                  </a:cubicBezTo>
                  <a:lnTo>
                    <a:pt x="9810" y="11335"/>
                  </a:lnTo>
                  <a:cubicBezTo>
                    <a:pt x="9886" y="11285"/>
                    <a:pt x="9950" y="11234"/>
                    <a:pt x="10013" y="11183"/>
                  </a:cubicBezTo>
                  <a:lnTo>
                    <a:pt x="1449" y="2212"/>
                  </a:lnTo>
                  <a:close/>
                  <a:moveTo>
                    <a:pt x="953" y="2898"/>
                  </a:moveTo>
                  <a:cubicBezTo>
                    <a:pt x="877" y="3025"/>
                    <a:pt x="890" y="3178"/>
                    <a:pt x="991" y="3292"/>
                  </a:cubicBezTo>
                  <a:lnTo>
                    <a:pt x="8920" y="11589"/>
                  </a:lnTo>
                  <a:cubicBezTo>
                    <a:pt x="8983" y="11660"/>
                    <a:pt x="9065" y="11697"/>
                    <a:pt x="9148" y="11697"/>
                  </a:cubicBezTo>
                  <a:cubicBezTo>
                    <a:pt x="9200" y="11697"/>
                    <a:pt x="9253" y="11682"/>
                    <a:pt x="9302" y="11653"/>
                  </a:cubicBezTo>
                  <a:lnTo>
                    <a:pt x="953" y="2898"/>
                  </a:lnTo>
                  <a:close/>
                  <a:moveTo>
                    <a:pt x="331" y="8273"/>
                  </a:moveTo>
                  <a:lnTo>
                    <a:pt x="331" y="8273"/>
                  </a:lnTo>
                  <a:cubicBezTo>
                    <a:pt x="394" y="8464"/>
                    <a:pt x="470" y="8654"/>
                    <a:pt x="559" y="8845"/>
                  </a:cubicBezTo>
                  <a:cubicBezTo>
                    <a:pt x="585" y="8883"/>
                    <a:pt x="597" y="8908"/>
                    <a:pt x="623" y="8934"/>
                  </a:cubicBezTo>
                  <a:lnTo>
                    <a:pt x="3266" y="11704"/>
                  </a:lnTo>
                  <a:cubicBezTo>
                    <a:pt x="3291" y="11729"/>
                    <a:pt x="3317" y="11742"/>
                    <a:pt x="3355" y="11767"/>
                  </a:cubicBezTo>
                  <a:cubicBezTo>
                    <a:pt x="3533" y="11856"/>
                    <a:pt x="3723" y="11945"/>
                    <a:pt x="3914" y="12022"/>
                  </a:cubicBezTo>
                  <a:lnTo>
                    <a:pt x="331" y="8273"/>
                  </a:lnTo>
                  <a:close/>
                  <a:moveTo>
                    <a:pt x="534" y="3661"/>
                  </a:moveTo>
                  <a:lnTo>
                    <a:pt x="521" y="3711"/>
                  </a:lnTo>
                  <a:cubicBezTo>
                    <a:pt x="470" y="3826"/>
                    <a:pt x="496" y="3965"/>
                    <a:pt x="585" y="4067"/>
                  </a:cubicBezTo>
                  <a:lnTo>
                    <a:pt x="8120" y="11971"/>
                  </a:lnTo>
                  <a:cubicBezTo>
                    <a:pt x="8182" y="12032"/>
                    <a:pt x="8268" y="12070"/>
                    <a:pt x="8357" y="12070"/>
                  </a:cubicBezTo>
                  <a:cubicBezTo>
                    <a:pt x="8397" y="12070"/>
                    <a:pt x="8437" y="12062"/>
                    <a:pt x="8476" y="12047"/>
                  </a:cubicBezTo>
                  <a:lnTo>
                    <a:pt x="8526" y="12034"/>
                  </a:lnTo>
                  <a:lnTo>
                    <a:pt x="534" y="3661"/>
                  </a:lnTo>
                  <a:close/>
                  <a:moveTo>
                    <a:pt x="229" y="4550"/>
                  </a:moveTo>
                  <a:lnTo>
                    <a:pt x="191" y="4639"/>
                  </a:lnTo>
                  <a:cubicBezTo>
                    <a:pt x="165" y="4753"/>
                    <a:pt x="191" y="4880"/>
                    <a:pt x="280" y="4957"/>
                  </a:cubicBezTo>
                  <a:lnTo>
                    <a:pt x="7230" y="12238"/>
                  </a:lnTo>
                  <a:cubicBezTo>
                    <a:pt x="7291" y="12308"/>
                    <a:pt x="7376" y="12347"/>
                    <a:pt x="7466" y="12347"/>
                  </a:cubicBezTo>
                  <a:cubicBezTo>
                    <a:pt x="7489" y="12347"/>
                    <a:pt x="7512" y="12344"/>
                    <a:pt x="7535" y="12339"/>
                  </a:cubicBezTo>
                  <a:lnTo>
                    <a:pt x="7637" y="12314"/>
                  </a:lnTo>
                  <a:lnTo>
                    <a:pt x="229" y="4550"/>
                  </a:lnTo>
                  <a:close/>
                  <a:moveTo>
                    <a:pt x="13" y="6723"/>
                  </a:moveTo>
                  <a:cubicBezTo>
                    <a:pt x="13" y="6824"/>
                    <a:pt x="26" y="6926"/>
                    <a:pt x="38" y="7028"/>
                  </a:cubicBezTo>
                  <a:cubicBezTo>
                    <a:pt x="38" y="7091"/>
                    <a:pt x="76" y="7155"/>
                    <a:pt x="127" y="7206"/>
                  </a:cubicBezTo>
                  <a:lnTo>
                    <a:pt x="4956" y="12276"/>
                  </a:lnTo>
                  <a:cubicBezTo>
                    <a:pt x="5007" y="12326"/>
                    <a:pt x="5070" y="12352"/>
                    <a:pt x="5134" y="12365"/>
                  </a:cubicBezTo>
                  <a:cubicBezTo>
                    <a:pt x="5235" y="12390"/>
                    <a:pt x="5337" y="12403"/>
                    <a:pt x="5439" y="12415"/>
                  </a:cubicBezTo>
                  <a:lnTo>
                    <a:pt x="13" y="6723"/>
                  </a:lnTo>
                  <a:close/>
                  <a:moveTo>
                    <a:pt x="26" y="5541"/>
                  </a:moveTo>
                  <a:cubicBezTo>
                    <a:pt x="13" y="5605"/>
                    <a:pt x="13" y="5668"/>
                    <a:pt x="13" y="5719"/>
                  </a:cubicBezTo>
                  <a:cubicBezTo>
                    <a:pt x="0" y="5821"/>
                    <a:pt x="38" y="5910"/>
                    <a:pt x="102" y="5973"/>
                  </a:cubicBezTo>
                  <a:lnTo>
                    <a:pt x="6201" y="12365"/>
                  </a:lnTo>
                  <a:cubicBezTo>
                    <a:pt x="6265" y="12428"/>
                    <a:pt x="6354" y="12466"/>
                    <a:pt x="6442" y="12466"/>
                  </a:cubicBezTo>
                  <a:lnTo>
                    <a:pt x="6620" y="12466"/>
                  </a:lnTo>
                  <a:lnTo>
                    <a:pt x="26" y="554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382;p30">
              <a:extLst>
                <a:ext uri="{FF2B5EF4-FFF2-40B4-BE49-F238E27FC236}">
                  <a16:creationId xmlns:a16="http://schemas.microsoft.com/office/drawing/2014/main" xmlns="" id="{C949B7E7-2CC1-43D3-B7B2-627B15325017}"/>
                </a:ext>
              </a:extLst>
            </p:cNvPr>
            <p:cNvSpPr/>
            <p:nvPr/>
          </p:nvSpPr>
          <p:spPr>
            <a:xfrm>
              <a:off x="2243040" y="1905438"/>
              <a:ext cx="668415" cy="669166"/>
            </a:xfrm>
            <a:custGeom>
              <a:avLst/>
              <a:gdLst/>
              <a:ahLst/>
              <a:cxnLst/>
              <a:rect l="l" t="t" r="r" b="b"/>
              <a:pathLst>
                <a:path w="12453" h="12467" extrusionOk="0">
                  <a:moveTo>
                    <a:pt x="8692" y="509"/>
                  </a:moveTo>
                  <a:lnTo>
                    <a:pt x="12059" y="4029"/>
                  </a:lnTo>
                  <a:cubicBezTo>
                    <a:pt x="11970" y="3813"/>
                    <a:pt x="11881" y="3610"/>
                    <a:pt x="11779" y="3406"/>
                  </a:cubicBezTo>
                  <a:cubicBezTo>
                    <a:pt x="11767" y="3381"/>
                    <a:pt x="11741" y="3356"/>
                    <a:pt x="11716" y="3330"/>
                  </a:cubicBezTo>
                  <a:lnTo>
                    <a:pt x="9390" y="878"/>
                  </a:lnTo>
                  <a:cubicBezTo>
                    <a:pt x="9365" y="852"/>
                    <a:pt x="9340" y="827"/>
                    <a:pt x="9302" y="814"/>
                  </a:cubicBezTo>
                  <a:cubicBezTo>
                    <a:pt x="9111" y="700"/>
                    <a:pt x="8908" y="598"/>
                    <a:pt x="8692" y="509"/>
                  </a:cubicBezTo>
                  <a:close/>
                  <a:moveTo>
                    <a:pt x="7116" y="64"/>
                  </a:moveTo>
                  <a:lnTo>
                    <a:pt x="12427" y="5617"/>
                  </a:lnTo>
                  <a:cubicBezTo>
                    <a:pt x="12415" y="5516"/>
                    <a:pt x="12402" y="5414"/>
                    <a:pt x="12389" y="5312"/>
                  </a:cubicBezTo>
                  <a:cubicBezTo>
                    <a:pt x="12377" y="5249"/>
                    <a:pt x="12351" y="5185"/>
                    <a:pt x="12300" y="5134"/>
                  </a:cubicBezTo>
                  <a:lnTo>
                    <a:pt x="7599" y="204"/>
                  </a:lnTo>
                  <a:cubicBezTo>
                    <a:pt x="7548" y="153"/>
                    <a:pt x="7497" y="128"/>
                    <a:pt x="7421" y="115"/>
                  </a:cubicBezTo>
                  <a:cubicBezTo>
                    <a:pt x="7319" y="90"/>
                    <a:pt x="7218" y="77"/>
                    <a:pt x="7116" y="64"/>
                  </a:cubicBezTo>
                  <a:close/>
                  <a:moveTo>
                    <a:pt x="5909" y="1"/>
                  </a:moveTo>
                  <a:lnTo>
                    <a:pt x="12427" y="6837"/>
                  </a:lnTo>
                  <a:cubicBezTo>
                    <a:pt x="12427" y="6774"/>
                    <a:pt x="12440" y="6710"/>
                    <a:pt x="12440" y="6647"/>
                  </a:cubicBezTo>
                  <a:cubicBezTo>
                    <a:pt x="12453" y="6545"/>
                    <a:pt x="12415" y="6456"/>
                    <a:pt x="12351" y="6392"/>
                  </a:cubicBezTo>
                  <a:lnTo>
                    <a:pt x="12351" y="6405"/>
                  </a:lnTo>
                  <a:lnTo>
                    <a:pt x="6341" y="103"/>
                  </a:lnTo>
                  <a:cubicBezTo>
                    <a:pt x="6277" y="39"/>
                    <a:pt x="6188" y="1"/>
                    <a:pt x="6099" y="1"/>
                  </a:cubicBezTo>
                  <a:close/>
                  <a:moveTo>
                    <a:pt x="5046" y="113"/>
                  </a:moveTo>
                  <a:cubicBezTo>
                    <a:pt x="5033" y="113"/>
                    <a:pt x="5020" y="114"/>
                    <a:pt x="5007" y="115"/>
                  </a:cubicBezTo>
                  <a:lnTo>
                    <a:pt x="4892" y="141"/>
                  </a:lnTo>
                  <a:lnTo>
                    <a:pt x="12249" y="7841"/>
                  </a:lnTo>
                  <a:cubicBezTo>
                    <a:pt x="12249" y="7816"/>
                    <a:pt x="12262" y="7777"/>
                    <a:pt x="12275" y="7739"/>
                  </a:cubicBezTo>
                  <a:cubicBezTo>
                    <a:pt x="12300" y="7625"/>
                    <a:pt x="12262" y="7511"/>
                    <a:pt x="12186" y="7434"/>
                  </a:cubicBezTo>
                  <a:lnTo>
                    <a:pt x="5299" y="217"/>
                  </a:lnTo>
                  <a:cubicBezTo>
                    <a:pt x="5232" y="150"/>
                    <a:pt x="5137" y="113"/>
                    <a:pt x="5046" y="113"/>
                  </a:cubicBezTo>
                  <a:close/>
                  <a:moveTo>
                    <a:pt x="4158" y="365"/>
                  </a:moveTo>
                  <a:cubicBezTo>
                    <a:pt x="4122" y="365"/>
                    <a:pt x="4087" y="371"/>
                    <a:pt x="4054" y="382"/>
                  </a:cubicBezTo>
                  <a:lnTo>
                    <a:pt x="4003" y="408"/>
                  </a:lnTo>
                  <a:lnTo>
                    <a:pt x="11945" y="8730"/>
                  </a:lnTo>
                  <a:cubicBezTo>
                    <a:pt x="11945" y="8718"/>
                    <a:pt x="11957" y="8692"/>
                    <a:pt x="11957" y="8680"/>
                  </a:cubicBezTo>
                  <a:cubicBezTo>
                    <a:pt x="12008" y="8553"/>
                    <a:pt x="11983" y="8426"/>
                    <a:pt x="11894" y="8324"/>
                  </a:cubicBezTo>
                  <a:lnTo>
                    <a:pt x="4397" y="471"/>
                  </a:lnTo>
                  <a:cubicBezTo>
                    <a:pt x="4334" y="399"/>
                    <a:pt x="4245" y="365"/>
                    <a:pt x="4158" y="365"/>
                  </a:cubicBezTo>
                  <a:close/>
                  <a:moveTo>
                    <a:pt x="3360" y="732"/>
                  </a:moveTo>
                  <a:cubicBezTo>
                    <a:pt x="3306" y="732"/>
                    <a:pt x="3251" y="747"/>
                    <a:pt x="3202" y="776"/>
                  </a:cubicBezTo>
                  <a:lnTo>
                    <a:pt x="11538" y="9506"/>
                  </a:lnTo>
                  <a:cubicBezTo>
                    <a:pt x="11614" y="9379"/>
                    <a:pt x="11589" y="9226"/>
                    <a:pt x="11487" y="9112"/>
                  </a:cubicBezTo>
                  <a:lnTo>
                    <a:pt x="3596" y="840"/>
                  </a:lnTo>
                  <a:cubicBezTo>
                    <a:pt x="3534" y="769"/>
                    <a:pt x="3447" y="732"/>
                    <a:pt x="3360" y="732"/>
                  </a:cubicBezTo>
                  <a:close/>
                  <a:moveTo>
                    <a:pt x="2694" y="1094"/>
                  </a:moveTo>
                  <a:cubicBezTo>
                    <a:pt x="2618" y="1145"/>
                    <a:pt x="2554" y="1195"/>
                    <a:pt x="2491" y="1234"/>
                  </a:cubicBezTo>
                  <a:lnTo>
                    <a:pt x="11030" y="10192"/>
                  </a:lnTo>
                  <a:cubicBezTo>
                    <a:pt x="11080" y="10128"/>
                    <a:pt x="11131" y="10065"/>
                    <a:pt x="11195" y="10001"/>
                  </a:cubicBezTo>
                  <a:lnTo>
                    <a:pt x="2694" y="1094"/>
                  </a:lnTo>
                  <a:close/>
                  <a:moveTo>
                    <a:pt x="2033" y="1615"/>
                  </a:moveTo>
                  <a:lnTo>
                    <a:pt x="1855" y="1793"/>
                  </a:lnTo>
                  <a:lnTo>
                    <a:pt x="10458" y="10802"/>
                  </a:lnTo>
                  <a:cubicBezTo>
                    <a:pt x="10521" y="10751"/>
                    <a:pt x="10585" y="10700"/>
                    <a:pt x="10636" y="10636"/>
                  </a:cubicBezTo>
                  <a:lnTo>
                    <a:pt x="2033" y="1615"/>
                  </a:lnTo>
                  <a:close/>
                  <a:moveTo>
                    <a:pt x="1449" y="2212"/>
                  </a:moveTo>
                  <a:cubicBezTo>
                    <a:pt x="1398" y="2275"/>
                    <a:pt x="1347" y="2339"/>
                    <a:pt x="1296" y="2403"/>
                  </a:cubicBezTo>
                  <a:lnTo>
                    <a:pt x="9810" y="11335"/>
                  </a:lnTo>
                  <a:cubicBezTo>
                    <a:pt x="9886" y="11285"/>
                    <a:pt x="9950" y="11234"/>
                    <a:pt x="10013" y="11183"/>
                  </a:cubicBezTo>
                  <a:lnTo>
                    <a:pt x="1449" y="2212"/>
                  </a:lnTo>
                  <a:close/>
                  <a:moveTo>
                    <a:pt x="953" y="2898"/>
                  </a:moveTo>
                  <a:cubicBezTo>
                    <a:pt x="877" y="3025"/>
                    <a:pt x="890" y="3178"/>
                    <a:pt x="991" y="3292"/>
                  </a:cubicBezTo>
                  <a:lnTo>
                    <a:pt x="8920" y="11589"/>
                  </a:lnTo>
                  <a:cubicBezTo>
                    <a:pt x="8983" y="11660"/>
                    <a:pt x="9065" y="11697"/>
                    <a:pt x="9148" y="11697"/>
                  </a:cubicBezTo>
                  <a:cubicBezTo>
                    <a:pt x="9200" y="11697"/>
                    <a:pt x="9253" y="11682"/>
                    <a:pt x="9302" y="11653"/>
                  </a:cubicBezTo>
                  <a:lnTo>
                    <a:pt x="953" y="2898"/>
                  </a:lnTo>
                  <a:close/>
                  <a:moveTo>
                    <a:pt x="331" y="8273"/>
                  </a:moveTo>
                  <a:lnTo>
                    <a:pt x="331" y="8273"/>
                  </a:lnTo>
                  <a:cubicBezTo>
                    <a:pt x="394" y="8464"/>
                    <a:pt x="470" y="8654"/>
                    <a:pt x="559" y="8845"/>
                  </a:cubicBezTo>
                  <a:cubicBezTo>
                    <a:pt x="585" y="8883"/>
                    <a:pt x="597" y="8908"/>
                    <a:pt x="623" y="8934"/>
                  </a:cubicBezTo>
                  <a:lnTo>
                    <a:pt x="3266" y="11704"/>
                  </a:lnTo>
                  <a:cubicBezTo>
                    <a:pt x="3291" y="11729"/>
                    <a:pt x="3317" y="11742"/>
                    <a:pt x="3355" y="11767"/>
                  </a:cubicBezTo>
                  <a:cubicBezTo>
                    <a:pt x="3533" y="11856"/>
                    <a:pt x="3723" y="11945"/>
                    <a:pt x="3914" y="12022"/>
                  </a:cubicBezTo>
                  <a:lnTo>
                    <a:pt x="331" y="8273"/>
                  </a:lnTo>
                  <a:close/>
                  <a:moveTo>
                    <a:pt x="534" y="3661"/>
                  </a:moveTo>
                  <a:lnTo>
                    <a:pt x="521" y="3711"/>
                  </a:lnTo>
                  <a:cubicBezTo>
                    <a:pt x="470" y="3826"/>
                    <a:pt x="496" y="3965"/>
                    <a:pt x="585" y="4067"/>
                  </a:cubicBezTo>
                  <a:lnTo>
                    <a:pt x="8120" y="11971"/>
                  </a:lnTo>
                  <a:cubicBezTo>
                    <a:pt x="8182" y="12032"/>
                    <a:pt x="8268" y="12070"/>
                    <a:pt x="8357" y="12070"/>
                  </a:cubicBezTo>
                  <a:cubicBezTo>
                    <a:pt x="8397" y="12070"/>
                    <a:pt x="8437" y="12062"/>
                    <a:pt x="8476" y="12047"/>
                  </a:cubicBezTo>
                  <a:lnTo>
                    <a:pt x="8526" y="12034"/>
                  </a:lnTo>
                  <a:lnTo>
                    <a:pt x="534" y="3661"/>
                  </a:lnTo>
                  <a:close/>
                  <a:moveTo>
                    <a:pt x="229" y="4550"/>
                  </a:moveTo>
                  <a:lnTo>
                    <a:pt x="191" y="4639"/>
                  </a:lnTo>
                  <a:cubicBezTo>
                    <a:pt x="165" y="4753"/>
                    <a:pt x="191" y="4880"/>
                    <a:pt x="280" y="4957"/>
                  </a:cubicBezTo>
                  <a:lnTo>
                    <a:pt x="7230" y="12238"/>
                  </a:lnTo>
                  <a:cubicBezTo>
                    <a:pt x="7291" y="12308"/>
                    <a:pt x="7376" y="12347"/>
                    <a:pt x="7466" y="12347"/>
                  </a:cubicBezTo>
                  <a:cubicBezTo>
                    <a:pt x="7489" y="12347"/>
                    <a:pt x="7512" y="12344"/>
                    <a:pt x="7535" y="12339"/>
                  </a:cubicBezTo>
                  <a:lnTo>
                    <a:pt x="7637" y="12314"/>
                  </a:lnTo>
                  <a:lnTo>
                    <a:pt x="229" y="4550"/>
                  </a:lnTo>
                  <a:close/>
                  <a:moveTo>
                    <a:pt x="13" y="6723"/>
                  </a:moveTo>
                  <a:cubicBezTo>
                    <a:pt x="13" y="6824"/>
                    <a:pt x="26" y="6926"/>
                    <a:pt x="38" y="7028"/>
                  </a:cubicBezTo>
                  <a:cubicBezTo>
                    <a:pt x="38" y="7091"/>
                    <a:pt x="76" y="7155"/>
                    <a:pt x="127" y="7206"/>
                  </a:cubicBezTo>
                  <a:lnTo>
                    <a:pt x="4956" y="12276"/>
                  </a:lnTo>
                  <a:cubicBezTo>
                    <a:pt x="5007" y="12326"/>
                    <a:pt x="5070" y="12352"/>
                    <a:pt x="5134" y="12365"/>
                  </a:cubicBezTo>
                  <a:cubicBezTo>
                    <a:pt x="5235" y="12390"/>
                    <a:pt x="5337" y="12403"/>
                    <a:pt x="5439" y="12415"/>
                  </a:cubicBezTo>
                  <a:lnTo>
                    <a:pt x="13" y="6723"/>
                  </a:lnTo>
                  <a:close/>
                  <a:moveTo>
                    <a:pt x="26" y="5541"/>
                  </a:moveTo>
                  <a:cubicBezTo>
                    <a:pt x="13" y="5605"/>
                    <a:pt x="13" y="5668"/>
                    <a:pt x="13" y="5719"/>
                  </a:cubicBezTo>
                  <a:cubicBezTo>
                    <a:pt x="0" y="5821"/>
                    <a:pt x="38" y="5910"/>
                    <a:pt x="102" y="5973"/>
                  </a:cubicBezTo>
                  <a:lnTo>
                    <a:pt x="6201" y="12365"/>
                  </a:lnTo>
                  <a:cubicBezTo>
                    <a:pt x="6265" y="12428"/>
                    <a:pt x="6354" y="12466"/>
                    <a:pt x="6442" y="12466"/>
                  </a:cubicBezTo>
                  <a:lnTo>
                    <a:pt x="6620" y="12466"/>
                  </a:lnTo>
                  <a:lnTo>
                    <a:pt x="26" y="554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" name="Google Shape;377;p30">
            <a:extLst>
              <a:ext uri="{FF2B5EF4-FFF2-40B4-BE49-F238E27FC236}">
                <a16:creationId xmlns:a16="http://schemas.microsoft.com/office/drawing/2014/main" xmlns="" id="{4ACF1C5C-0060-41DA-8E5A-D5A8D0AB752A}"/>
              </a:ext>
            </a:extLst>
          </p:cNvPr>
          <p:cNvGrpSpPr/>
          <p:nvPr/>
        </p:nvGrpSpPr>
        <p:grpSpPr>
          <a:xfrm>
            <a:off x="3305665" y="3399654"/>
            <a:ext cx="744843" cy="745498"/>
            <a:chOff x="2204826" y="1867297"/>
            <a:chExt cx="744843" cy="745498"/>
          </a:xfrm>
        </p:grpSpPr>
        <p:sp>
          <p:nvSpPr>
            <p:cNvPr id="18" name="Google Shape;378;p30">
              <a:extLst>
                <a:ext uri="{FF2B5EF4-FFF2-40B4-BE49-F238E27FC236}">
                  <a16:creationId xmlns:a16="http://schemas.microsoft.com/office/drawing/2014/main" xmlns="" id="{A4F1D55A-0162-4693-B97C-2B263CC1E37B}"/>
                </a:ext>
              </a:extLst>
            </p:cNvPr>
            <p:cNvSpPr/>
            <p:nvPr/>
          </p:nvSpPr>
          <p:spPr>
            <a:xfrm rot="-419100">
              <a:off x="2243035" y="1905457"/>
              <a:ext cx="668426" cy="669177"/>
            </a:xfrm>
            <a:custGeom>
              <a:avLst/>
              <a:gdLst/>
              <a:ahLst/>
              <a:cxnLst/>
              <a:rect l="l" t="t" r="r" b="b"/>
              <a:pathLst>
                <a:path w="12453" h="12467" extrusionOk="0">
                  <a:moveTo>
                    <a:pt x="8692" y="509"/>
                  </a:moveTo>
                  <a:lnTo>
                    <a:pt x="12059" y="4029"/>
                  </a:lnTo>
                  <a:cubicBezTo>
                    <a:pt x="11970" y="3813"/>
                    <a:pt x="11881" y="3610"/>
                    <a:pt x="11779" y="3406"/>
                  </a:cubicBezTo>
                  <a:cubicBezTo>
                    <a:pt x="11767" y="3381"/>
                    <a:pt x="11741" y="3356"/>
                    <a:pt x="11716" y="3330"/>
                  </a:cubicBezTo>
                  <a:lnTo>
                    <a:pt x="9390" y="878"/>
                  </a:lnTo>
                  <a:cubicBezTo>
                    <a:pt x="9365" y="852"/>
                    <a:pt x="9340" y="827"/>
                    <a:pt x="9302" y="814"/>
                  </a:cubicBezTo>
                  <a:cubicBezTo>
                    <a:pt x="9111" y="700"/>
                    <a:pt x="8908" y="598"/>
                    <a:pt x="8692" y="509"/>
                  </a:cubicBezTo>
                  <a:close/>
                  <a:moveTo>
                    <a:pt x="7116" y="64"/>
                  </a:moveTo>
                  <a:lnTo>
                    <a:pt x="12427" y="5617"/>
                  </a:lnTo>
                  <a:cubicBezTo>
                    <a:pt x="12415" y="5516"/>
                    <a:pt x="12402" y="5414"/>
                    <a:pt x="12389" y="5312"/>
                  </a:cubicBezTo>
                  <a:cubicBezTo>
                    <a:pt x="12377" y="5249"/>
                    <a:pt x="12351" y="5185"/>
                    <a:pt x="12300" y="5134"/>
                  </a:cubicBezTo>
                  <a:lnTo>
                    <a:pt x="7599" y="204"/>
                  </a:lnTo>
                  <a:cubicBezTo>
                    <a:pt x="7548" y="153"/>
                    <a:pt x="7497" y="128"/>
                    <a:pt x="7421" y="115"/>
                  </a:cubicBezTo>
                  <a:cubicBezTo>
                    <a:pt x="7319" y="90"/>
                    <a:pt x="7218" y="77"/>
                    <a:pt x="7116" y="64"/>
                  </a:cubicBezTo>
                  <a:close/>
                  <a:moveTo>
                    <a:pt x="5909" y="1"/>
                  </a:moveTo>
                  <a:lnTo>
                    <a:pt x="12427" y="6837"/>
                  </a:lnTo>
                  <a:cubicBezTo>
                    <a:pt x="12427" y="6774"/>
                    <a:pt x="12440" y="6710"/>
                    <a:pt x="12440" y="6647"/>
                  </a:cubicBezTo>
                  <a:cubicBezTo>
                    <a:pt x="12453" y="6545"/>
                    <a:pt x="12415" y="6456"/>
                    <a:pt x="12351" y="6392"/>
                  </a:cubicBezTo>
                  <a:lnTo>
                    <a:pt x="12351" y="6405"/>
                  </a:lnTo>
                  <a:lnTo>
                    <a:pt x="6341" y="103"/>
                  </a:lnTo>
                  <a:cubicBezTo>
                    <a:pt x="6277" y="39"/>
                    <a:pt x="6188" y="1"/>
                    <a:pt x="6099" y="1"/>
                  </a:cubicBezTo>
                  <a:close/>
                  <a:moveTo>
                    <a:pt x="5046" y="113"/>
                  </a:moveTo>
                  <a:cubicBezTo>
                    <a:pt x="5033" y="113"/>
                    <a:pt x="5020" y="114"/>
                    <a:pt x="5007" y="115"/>
                  </a:cubicBezTo>
                  <a:lnTo>
                    <a:pt x="4892" y="141"/>
                  </a:lnTo>
                  <a:lnTo>
                    <a:pt x="12249" y="7841"/>
                  </a:lnTo>
                  <a:cubicBezTo>
                    <a:pt x="12249" y="7816"/>
                    <a:pt x="12262" y="7777"/>
                    <a:pt x="12275" y="7739"/>
                  </a:cubicBezTo>
                  <a:cubicBezTo>
                    <a:pt x="12300" y="7625"/>
                    <a:pt x="12262" y="7511"/>
                    <a:pt x="12186" y="7434"/>
                  </a:cubicBezTo>
                  <a:lnTo>
                    <a:pt x="5299" y="217"/>
                  </a:lnTo>
                  <a:cubicBezTo>
                    <a:pt x="5232" y="150"/>
                    <a:pt x="5137" y="113"/>
                    <a:pt x="5046" y="113"/>
                  </a:cubicBezTo>
                  <a:close/>
                  <a:moveTo>
                    <a:pt x="4158" y="365"/>
                  </a:moveTo>
                  <a:cubicBezTo>
                    <a:pt x="4122" y="365"/>
                    <a:pt x="4087" y="371"/>
                    <a:pt x="4054" y="382"/>
                  </a:cubicBezTo>
                  <a:lnTo>
                    <a:pt x="4003" y="408"/>
                  </a:lnTo>
                  <a:lnTo>
                    <a:pt x="11945" y="8730"/>
                  </a:lnTo>
                  <a:cubicBezTo>
                    <a:pt x="11945" y="8718"/>
                    <a:pt x="11957" y="8692"/>
                    <a:pt x="11957" y="8680"/>
                  </a:cubicBezTo>
                  <a:cubicBezTo>
                    <a:pt x="12008" y="8553"/>
                    <a:pt x="11983" y="8426"/>
                    <a:pt x="11894" y="8324"/>
                  </a:cubicBezTo>
                  <a:lnTo>
                    <a:pt x="4397" y="471"/>
                  </a:lnTo>
                  <a:cubicBezTo>
                    <a:pt x="4334" y="399"/>
                    <a:pt x="4245" y="365"/>
                    <a:pt x="4158" y="365"/>
                  </a:cubicBezTo>
                  <a:close/>
                  <a:moveTo>
                    <a:pt x="3360" y="732"/>
                  </a:moveTo>
                  <a:cubicBezTo>
                    <a:pt x="3306" y="732"/>
                    <a:pt x="3251" y="747"/>
                    <a:pt x="3202" y="776"/>
                  </a:cubicBezTo>
                  <a:lnTo>
                    <a:pt x="11538" y="9506"/>
                  </a:lnTo>
                  <a:cubicBezTo>
                    <a:pt x="11614" y="9379"/>
                    <a:pt x="11589" y="9226"/>
                    <a:pt x="11487" y="9112"/>
                  </a:cubicBezTo>
                  <a:lnTo>
                    <a:pt x="3596" y="840"/>
                  </a:lnTo>
                  <a:cubicBezTo>
                    <a:pt x="3534" y="769"/>
                    <a:pt x="3447" y="732"/>
                    <a:pt x="3360" y="732"/>
                  </a:cubicBezTo>
                  <a:close/>
                  <a:moveTo>
                    <a:pt x="2694" y="1094"/>
                  </a:moveTo>
                  <a:cubicBezTo>
                    <a:pt x="2618" y="1145"/>
                    <a:pt x="2554" y="1195"/>
                    <a:pt x="2491" y="1234"/>
                  </a:cubicBezTo>
                  <a:lnTo>
                    <a:pt x="11030" y="10192"/>
                  </a:lnTo>
                  <a:cubicBezTo>
                    <a:pt x="11080" y="10128"/>
                    <a:pt x="11131" y="10065"/>
                    <a:pt x="11195" y="10001"/>
                  </a:cubicBezTo>
                  <a:lnTo>
                    <a:pt x="2694" y="1094"/>
                  </a:lnTo>
                  <a:close/>
                  <a:moveTo>
                    <a:pt x="2033" y="1615"/>
                  </a:moveTo>
                  <a:lnTo>
                    <a:pt x="1855" y="1793"/>
                  </a:lnTo>
                  <a:lnTo>
                    <a:pt x="10458" y="10802"/>
                  </a:lnTo>
                  <a:cubicBezTo>
                    <a:pt x="10521" y="10751"/>
                    <a:pt x="10585" y="10700"/>
                    <a:pt x="10636" y="10636"/>
                  </a:cubicBezTo>
                  <a:lnTo>
                    <a:pt x="2033" y="1615"/>
                  </a:lnTo>
                  <a:close/>
                  <a:moveTo>
                    <a:pt x="1449" y="2212"/>
                  </a:moveTo>
                  <a:cubicBezTo>
                    <a:pt x="1398" y="2275"/>
                    <a:pt x="1347" y="2339"/>
                    <a:pt x="1296" y="2403"/>
                  </a:cubicBezTo>
                  <a:lnTo>
                    <a:pt x="9810" y="11335"/>
                  </a:lnTo>
                  <a:cubicBezTo>
                    <a:pt x="9886" y="11285"/>
                    <a:pt x="9950" y="11234"/>
                    <a:pt x="10013" y="11183"/>
                  </a:cubicBezTo>
                  <a:lnTo>
                    <a:pt x="1449" y="2212"/>
                  </a:lnTo>
                  <a:close/>
                  <a:moveTo>
                    <a:pt x="953" y="2898"/>
                  </a:moveTo>
                  <a:cubicBezTo>
                    <a:pt x="877" y="3025"/>
                    <a:pt x="890" y="3178"/>
                    <a:pt x="991" y="3292"/>
                  </a:cubicBezTo>
                  <a:lnTo>
                    <a:pt x="8920" y="11589"/>
                  </a:lnTo>
                  <a:cubicBezTo>
                    <a:pt x="8983" y="11660"/>
                    <a:pt x="9065" y="11697"/>
                    <a:pt x="9148" y="11697"/>
                  </a:cubicBezTo>
                  <a:cubicBezTo>
                    <a:pt x="9200" y="11697"/>
                    <a:pt x="9253" y="11682"/>
                    <a:pt x="9302" y="11653"/>
                  </a:cubicBezTo>
                  <a:lnTo>
                    <a:pt x="953" y="2898"/>
                  </a:lnTo>
                  <a:close/>
                  <a:moveTo>
                    <a:pt x="331" y="8273"/>
                  </a:moveTo>
                  <a:lnTo>
                    <a:pt x="331" y="8273"/>
                  </a:lnTo>
                  <a:cubicBezTo>
                    <a:pt x="394" y="8464"/>
                    <a:pt x="470" y="8654"/>
                    <a:pt x="559" y="8845"/>
                  </a:cubicBezTo>
                  <a:cubicBezTo>
                    <a:pt x="585" y="8883"/>
                    <a:pt x="597" y="8908"/>
                    <a:pt x="623" y="8934"/>
                  </a:cubicBezTo>
                  <a:lnTo>
                    <a:pt x="3266" y="11704"/>
                  </a:lnTo>
                  <a:cubicBezTo>
                    <a:pt x="3291" y="11729"/>
                    <a:pt x="3317" y="11742"/>
                    <a:pt x="3355" y="11767"/>
                  </a:cubicBezTo>
                  <a:cubicBezTo>
                    <a:pt x="3533" y="11856"/>
                    <a:pt x="3723" y="11945"/>
                    <a:pt x="3914" y="12022"/>
                  </a:cubicBezTo>
                  <a:lnTo>
                    <a:pt x="331" y="8273"/>
                  </a:lnTo>
                  <a:close/>
                  <a:moveTo>
                    <a:pt x="534" y="3661"/>
                  </a:moveTo>
                  <a:lnTo>
                    <a:pt x="521" y="3711"/>
                  </a:lnTo>
                  <a:cubicBezTo>
                    <a:pt x="470" y="3826"/>
                    <a:pt x="496" y="3965"/>
                    <a:pt x="585" y="4067"/>
                  </a:cubicBezTo>
                  <a:lnTo>
                    <a:pt x="8120" y="11971"/>
                  </a:lnTo>
                  <a:cubicBezTo>
                    <a:pt x="8182" y="12032"/>
                    <a:pt x="8268" y="12070"/>
                    <a:pt x="8357" y="12070"/>
                  </a:cubicBezTo>
                  <a:cubicBezTo>
                    <a:pt x="8397" y="12070"/>
                    <a:pt x="8437" y="12062"/>
                    <a:pt x="8476" y="12047"/>
                  </a:cubicBezTo>
                  <a:lnTo>
                    <a:pt x="8526" y="12034"/>
                  </a:lnTo>
                  <a:lnTo>
                    <a:pt x="534" y="3661"/>
                  </a:lnTo>
                  <a:close/>
                  <a:moveTo>
                    <a:pt x="229" y="4550"/>
                  </a:moveTo>
                  <a:lnTo>
                    <a:pt x="191" y="4639"/>
                  </a:lnTo>
                  <a:cubicBezTo>
                    <a:pt x="165" y="4753"/>
                    <a:pt x="191" y="4880"/>
                    <a:pt x="280" y="4957"/>
                  </a:cubicBezTo>
                  <a:lnTo>
                    <a:pt x="7230" y="12238"/>
                  </a:lnTo>
                  <a:cubicBezTo>
                    <a:pt x="7291" y="12308"/>
                    <a:pt x="7376" y="12347"/>
                    <a:pt x="7466" y="12347"/>
                  </a:cubicBezTo>
                  <a:cubicBezTo>
                    <a:pt x="7489" y="12347"/>
                    <a:pt x="7512" y="12344"/>
                    <a:pt x="7535" y="12339"/>
                  </a:cubicBezTo>
                  <a:lnTo>
                    <a:pt x="7637" y="12314"/>
                  </a:lnTo>
                  <a:lnTo>
                    <a:pt x="229" y="4550"/>
                  </a:lnTo>
                  <a:close/>
                  <a:moveTo>
                    <a:pt x="13" y="6723"/>
                  </a:moveTo>
                  <a:cubicBezTo>
                    <a:pt x="13" y="6824"/>
                    <a:pt x="26" y="6926"/>
                    <a:pt x="38" y="7028"/>
                  </a:cubicBezTo>
                  <a:cubicBezTo>
                    <a:pt x="38" y="7091"/>
                    <a:pt x="76" y="7155"/>
                    <a:pt x="127" y="7206"/>
                  </a:cubicBezTo>
                  <a:lnTo>
                    <a:pt x="4956" y="12276"/>
                  </a:lnTo>
                  <a:cubicBezTo>
                    <a:pt x="5007" y="12326"/>
                    <a:pt x="5070" y="12352"/>
                    <a:pt x="5134" y="12365"/>
                  </a:cubicBezTo>
                  <a:cubicBezTo>
                    <a:pt x="5235" y="12390"/>
                    <a:pt x="5337" y="12403"/>
                    <a:pt x="5439" y="12415"/>
                  </a:cubicBezTo>
                  <a:lnTo>
                    <a:pt x="13" y="6723"/>
                  </a:lnTo>
                  <a:close/>
                  <a:moveTo>
                    <a:pt x="26" y="5541"/>
                  </a:moveTo>
                  <a:cubicBezTo>
                    <a:pt x="13" y="5605"/>
                    <a:pt x="13" y="5668"/>
                    <a:pt x="13" y="5719"/>
                  </a:cubicBezTo>
                  <a:cubicBezTo>
                    <a:pt x="0" y="5821"/>
                    <a:pt x="38" y="5910"/>
                    <a:pt x="102" y="5973"/>
                  </a:cubicBezTo>
                  <a:lnTo>
                    <a:pt x="6201" y="12365"/>
                  </a:lnTo>
                  <a:cubicBezTo>
                    <a:pt x="6265" y="12428"/>
                    <a:pt x="6354" y="12466"/>
                    <a:pt x="6442" y="12466"/>
                  </a:cubicBezTo>
                  <a:lnTo>
                    <a:pt x="6620" y="12466"/>
                  </a:lnTo>
                  <a:lnTo>
                    <a:pt x="26" y="5541"/>
                  </a:lnTo>
                  <a:close/>
                </a:path>
              </a:pathLst>
            </a:custGeom>
            <a:solidFill>
              <a:srgbClr val="DCC1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79;p30">
              <a:extLst>
                <a:ext uri="{FF2B5EF4-FFF2-40B4-BE49-F238E27FC236}">
                  <a16:creationId xmlns:a16="http://schemas.microsoft.com/office/drawing/2014/main" xmlns="" id="{36BCCA4E-AB25-48A2-98AF-C5E80E353BCB}"/>
                </a:ext>
              </a:extLst>
            </p:cNvPr>
            <p:cNvSpPr/>
            <p:nvPr/>
          </p:nvSpPr>
          <p:spPr>
            <a:xfrm>
              <a:off x="2243040" y="1905438"/>
              <a:ext cx="668415" cy="669166"/>
            </a:xfrm>
            <a:custGeom>
              <a:avLst/>
              <a:gdLst/>
              <a:ahLst/>
              <a:cxnLst/>
              <a:rect l="l" t="t" r="r" b="b"/>
              <a:pathLst>
                <a:path w="12453" h="12467" extrusionOk="0">
                  <a:moveTo>
                    <a:pt x="8692" y="509"/>
                  </a:moveTo>
                  <a:lnTo>
                    <a:pt x="12059" y="4029"/>
                  </a:lnTo>
                  <a:cubicBezTo>
                    <a:pt x="11970" y="3813"/>
                    <a:pt x="11881" y="3610"/>
                    <a:pt x="11779" y="3406"/>
                  </a:cubicBezTo>
                  <a:cubicBezTo>
                    <a:pt x="11767" y="3381"/>
                    <a:pt x="11741" y="3356"/>
                    <a:pt x="11716" y="3330"/>
                  </a:cubicBezTo>
                  <a:lnTo>
                    <a:pt x="9390" y="878"/>
                  </a:lnTo>
                  <a:cubicBezTo>
                    <a:pt x="9365" y="852"/>
                    <a:pt x="9340" y="827"/>
                    <a:pt x="9302" y="814"/>
                  </a:cubicBezTo>
                  <a:cubicBezTo>
                    <a:pt x="9111" y="700"/>
                    <a:pt x="8908" y="598"/>
                    <a:pt x="8692" y="509"/>
                  </a:cubicBezTo>
                  <a:close/>
                  <a:moveTo>
                    <a:pt x="7116" y="64"/>
                  </a:moveTo>
                  <a:lnTo>
                    <a:pt x="12427" y="5617"/>
                  </a:lnTo>
                  <a:cubicBezTo>
                    <a:pt x="12415" y="5516"/>
                    <a:pt x="12402" y="5414"/>
                    <a:pt x="12389" y="5312"/>
                  </a:cubicBezTo>
                  <a:cubicBezTo>
                    <a:pt x="12377" y="5249"/>
                    <a:pt x="12351" y="5185"/>
                    <a:pt x="12300" y="5134"/>
                  </a:cubicBezTo>
                  <a:lnTo>
                    <a:pt x="7599" y="204"/>
                  </a:lnTo>
                  <a:cubicBezTo>
                    <a:pt x="7548" y="153"/>
                    <a:pt x="7497" y="128"/>
                    <a:pt x="7421" y="115"/>
                  </a:cubicBezTo>
                  <a:cubicBezTo>
                    <a:pt x="7319" y="90"/>
                    <a:pt x="7218" y="77"/>
                    <a:pt x="7116" y="64"/>
                  </a:cubicBezTo>
                  <a:close/>
                  <a:moveTo>
                    <a:pt x="5909" y="1"/>
                  </a:moveTo>
                  <a:lnTo>
                    <a:pt x="12427" y="6837"/>
                  </a:lnTo>
                  <a:cubicBezTo>
                    <a:pt x="12427" y="6774"/>
                    <a:pt x="12440" y="6710"/>
                    <a:pt x="12440" y="6647"/>
                  </a:cubicBezTo>
                  <a:cubicBezTo>
                    <a:pt x="12453" y="6545"/>
                    <a:pt x="12415" y="6456"/>
                    <a:pt x="12351" y="6392"/>
                  </a:cubicBezTo>
                  <a:lnTo>
                    <a:pt x="12351" y="6405"/>
                  </a:lnTo>
                  <a:lnTo>
                    <a:pt x="6341" y="103"/>
                  </a:lnTo>
                  <a:cubicBezTo>
                    <a:pt x="6277" y="39"/>
                    <a:pt x="6188" y="1"/>
                    <a:pt x="6099" y="1"/>
                  </a:cubicBezTo>
                  <a:close/>
                  <a:moveTo>
                    <a:pt x="5046" y="113"/>
                  </a:moveTo>
                  <a:cubicBezTo>
                    <a:pt x="5033" y="113"/>
                    <a:pt x="5020" y="114"/>
                    <a:pt x="5007" y="115"/>
                  </a:cubicBezTo>
                  <a:lnTo>
                    <a:pt x="4892" y="141"/>
                  </a:lnTo>
                  <a:lnTo>
                    <a:pt x="12249" y="7841"/>
                  </a:lnTo>
                  <a:cubicBezTo>
                    <a:pt x="12249" y="7816"/>
                    <a:pt x="12262" y="7777"/>
                    <a:pt x="12275" y="7739"/>
                  </a:cubicBezTo>
                  <a:cubicBezTo>
                    <a:pt x="12300" y="7625"/>
                    <a:pt x="12262" y="7511"/>
                    <a:pt x="12186" y="7434"/>
                  </a:cubicBezTo>
                  <a:lnTo>
                    <a:pt x="5299" y="217"/>
                  </a:lnTo>
                  <a:cubicBezTo>
                    <a:pt x="5232" y="150"/>
                    <a:pt x="5137" y="113"/>
                    <a:pt x="5046" y="113"/>
                  </a:cubicBezTo>
                  <a:close/>
                  <a:moveTo>
                    <a:pt x="4158" y="365"/>
                  </a:moveTo>
                  <a:cubicBezTo>
                    <a:pt x="4122" y="365"/>
                    <a:pt x="4087" y="371"/>
                    <a:pt x="4054" y="382"/>
                  </a:cubicBezTo>
                  <a:lnTo>
                    <a:pt x="4003" y="408"/>
                  </a:lnTo>
                  <a:lnTo>
                    <a:pt x="11945" y="8730"/>
                  </a:lnTo>
                  <a:cubicBezTo>
                    <a:pt x="11945" y="8718"/>
                    <a:pt x="11957" y="8692"/>
                    <a:pt x="11957" y="8680"/>
                  </a:cubicBezTo>
                  <a:cubicBezTo>
                    <a:pt x="12008" y="8553"/>
                    <a:pt x="11983" y="8426"/>
                    <a:pt x="11894" y="8324"/>
                  </a:cubicBezTo>
                  <a:lnTo>
                    <a:pt x="4397" y="471"/>
                  </a:lnTo>
                  <a:cubicBezTo>
                    <a:pt x="4334" y="399"/>
                    <a:pt x="4245" y="365"/>
                    <a:pt x="4158" y="365"/>
                  </a:cubicBezTo>
                  <a:close/>
                  <a:moveTo>
                    <a:pt x="3360" y="732"/>
                  </a:moveTo>
                  <a:cubicBezTo>
                    <a:pt x="3306" y="732"/>
                    <a:pt x="3251" y="747"/>
                    <a:pt x="3202" y="776"/>
                  </a:cubicBezTo>
                  <a:lnTo>
                    <a:pt x="11538" y="9506"/>
                  </a:lnTo>
                  <a:cubicBezTo>
                    <a:pt x="11614" y="9379"/>
                    <a:pt x="11589" y="9226"/>
                    <a:pt x="11487" y="9112"/>
                  </a:cubicBezTo>
                  <a:lnTo>
                    <a:pt x="3596" y="840"/>
                  </a:lnTo>
                  <a:cubicBezTo>
                    <a:pt x="3534" y="769"/>
                    <a:pt x="3447" y="732"/>
                    <a:pt x="3360" y="732"/>
                  </a:cubicBezTo>
                  <a:close/>
                  <a:moveTo>
                    <a:pt x="2694" y="1094"/>
                  </a:moveTo>
                  <a:cubicBezTo>
                    <a:pt x="2618" y="1145"/>
                    <a:pt x="2554" y="1195"/>
                    <a:pt x="2491" y="1234"/>
                  </a:cubicBezTo>
                  <a:lnTo>
                    <a:pt x="11030" y="10192"/>
                  </a:lnTo>
                  <a:cubicBezTo>
                    <a:pt x="11080" y="10128"/>
                    <a:pt x="11131" y="10065"/>
                    <a:pt x="11195" y="10001"/>
                  </a:cubicBezTo>
                  <a:lnTo>
                    <a:pt x="2694" y="1094"/>
                  </a:lnTo>
                  <a:close/>
                  <a:moveTo>
                    <a:pt x="2033" y="1615"/>
                  </a:moveTo>
                  <a:lnTo>
                    <a:pt x="1855" y="1793"/>
                  </a:lnTo>
                  <a:lnTo>
                    <a:pt x="10458" y="10802"/>
                  </a:lnTo>
                  <a:cubicBezTo>
                    <a:pt x="10521" y="10751"/>
                    <a:pt x="10585" y="10700"/>
                    <a:pt x="10636" y="10636"/>
                  </a:cubicBezTo>
                  <a:lnTo>
                    <a:pt x="2033" y="1615"/>
                  </a:lnTo>
                  <a:close/>
                  <a:moveTo>
                    <a:pt x="1449" y="2212"/>
                  </a:moveTo>
                  <a:cubicBezTo>
                    <a:pt x="1398" y="2275"/>
                    <a:pt x="1347" y="2339"/>
                    <a:pt x="1296" y="2403"/>
                  </a:cubicBezTo>
                  <a:lnTo>
                    <a:pt x="9810" y="11335"/>
                  </a:lnTo>
                  <a:cubicBezTo>
                    <a:pt x="9886" y="11285"/>
                    <a:pt x="9950" y="11234"/>
                    <a:pt x="10013" y="11183"/>
                  </a:cubicBezTo>
                  <a:lnTo>
                    <a:pt x="1449" y="2212"/>
                  </a:lnTo>
                  <a:close/>
                  <a:moveTo>
                    <a:pt x="953" y="2898"/>
                  </a:moveTo>
                  <a:cubicBezTo>
                    <a:pt x="877" y="3025"/>
                    <a:pt x="890" y="3178"/>
                    <a:pt x="991" y="3292"/>
                  </a:cubicBezTo>
                  <a:lnTo>
                    <a:pt x="8920" y="11589"/>
                  </a:lnTo>
                  <a:cubicBezTo>
                    <a:pt x="8983" y="11660"/>
                    <a:pt x="9065" y="11697"/>
                    <a:pt x="9148" y="11697"/>
                  </a:cubicBezTo>
                  <a:cubicBezTo>
                    <a:pt x="9200" y="11697"/>
                    <a:pt x="9253" y="11682"/>
                    <a:pt x="9302" y="11653"/>
                  </a:cubicBezTo>
                  <a:lnTo>
                    <a:pt x="953" y="2898"/>
                  </a:lnTo>
                  <a:close/>
                  <a:moveTo>
                    <a:pt x="331" y="8273"/>
                  </a:moveTo>
                  <a:lnTo>
                    <a:pt x="331" y="8273"/>
                  </a:lnTo>
                  <a:cubicBezTo>
                    <a:pt x="394" y="8464"/>
                    <a:pt x="470" y="8654"/>
                    <a:pt x="559" y="8845"/>
                  </a:cubicBezTo>
                  <a:cubicBezTo>
                    <a:pt x="585" y="8883"/>
                    <a:pt x="597" y="8908"/>
                    <a:pt x="623" y="8934"/>
                  </a:cubicBezTo>
                  <a:lnTo>
                    <a:pt x="3266" y="11704"/>
                  </a:lnTo>
                  <a:cubicBezTo>
                    <a:pt x="3291" y="11729"/>
                    <a:pt x="3317" y="11742"/>
                    <a:pt x="3355" y="11767"/>
                  </a:cubicBezTo>
                  <a:cubicBezTo>
                    <a:pt x="3533" y="11856"/>
                    <a:pt x="3723" y="11945"/>
                    <a:pt x="3914" y="12022"/>
                  </a:cubicBezTo>
                  <a:lnTo>
                    <a:pt x="331" y="8273"/>
                  </a:lnTo>
                  <a:close/>
                  <a:moveTo>
                    <a:pt x="534" y="3661"/>
                  </a:moveTo>
                  <a:lnTo>
                    <a:pt x="521" y="3711"/>
                  </a:lnTo>
                  <a:cubicBezTo>
                    <a:pt x="470" y="3826"/>
                    <a:pt x="496" y="3965"/>
                    <a:pt x="585" y="4067"/>
                  </a:cubicBezTo>
                  <a:lnTo>
                    <a:pt x="8120" y="11971"/>
                  </a:lnTo>
                  <a:cubicBezTo>
                    <a:pt x="8182" y="12032"/>
                    <a:pt x="8268" y="12070"/>
                    <a:pt x="8357" y="12070"/>
                  </a:cubicBezTo>
                  <a:cubicBezTo>
                    <a:pt x="8397" y="12070"/>
                    <a:pt x="8437" y="12062"/>
                    <a:pt x="8476" y="12047"/>
                  </a:cubicBezTo>
                  <a:lnTo>
                    <a:pt x="8526" y="12034"/>
                  </a:lnTo>
                  <a:lnTo>
                    <a:pt x="534" y="3661"/>
                  </a:lnTo>
                  <a:close/>
                  <a:moveTo>
                    <a:pt x="229" y="4550"/>
                  </a:moveTo>
                  <a:lnTo>
                    <a:pt x="191" y="4639"/>
                  </a:lnTo>
                  <a:cubicBezTo>
                    <a:pt x="165" y="4753"/>
                    <a:pt x="191" y="4880"/>
                    <a:pt x="280" y="4957"/>
                  </a:cubicBezTo>
                  <a:lnTo>
                    <a:pt x="7230" y="12238"/>
                  </a:lnTo>
                  <a:cubicBezTo>
                    <a:pt x="7291" y="12308"/>
                    <a:pt x="7376" y="12347"/>
                    <a:pt x="7466" y="12347"/>
                  </a:cubicBezTo>
                  <a:cubicBezTo>
                    <a:pt x="7489" y="12347"/>
                    <a:pt x="7512" y="12344"/>
                    <a:pt x="7535" y="12339"/>
                  </a:cubicBezTo>
                  <a:lnTo>
                    <a:pt x="7637" y="12314"/>
                  </a:lnTo>
                  <a:lnTo>
                    <a:pt x="229" y="4550"/>
                  </a:lnTo>
                  <a:close/>
                  <a:moveTo>
                    <a:pt x="13" y="6723"/>
                  </a:moveTo>
                  <a:cubicBezTo>
                    <a:pt x="13" y="6824"/>
                    <a:pt x="26" y="6926"/>
                    <a:pt x="38" y="7028"/>
                  </a:cubicBezTo>
                  <a:cubicBezTo>
                    <a:pt x="38" y="7091"/>
                    <a:pt x="76" y="7155"/>
                    <a:pt x="127" y="7206"/>
                  </a:cubicBezTo>
                  <a:lnTo>
                    <a:pt x="4956" y="12276"/>
                  </a:lnTo>
                  <a:cubicBezTo>
                    <a:pt x="5007" y="12326"/>
                    <a:pt x="5070" y="12352"/>
                    <a:pt x="5134" y="12365"/>
                  </a:cubicBezTo>
                  <a:cubicBezTo>
                    <a:pt x="5235" y="12390"/>
                    <a:pt x="5337" y="12403"/>
                    <a:pt x="5439" y="12415"/>
                  </a:cubicBezTo>
                  <a:lnTo>
                    <a:pt x="13" y="6723"/>
                  </a:lnTo>
                  <a:close/>
                  <a:moveTo>
                    <a:pt x="26" y="5541"/>
                  </a:moveTo>
                  <a:cubicBezTo>
                    <a:pt x="13" y="5605"/>
                    <a:pt x="13" y="5668"/>
                    <a:pt x="13" y="5719"/>
                  </a:cubicBezTo>
                  <a:cubicBezTo>
                    <a:pt x="0" y="5821"/>
                    <a:pt x="38" y="5910"/>
                    <a:pt x="102" y="5973"/>
                  </a:cubicBezTo>
                  <a:lnTo>
                    <a:pt x="6201" y="12365"/>
                  </a:lnTo>
                  <a:cubicBezTo>
                    <a:pt x="6265" y="12428"/>
                    <a:pt x="6354" y="12466"/>
                    <a:pt x="6442" y="12466"/>
                  </a:cubicBezTo>
                  <a:lnTo>
                    <a:pt x="6620" y="12466"/>
                  </a:lnTo>
                  <a:lnTo>
                    <a:pt x="26" y="554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" name="CaixaDeTexto 19">
            <a:extLst>
              <a:ext uri="{FF2B5EF4-FFF2-40B4-BE49-F238E27FC236}">
                <a16:creationId xmlns:a16="http://schemas.microsoft.com/office/drawing/2014/main" xmlns="" id="{896479D3-FEB4-4140-A999-8D150EBC2780}"/>
              </a:ext>
            </a:extLst>
          </p:cNvPr>
          <p:cNvSpPr txBox="1"/>
          <p:nvPr/>
        </p:nvSpPr>
        <p:spPr>
          <a:xfrm>
            <a:off x="2069278" y="4207208"/>
            <a:ext cx="3100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292929"/>
                </a:solidFill>
                <a:latin typeface="Montserrat" panose="00000500000000000000" pitchFamily="2" charset="0"/>
              </a:rPr>
              <a:t>+ de 2.000 links para artigos no DOU analisados </a:t>
            </a:r>
            <a:r>
              <a:rPr lang="pt-BR" b="1" dirty="0">
                <a:solidFill>
                  <a:srgbClr val="292929"/>
                </a:solidFill>
                <a:latin typeface="Montserrat" panose="00000500000000000000" pitchFamily="2" charset="0"/>
              </a:rPr>
              <a:t>manualmente</a:t>
            </a:r>
            <a:r>
              <a:rPr lang="pt-BR" dirty="0">
                <a:solidFill>
                  <a:srgbClr val="292929"/>
                </a:solidFill>
                <a:latin typeface="Montserrat" panose="000005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999622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10716;p76">
            <a:extLst>
              <a:ext uri="{FF2B5EF4-FFF2-40B4-BE49-F238E27FC236}">
                <a16:creationId xmlns:a16="http://schemas.microsoft.com/office/drawing/2014/main" xmlns="" id="{AFBE7378-2259-4A07-838D-8607E735ECFA}"/>
              </a:ext>
            </a:extLst>
          </p:cNvPr>
          <p:cNvGrpSpPr/>
          <p:nvPr/>
        </p:nvGrpSpPr>
        <p:grpSpPr>
          <a:xfrm>
            <a:off x="2856243" y="2297649"/>
            <a:ext cx="1064594" cy="946914"/>
            <a:chOff x="854261" y="2908813"/>
            <a:chExt cx="377474" cy="335748"/>
          </a:xfrm>
          <a:solidFill>
            <a:srgbClr val="3AC0B3">
              <a:alpha val="14902"/>
            </a:srgbClr>
          </a:solidFill>
        </p:grpSpPr>
        <p:sp>
          <p:nvSpPr>
            <p:cNvPr id="8" name="Google Shape;10717;p76">
              <a:extLst>
                <a:ext uri="{FF2B5EF4-FFF2-40B4-BE49-F238E27FC236}">
                  <a16:creationId xmlns:a16="http://schemas.microsoft.com/office/drawing/2014/main" xmlns="" id="{5375B918-38CD-4AEB-87A3-C07618E70741}"/>
                </a:ext>
              </a:extLst>
            </p:cNvPr>
            <p:cNvSpPr/>
            <p:nvPr/>
          </p:nvSpPr>
          <p:spPr>
            <a:xfrm>
              <a:off x="896337" y="3079695"/>
              <a:ext cx="47391" cy="17091"/>
            </a:xfrm>
            <a:custGeom>
              <a:avLst/>
              <a:gdLst/>
              <a:ahLst/>
              <a:cxnLst/>
              <a:rect l="l" t="t" r="r" b="b"/>
              <a:pathLst>
                <a:path w="1489" h="537" extrusionOk="0">
                  <a:moveTo>
                    <a:pt x="179" y="1"/>
                  </a:moveTo>
                  <a:cubicBezTo>
                    <a:pt x="96" y="1"/>
                    <a:pt x="0" y="72"/>
                    <a:pt x="0" y="179"/>
                  </a:cubicBezTo>
                  <a:cubicBezTo>
                    <a:pt x="0" y="263"/>
                    <a:pt x="84" y="358"/>
                    <a:pt x="179" y="358"/>
                  </a:cubicBezTo>
                  <a:cubicBezTo>
                    <a:pt x="381" y="358"/>
                    <a:pt x="941" y="382"/>
                    <a:pt x="1227" y="525"/>
                  </a:cubicBezTo>
                  <a:cubicBezTo>
                    <a:pt x="1251" y="537"/>
                    <a:pt x="1274" y="537"/>
                    <a:pt x="1298" y="537"/>
                  </a:cubicBezTo>
                  <a:cubicBezTo>
                    <a:pt x="1358" y="537"/>
                    <a:pt x="1417" y="501"/>
                    <a:pt x="1453" y="441"/>
                  </a:cubicBezTo>
                  <a:cubicBezTo>
                    <a:pt x="1489" y="358"/>
                    <a:pt x="1465" y="251"/>
                    <a:pt x="1370" y="203"/>
                  </a:cubicBezTo>
                  <a:cubicBezTo>
                    <a:pt x="977" y="1"/>
                    <a:pt x="215" y="1"/>
                    <a:pt x="1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0718;p76">
              <a:extLst>
                <a:ext uri="{FF2B5EF4-FFF2-40B4-BE49-F238E27FC236}">
                  <a16:creationId xmlns:a16="http://schemas.microsoft.com/office/drawing/2014/main" xmlns="" id="{C9749AF5-C5C1-448D-880C-48FFCBD90929}"/>
                </a:ext>
              </a:extLst>
            </p:cNvPr>
            <p:cNvSpPr/>
            <p:nvPr/>
          </p:nvSpPr>
          <p:spPr>
            <a:xfrm>
              <a:off x="878514" y="3191855"/>
              <a:ext cx="11426" cy="52706"/>
            </a:xfrm>
            <a:custGeom>
              <a:avLst/>
              <a:gdLst/>
              <a:ahLst/>
              <a:cxnLst/>
              <a:rect l="l" t="t" r="r" b="b"/>
              <a:pathLst>
                <a:path w="359" h="1656" extrusionOk="0">
                  <a:moveTo>
                    <a:pt x="179" y="1"/>
                  </a:moveTo>
                  <a:cubicBezTo>
                    <a:pt x="84" y="1"/>
                    <a:pt x="1" y="72"/>
                    <a:pt x="1" y="180"/>
                  </a:cubicBezTo>
                  <a:lnTo>
                    <a:pt x="1" y="1477"/>
                  </a:lnTo>
                  <a:cubicBezTo>
                    <a:pt x="1" y="1561"/>
                    <a:pt x="72" y="1656"/>
                    <a:pt x="179" y="1656"/>
                  </a:cubicBezTo>
                  <a:cubicBezTo>
                    <a:pt x="287" y="1656"/>
                    <a:pt x="358" y="1585"/>
                    <a:pt x="358" y="1477"/>
                  </a:cubicBezTo>
                  <a:lnTo>
                    <a:pt x="358" y="180"/>
                  </a:lnTo>
                  <a:cubicBezTo>
                    <a:pt x="358" y="72"/>
                    <a:pt x="287" y="1"/>
                    <a:pt x="1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0719;p76">
              <a:extLst>
                <a:ext uri="{FF2B5EF4-FFF2-40B4-BE49-F238E27FC236}">
                  <a16:creationId xmlns:a16="http://schemas.microsoft.com/office/drawing/2014/main" xmlns="" id="{5079DB3A-7374-445F-8318-BAA94B9FFABB}"/>
                </a:ext>
              </a:extLst>
            </p:cNvPr>
            <p:cNvSpPr/>
            <p:nvPr/>
          </p:nvSpPr>
          <p:spPr>
            <a:xfrm>
              <a:off x="854261" y="3050159"/>
              <a:ext cx="219451" cy="194052"/>
            </a:xfrm>
            <a:custGeom>
              <a:avLst/>
              <a:gdLst/>
              <a:ahLst/>
              <a:cxnLst/>
              <a:rect l="l" t="t" r="r" b="b"/>
              <a:pathLst>
                <a:path w="6895" h="6097" extrusionOk="0">
                  <a:moveTo>
                    <a:pt x="6406" y="679"/>
                  </a:moveTo>
                  <a:lnTo>
                    <a:pt x="6466" y="929"/>
                  </a:lnTo>
                  <a:cubicBezTo>
                    <a:pt x="6490" y="1000"/>
                    <a:pt x="6478" y="1072"/>
                    <a:pt x="6418" y="1119"/>
                  </a:cubicBezTo>
                  <a:lnTo>
                    <a:pt x="6311" y="1226"/>
                  </a:lnTo>
                  <a:lnTo>
                    <a:pt x="6073" y="988"/>
                  </a:lnTo>
                  <a:lnTo>
                    <a:pt x="6406" y="679"/>
                  </a:lnTo>
                  <a:close/>
                  <a:moveTo>
                    <a:pt x="3192" y="345"/>
                  </a:moveTo>
                  <a:lnTo>
                    <a:pt x="3192" y="1060"/>
                  </a:lnTo>
                  <a:cubicBezTo>
                    <a:pt x="3192" y="1179"/>
                    <a:pt x="3156" y="1298"/>
                    <a:pt x="3108" y="1405"/>
                  </a:cubicBezTo>
                  <a:lnTo>
                    <a:pt x="3025" y="1584"/>
                  </a:lnTo>
                  <a:cubicBezTo>
                    <a:pt x="3013" y="1607"/>
                    <a:pt x="3013" y="1619"/>
                    <a:pt x="3013" y="1655"/>
                  </a:cubicBezTo>
                  <a:lnTo>
                    <a:pt x="3013" y="2024"/>
                  </a:lnTo>
                  <a:cubicBezTo>
                    <a:pt x="2989" y="2286"/>
                    <a:pt x="2894" y="2524"/>
                    <a:pt x="2715" y="2703"/>
                  </a:cubicBezTo>
                  <a:cubicBezTo>
                    <a:pt x="2537" y="2881"/>
                    <a:pt x="2275" y="2965"/>
                    <a:pt x="2025" y="2965"/>
                  </a:cubicBezTo>
                  <a:cubicBezTo>
                    <a:pt x="1525" y="2953"/>
                    <a:pt x="1120" y="2500"/>
                    <a:pt x="1120" y="1988"/>
                  </a:cubicBezTo>
                  <a:lnTo>
                    <a:pt x="1120" y="1655"/>
                  </a:lnTo>
                  <a:cubicBezTo>
                    <a:pt x="1120" y="1619"/>
                    <a:pt x="1120" y="1596"/>
                    <a:pt x="1108" y="1584"/>
                  </a:cubicBezTo>
                  <a:lnTo>
                    <a:pt x="1001" y="1369"/>
                  </a:lnTo>
                  <a:cubicBezTo>
                    <a:pt x="953" y="1298"/>
                    <a:pt x="941" y="1203"/>
                    <a:pt x="941" y="1119"/>
                  </a:cubicBezTo>
                  <a:lnTo>
                    <a:pt x="941" y="1107"/>
                  </a:lnTo>
                  <a:cubicBezTo>
                    <a:pt x="941" y="691"/>
                    <a:pt x="1287" y="345"/>
                    <a:pt x="1703" y="345"/>
                  </a:cubicBezTo>
                  <a:close/>
                  <a:moveTo>
                    <a:pt x="2442" y="3227"/>
                  </a:moveTo>
                  <a:cubicBezTo>
                    <a:pt x="2454" y="3298"/>
                    <a:pt x="2477" y="3334"/>
                    <a:pt x="2489" y="3381"/>
                  </a:cubicBezTo>
                  <a:lnTo>
                    <a:pt x="2323" y="3548"/>
                  </a:lnTo>
                  <a:cubicBezTo>
                    <a:pt x="2251" y="3620"/>
                    <a:pt x="2156" y="3655"/>
                    <a:pt x="2059" y="3655"/>
                  </a:cubicBezTo>
                  <a:cubicBezTo>
                    <a:pt x="1962" y="3655"/>
                    <a:pt x="1864" y="3620"/>
                    <a:pt x="1787" y="3548"/>
                  </a:cubicBezTo>
                  <a:lnTo>
                    <a:pt x="1644" y="3393"/>
                  </a:lnTo>
                  <a:cubicBezTo>
                    <a:pt x="1656" y="3358"/>
                    <a:pt x="1668" y="3286"/>
                    <a:pt x="1668" y="3227"/>
                  </a:cubicBezTo>
                  <a:cubicBezTo>
                    <a:pt x="1775" y="3262"/>
                    <a:pt x="1894" y="3286"/>
                    <a:pt x="2013" y="3286"/>
                  </a:cubicBezTo>
                  <a:lnTo>
                    <a:pt x="2061" y="3286"/>
                  </a:lnTo>
                  <a:cubicBezTo>
                    <a:pt x="2192" y="3286"/>
                    <a:pt x="2323" y="3274"/>
                    <a:pt x="2442" y="3227"/>
                  </a:cubicBezTo>
                  <a:close/>
                  <a:moveTo>
                    <a:pt x="1680" y="0"/>
                  </a:moveTo>
                  <a:cubicBezTo>
                    <a:pt x="1072" y="0"/>
                    <a:pt x="584" y="500"/>
                    <a:pt x="584" y="1107"/>
                  </a:cubicBezTo>
                  <a:lnTo>
                    <a:pt x="584" y="1119"/>
                  </a:lnTo>
                  <a:cubicBezTo>
                    <a:pt x="584" y="1250"/>
                    <a:pt x="608" y="1405"/>
                    <a:pt x="668" y="1524"/>
                  </a:cubicBezTo>
                  <a:lnTo>
                    <a:pt x="763" y="1703"/>
                  </a:lnTo>
                  <a:lnTo>
                    <a:pt x="763" y="1988"/>
                  </a:lnTo>
                  <a:cubicBezTo>
                    <a:pt x="763" y="2429"/>
                    <a:pt x="977" y="2834"/>
                    <a:pt x="1311" y="3072"/>
                  </a:cubicBezTo>
                  <a:lnTo>
                    <a:pt x="1311" y="3215"/>
                  </a:lnTo>
                  <a:cubicBezTo>
                    <a:pt x="1311" y="3310"/>
                    <a:pt x="1251" y="3381"/>
                    <a:pt x="1156" y="3417"/>
                  </a:cubicBezTo>
                  <a:lnTo>
                    <a:pt x="537" y="3596"/>
                  </a:lnTo>
                  <a:cubicBezTo>
                    <a:pt x="227" y="3679"/>
                    <a:pt x="1" y="3965"/>
                    <a:pt x="1" y="4286"/>
                  </a:cubicBezTo>
                  <a:lnTo>
                    <a:pt x="1" y="5917"/>
                  </a:lnTo>
                  <a:cubicBezTo>
                    <a:pt x="1" y="6001"/>
                    <a:pt x="72" y="6096"/>
                    <a:pt x="179" y="6096"/>
                  </a:cubicBezTo>
                  <a:cubicBezTo>
                    <a:pt x="287" y="6096"/>
                    <a:pt x="358" y="6013"/>
                    <a:pt x="358" y="5917"/>
                  </a:cubicBezTo>
                  <a:lnTo>
                    <a:pt x="358" y="4310"/>
                  </a:lnTo>
                  <a:cubicBezTo>
                    <a:pt x="358" y="4143"/>
                    <a:pt x="477" y="3977"/>
                    <a:pt x="644" y="3929"/>
                  </a:cubicBezTo>
                  <a:lnTo>
                    <a:pt x="1263" y="3751"/>
                  </a:lnTo>
                  <a:cubicBezTo>
                    <a:pt x="1322" y="3739"/>
                    <a:pt x="1370" y="3715"/>
                    <a:pt x="1418" y="3679"/>
                  </a:cubicBezTo>
                  <a:lnTo>
                    <a:pt x="1513" y="3786"/>
                  </a:lnTo>
                  <a:cubicBezTo>
                    <a:pt x="1668" y="3929"/>
                    <a:pt x="1846" y="3989"/>
                    <a:pt x="2037" y="3989"/>
                  </a:cubicBezTo>
                  <a:cubicBezTo>
                    <a:pt x="2227" y="3989"/>
                    <a:pt x="2406" y="3917"/>
                    <a:pt x="2561" y="3786"/>
                  </a:cubicBezTo>
                  <a:lnTo>
                    <a:pt x="2727" y="3620"/>
                  </a:lnTo>
                  <a:cubicBezTo>
                    <a:pt x="2799" y="3655"/>
                    <a:pt x="2870" y="3679"/>
                    <a:pt x="2966" y="3679"/>
                  </a:cubicBezTo>
                  <a:lnTo>
                    <a:pt x="3001" y="3679"/>
                  </a:lnTo>
                  <a:cubicBezTo>
                    <a:pt x="3144" y="3679"/>
                    <a:pt x="3275" y="3620"/>
                    <a:pt x="3382" y="3524"/>
                  </a:cubicBezTo>
                  <a:lnTo>
                    <a:pt x="5823" y="1226"/>
                  </a:lnTo>
                  <a:lnTo>
                    <a:pt x="6061" y="1465"/>
                  </a:lnTo>
                  <a:lnTo>
                    <a:pt x="3239" y="4274"/>
                  </a:lnTo>
                  <a:cubicBezTo>
                    <a:pt x="3061" y="4453"/>
                    <a:pt x="2977" y="4679"/>
                    <a:pt x="2977" y="4917"/>
                  </a:cubicBezTo>
                  <a:lnTo>
                    <a:pt x="2977" y="5906"/>
                  </a:lnTo>
                  <a:cubicBezTo>
                    <a:pt x="2977" y="6001"/>
                    <a:pt x="3049" y="6096"/>
                    <a:pt x="3156" y="6096"/>
                  </a:cubicBezTo>
                  <a:cubicBezTo>
                    <a:pt x="3239" y="6096"/>
                    <a:pt x="3335" y="6013"/>
                    <a:pt x="3335" y="5906"/>
                  </a:cubicBezTo>
                  <a:lnTo>
                    <a:pt x="3335" y="4917"/>
                  </a:lnTo>
                  <a:cubicBezTo>
                    <a:pt x="3335" y="4763"/>
                    <a:pt x="3394" y="4620"/>
                    <a:pt x="3501" y="4513"/>
                  </a:cubicBezTo>
                  <a:lnTo>
                    <a:pt x="6656" y="1357"/>
                  </a:lnTo>
                  <a:cubicBezTo>
                    <a:pt x="6787" y="1226"/>
                    <a:pt x="6847" y="1024"/>
                    <a:pt x="6799" y="834"/>
                  </a:cubicBezTo>
                  <a:lnTo>
                    <a:pt x="6704" y="405"/>
                  </a:lnTo>
                  <a:lnTo>
                    <a:pt x="6823" y="298"/>
                  </a:lnTo>
                  <a:cubicBezTo>
                    <a:pt x="6895" y="238"/>
                    <a:pt x="6895" y="119"/>
                    <a:pt x="6823" y="60"/>
                  </a:cubicBezTo>
                  <a:cubicBezTo>
                    <a:pt x="6793" y="24"/>
                    <a:pt x="6749" y="6"/>
                    <a:pt x="6704" y="6"/>
                  </a:cubicBezTo>
                  <a:cubicBezTo>
                    <a:pt x="6659" y="6"/>
                    <a:pt x="6615" y="24"/>
                    <a:pt x="6585" y="60"/>
                  </a:cubicBezTo>
                  <a:lnTo>
                    <a:pt x="3156" y="3274"/>
                  </a:lnTo>
                  <a:cubicBezTo>
                    <a:pt x="3132" y="3310"/>
                    <a:pt x="3073" y="3334"/>
                    <a:pt x="3025" y="3334"/>
                  </a:cubicBezTo>
                  <a:lnTo>
                    <a:pt x="2977" y="3334"/>
                  </a:lnTo>
                  <a:cubicBezTo>
                    <a:pt x="2870" y="3334"/>
                    <a:pt x="2787" y="3250"/>
                    <a:pt x="2787" y="3143"/>
                  </a:cubicBezTo>
                  <a:lnTo>
                    <a:pt x="2787" y="3084"/>
                  </a:lnTo>
                  <a:cubicBezTo>
                    <a:pt x="2846" y="3036"/>
                    <a:pt x="2906" y="3000"/>
                    <a:pt x="2942" y="2953"/>
                  </a:cubicBezTo>
                  <a:cubicBezTo>
                    <a:pt x="3204" y="2715"/>
                    <a:pt x="3335" y="2381"/>
                    <a:pt x="3335" y="2024"/>
                  </a:cubicBezTo>
                  <a:lnTo>
                    <a:pt x="3335" y="1703"/>
                  </a:lnTo>
                  <a:lnTo>
                    <a:pt x="3406" y="1572"/>
                  </a:lnTo>
                  <a:cubicBezTo>
                    <a:pt x="3477" y="1417"/>
                    <a:pt x="3525" y="1238"/>
                    <a:pt x="3525" y="1072"/>
                  </a:cubicBezTo>
                  <a:lnTo>
                    <a:pt x="3525" y="179"/>
                  </a:lnTo>
                  <a:cubicBezTo>
                    <a:pt x="3525" y="95"/>
                    <a:pt x="3454" y="0"/>
                    <a:pt x="3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" name="Google Shape;10720;p76">
              <a:extLst>
                <a:ext uri="{FF2B5EF4-FFF2-40B4-BE49-F238E27FC236}">
                  <a16:creationId xmlns:a16="http://schemas.microsoft.com/office/drawing/2014/main" xmlns="" id="{31EFF360-2F08-4B35-B8BF-671DC576A678}"/>
                </a:ext>
              </a:extLst>
            </p:cNvPr>
            <p:cNvSpPr/>
            <p:nvPr/>
          </p:nvSpPr>
          <p:spPr>
            <a:xfrm>
              <a:off x="1008115" y="2908813"/>
              <a:ext cx="223620" cy="188355"/>
            </a:xfrm>
            <a:custGeom>
              <a:avLst/>
              <a:gdLst/>
              <a:ahLst/>
              <a:cxnLst/>
              <a:rect l="l" t="t" r="r" b="b"/>
              <a:pathLst>
                <a:path w="7026" h="5918" extrusionOk="0">
                  <a:moveTo>
                    <a:pt x="560" y="0"/>
                  </a:moveTo>
                  <a:cubicBezTo>
                    <a:pt x="263" y="0"/>
                    <a:pt x="1" y="238"/>
                    <a:pt x="1" y="548"/>
                  </a:cubicBezTo>
                  <a:lnTo>
                    <a:pt x="1" y="5251"/>
                  </a:lnTo>
                  <a:cubicBezTo>
                    <a:pt x="1" y="5334"/>
                    <a:pt x="84" y="5429"/>
                    <a:pt x="179" y="5429"/>
                  </a:cubicBezTo>
                  <a:cubicBezTo>
                    <a:pt x="287" y="5429"/>
                    <a:pt x="358" y="5358"/>
                    <a:pt x="358" y="5251"/>
                  </a:cubicBezTo>
                  <a:lnTo>
                    <a:pt x="358" y="548"/>
                  </a:lnTo>
                  <a:cubicBezTo>
                    <a:pt x="358" y="441"/>
                    <a:pt x="453" y="357"/>
                    <a:pt x="560" y="357"/>
                  </a:cubicBezTo>
                  <a:lnTo>
                    <a:pt x="6478" y="357"/>
                  </a:lnTo>
                  <a:cubicBezTo>
                    <a:pt x="6585" y="357"/>
                    <a:pt x="6668" y="441"/>
                    <a:pt x="6668" y="548"/>
                  </a:cubicBezTo>
                  <a:lnTo>
                    <a:pt x="6668" y="5370"/>
                  </a:lnTo>
                  <a:cubicBezTo>
                    <a:pt x="6668" y="5477"/>
                    <a:pt x="6585" y="5560"/>
                    <a:pt x="6478" y="5560"/>
                  </a:cubicBezTo>
                  <a:lnTo>
                    <a:pt x="2525" y="5560"/>
                  </a:lnTo>
                  <a:cubicBezTo>
                    <a:pt x="2430" y="5560"/>
                    <a:pt x="2346" y="5632"/>
                    <a:pt x="2346" y="5739"/>
                  </a:cubicBezTo>
                  <a:cubicBezTo>
                    <a:pt x="2346" y="5846"/>
                    <a:pt x="2418" y="5917"/>
                    <a:pt x="2525" y="5917"/>
                  </a:cubicBezTo>
                  <a:lnTo>
                    <a:pt x="6478" y="5917"/>
                  </a:lnTo>
                  <a:cubicBezTo>
                    <a:pt x="6775" y="5917"/>
                    <a:pt x="7025" y="5679"/>
                    <a:pt x="7025" y="5370"/>
                  </a:cubicBezTo>
                  <a:lnTo>
                    <a:pt x="7025" y="548"/>
                  </a:lnTo>
                  <a:cubicBezTo>
                    <a:pt x="7025" y="226"/>
                    <a:pt x="6787" y="0"/>
                    <a:pt x="649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0721;p76">
              <a:extLst>
                <a:ext uri="{FF2B5EF4-FFF2-40B4-BE49-F238E27FC236}">
                  <a16:creationId xmlns:a16="http://schemas.microsoft.com/office/drawing/2014/main" xmlns="" id="{8F9C360B-CD7A-4C83-94AC-985385570F0C}"/>
                </a:ext>
              </a:extLst>
            </p:cNvPr>
            <p:cNvSpPr/>
            <p:nvPr/>
          </p:nvSpPr>
          <p:spPr>
            <a:xfrm>
              <a:off x="1037301" y="2944046"/>
              <a:ext cx="165248" cy="105763"/>
            </a:xfrm>
            <a:custGeom>
              <a:avLst/>
              <a:gdLst/>
              <a:ahLst/>
              <a:cxnLst/>
              <a:rect l="l" t="t" r="r" b="b"/>
              <a:pathLst>
                <a:path w="5192" h="3323" extrusionOk="0">
                  <a:moveTo>
                    <a:pt x="4084" y="0"/>
                  </a:moveTo>
                  <a:cubicBezTo>
                    <a:pt x="4001" y="0"/>
                    <a:pt x="3906" y="84"/>
                    <a:pt x="3906" y="179"/>
                  </a:cubicBezTo>
                  <a:cubicBezTo>
                    <a:pt x="3906" y="286"/>
                    <a:pt x="3989" y="358"/>
                    <a:pt x="4084" y="358"/>
                  </a:cubicBezTo>
                  <a:lnTo>
                    <a:pt x="4596" y="358"/>
                  </a:lnTo>
                  <a:lnTo>
                    <a:pt x="2691" y="2263"/>
                  </a:lnTo>
                  <a:lnTo>
                    <a:pt x="1882" y="1465"/>
                  </a:lnTo>
                  <a:cubicBezTo>
                    <a:pt x="1846" y="1429"/>
                    <a:pt x="1801" y="1411"/>
                    <a:pt x="1758" y="1411"/>
                  </a:cubicBezTo>
                  <a:cubicBezTo>
                    <a:pt x="1715" y="1411"/>
                    <a:pt x="1673" y="1429"/>
                    <a:pt x="1644" y="1465"/>
                  </a:cubicBezTo>
                  <a:lnTo>
                    <a:pt x="72" y="3036"/>
                  </a:lnTo>
                  <a:cubicBezTo>
                    <a:pt x="1" y="3120"/>
                    <a:pt x="1" y="3215"/>
                    <a:pt x="72" y="3275"/>
                  </a:cubicBezTo>
                  <a:cubicBezTo>
                    <a:pt x="96" y="3310"/>
                    <a:pt x="143" y="3322"/>
                    <a:pt x="191" y="3322"/>
                  </a:cubicBezTo>
                  <a:cubicBezTo>
                    <a:pt x="239" y="3322"/>
                    <a:pt x="274" y="3310"/>
                    <a:pt x="310" y="3275"/>
                  </a:cubicBezTo>
                  <a:lnTo>
                    <a:pt x="1763" y="1822"/>
                  </a:lnTo>
                  <a:lnTo>
                    <a:pt x="2572" y="2620"/>
                  </a:lnTo>
                  <a:cubicBezTo>
                    <a:pt x="2608" y="2661"/>
                    <a:pt x="2653" y="2682"/>
                    <a:pt x="2696" y="2682"/>
                  </a:cubicBezTo>
                  <a:cubicBezTo>
                    <a:pt x="2739" y="2682"/>
                    <a:pt x="2781" y="2661"/>
                    <a:pt x="2810" y="2620"/>
                  </a:cubicBezTo>
                  <a:lnTo>
                    <a:pt x="4835" y="596"/>
                  </a:lnTo>
                  <a:lnTo>
                    <a:pt x="4835" y="1108"/>
                  </a:lnTo>
                  <a:cubicBezTo>
                    <a:pt x="4835" y="1191"/>
                    <a:pt x="4906" y="1286"/>
                    <a:pt x="5013" y="1286"/>
                  </a:cubicBezTo>
                  <a:cubicBezTo>
                    <a:pt x="5120" y="1286"/>
                    <a:pt x="5192" y="1215"/>
                    <a:pt x="5192" y="1108"/>
                  </a:cubicBezTo>
                  <a:lnTo>
                    <a:pt x="5192" y="179"/>
                  </a:lnTo>
                  <a:cubicBezTo>
                    <a:pt x="5192" y="84"/>
                    <a:pt x="5120" y="0"/>
                    <a:pt x="50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89" name="Google Shape;1189;p55"/>
          <p:cNvSpPr txBox="1">
            <a:spLocks noGrp="1"/>
          </p:cNvSpPr>
          <p:nvPr>
            <p:ph type="title"/>
          </p:nvPr>
        </p:nvSpPr>
        <p:spPr>
          <a:xfrm>
            <a:off x="712788" y="1482750"/>
            <a:ext cx="3610800" cy="217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i="1" dirty="0">
                <a:latin typeface="Montserrat SemiBold" panose="00000700000000000000" pitchFamily="2" charset="0"/>
              </a:rPr>
              <a:t>Resultados</a:t>
            </a:r>
            <a:endParaRPr sz="3200" i="1" dirty="0">
              <a:latin typeface="Montserrat SemiBold" panose="00000700000000000000" pitchFamily="2" charset="0"/>
            </a:endParaRPr>
          </a:p>
        </p:txBody>
      </p:sp>
      <p:pic>
        <p:nvPicPr>
          <p:cNvPr id="1191" name="Google Shape;1191;p55"/>
          <p:cNvPicPr preferRelativeResize="0"/>
          <p:nvPr/>
        </p:nvPicPr>
        <p:blipFill rotWithShape="1">
          <a:blip r:embed="rId3">
            <a:alphaModFix/>
          </a:blip>
          <a:srcRect l="1775" r="35692" b="6288"/>
          <a:stretch/>
        </p:blipFill>
        <p:spPr>
          <a:xfrm>
            <a:off x="5081575" y="1078225"/>
            <a:ext cx="3265200" cy="32652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xmlns="" id="{1BECE839-84B2-4CFC-8758-25CC41ED6A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3401" y="118357"/>
            <a:ext cx="249155" cy="132408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xmlns="" id="{7AF1941E-54D5-4994-8734-35CA80A83C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06635" y="62787"/>
            <a:ext cx="249155" cy="249155"/>
          </a:xfrm>
          <a:prstGeom prst="rect">
            <a:avLst/>
          </a:prstGeom>
        </p:spPr>
      </p:pic>
      <p:sp>
        <p:nvSpPr>
          <p:cNvPr id="15" name="Google Shape;362;p28">
            <a:extLst>
              <a:ext uri="{FF2B5EF4-FFF2-40B4-BE49-F238E27FC236}">
                <a16:creationId xmlns:a16="http://schemas.microsoft.com/office/drawing/2014/main" xmlns="" id="{B293A5F5-D627-45CD-AD9D-022A283268FA}"/>
              </a:ext>
            </a:extLst>
          </p:cNvPr>
          <p:cNvSpPr txBox="1">
            <a:spLocks/>
          </p:cNvSpPr>
          <p:nvPr/>
        </p:nvSpPr>
        <p:spPr>
          <a:xfrm>
            <a:off x="4837183" y="118357"/>
            <a:ext cx="3361841" cy="1680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60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9pPr>
          </a:lstStyle>
          <a:p>
            <a:r>
              <a:rPr lang="pt-BR" sz="800" dirty="0">
                <a:solidFill>
                  <a:srgbClr val="3AC0B3"/>
                </a:solidFill>
                <a:latin typeface="Montserrat" panose="00000500000000000000" pitchFamily="2" charset="0"/>
              </a:rPr>
              <a:t>Relatório Parcial Análise Quantitativa – Lei nº 12.990/2014</a:t>
            </a:r>
          </a:p>
        </p:txBody>
      </p:sp>
    </p:spTree>
    <p:extLst>
      <p:ext uri="{BB962C8B-B14F-4D97-AF65-F5344CB8AC3E}">
        <p14:creationId xmlns:p14="http://schemas.microsoft.com/office/powerpoint/2010/main" val="20628886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p39"/>
          <p:cNvSpPr txBox="1">
            <a:spLocks noGrp="1"/>
          </p:cNvSpPr>
          <p:nvPr>
            <p:ph type="title"/>
          </p:nvPr>
        </p:nvSpPr>
        <p:spPr>
          <a:xfrm>
            <a:off x="713250" y="605444"/>
            <a:ext cx="77175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292929"/>
                </a:solidFill>
                <a:latin typeface="Montserrat" panose="00000500000000000000" pitchFamily="2" charset="0"/>
              </a:rPr>
              <a:t>Tabela 1 – </a:t>
            </a:r>
            <a:r>
              <a:rPr lang="en" sz="1800" i="1" dirty="0">
                <a:solidFill>
                  <a:srgbClr val="292929"/>
                </a:solidFill>
                <a:latin typeface="Montserrat" panose="00000500000000000000" pitchFamily="2" charset="0"/>
              </a:rPr>
              <a:t>Match </a:t>
            </a:r>
            <a:r>
              <a:rPr lang="en" sz="1800" dirty="0">
                <a:solidFill>
                  <a:srgbClr val="292929"/>
                </a:solidFill>
                <a:latin typeface="Montserrat" panose="00000500000000000000" pitchFamily="2" charset="0"/>
              </a:rPr>
              <a:t>lista de aprovados e SIAPE</a:t>
            </a:r>
            <a:endParaRPr sz="1800" i="1" dirty="0">
              <a:solidFill>
                <a:srgbClr val="292929"/>
              </a:solidFill>
              <a:latin typeface="Montserrat" panose="00000500000000000000" pitchFamily="2" charset="0"/>
            </a:endParaRPr>
          </a:p>
        </p:txBody>
      </p:sp>
      <p:graphicFrame>
        <p:nvGraphicFramePr>
          <p:cNvPr id="18" name="Espaço Reservado para Conteúdo 7">
            <a:extLst>
              <a:ext uri="{FF2B5EF4-FFF2-40B4-BE49-F238E27FC236}">
                <a16:creationId xmlns:a16="http://schemas.microsoft.com/office/drawing/2014/main" xmlns="" id="{B5CE8EA5-7A33-4780-9374-EB2DA408249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0750153"/>
              </p:ext>
            </p:extLst>
          </p:nvPr>
        </p:nvGraphicFramePr>
        <p:xfrm>
          <a:off x="559615" y="1218344"/>
          <a:ext cx="8113330" cy="11257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85167">
                  <a:extLst>
                    <a:ext uri="{9D8B030D-6E8A-4147-A177-3AD203B41FA5}">
                      <a16:colId xmlns:a16="http://schemas.microsoft.com/office/drawing/2014/main" xmlns="" val="3043589902"/>
                    </a:ext>
                  </a:extLst>
                </a:gridCol>
                <a:gridCol w="1521657">
                  <a:extLst>
                    <a:ext uri="{9D8B030D-6E8A-4147-A177-3AD203B41FA5}">
                      <a16:colId xmlns:a16="http://schemas.microsoft.com/office/drawing/2014/main" xmlns="" val="2748306854"/>
                    </a:ext>
                  </a:extLst>
                </a:gridCol>
                <a:gridCol w="1721951">
                  <a:extLst>
                    <a:ext uri="{9D8B030D-6E8A-4147-A177-3AD203B41FA5}">
                      <a16:colId xmlns:a16="http://schemas.microsoft.com/office/drawing/2014/main" xmlns="" val="4014858034"/>
                    </a:ext>
                  </a:extLst>
                </a:gridCol>
                <a:gridCol w="1688943">
                  <a:extLst>
                    <a:ext uri="{9D8B030D-6E8A-4147-A177-3AD203B41FA5}">
                      <a16:colId xmlns:a16="http://schemas.microsoft.com/office/drawing/2014/main" xmlns="" val="2087989539"/>
                    </a:ext>
                  </a:extLst>
                </a:gridCol>
                <a:gridCol w="2195612">
                  <a:extLst>
                    <a:ext uri="{9D8B030D-6E8A-4147-A177-3AD203B41FA5}">
                      <a16:colId xmlns:a16="http://schemas.microsoft.com/office/drawing/2014/main" xmlns="" val="3290216433"/>
                    </a:ext>
                  </a:extLst>
                </a:gridCol>
              </a:tblGrid>
              <a:tr h="341276">
                <a:tc>
                  <a:txBody>
                    <a:bodyPr/>
                    <a:lstStyle/>
                    <a:p>
                      <a:endParaRPr lang="pt-BR" sz="9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13" marR="544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 dirty="0">
                          <a:effectLst/>
                        </a:rPr>
                        <a:t>Total Lista de Aprovado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13" marR="544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>
                          <a:effectLst/>
                        </a:rPr>
                        <a:t>Nomes encontrados no SIAPE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13" marR="544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>
                          <a:effectLst/>
                        </a:rPr>
                        <a:t>Encontrados no SIAPE (Nome - Órgão - Ano)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13" marR="544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 dirty="0">
                          <a:effectLst/>
                        </a:rPr>
                        <a:t>Encontrados no SIAPE (filtros específicos)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13" marR="54413" marT="0" marB="0" anchor="ctr"/>
                </a:tc>
                <a:extLst>
                  <a:ext uri="{0D108BD9-81ED-4DB2-BD59-A6C34878D82A}">
                    <a16:rowId xmlns:a16="http://schemas.microsoft.com/office/drawing/2014/main" xmlns="" val="1736785254"/>
                  </a:ext>
                </a:extLst>
              </a:tr>
              <a:tr h="302746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 dirty="0">
                          <a:effectLst/>
                        </a:rPr>
                        <a:t>Ampla concorrência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13" marR="544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136.702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000" b="0" i="0" u="none" strike="noStrike" cap="none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37.542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000" b="0" i="0" u="none" strike="noStrike" cap="none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27.732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000" b="0" i="0" u="none" strike="noStrike" cap="none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24.643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640385716"/>
                  </a:ext>
                </a:extLst>
              </a:tr>
              <a:tr h="233292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 dirty="0">
                          <a:effectLst/>
                        </a:rPr>
                        <a:t>Cotistas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13" marR="544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19.155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6.344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4.862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4.488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675088290"/>
                  </a:ext>
                </a:extLst>
              </a:tr>
              <a:tr h="233292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 dirty="0">
                          <a:effectLst/>
                        </a:rPr>
                        <a:t>Total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13" marR="544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000" b="0" i="0" u="none" strike="noStrike" cap="none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155.857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000" b="0" i="0" u="none" strike="noStrike" cap="none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43.886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32.594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1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29.131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670121369"/>
                  </a:ext>
                </a:extLst>
              </a:tr>
            </a:tbl>
          </a:graphicData>
        </a:graphic>
      </p:graphicFrame>
      <p:sp>
        <p:nvSpPr>
          <p:cNvPr id="19" name="Google Shape;631;p39">
            <a:extLst>
              <a:ext uri="{FF2B5EF4-FFF2-40B4-BE49-F238E27FC236}">
                <a16:creationId xmlns:a16="http://schemas.microsoft.com/office/drawing/2014/main" xmlns="" id="{7682C6A6-A185-4F6E-B11D-517FBA0002EE}"/>
              </a:ext>
            </a:extLst>
          </p:cNvPr>
          <p:cNvSpPr txBox="1">
            <a:spLocks/>
          </p:cNvSpPr>
          <p:nvPr/>
        </p:nvSpPr>
        <p:spPr>
          <a:xfrm>
            <a:off x="866885" y="2799415"/>
            <a:ext cx="7717500" cy="6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Work Sans Regular"/>
              <a:buNone/>
              <a:defRPr sz="34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Work Sans Regular"/>
              <a:buNone/>
              <a:defRPr sz="34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Work Sans Regular"/>
              <a:buNone/>
              <a:defRPr sz="34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Work Sans Regular"/>
              <a:buNone/>
              <a:defRPr sz="34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Work Sans Regular"/>
              <a:buNone/>
              <a:defRPr sz="34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Work Sans Regular"/>
              <a:buNone/>
              <a:defRPr sz="34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Work Sans Regular"/>
              <a:buNone/>
              <a:defRPr sz="34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Work Sans Regular"/>
              <a:buNone/>
              <a:defRPr sz="34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Work Sans Regular"/>
              <a:buNone/>
              <a:defRPr sz="34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Font typeface="Work Sans Regular"/>
              <a:buNone/>
              <a:tabLst/>
              <a:defRPr/>
            </a:pPr>
            <a:r>
              <a: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Montserrat" panose="00000500000000000000" pitchFamily="2" charset="0"/>
                <a:sym typeface="Work Sans Regular"/>
              </a:rPr>
              <a:t>Tabela 2 – </a:t>
            </a:r>
            <a:r>
              <a:rPr kumimoji="0" lang="pt-BR" sz="1800" b="0" i="1" u="none" strike="noStrike" kern="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Montserrat" panose="00000500000000000000" pitchFamily="2" charset="0"/>
                <a:sym typeface="Work Sans Regular"/>
              </a:rPr>
              <a:t>Match </a:t>
            </a:r>
            <a:r>
              <a: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Montserrat" panose="00000500000000000000" pitchFamily="2" charset="0"/>
                <a:sym typeface="Work Sans Regular"/>
              </a:rPr>
              <a:t>lista de aprovados e SIAPE em %</a:t>
            </a:r>
            <a:endParaRPr kumimoji="0" lang="pt-BR" sz="1800" b="0" i="1" u="none" strike="noStrike" kern="0" cap="none" spc="0" normalizeH="0" baseline="0" noProof="0" dirty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Montserrat" panose="00000500000000000000" pitchFamily="2" charset="0"/>
              <a:sym typeface="Work Sans Regular"/>
            </a:endParaRPr>
          </a:p>
        </p:txBody>
      </p:sp>
      <p:graphicFrame>
        <p:nvGraphicFramePr>
          <p:cNvPr id="20" name="Tabela 19">
            <a:extLst>
              <a:ext uri="{FF2B5EF4-FFF2-40B4-BE49-F238E27FC236}">
                <a16:creationId xmlns:a16="http://schemas.microsoft.com/office/drawing/2014/main" xmlns="" id="{8F77307A-ADDF-441A-A4F9-57A48DFFD5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1763126"/>
              </p:ext>
            </p:extLst>
          </p:nvPr>
        </p:nvGraphicFramePr>
        <p:xfrm>
          <a:off x="559615" y="3412315"/>
          <a:ext cx="8024770" cy="954161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929749">
                  <a:extLst>
                    <a:ext uri="{9D8B030D-6E8A-4147-A177-3AD203B41FA5}">
                      <a16:colId xmlns:a16="http://schemas.microsoft.com/office/drawing/2014/main" xmlns="" val="1980357857"/>
                    </a:ext>
                  </a:extLst>
                </a:gridCol>
                <a:gridCol w="1646339">
                  <a:extLst>
                    <a:ext uri="{9D8B030D-6E8A-4147-A177-3AD203B41FA5}">
                      <a16:colId xmlns:a16="http://schemas.microsoft.com/office/drawing/2014/main" xmlns="" val="3516962127"/>
                    </a:ext>
                  </a:extLst>
                </a:gridCol>
                <a:gridCol w="1787498">
                  <a:extLst>
                    <a:ext uri="{9D8B030D-6E8A-4147-A177-3AD203B41FA5}">
                      <a16:colId xmlns:a16="http://schemas.microsoft.com/office/drawing/2014/main" xmlns="" val="3597468904"/>
                    </a:ext>
                  </a:extLst>
                </a:gridCol>
                <a:gridCol w="1751168">
                  <a:extLst>
                    <a:ext uri="{9D8B030D-6E8A-4147-A177-3AD203B41FA5}">
                      <a16:colId xmlns:a16="http://schemas.microsoft.com/office/drawing/2014/main" xmlns="" val="1243960161"/>
                    </a:ext>
                  </a:extLst>
                </a:gridCol>
                <a:gridCol w="1910016">
                  <a:extLst>
                    <a:ext uri="{9D8B030D-6E8A-4147-A177-3AD203B41FA5}">
                      <a16:colId xmlns:a16="http://schemas.microsoft.com/office/drawing/2014/main" xmlns="" val="1673959395"/>
                    </a:ext>
                  </a:extLst>
                </a:gridCol>
              </a:tblGrid>
              <a:tr h="387655"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u="none" strike="noStrike" dirty="0">
                          <a:effectLst/>
                        </a:rPr>
                        <a:t> 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60" marR="6060" marT="60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</a:rPr>
                        <a:t>Total Lista de Aprovado (%)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60" marR="6060" marT="60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</a:rPr>
                        <a:t>Nomes </a:t>
                      </a:r>
                      <a:r>
                        <a:rPr lang="pt-BR" sz="1000" u="none" strike="noStrike" dirty="0" err="1">
                          <a:effectLst/>
                        </a:rPr>
                        <a:t>encontraodos</a:t>
                      </a:r>
                      <a:r>
                        <a:rPr lang="pt-BR" sz="1000" u="none" strike="noStrike" dirty="0">
                          <a:effectLst/>
                        </a:rPr>
                        <a:t> no SIAPE (%)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60" marR="6060" marT="60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</a:rPr>
                        <a:t>Encontrados no </a:t>
                      </a:r>
                      <a:r>
                        <a:rPr lang="pt-BR" sz="1000" u="none" strike="noStrike" dirty="0" err="1">
                          <a:effectLst/>
                        </a:rPr>
                        <a:t>Siape</a:t>
                      </a:r>
                      <a:r>
                        <a:rPr lang="pt-BR" sz="1000" u="none" strike="noStrike" dirty="0">
                          <a:effectLst/>
                        </a:rPr>
                        <a:t> (Nome - Órgão - Ano) (%) 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60" marR="6060" marT="60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</a:rPr>
                        <a:t>Encontrados no </a:t>
                      </a:r>
                      <a:r>
                        <a:rPr lang="pt-BR" sz="1000" u="none" strike="noStrike" dirty="0" err="1">
                          <a:effectLst/>
                        </a:rPr>
                        <a:t>Siape</a:t>
                      </a:r>
                      <a:r>
                        <a:rPr lang="pt-BR" sz="1000" u="none" strike="noStrike" dirty="0">
                          <a:effectLst/>
                        </a:rPr>
                        <a:t> (</a:t>
                      </a:r>
                      <a:r>
                        <a:rPr lang="pt-BR" sz="1000" u="none" strike="noStrike" dirty="0" err="1">
                          <a:effectLst/>
                        </a:rPr>
                        <a:t>Reg</a:t>
                      </a:r>
                      <a:r>
                        <a:rPr lang="pt-BR" sz="1000" u="none" strike="noStrike" dirty="0">
                          <a:effectLst/>
                        </a:rPr>
                        <a:t> </a:t>
                      </a:r>
                      <a:r>
                        <a:rPr lang="pt-BR" sz="1000" u="none" strike="noStrike" dirty="0" err="1">
                          <a:effectLst/>
                        </a:rPr>
                        <a:t>Jur</a:t>
                      </a:r>
                      <a:r>
                        <a:rPr lang="pt-BR" sz="1000" u="none" strike="noStrike" dirty="0">
                          <a:effectLst/>
                        </a:rPr>
                        <a:t> = Estatutário) (%) 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60" marR="6060" marT="6060" marB="0" anchor="ctr"/>
                </a:tc>
                <a:extLst>
                  <a:ext uri="{0D108BD9-81ED-4DB2-BD59-A6C34878D82A}">
                    <a16:rowId xmlns:a16="http://schemas.microsoft.com/office/drawing/2014/main" xmlns="" val="2682822577"/>
                  </a:ext>
                </a:extLst>
              </a:tr>
              <a:tr h="255646"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u="none" strike="noStrike" dirty="0">
                          <a:effectLst/>
                        </a:rPr>
                        <a:t>Ampla concorrência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60" marR="6060" marT="60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dirty="0">
                          <a:effectLst/>
                        </a:rPr>
                        <a:t>87,71%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60" marR="6060" marT="60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85,56%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85,08%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84,59%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432852462"/>
                  </a:ext>
                </a:extLst>
              </a:tr>
              <a:tr h="255646"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u="none" strike="noStrike" dirty="0">
                          <a:effectLst/>
                        </a:rPr>
                        <a:t>Cotistas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60" marR="6060" marT="60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12,29%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60" marR="6060" marT="60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14,44%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14,92%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15,41%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2468322647"/>
                  </a:ext>
                </a:extLst>
              </a:tr>
            </a:tbl>
          </a:graphicData>
        </a:graphic>
      </p:graphicFrame>
      <p:sp>
        <p:nvSpPr>
          <p:cNvPr id="6" name="Google Shape;388;p30">
            <a:extLst>
              <a:ext uri="{FF2B5EF4-FFF2-40B4-BE49-F238E27FC236}">
                <a16:creationId xmlns:a16="http://schemas.microsoft.com/office/drawing/2014/main" xmlns="" id="{AB3A1B38-44C6-46BB-88F7-8EEC69F603E5}"/>
              </a:ext>
            </a:extLst>
          </p:cNvPr>
          <p:cNvSpPr txBox="1">
            <a:spLocks/>
          </p:cNvSpPr>
          <p:nvPr/>
        </p:nvSpPr>
        <p:spPr>
          <a:xfrm>
            <a:off x="654318" y="4641488"/>
            <a:ext cx="2331770" cy="80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Light"/>
              <a:buNone/>
              <a:defRPr sz="16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Light"/>
              <a:buNone/>
              <a:defRPr sz="16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Light"/>
              <a:buNone/>
              <a:defRPr sz="16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Light"/>
              <a:buNone/>
              <a:defRPr sz="16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Light"/>
              <a:buNone/>
              <a:defRPr sz="16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Light"/>
              <a:buNone/>
              <a:defRPr sz="16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Light"/>
              <a:buNone/>
              <a:defRPr sz="16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Light"/>
              <a:buNone/>
              <a:defRPr sz="16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Font typeface="Montserrat Light"/>
              <a:buNone/>
              <a:defRPr sz="16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00343E"/>
              </a:buClr>
              <a:buSzPts val="1600"/>
              <a:buFont typeface="Montserrat Light"/>
              <a:buNone/>
              <a:tabLst/>
              <a:defRPr/>
            </a:pPr>
            <a:r>
              <a:rPr kumimoji="0" lang="pt-BR" sz="800" b="0" i="0" u="none" strike="noStrike" kern="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Montserrat" panose="00000500000000000000" pitchFamily="2" charset="0"/>
                <a:sym typeface="Montserrat Light"/>
              </a:rPr>
              <a:t>Fonte: Elaboração própria ENAP/UnB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C26B7797-12F8-4167-B86B-6E23DB72B0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3401" y="118357"/>
            <a:ext cx="249155" cy="132408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9D2DDA48-F201-478F-A49D-C2E6510CD4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6635" y="62787"/>
            <a:ext cx="249155" cy="249155"/>
          </a:xfrm>
          <a:prstGeom prst="rect">
            <a:avLst/>
          </a:prstGeom>
        </p:spPr>
      </p:pic>
      <p:sp>
        <p:nvSpPr>
          <p:cNvPr id="9" name="Google Shape;362;p28">
            <a:extLst>
              <a:ext uri="{FF2B5EF4-FFF2-40B4-BE49-F238E27FC236}">
                <a16:creationId xmlns:a16="http://schemas.microsoft.com/office/drawing/2014/main" xmlns="" id="{49749D0A-DBA3-406F-8F0E-374BB77862D7}"/>
              </a:ext>
            </a:extLst>
          </p:cNvPr>
          <p:cNvSpPr txBox="1">
            <a:spLocks/>
          </p:cNvSpPr>
          <p:nvPr/>
        </p:nvSpPr>
        <p:spPr>
          <a:xfrm>
            <a:off x="4837183" y="118357"/>
            <a:ext cx="3361841" cy="1680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60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Work Sans Regular"/>
              <a:buNone/>
              <a:tabLst/>
              <a:defRPr/>
            </a:pPr>
            <a:r>
              <a:rPr kumimoji="0" lang="pt-BR" sz="800" b="0" i="0" u="none" strike="noStrike" kern="0" cap="none" spc="0" normalizeH="0" baseline="0" noProof="0" dirty="0">
                <a:ln>
                  <a:noFill/>
                </a:ln>
                <a:solidFill>
                  <a:srgbClr val="3AC0B3"/>
                </a:solidFill>
                <a:effectLst/>
                <a:uLnTx/>
                <a:uFillTx/>
                <a:latin typeface="Montserrat" panose="00000500000000000000" pitchFamily="2" charset="0"/>
                <a:sym typeface="Work Sans Regular"/>
              </a:rPr>
              <a:t>Relatório Parcial Análise Quantitativa – Lei nº 12.990/2014</a:t>
            </a:r>
          </a:p>
        </p:txBody>
      </p:sp>
    </p:spTree>
    <p:extLst>
      <p:ext uri="{BB962C8B-B14F-4D97-AF65-F5344CB8AC3E}">
        <p14:creationId xmlns:p14="http://schemas.microsoft.com/office/powerpoint/2010/main" val="37953824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p39"/>
          <p:cNvSpPr txBox="1">
            <a:spLocks noGrp="1"/>
          </p:cNvSpPr>
          <p:nvPr>
            <p:ph type="title"/>
          </p:nvPr>
        </p:nvSpPr>
        <p:spPr>
          <a:xfrm>
            <a:off x="713250" y="605444"/>
            <a:ext cx="77175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292929"/>
                </a:solidFill>
                <a:latin typeface="Montserrat" panose="00000500000000000000" pitchFamily="2" charset="0"/>
              </a:rPr>
              <a:t>Figura 1 – Aprovados Cotistas por ano - SIAPE</a:t>
            </a:r>
            <a:endParaRPr sz="1800" i="1" dirty="0">
              <a:solidFill>
                <a:srgbClr val="292929"/>
              </a:solidFill>
              <a:latin typeface="Montserrat" panose="00000500000000000000" pitchFamily="2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F7FB9B38-5E96-4845-AABA-905F65AA99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3401" y="118357"/>
            <a:ext cx="249155" cy="132408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15958198-FF92-4AC7-BB0E-B979BF8B65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6635" y="62787"/>
            <a:ext cx="249155" cy="249155"/>
          </a:xfrm>
          <a:prstGeom prst="rect">
            <a:avLst/>
          </a:prstGeom>
        </p:spPr>
      </p:pic>
      <p:sp>
        <p:nvSpPr>
          <p:cNvPr id="10" name="Google Shape;362;p28">
            <a:extLst>
              <a:ext uri="{FF2B5EF4-FFF2-40B4-BE49-F238E27FC236}">
                <a16:creationId xmlns:a16="http://schemas.microsoft.com/office/drawing/2014/main" xmlns="" id="{A4B171E0-16A5-414B-8562-4A7924356EA2}"/>
              </a:ext>
            </a:extLst>
          </p:cNvPr>
          <p:cNvSpPr txBox="1">
            <a:spLocks/>
          </p:cNvSpPr>
          <p:nvPr/>
        </p:nvSpPr>
        <p:spPr>
          <a:xfrm>
            <a:off x="4837183" y="118357"/>
            <a:ext cx="3361841" cy="1680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60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9pPr>
          </a:lstStyle>
          <a:p>
            <a:r>
              <a:rPr lang="pt-BR" sz="800" dirty="0">
                <a:solidFill>
                  <a:srgbClr val="3AC0B3"/>
                </a:solidFill>
                <a:latin typeface="Montserrat" panose="00000500000000000000" pitchFamily="2" charset="0"/>
              </a:rPr>
              <a:t>Relatório Parcial Análise Quantitativa – Lei nº 12.990/2014</a:t>
            </a:r>
          </a:p>
        </p:txBody>
      </p:sp>
      <p:sp>
        <p:nvSpPr>
          <p:cNvPr id="12" name="Google Shape;388;p30">
            <a:extLst>
              <a:ext uri="{FF2B5EF4-FFF2-40B4-BE49-F238E27FC236}">
                <a16:creationId xmlns:a16="http://schemas.microsoft.com/office/drawing/2014/main" xmlns="" id="{05CD1A8C-EAFC-456F-90B0-DF3D2BE707B3}"/>
              </a:ext>
            </a:extLst>
          </p:cNvPr>
          <p:cNvSpPr txBox="1">
            <a:spLocks/>
          </p:cNvSpPr>
          <p:nvPr/>
        </p:nvSpPr>
        <p:spPr>
          <a:xfrm>
            <a:off x="654318" y="4641488"/>
            <a:ext cx="2331770" cy="80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Light"/>
              <a:buNone/>
              <a:defRPr sz="16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Light"/>
              <a:buNone/>
              <a:defRPr sz="16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Light"/>
              <a:buNone/>
              <a:defRPr sz="16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Light"/>
              <a:buNone/>
              <a:defRPr sz="16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Light"/>
              <a:buNone/>
              <a:defRPr sz="16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Light"/>
              <a:buNone/>
              <a:defRPr sz="16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Light"/>
              <a:buNone/>
              <a:defRPr sz="16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Light"/>
              <a:buNone/>
              <a:defRPr sz="16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Font typeface="Montserrat Light"/>
              <a:buNone/>
              <a:defRPr sz="16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00343E"/>
              </a:buClr>
              <a:buSzPts val="1600"/>
              <a:buFont typeface="Montserrat Light"/>
              <a:buNone/>
              <a:tabLst/>
              <a:defRPr/>
            </a:pPr>
            <a:r>
              <a:rPr kumimoji="0" lang="pt-BR" sz="800" b="0" i="0" u="none" strike="noStrike" kern="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Montserrat" panose="00000500000000000000" pitchFamily="2" charset="0"/>
                <a:sym typeface="Montserrat Light"/>
              </a:rPr>
              <a:t>Fonte: Elaboração própria ENAP/UnB</a:t>
            </a:r>
          </a:p>
        </p:txBody>
      </p:sp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xmlns="" id="{65354AD3-DAB6-492D-83AF-8C227AC858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30398527"/>
              </p:ext>
            </p:extLst>
          </p:nvPr>
        </p:nvGraphicFramePr>
        <p:xfrm>
          <a:off x="1821657" y="1200150"/>
          <a:ext cx="5650706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4440495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p39"/>
          <p:cNvSpPr txBox="1">
            <a:spLocks noGrp="1"/>
          </p:cNvSpPr>
          <p:nvPr>
            <p:ph type="title"/>
          </p:nvPr>
        </p:nvSpPr>
        <p:spPr>
          <a:xfrm>
            <a:off x="713250" y="605444"/>
            <a:ext cx="77175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292929"/>
                </a:solidFill>
                <a:latin typeface="Montserrat" panose="00000500000000000000" pitchFamily="2" charset="0"/>
              </a:rPr>
              <a:t>Figura 2 – Aprovados Cotistas por órgão (não MEC) - SIAPE</a:t>
            </a:r>
            <a:endParaRPr sz="1800" i="1" dirty="0">
              <a:solidFill>
                <a:srgbClr val="292929"/>
              </a:solidFill>
              <a:latin typeface="Montserrat" panose="00000500000000000000" pitchFamily="2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DD942C18-35C4-4E3D-BC49-3BA18824D5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3401" y="118357"/>
            <a:ext cx="249155" cy="132408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851B84E8-8260-486A-8E86-9D566B203B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6635" y="62787"/>
            <a:ext cx="249155" cy="249155"/>
          </a:xfrm>
          <a:prstGeom prst="rect">
            <a:avLst/>
          </a:prstGeom>
        </p:spPr>
      </p:pic>
      <p:sp>
        <p:nvSpPr>
          <p:cNvPr id="9" name="Google Shape;362;p28">
            <a:extLst>
              <a:ext uri="{FF2B5EF4-FFF2-40B4-BE49-F238E27FC236}">
                <a16:creationId xmlns:a16="http://schemas.microsoft.com/office/drawing/2014/main" xmlns="" id="{E1FFF9BA-0F9A-45C7-9CF7-770DE03B1B49}"/>
              </a:ext>
            </a:extLst>
          </p:cNvPr>
          <p:cNvSpPr txBox="1">
            <a:spLocks/>
          </p:cNvSpPr>
          <p:nvPr/>
        </p:nvSpPr>
        <p:spPr>
          <a:xfrm>
            <a:off x="4837183" y="118357"/>
            <a:ext cx="3361841" cy="1680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60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9pPr>
          </a:lstStyle>
          <a:p>
            <a:r>
              <a:rPr lang="pt-BR" sz="800" dirty="0">
                <a:solidFill>
                  <a:srgbClr val="3AC0B3"/>
                </a:solidFill>
                <a:latin typeface="Montserrat" panose="00000500000000000000" pitchFamily="2" charset="0"/>
              </a:rPr>
              <a:t>Relatório Parcial Análise Quantitativa – Lei nº 12.990/2014</a:t>
            </a:r>
          </a:p>
        </p:txBody>
      </p:sp>
      <p:sp>
        <p:nvSpPr>
          <p:cNvPr id="12" name="Google Shape;388;p30">
            <a:extLst>
              <a:ext uri="{FF2B5EF4-FFF2-40B4-BE49-F238E27FC236}">
                <a16:creationId xmlns:a16="http://schemas.microsoft.com/office/drawing/2014/main" xmlns="" id="{756C285D-B117-4D7D-9231-679E8206AD88}"/>
              </a:ext>
            </a:extLst>
          </p:cNvPr>
          <p:cNvSpPr txBox="1">
            <a:spLocks/>
          </p:cNvSpPr>
          <p:nvPr/>
        </p:nvSpPr>
        <p:spPr>
          <a:xfrm>
            <a:off x="654318" y="4641488"/>
            <a:ext cx="2331770" cy="80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Light"/>
              <a:buNone/>
              <a:defRPr sz="16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Light"/>
              <a:buNone/>
              <a:defRPr sz="16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Light"/>
              <a:buNone/>
              <a:defRPr sz="16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Light"/>
              <a:buNone/>
              <a:defRPr sz="16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Light"/>
              <a:buNone/>
              <a:defRPr sz="16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Light"/>
              <a:buNone/>
              <a:defRPr sz="16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Light"/>
              <a:buNone/>
              <a:defRPr sz="16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Light"/>
              <a:buNone/>
              <a:defRPr sz="16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Font typeface="Montserrat Light"/>
              <a:buNone/>
              <a:defRPr sz="16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00343E"/>
              </a:buClr>
              <a:buSzPts val="1600"/>
              <a:buFont typeface="Montserrat Light"/>
              <a:buNone/>
              <a:tabLst/>
              <a:defRPr/>
            </a:pPr>
            <a:r>
              <a:rPr kumimoji="0" lang="pt-BR" sz="800" b="0" i="0" u="none" strike="noStrike" kern="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Montserrat" panose="00000500000000000000" pitchFamily="2" charset="0"/>
                <a:sym typeface="Montserrat Light"/>
              </a:rPr>
              <a:t>Fonte: Elaboração própria ENAP/UnB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xmlns="" id="{47139CD8-C827-4E84-A483-D368748E4776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75086" y="1641343"/>
            <a:ext cx="3793827" cy="25199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16345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p39"/>
          <p:cNvSpPr txBox="1">
            <a:spLocks noGrp="1"/>
          </p:cNvSpPr>
          <p:nvPr>
            <p:ph type="title"/>
          </p:nvPr>
        </p:nvSpPr>
        <p:spPr>
          <a:xfrm>
            <a:off x="713250" y="605444"/>
            <a:ext cx="77175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292929"/>
                </a:solidFill>
                <a:latin typeface="Montserrat" panose="00000500000000000000" pitchFamily="2" charset="0"/>
              </a:rPr>
              <a:t>Figura 3 – Aprovados Cotistas por órgão (IF’s) - SIAPE</a:t>
            </a:r>
            <a:endParaRPr sz="1800" i="1" dirty="0">
              <a:solidFill>
                <a:srgbClr val="292929"/>
              </a:solidFill>
              <a:latin typeface="Montserrat" panose="00000500000000000000" pitchFamily="2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75D877F7-45E6-42FA-96C7-2B5ECD2AF8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3401" y="118357"/>
            <a:ext cx="249155" cy="132408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BA674A40-00CC-4019-AD15-E710F37896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6635" y="62787"/>
            <a:ext cx="249155" cy="249155"/>
          </a:xfrm>
          <a:prstGeom prst="rect">
            <a:avLst/>
          </a:prstGeom>
        </p:spPr>
      </p:pic>
      <p:sp>
        <p:nvSpPr>
          <p:cNvPr id="9" name="Google Shape;362;p28">
            <a:extLst>
              <a:ext uri="{FF2B5EF4-FFF2-40B4-BE49-F238E27FC236}">
                <a16:creationId xmlns:a16="http://schemas.microsoft.com/office/drawing/2014/main" xmlns="" id="{5B6840E6-E8ED-4C57-BD61-73111C03B196}"/>
              </a:ext>
            </a:extLst>
          </p:cNvPr>
          <p:cNvSpPr txBox="1">
            <a:spLocks/>
          </p:cNvSpPr>
          <p:nvPr/>
        </p:nvSpPr>
        <p:spPr>
          <a:xfrm>
            <a:off x="4837183" y="118357"/>
            <a:ext cx="3361841" cy="1680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60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9pPr>
          </a:lstStyle>
          <a:p>
            <a:r>
              <a:rPr lang="pt-BR" sz="800" dirty="0">
                <a:solidFill>
                  <a:srgbClr val="3AC0B3"/>
                </a:solidFill>
                <a:latin typeface="Montserrat" panose="00000500000000000000" pitchFamily="2" charset="0"/>
              </a:rPr>
              <a:t>Relatório Parcial Análise Quantitativa – Lei nº 12.990/2014</a:t>
            </a:r>
          </a:p>
        </p:txBody>
      </p:sp>
      <p:sp>
        <p:nvSpPr>
          <p:cNvPr id="11" name="Google Shape;388;p30">
            <a:extLst>
              <a:ext uri="{FF2B5EF4-FFF2-40B4-BE49-F238E27FC236}">
                <a16:creationId xmlns:a16="http://schemas.microsoft.com/office/drawing/2014/main" xmlns="" id="{70FE11EC-9D66-4627-B495-2D5E1E29B9B0}"/>
              </a:ext>
            </a:extLst>
          </p:cNvPr>
          <p:cNvSpPr txBox="1">
            <a:spLocks/>
          </p:cNvSpPr>
          <p:nvPr/>
        </p:nvSpPr>
        <p:spPr>
          <a:xfrm>
            <a:off x="654318" y="4641488"/>
            <a:ext cx="2331770" cy="80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Light"/>
              <a:buNone/>
              <a:defRPr sz="16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Light"/>
              <a:buNone/>
              <a:defRPr sz="16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Light"/>
              <a:buNone/>
              <a:defRPr sz="16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Light"/>
              <a:buNone/>
              <a:defRPr sz="16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Light"/>
              <a:buNone/>
              <a:defRPr sz="16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Light"/>
              <a:buNone/>
              <a:defRPr sz="16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Light"/>
              <a:buNone/>
              <a:defRPr sz="16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Light"/>
              <a:buNone/>
              <a:defRPr sz="16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Font typeface="Montserrat Light"/>
              <a:buNone/>
              <a:defRPr sz="16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00343E"/>
              </a:buClr>
              <a:buSzPts val="1600"/>
              <a:buFont typeface="Montserrat Light"/>
              <a:buNone/>
              <a:tabLst/>
              <a:defRPr/>
            </a:pPr>
            <a:r>
              <a:rPr kumimoji="0" lang="pt-BR" sz="800" b="0" i="0" u="none" strike="noStrike" kern="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Montserrat" panose="00000500000000000000" pitchFamily="2" charset="0"/>
                <a:sym typeface="Montserrat Light"/>
              </a:rPr>
              <a:t>Fonte: Elaboração própria ENAP/UnB</a:t>
            </a: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xmlns="" id="{35E89B54-7029-4D37-BCBC-15CD44942420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821886" y="1771175"/>
            <a:ext cx="3801902" cy="23317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476582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30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i="1" dirty="0">
                <a:solidFill>
                  <a:srgbClr val="292929"/>
                </a:solidFill>
                <a:latin typeface="Montserrat SemiBold" panose="00000700000000000000" pitchFamily="2" charset="0"/>
              </a:rPr>
              <a:t>Pesquisas anteriores</a:t>
            </a:r>
            <a:endParaRPr lang="pt-BR" i="1" dirty="0">
              <a:solidFill>
                <a:srgbClr val="292929"/>
              </a:solidFill>
              <a:latin typeface="Montserrat SemiBold" panose="00000700000000000000" pitchFamily="2" charset="0"/>
            </a:endParaRPr>
          </a:p>
        </p:txBody>
      </p:sp>
      <p:grpSp>
        <p:nvGrpSpPr>
          <p:cNvPr id="97" name="Google Shape;424;p30">
            <a:extLst>
              <a:ext uri="{FF2B5EF4-FFF2-40B4-BE49-F238E27FC236}">
                <a16:creationId xmlns:a16="http://schemas.microsoft.com/office/drawing/2014/main" xmlns="" id="{BFD96D6F-B0E7-443F-9C95-0D6DB09DDD2A}"/>
              </a:ext>
            </a:extLst>
          </p:cNvPr>
          <p:cNvGrpSpPr/>
          <p:nvPr/>
        </p:nvGrpSpPr>
        <p:grpSpPr>
          <a:xfrm>
            <a:off x="6613449" y="608595"/>
            <a:ext cx="1142312" cy="993947"/>
            <a:chOff x="3716358" y="1544655"/>
            <a:chExt cx="361971" cy="314958"/>
          </a:xfrm>
          <a:solidFill>
            <a:srgbClr val="3AC0B3">
              <a:alpha val="14902"/>
            </a:srgbClr>
          </a:solidFill>
        </p:grpSpPr>
        <p:sp>
          <p:nvSpPr>
            <p:cNvPr id="98" name="Google Shape;425;p30">
              <a:extLst>
                <a:ext uri="{FF2B5EF4-FFF2-40B4-BE49-F238E27FC236}">
                  <a16:creationId xmlns:a16="http://schemas.microsoft.com/office/drawing/2014/main" xmlns="" id="{C3A8DA30-8E6E-4ECB-B156-8528B9044A8D}"/>
                </a:ext>
              </a:extLst>
            </p:cNvPr>
            <p:cNvSpPr/>
            <p:nvPr/>
          </p:nvSpPr>
          <p:spPr>
            <a:xfrm>
              <a:off x="3767509" y="1646957"/>
              <a:ext cx="231213" cy="10663"/>
            </a:xfrm>
            <a:custGeom>
              <a:avLst/>
              <a:gdLst/>
              <a:ahLst/>
              <a:cxnLst/>
              <a:rect l="l" t="t" r="r" b="b"/>
              <a:pathLst>
                <a:path w="7264" h="335" extrusionOk="0">
                  <a:moveTo>
                    <a:pt x="168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63"/>
                    <a:pt x="72" y="334"/>
                    <a:pt x="168" y="334"/>
                  </a:cubicBezTo>
                  <a:lnTo>
                    <a:pt x="7097" y="334"/>
                  </a:lnTo>
                  <a:cubicBezTo>
                    <a:pt x="7192" y="334"/>
                    <a:pt x="7264" y="263"/>
                    <a:pt x="7264" y="167"/>
                  </a:cubicBezTo>
                  <a:cubicBezTo>
                    <a:pt x="7264" y="72"/>
                    <a:pt x="7192" y="1"/>
                    <a:pt x="709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426;p30">
              <a:extLst>
                <a:ext uri="{FF2B5EF4-FFF2-40B4-BE49-F238E27FC236}">
                  <a16:creationId xmlns:a16="http://schemas.microsoft.com/office/drawing/2014/main" xmlns="" id="{446E0227-F29F-4496-9D39-85B4E17CB63A}"/>
                </a:ext>
              </a:extLst>
            </p:cNvPr>
            <p:cNvSpPr/>
            <p:nvPr/>
          </p:nvSpPr>
          <p:spPr>
            <a:xfrm>
              <a:off x="3767509" y="1618532"/>
              <a:ext cx="152020" cy="10663"/>
            </a:xfrm>
            <a:custGeom>
              <a:avLst/>
              <a:gdLst/>
              <a:ahLst/>
              <a:cxnLst/>
              <a:rect l="l" t="t" r="r" b="b"/>
              <a:pathLst>
                <a:path w="4776" h="335" extrusionOk="0">
                  <a:moveTo>
                    <a:pt x="168" y="1"/>
                  </a:moveTo>
                  <a:cubicBezTo>
                    <a:pt x="72" y="1"/>
                    <a:pt x="1" y="72"/>
                    <a:pt x="1" y="168"/>
                  </a:cubicBezTo>
                  <a:cubicBezTo>
                    <a:pt x="1" y="263"/>
                    <a:pt x="72" y="334"/>
                    <a:pt x="168" y="334"/>
                  </a:cubicBezTo>
                  <a:lnTo>
                    <a:pt x="4621" y="334"/>
                  </a:lnTo>
                  <a:cubicBezTo>
                    <a:pt x="4704" y="334"/>
                    <a:pt x="4775" y="263"/>
                    <a:pt x="4775" y="168"/>
                  </a:cubicBezTo>
                  <a:cubicBezTo>
                    <a:pt x="4775" y="72"/>
                    <a:pt x="4704" y="1"/>
                    <a:pt x="462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427;p30">
              <a:extLst>
                <a:ext uri="{FF2B5EF4-FFF2-40B4-BE49-F238E27FC236}">
                  <a16:creationId xmlns:a16="http://schemas.microsoft.com/office/drawing/2014/main" xmlns="" id="{7B063482-A76F-4C08-B945-A8E1C2230D6A}"/>
                </a:ext>
              </a:extLst>
            </p:cNvPr>
            <p:cNvSpPr/>
            <p:nvPr/>
          </p:nvSpPr>
          <p:spPr>
            <a:xfrm>
              <a:off x="3931624" y="1618532"/>
              <a:ext cx="67098" cy="10663"/>
            </a:xfrm>
            <a:custGeom>
              <a:avLst/>
              <a:gdLst/>
              <a:ahLst/>
              <a:cxnLst/>
              <a:rect l="l" t="t" r="r" b="b"/>
              <a:pathLst>
                <a:path w="2108" h="335" extrusionOk="0">
                  <a:moveTo>
                    <a:pt x="155" y="1"/>
                  </a:moveTo>
                  <a:cubicBezTo>
                    <a:pt x="72" y="1"/>
                    <a:pt x="0" y="72"/>
                    <a:pt x="0" y="168"/>
                  </a:cubicBezTo>
                  <a:cubicBezTo>
                    <a:pt x="0" y="263"/>
                    <a:pt x="72" y="334"/>
                    <a:pt x="155" y="334"/>
                  </a:cubicBezTo>
                  <a:lnTo>
                    <a:pt x="1941" y="334"/>
                  </a:lnTo>
                  <a:cubicBezTo>
                    <a:pt x="2036" y="334"/>
                    <a:pt x="2108" y="263"/>
                    <a:pt x="2108" y="168"/>
                  </a:cubicBezTo>
                  <a:cubicBezTo>
                    <a:pt x="2108" y="72"/>
                    <a:pt x="2036" y="1"/>
                    <a:pt x="19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428;p30">
              <a:extLst>
                <a:ext uri="{FF2B5EF4-FFF2-40B4-BE49-F238E27FC236}">
                  <a16:creationId xmlns:a16="http://schemas.microsoft.com/office/drawing/2014/main" xmlns="" id="{DE106990-828E-4BAD-BA48-B81A0ADD56D8}"/>
                </a:ext>
              </a:extLst>
            </p:cNvPr>
            <p:cNvSpPr/>
            <p:nvPr/>
          </p:nvSpPr>
          <p:spPr>
            <a:xfrm>
              <a:off x="3767509" y="1590108"/>
              <a:ext cx="39087" cy="10663"/>
            </a:xfrm>
            <a:custGeom>
              <a:avLst/>
              <a:gdLst/>
              <a:ahLst/>
              <a:cxnLst/>
              <a:rect l="l" t="t" r="r" b="b"/>
              <a:pathLst>
                <a:path w="1228" h="335" extrusionOk="0">
                  <a:moveTo>
                    <a:pt x="168" y="1"/>
                  </a:moveTo>
                  <a:cubicBezTo>
                    <a:pt x="72" y="1"/>
                    <a:pt x="1" y="72"/>
                    <a:pt x="1" y="168"/>
                  </a:cubicBezTo>
                  <a:cubicBezTo>
                    <a:pt x="1" y="263"/>
                    <a:pt x="72" y="334"/>
                    <a:pt x="168" y="334"/>
                  </a:cubicBezTo>
                  <a:lnTo>
                    <a:pt x="1061" y="334"/>
                  </a:lnTo>
                  <a:cubicBezTo>
                    <a:pt x="1144" y="334"/>
                    <a:pt x="1227" y="263"/>
                    <a:pt x="1227" y="168"/>
                  </a:cubicBezTo>
                  <a:cubicBezTo>
                    <a:pt x="1227" y="72"/>
                    <a:pt x="1144" y="1"/>
                    <a:pt x="10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429;p30">
              <a:extLst>
                <a:ext uri="{FF2B5EF4-FFF2-40B4-BE49-F238E27FC236}">
                  <a16:creationId xmlns:a16="http://schemas.microsoft.com/office/drawing/2014/main" xmlns="" id="{36BCBA13-D4B0-4D69-B895-FEDF413B7C01}"/>
                </a:ext>
              </a:extLst>
            </p:cNvPr>
            <p:cNvSpPr/>
            <p:nvPr/>
          </p:nvSpPr>
          <p:spPr>
            <a:xfrm>
              <a:off x="3818309" y="1590108"/>
              <a:ext cx="180412" cy="10663"/>
            </a:xfrm>
            <a:custGeom>
              <a:avLst/>
              <a:gdLst/>
              <a:ahLst/>
              <a:cxnLst/>
              <a:rect l="l" t="t" r="r" b="b"/>
              <a:pathLst>
                <a:path w="5668" h="335" extrusionOk="0">
                  <a:moveTo>
                    <a:pt x="167" y="1"/>
                  </a:moveTo>
                  <a:cubicBezTo>
                    <a:pt x="72" y="1"/>
                    <a:pt x="0" y="72"/>
                    <a:pt x="0" y="168"/>
                  </a:cubicBezTo>
                  <a:cubicBezTo>
                    <a:pt x="0" y="263"/>
                    <a:pt x="72" y="334"/>
                    <a:pt x="167" y="334"/>
                  </a:cubicBezTo>
                  <a:lnTo>
                    <a:pt x="5501" y="334"/>
                  </a:lnTo>
                  <a:cubicBezTo>
                    <a:pt x="5596" y="334"/>
                    <a:pt x="5668" y="263"/>
                    <a:pt x="5668" y="168"/>
                  </a:cubicBezTo>
                  <a:cubicBezTo>
                    <a:pt x="5668" y="72"/>
                    <a:pt x="5596" y="1"/>
                    <a:pt x="550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3" name="Google Shape;430;p30">
              <a:extLst>
                <a:ext uri="{FF2B5EF4-FFF2-40B4-BE49-F238E27FC236}">
                  <a16:creationId xmlns:a16="http://schemas.microsoft.com/office/drawing/2014/main" xmlns="" id="{BDA9B3CC-BE4A-4DB5-9B84-CD359020B8B6}"/>
                </a:ext>
              </a:extLst>
            </p:cNvPr>
            <p:cNvGrpSpPr/>
            <p:nvPr/>
          </p:nvGrpSpPr>
          <p:grpSpPr>
            <a:xfrm>
              <a:off x="3716358" y="1544655"/>
              <a:ext cx="361971" cy="314958"/>
              <a:chOff x="3716358" y="1544655"/>
              <a:chExt cx="361971" cy="314958"/>
            </a:xfrm>
            <a:grpFill/>
          </p:grpSpPr>
          <p:sp>
            <p:nvSpPr>
              <p:cNvPr id="104" name="Google Shape;431;p30">
                <a:extLst>
                  <a:ext uri="{FF2B5EF4-FFF2-40B4-BE49-F238E27FC236}">
                    <a16:creationId xmlns:a16="http://schemas.microsoft.com/office/drawing/2014/main" xmlns="" id="{865ACA06-84AA-4828-9769-80F7165731AB}"/>
                  </a:ext>
                </a:extLst>
              </p:cNvPr>
              <p:cNvSpPr/>
              <p:nvPr/>
            </p:nvSpPr>
            <p:spPr>
              <a:xfrm>
                <a:off x="3767509" y="1675381"/>
                <a:ext cx="84540" cy="10663"/>
              </a:xfrm>
              <a:custGeom>
                <a:avLst/>
                <a:gdLst/>
                <a:ahLst/>
                <a:cxnLst/>
                <a:rect l="l" t="t" r="r" b="b"/>
                <a:pathLst>
                  <a:path w="2656" h="335" extrusionOk="0">
                    <a:moveTo>
                      <a:pt x="168" y="1"/>
                    </a:moveTo>
                    <a:cubicBezTo>
                      <a:pt x="72" y="1"/>
                      <a:pt x="1" y="72"/>
                      <a:pt x="1" y="167"/>
                    </a:cubicBezTo>
                    <a:cubicBezTo>
                      <a:pt x="1" y="263"/>
                      <a:pt x="72" y="334"/>
                      <a:pt x="168" y="334"/>
                    </a:cubicBezTo>
                    <a:lnTo>
                      <a:pt x="2477" y="334"/>
                    </a:lnTo>
                    <a:cubicBezTo>
                      <a:pt x="2561" y="334"/>
                      <a:pt x="2632" y="263"/>
                      <a:pt x="2632" y="167"/>
                    </a:cubicBezTo>
                    <a:cubicBezTo>
                      <a:pt x="2656" y="72"/>
                      <a:pt x="2573" y="1"/>
                      <a:pt x="247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432;p30">
                <a:extLst>
                  <a:ext uri="{FF2B5EF4-FFF2-40B4-BE49-F238E27FC236}">
                    <a16:creationId xmlns:a16="http://schemas.microsoft.com/office/drawing/2014/main" xmlns="" id="{5FA9A3F7-EF5B-4FB7-A33A-E5AED26F9765}"/>
                  </a:ext>
                </a:extLst>
              </p:cNvPr>
              <p:cNvSpPr/>
              <p:nvPr/>
            </p:nvSpPr>
            <p:spPr>
              <a:xfrm>
                <a:off x="3875158" y="1675381"/>
                <a:ext cx="123564" cy="10663"/>
              </a:xfrm>
              <a:custGeom>
                <a:avLst/>
                <a:gdLst/>
                <a:ahLst/>
                <a:cxnLst/>
                <a:rect l="l" t="t" r="r" b="b"/>
                <a:pathLst>
                  <a:path w="3882" h="335" extrusionOk="0">
                    <a:moveTo>
                      <a:pt x="167" y="1"/>
                    </a:moveTo>
                    <a:cubicBezTo>
                      <a:pt x="72" y="1"/>
                      <a:pt x="0" y="72"/>
                      <a:pt x="0" y="167"/>
                    </a:cubicBezTo>
                    <a:cubicBezTo>
                      <a:pt x="0" y="263"/>
                      <a:pt x="72" y="334"/>
                      <a:pt x="167" y="334"/>
                    </a:cubicBezTo>
                    <a:lnTo>
                      <a:pt x="3715" y="334"/>
                    </a:lnTo>
                    <a:cubicBezTo>
                      <a:pt x="3810" y="334"/>
                      <a:pt x="3882" y="263"/>
                      <a:pt x="3882" y="167"/>
                    </a:cubicBezTo>
                    <a:cubicBezTo>
                      <a:pt x="3882" y="72"/>
                      <a:pt x="3810" y="1"/>
                      <a:pt x="371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433;p30">
                <a:extLst>
                  <a:ext uri="{FF2B5EF4-FFF2-40B4-BE49-F238E27FC236}">
                    <a16:creationId xmlns:a16="http://schemas.microsoft.com/office/drawing/2014/main" xmlns="" id="{29B7E4E1-B67F-45C0-9629-022E9AE65446}"/>
                  </a:ext>
                </a:extLst>
              </p:cNvPr>
              <p:cNvSpPr/>
              <p:nvPr/>
            </p:nvSpPr>
            <p:spPr>
              <a:xfrm>
                <a:off x="3767509" y="1703423"/>
                <a:ext cx="174747" cy="10663"/>
              </a:xfrm>
              <a:custGeom>
                <a:avLst/>
                <a:gdLst/>
                <a:ahLst/>
                <a:cxnLst/>
                <a:rect l="l" t="t" r="r" b="b"/>
                <a:pathLst>
                  <a:path w="5490" h="335" extrusionOk="0">
                    <a:moveTo>
                      <a:pt x="168" y="1"/>
                    </a:moveTo>
                    <a:cubicBezTo>
                      <a:pt x="72" y="1"/>
                      <a:pt x="1" y="72"/>
                      <a:pt x="1" y="168"/>
                    </a:cubicBezTo>
                    <a:cubicBezTo>
                      <a:pt x="1" y="251"/>
                      <a:pt x="72" y="334"/>
                      <a:pt x="168" y="334"/>
                    </a:cubicBezTo>
                    <a:lnTo>
                      <a:pt x="5335" y="334"/>
                    </a:lnTo>
                    <a:cubicBezTo>
                      <a:pt x="5418" y="334"/>
                      <a:pt x="5490" y="251"/>
                      <a:pt x="5490" y="168"/>
                    </a:cubicBezTo>
                    <a:cubicBezTo>
                      <a:pt x="5490" y="72"/>
                      <a:pt x="5418" y="1"/>
                      <a:pt x="533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434;p30">
                <a:extLst>
                  <a:ext uri="{FF2B5EF4-FFF2-40B4-BE49-F238E27FC236}">
                    <a16:creationId xmlns:a16="http://schemas.microsoft.com/office/drawing/2014/main" xmlns="" id="{CCEF517D-085F-4DD3-8157-934E500AD657}"/>
                  </a:ext>
                </a:extLst>
              </p:cNvPr>
              <p:cNvSpPr/>
              <p:nvPr/>
            </p:nvSpPr>
            <p:spPr>
              <a:xfrm>
                <a:off x="3954351" y="1703423"/>
                <a:ext cx="44371" cy="10663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335" extrusionOk="0">
                    <a:moveTo>
                      <a:pt x="155" y="1"/>
                    </a:moveTo>
                    <a:cubicBezTo>
                      <a:pt x="72" y="1"/>
                      <a:pt x="1" y="72"/>
                      <a:pt x="1" y="168"/>
                    </a:cubicBezTo>
                    <a:cubicBezTo>
                      <a:pt x="1" y="251"/>
                      <a:pt x="72" y="334"/>
                      <a:pt x="155" y="334"/>
                    </a:cubicBezTo>
                    <a:lnTo>
                      <a:pt x="1227" y="334"/>
                    </a:lnTo>
                    <a:cubicBezTo>
                      <a:pt x="1322" y="334"/>
                      <a:pt x="1394" y="251"/>
                      <a:pt x="1394" y="168"/>
                    </a:cubicBezTo>
                    <a:cubicBezTo>
                      <a:pt x="1394" y="72"/>
                      <a:pt x="1322" y="1"/>
                      <a:pt x="122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435;p30">
                <a:extLst>
                  <a:ext uri="{FF2B5EF4-FFF2-40B4-BE49-F238E27FC236}">
                    <a16:creationId xmlns:a16="http://schemas.microsoft.com/office/drawing/2014/main" xmlns="" id="{802B8491-B5E5-474C-9BFC-0486083ACC73}"/>
                  </a:ext>
                </a:extLst>
              </p:cNvPr>
              <p:cNvSpPr/>
              <p:nvPr/>
            </p:nvSpPr>
            <p:spPr>
              <a:xfrm>
                <a:off x="3716358" y="1544655"/>
                <a:ext cx="361971" cy="314958"/>
              </a:xfrm>
              <a:custGeom>
                <a:avLst/>
                <a:gdLst/>
                <a:ahLst/>
                <a:cxnLst/>
                <a:rect l="l" t="t" r="r" b="b"/>
                <a:pathLst>
                  <a:path w="11372" h="9895" extrusionOk="0">
                    <a:moveTo>
                      <a:pt x="3513" y="6751"/>
                    </a:moveTo>
                    <a:lnTo>
                      <a:pt x="3346" y="7477"/>
                    </a:lnTo>
                    <a:lnTo>
                      <a:pt x="1953" y="7477"/>
                    </a:lnTo>
                    <a:lnTo>
                      <a:pt x="1953" y="7489"/>
                    </a:lnTo>
                    <a:cubicBezTo>
                      <a:pt x="1656" y="7489"/>
                      <a:pt x="1394" y="7251"/>
                      <a:pt x="1394" y="6941"/>
                    </a:cubicBezTo>
                    <a:lnTo>
                      <a:pt x="1394" y="6751"/>
                    </a:lnTo>
                    <a:close/>
                    <a:moveTo>
                      <a:pt x="9430" y="333"/>
                    </a:moveTo>
                    <a:cubicBezTo>
                      <a:pt x="9728" y="333"/>
                      <a:pt x="9990" y="572"/>
                      <a:pt x="9990" y="881"/>
                    </a:cubicBezTo>
                    <a:lnTo>
                      <a:pt x="9990" y="5870"/>
                    </a:lnTo>
                    <a:cubicBezTo>
                      <a:pt x="9990" y="6168"/>
                      <a:pt x="9752" y="6418"/>
                      <a:pt x="9430" y="6418"/>
                    </a:cubicBezTo>
                    <a:lnTo>
                      <a:pt x="6597" y="6418"/>
                    </a:lnTo>
                    <a:cubicBezTo>
                      <a:pt x="6561" y="6418"/>
                      <a:pt x="6537" y="6429"/>
                      <a:pt x="6501" y="6441"/>
                    </a:cubicBezTo>
                    <a:lnTo>
                      <a:pt x="3489" y="8501"/>
                    </a:lnTo>
                    <a:cubicBezTo>
                      <a:pt x="3465" y="8501"/>
                      <a:pt x="3465" y="8489"/>
                      <a:pt x="3465" y="8489"/>
                    </a:cubicBezTo>
                    <a:lnTo>
                      <a:pt x="3906" y="6608"/>
                    </a:lnTo>
                    <a:cubicBezTo>
                      <a:pt x="3918" y="6560"/>
                      <a:pt x="3906" y="6501"/>
                      <a:pt x="3870" y="6477"/>
                    </a:cubicBezTo>
                    <a:cubicBezTo>
                      <a:pt x="3834" y="6429"/>
                      <a:pt x="3799" y="6418"/>
                      <a:pt x="3739" y="6418"/>
                    </a:cubicBezTo>
                    <a:lnTo>
                      <a:pt x="894" y="6418"/>
                    </a:lnTo>
                    <a:cubicBezTo>
                      <a:pt x="596" y="6418"/>
                      <a:pt x="346" y="6179"/>
                      <a:pt x="346" y="5870"/>
                    </a:cubicBezTo>
                    <a:lnTo>
                      <a:pt x="346" y="881"/>
                    </a:lnTo>
                    <a:cubicBezTo>
                      <a:pt x="346" y="584"/>
                      <a:pt x="584" y="333"/>
                      <a:pt x="894" y="333"/>
                    </a:cubicBezTo>
                    <a:close/>
                    <a:moveTo>
                      <a:pt x="10502" y="1405"/>
                    </a:moveTo>
                    <a:cubicBezTo>
                      <a:pt x="10800" y="1405"/>
                      <a:pt x="11061" y="1643"/>
                      <a:pt x="11061" y="1953"/>
                    </a:cubicBezTo>
                    <a:lnTo>
                      <a:pt x="11061" y="6941"/>
                    </a:lnTo>
                    <a:cubicBezTo>
                      <a:pt x="11050" y="7239"/>
                      <a:pt x="10788" y="7489"/>
                      <a:pt x="10490" y="7489"/>
                    </a:cubicBezTo>
                    <a:lnTo>
                      <a:pt x="7656" y="7489"/>
                    </a:lnTo>
                    <a:cubicBezTo>
                      <a:pt x="7609" y="7489"/>
                      <a:pt x="7549" y="7525"/>
                      <a:pt x="7513" y="7549"/>
                    </a:cubicBezTo>
                    <a:cubicBezTo>
                      <a:pt x="7490" y="7596"/>
                      <a:pt x="7478" y="7644"/>
                      <a:pt x="7490" y="7680"/>
                    </a:cubicBezTo>
                    <a:lnTo>
                      <a:pt x="7918" y="9561"/>
                    </a:lnTo>
                    <a:lnTo>
                      <a:pt x="7918" y="9573"/>
                    </a:lnTo>
                    <a:lnTo>
                      <a:pt x="7906" y="9573"/>
                    </a:lnTo>
                    <a:lnTo>
                      <a:pt x="5216" y="7727"/>
                    </a:lnTo>
                    <a:lnTo>
                      <a:pt x="6644" y="6751"/>
                    </a:lnTo>
                    <a:lnTo>
                      <a:pt x="9430" y="6751"/>
                    </a:lnTo>
                    <a:cubicBezTo>
                      <a:pt x="9930" y="6751"/>
                      <a:pt x="10311" y="6358"/>
                      <a:pt x="10311" y="5870"/>
                    </a:cubicBezTo>
                    <a:lnTo>
                      <a:pt x="10311" y="1405"/>
                    </a:lnTo>
                    <a:close/>
                    <a:moveTo>
                      <a:pt x="882" y="0"/>
                    </a:moveTo>
                    <a:cubicBezTo>
                      <a:pt x="393" y="0"/>
                      <a:pt x="1" y="393"/>
                      <a:pt x="1" y="881"/>
                    </a:cubicBezTo>
                    <a:lnTo>
                      <a:pt x="1" y="5870"/>
                    </a:lnTo>
                    <a:cubicBezTo>
                      <a:pt x="1" y="6358"/>
                      <a:pt x="393" y="6739"/>
                      <a:pt x="882" y="6739"/>
                    </a:cubicBezTo>
                    <a:lnTo>
                      <a:pt x="1072" y="6739"/>
                    </a:lnTo>
                    <a:lnTo>
                      <a:pt x="1072" y="6941"/>
                    </a:lnTo>
                    <a:cubicBezTo>
                      <a:pt x="1072" y="7430"/>
                      <a:pt x="1465" y="7811"/>
                      <a:pt x="1953" y="7811"/>
                    </a:cubicBezTo>
                    <a:lnTo>
                      <a:pt x="3275" y="7811"/>
                    </a:lnTo>
                    <a:lnTo>
                      <a:pt x="3144" y="8406"/>
                    </a:lnTo>
                    <a:cubicBezTo>
                      <a:pt x="3108" y="8549"/>
                      <a:pt x="3168" y="8692"/>
                      <a:pt x="3287" y="8763"/>
                    </a:cubicBezTo>
                    <a:cubicBezTo>
                      <a:pt x="3346" y="8811"/>
                      <a:pt x="3430" y="8823"/>
                      <a:pt x="3489" y="8823"/>
                    </a:cubicBezTo>
                    <a:cubicBezTo>
                      <a:pt x="3561" y="8823"/>
                      <a:pt x="3620" y="8811"/>
                      <a:pt x="3680" y="8763"/>
                    </a:cubicBezTo>
                    <a:lnTo>
                      <a:pt x="4918" y="7918"/>
                    </a:lnTo>
                    <a:lnTo>
                      <a:pt x="7704" y="9835"/>
                    </a:lnTo>
                    <a:cubicBezTo>
                      <a:pt x="7763" y="9882"/>
                      <a:pt x="7847" y="9894"/>
                      <a:pt x="7906" y="9894"/>
                    </a:cubicBezTo>
                    <a:cubicBezTo>
                      <a:pt x="7978" y="9894"/>
                      <a:pt x="8037" y="9882"/>
                      <a:pt x="8097" y="9835"/>
                    </a:cubicBezTo>
                    <a:cubicBezTo>
                      <a:pt x="8216" y="9763"/>
                      <a:pt x="8275" y="9620"/>
                      <a:pt x="8240" y="9477"/>
                    </a:cubicBezTo>
                    <a:lnTo>
                      <a:pt x="7859" y="7811"/>
                    </a:lnTo>
                    <a:lnTo>
                      <a:pt x="10490" y="7811"/>
                    </a:lnTo>
                    <a:cubicBezTo>
                      <a:pt x="10978" y="7811"/>
                      <a:pt x="11371" y="7430"/>
                      <a:pt x="11371" y="6941"/>
                    </a:cubicBezTo>
                    <a:lnTo>
                      <a:pt x="11371" y="1953"/>
                    </a:lnTo>
                    <a:cubicBezTo>
                      <a:pt x="11371" y="1476"/>
                      <a:pt x="10966" y="1072"/>
                      <a:pt x="10490" y="1072"/>
                    </a:cubicBezTo>
                    <a:lnTo>
                      <a:pt x="10299" y="1072"/>
                    </a:lnTo>
                    <a:lnTo>
                      <a:pt x="10299" y="881"/>
                    </a:lnTo>
                    <a:cubicBezTo>
                      <a:pt x="10299" y="393"/>
                      <a:pt x="9918" y="0"/>
                      <a:pt x="941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115" name="Imagem 114">
            <a:extLst>
              <a:ext uri="{FF2B5EF4-FFF2-40B4-BE49-F238E27FC236}">
                <a16:creationId xmlns:a16="http://schemas.microsoft.com/office/drawing/2014/main" xmlns="" id="{F0A29A0F-23CE-4E1D-BE66-7E9DF0E04D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3401" y="118357"/>
            <a:ext cx="249155" cy="132408"/>
          </a:xfrm>
          <a:prstGeom prst="rect">
            <a:avLst/>
          </a:prstGeom>
        </p:spPr>
      </p:pic>
      <p:pic>
        <p:nvPicPr>
          <p:cNvPr id="116" name="Imagem 115">
            <a:extLst>
              <a:ext uri="{FF2B5EF4-FFF2-40B4-BE49-F238E27FC236}">
                <a16:creationId xmlns:a16="http://schemas.microsoft.com/office/drawing/2014/main" xmlns="" id="{57B9A437-298D-4147-8C20-437388D953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6635" y="62787"/>
            <a:ext cx="249155" cy="249155"/>
          </a:xfrm>
          <a:prstGeom prst="rect">
            <a:avLst/>
          </a:prstGeom>
        </p:spPr>
      </p:pic>
      <p:sp>
        <p:nvSpPr>
          <p:cNvPr id="117" name="Google Shape;362;p28">
            <a:extLst>
              <a:ext uri="{FF2B5EF4-FFF2-40B4-BE49-F238E27FC236}">
                <a16:creationId xmlns:a16="http://schemas.microsoft.com/office/drawing/2014/main" xmlns="" id="{DFA88E43-C5EC-4F2B-A75E-8A48CE3356EF}"/>
              </a:ext>
            </a:extLst>
          </p:cNvPr>
          <p:cNvSpPr txBox="1">
            <a:spLocks/>
          </p:cNvSpPr>
          <p:nvPr/>
        </p:nvSpPr>
        <p:spPr>
          <a:xfrm>
            <a:off x="4837183" y="118357"/>
            <a:ext cx="3361841" cy="1680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60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9pPr>
          </a:lstStyle>
          <a:p>
            <a:r>
              <a:rPr lang="pt-BR" sz="800" dirty="0">
                <a:solidFill>
                  <a:srgbClr val="3AC0B3"/>
                </a:solidFill>
                <a:latin typeface="Montserrat" panose="00000500000000000000" pitchFamily="2" charset="0"/>
              </a:rPr>
              <a:t>Relatório Parcial Análise Quantitativa – Lei nº 12.990/2014</a:t>
            </a:r>
          </a:p>
        </p:txBody>
      </p:sp>
      <p:grpSp>
        <p:nvGrpSpPr>
          <p:cNvPr id="26" name="Google Shape;377;p30">
            <a:extLst>
              <a:ext uri="{FF2B5EF4-FFF2-40B4-BE49-F238E27FC236}">
                <a16:creationId xmlns:a16="http://schemas.microsoft.com/office/drawing/2014/main" xmlns="" id="{A75B8C07-59CC-40CB-9FFB-B8F67958BB6A}"/>
              </a:ext>
            </a:extLst>
          </p:cNvPr>
          <p:cNvGrpSpPr/>
          <p:nvPr/>
        </p:nvGrpSpPr>
        <p:grpSpPr>
          <a:xfrm>
            <a:off x="643396" y="1405459"/>
            <a:ext cx="744843" cy="745498"/>
            <a:chOff x="2204826" y="1867297"/>
            <a:chExt cx="744843" cy="745498"/>
          </a:xfrm>
        </p:grpSpPr>
        <p:sp>
          <p:nvSpPr>
            <p:cNvPr id="27" name="Google Shape;378;p30">
              <a:extLst>
                <a:ext uri="{FF2B5EF4-FFF2-40B4-BE49-F238E27FC236}">
                  <a16:creationId xmlns:a16="http://schemas.microsoft.com/office/drawing/2014/main" xmlns="" id="{104E4B44-5CDB-46EB-86CA-87994D27EFDE}"/>
                </a:ext>
              </a:extLst>
            </p:cNvPr>
            <p:cNvSpPr/>
            <p:nvPr/>
          </p:nvSpPr>
          <p:spPr>
            <a:xfrm rot="-419100">
              <a:off x="2243035" y="1905457"/>
              <a:ext cx="668426" cy="669177"/>
            </a:xfrm>
            <a:custGeom>
              <a:avLst/>
              <a:gdLst/>
              <a:ahLst/>
              <a:cxnLst/>
              <a:rect l="l" t="t" r="r" b="b"/>
              <a:pathLst>
                <a:path w="12453" h="12467" extrusionOk="0">
                  <a:moveTo>
                    <a:pt x="8692" y="509"/>
                  </a:moveTo>
                  <a:lnTo>
                    <a:pt x="12059" y="4029"/>
                  </a:lnTo>
                  <a:cubicBezTo>
                    <a:pt x="11970" y="3813"/>
                    <a:pt x="11881" y="3610"/>
                    <a:pt x="11779" y="3406"/>
                  </a:cubicBezTo>
                  <a:cubicBezTo>
                    <a:pt x="11767" y="3381"/>
                    <a:pt x="11741" y="3356"/>
                    <a:pt x="11716" y="3330"/>
                  </a:cubicBezTo>
                  <a:lnTo>
                    <a:pt x="9390" y="878"/>
                  </a:lnTo>
                  <a:cubicBezTo>
                    <a:pt x="9365" y="852"/>
                    <a:pt x="9340" y="827"/>
                    <a:pt x="9302" y="814"/>
                  </a:cubicBezTo>
                  <a:cubicBezTo>
                    <a:pt x="9111" y="700"/>
                    <a:pt x="8908" y="598"/>
                    <a:pt x="8692" y="509"/>
                  </a:cubicBezTo>
                  <a:close/>
                  <a:moveTo>
                    <a:pt x="7116" y="64"/>
                  </a:moveTo>
                  <a:lnTo>
                    <a:pt x="12427" y="5617"/>
                  </a:lnTo>
                  <a:cubicBezTo>
                    <a:pt x="12415" y="5516"/>
                    <a:pt x="12402" y="5414"/>
                    <a:pt x="12389" y="5312"/>
                  </a:cubicBezTo>
                  <a:cubicBezTo>
                    <a:pt x="12377" y="5249"/>
                    <a:pt x="12351" y="5185"/>
                    <a:pt x="12300" y="5134"/>
                  </a:cubicBezTo>
                  <a:lnTo>
                    <a:pt x="7599" y="204"/>
                  </a:lnTo>
                  <a:cubicBezTo>
                    <a:pt x="7548" y="153"/>
                    <a:pt x="7497" y="128"/>
                    <a:pt x="7421" y="115"/>
                  </a:cubicBezTo>
                  <a:cubicBezTo>
                    <a:pt x="7319" y="90"/>
                    <a:pt x="7218" y="77"/>
                    <a:pt x="7116" y="64"/>
                  </a:cubicBezTo>
                  <a:close/>
                  <a:moveTo>
                    <a:pt x="5909" y="1"/>
                  </a:moveTo>
                  <a:lnTo>
                    <a:pt x="12427" y="6837"/>
                  </a:lnTo>
                  <a:cubicBezTo>
                    <a:pt x="12427" y="6774"/>
                    <a:pt x="12440" y="6710"/>
                    <a:pt x="12440" y="6647"/>
                  </a:cubicBezTo>
                  <a:cubicBezTo>
                    <a:pt x="12453" y="6545"/>
                    <a:pt x="12415" y="6456"/>
                    <a:pt x="12351" y="6392"/>
                  </a:cubicBezTo>
                  <a:lnTo>
                    <a:pt x="12351" y="6405"/>
                  </a:lnTo>
                  <a:lnTo>
                    <a:pt x="6341" y="103"/>
                  </a:lnTo>
                  <a:cubicBezTo>
                    <a:pt x="6277" y="39"/>
                    <a:pt x="6188" y="1"/>
                    <a:pt x="6099" y="1"/>
                  </a:cubicBezTo>
                  <a:close/>
                  <a:moveTo>
                    <a:pt x="5046" y="113"/>
                  </a:moveTo>
                  <a:cubicBezTo>
                    <a:pt x="5033" y="113"/>
                    <a:pt x="5020" y="114"/>
                    <a:pt x="5007" y="115"/>
                  </a:cubicBezTo>
                  <a:lnTo>
                    <a:pt x="4892" y="141"/>
                  </a:lnTo>
                  <a:lnTo>
                    <a:pt x="12249" y="7841"/>
                  </a:lnTo>
                  <a:cubicBezTo>
                    <a:pt x="12249" y="7816"/>
                    <a:pt x="12262" y="7777"/>
                    <a:pt x="12275" y="7739"/>
                  </a:cubicBezTo>
                  <a:cubicBezTo>
                    <a:pt x="12300" y="7625"/>
                    <a:pt x="12262" y="7511"/>
                    <a:pt x="12186" y="7434"/>
                  </a:cubicBezTo>
                  <a:lnTo>
                    <a:pt x="5299" y="217"/>
                  </a:lnTo>
                  <a:cubicBezTo>
                    <a:pt x="5232" y="150"/>
                    <a:pt x="5137" y="113"/>
                    <a:pt x="5046" y="113"/>
                  </a:cubicBezTo>
                  <a:close/>
                  <a:moveTo>
                    <a:pt x="4158" y="365"/>
                  </a:moveTo>
                  <a:cubicBezTo>
                    <a:pt x="4122" y="365"/>
                    <a:pt x="4087" y="371"/>
                    <a:pt x="4054" y="382"/>
                  </a:cubicBezTo>
                  <a:lnTo>
                    <a:pt x="4003" y="408"/>
                  </a:lnTo>
                  <a:lnTo>
                    <a:pt x="11945" y="8730"/>
                  </a:lnTo>
                  <a:cubicBezTo>
                    <a:pt x="11945" y="8718"/>
                    <a:pt x="11957" y="8692"/>
                    <a:pt x="11957" y="8680"/>
                  </a:cubicBezTo>
                  <a:cubicBezTo>
                    <a:pt x="12008" y="8553"/>
                    <a:pt x="11983" y="8426"/>
                    <a:pt x="11894" y="8324"/>
                  </a:cubicBezTo>
                  <a:lnTo>
                    <a:pt x="4397" y="471"/>
                  </a:lnTo>
                  <a:cubicBezTo>
                    <a:pt x="4334" y="399"/>
                    <a:pt x="4245" y="365"/>
                    <a:pt x="4158" y="365"/>
                  </a:cubicBezTo>
                  <a:close/>
                  <a:moveTo>
                    <a:pt x="3360" y="732"/>
                  </a:moveTo>
                  <a:cubicBezTo>
                    <a:pt x="3306" y="732"/>
                    <a:pt x="3251" y="747"/>
                    <a:pt x="3202" y="776"/>
                  </a:cubicBezTo>
                  <a:lnTo>
                    <a:pt x="11538" y="9506"/>
                  </a:lnTo>
                  <a:cubicBezTo>
                    <a:pt x="11614" y="9379"/>
                    <a:pt x="11589" y="9226"/>
                    <a:pt x="11487" y="9112"/>
                  </a:cubicBezTo>
                  <a:lnTo>
                    <a:pt x="3596" y="840"/>
                  </a:lnTo>
                  <a:cubicBezTo>
                    <a:pt x="3534" y="769"/>
                    <a:pt x="3447" y="732"/>
                    <a:pt x="3360" y="732"/>
                  </a:cubicBezTo>
                  <a:close/>
                  <a:moveTo>
                    <a:pt x="2694" y="1094"/>
                  </a:moveTo>
                  <a:cubicBezTo>
                    <a:pt x="2618" y="1145"/>
                    <a:pt x="2554" y="1195"/>
                    <a:pt x="2491" y="1234"/>
                  </a:cubicBezTo>
                  <a:lnTo>
                    <a:pt x="11030" y="10192"/>
                  </a:lnTo>
                  <a:cubicBezTo>
                    <a:pt x="11080" y="10128"/>
                    <a:pt x="11131" y="10065"/>
                    <a:pt x="11195" y="10001"/>
                  </a:cubicBezTo>
                  <a:lnTo>
                    <a:pt x="2694" y="1094"/>
                  </a:lnTo>
                  <a:close/>
                  <a:moveTo>
                    <a:pt x="2033" y="1615"/>
                  </a:moveTo>
                  <a:lnTo>
                    <a:pt x="1855" y="1793"/>
                  </a:lnTo>
                  <a:lnTo>
                    <a:pt x="10458" y="10802"/>
                  </a:lnTo>
                  <a:cubicBezTo>
                    <a:pt x="10521" y="10751"/>
                    <a:pt x="10585" y="10700"/>
                    <a:pt x="10636" y="10636"/>
                  </a:cubicBezTo>
                  <a:lnTo>
                    <a:pt x="2033" y="1615"/>
                  </a:lnTo>
                  <a:close/>
                  <a:moveTo>
                    <a:pt x="1449" y="2212"/>
                  </a:moveTo>
                  <a:cubicBezTo>
                    <a:pt x="1398" y="2275"/>
                    <a:pt x="1347" y="2339"/>
                    <a:pt x="1296" y="2403"/>
                  </a:cubicBezTo>
                  <a:lnTo>
                    <a:pt x="9810" y="11335"/>
                  </a:lnTo>
                  <a:cubicBezTo>
                    <a:pt x="9886" y="11285"/>
                    <a:pt x="9950" y="11234"/>
                    <a:pt x="10013" y="11183"/>
                  </a:cubicBezTo>
                  <a:lnTo>
                    <a:pt x="1449" y="2212"/>
                  </a:lnTo>
                  <a:close/>
                  <a:moveTo>
                    <a:pt x="953" y="2898"/>
                  </a:moveTo>
                  <a:cubicBezTo>
                    <a:pt x="877" y="3025"/>
                    <a:pt x="890" y="3178"/>
                    <a:pt x="991" y="3292"/>
                  </a:cubicBezTo>
                  <a:lnTo>
                    <a:pt x="8920" y="11589"/>
                  </a:lnTo>
                  <a:cubicBezTo>
                    <a:pt x="8983" y="11660"/>
                    <a:pt x="9065" y="11697"/>
                    <a:pt x="9148" y="11697"/>
                  </a:cubicBezTo>
                  <a:cubicBezTo>
                    <a:pt x="9200" y="11697"/>
                    <a:pt x="9253" y="11682"/>
                    <a:pt x="9302" y="11653"/>
                  </a:cubicBezTo>
                  <a:lnTo>
                    <a:pt x="953" y="2898"/>
                  </a:lnTo>
                  <a:close/>
                  <a:moveTo>
                    <a:pt x="331" y="8273"/>
                  </a:moveTo>
                  <a:lnTo>
                    <a:pt x="331" y="8273"/>
                  </a:lnTo>
                  <a:cubicBezTo>
                    <a:pt x="394" y="8464"/>
                    <a:pt x="470" y="8654"/>
                    <a:pt x="559" y="8845"/>
                  </a:cubicBezTo>
                  <a:cubicBezTo>
                    <a:pt x="585" y="8883"/>
                    <a:pt x="597" y="8908"/>
                    <a:pt x="623" y="8934"/>
                  </a:cubicBezTo>
                  <a:lnTo>
                    <a:pt x="3266" y="11704"/>
                  </a:lnTo>
                  <a:cubicBezTo>
                    <a:pt x="3291" y="11729"/>
                    <a:pt x="3317" y="11742"/>
                    <a:pt x="3355" y="11767"/>
                  </a:cubicBezTo>
                  <a:cubicBezTo>
                    <a:pt x="3533" y="11856"/>
                    <a:pt x="3723" y="11945"/>
                    <a:pt x="3914" y="12022"/>
                  </a:cubicBezTo>
                  <a:lnTo>
                    <a:pt x="331" y="8273"/>
                  </a:lnTo>
                  <a:close/>
                  <a:moveTo>
                    <a:pt x="534" y="3661"/>
                  </a:moveTo>
                  <a:lnTo>
                    <a:pt x="521" y="3711"/>
                  </a:lnTo>
                  <a:cubicBezTo>
                    <a:pt x="470" y="3826"/>
                    <a:pt x="496" y="3965"/>
                    <a:pt x="585" y="4067"/>
                  </a:cubicBezTo>
                  <a:lnTo>
                    <a:pt x="8120" y="11971"/>
                  </a:lnTo>
                  <a:cubicBezTo>
                    <a:pt x="8182" y="12032"/>
                    <a:pt x="8268" y="12070"/>
                    <a:pt x="8357" y="12070"/>
                  </a:cubicBezTo>
                  <a:cubicBezTo>
                    <a:pt x="8397" y="12070"/>
                    <a:pt x="8437" y="12062"/>
                    <a:pt x="8476" y="12047"/>
                  </a:cubicBezTo>
                  <a:lnTo>
                    <a:pt x="8526" y="12034"/>
                  </a:lnTo>
                  <a:lnTo>
                    <a:pt x="534" y="3661"/>
                  </a:lnTo>
                  <a:close/>
                  <a:moveTo>
                    <a:pt x="229" y="4550"/>
                  </a:moveTo>
                  <a:lnTo>
                    <a:pt x="191" y="4639"/>
                  </a:lnTo>
                  <a:cubicBezTo>
                    <a:pt x="165" y="4753"/>
                    <a:pt x="191" y="4880"/>
                    <a:pt x="280" y="4957"/>
                  </a:cubicBezTo>
                  <a:lnTo>
                    <a:pt x="7230" y="12238"/>
                  </a:lnTo>
                  <a:cubicBezTo>
                    <a:pt x="7291" y="12308"/>
                    <a:pt x="7376" y="12347"/>
                    <a:pt x="7466" y="12347"/>
                  </a:cubicBezTo>
                  <a:cubicBezTo>
                    <a:pt x="7489" y="12347"/>
                    <a:pt x="7512" y="12344"/>
                    <a:pt x="7535" y="12339"/>
                  </a:cubicBezTo>
                  <a:lnTo>
                    <a:pt x="7637" y="12314"/>
                  </a:lnTo>
                  <a:lnTo>
                    <a:pt x="229" y="4550"/>
                  </a:lnTo>
                  <a:close/>
                  <a:moveTo>
                    <a:pt x="13" y="6723"/>
                  </a:moveTo>
                  <a:cubicBezTo>
                    <a:pt x="13" y="6824"/>
                    <a:pt x="26" y="6926"/>
                    <a:pt x="38" y="7028"/>
                  </a:cubicBezTo>
                  <a:cubicBezTo>
                    <a:pt x="38" y="7091"/>
                    <a:pt x="76" y="7155"/>
                    <a:pt x="127" y="7206"/>
                  </a:cubicBezTo>
                  <a:lnTo>
                    <a:pt x="4956" y="12276"/>
                  </a:lnTo>
                  <a:cubicBezTo>
                    <a:pt x="5007" y="12326"/>
                    <a:pt x="5070" y="12352"/>
                    <a:pt x="5134" y="12365"/>
                  </a:cubicBezTo>
                  <a:cubicBezTo>
                    <a:pt x="5235" y="12390"/>
                    <a:pt x="5337" y="12403"/>
                    <a:pt x="5439" y="12415"/>
                  </a:cubicBezTo>
                  <a:lnTo>
                    <a:pt x="13" y="6723"/>
                  </a:lnTo>
                  <a:close/>
                  <a:moveTo>
                    <a:pt x="26" y="5541"/>
                  </a:moveTo>
                  <a:cubicBezTo>
                    <a:pt x="13" y="5605"/>
                    <a:pt x="13" y="5668"/>
                    <a:pt x="13" y="5719"/>
                  </a:cubicBezTo>
                  <a:cubicBezTo>
                    <a:pt x="0" y="5821"/>
                    <a:pt x="38" y="5910"/>
                    <a:pt x="102" y="5973"/>
                  </a:cubicBezTo>
                  <a:lnTo>
                    <a:pt x="6201" y="12365"/>
                  </a:lnTo>
                  <a:cubicBezTo>
                    <a:pt x="6265" y="12428"/>
                    <a:pt x="6354" y="12466"/>
                    <a:pt x="6442" y="12466"/>
                  </a:cubicBezTo>
                  <a:lnTo>
                    <a:pt x="6620" y="12466"/>
                  </a:lnTo>
                  <a:lnTo>
                    <a:pt x="26" y="5541"/>
                  </a:lnTo>
                  <a:close/>
                </a:path>
              </a:pathLst>
            </a:custGeom>
            <a:solidFill>
              <a:srgbClr val="DCC1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79;p30">
              <a:extLst>
                <a:ext uri="{FF2B5EF4-FFF2-40B4-BE49-F238E27FC236}">
                  <a16:creationId xmlns:a16="http://schemas.microsoft.com/office/drawing/2014/main" xmlns="" id="{5FCE4DDF-EBAA-452F-A96F-6F0ABDEEBB9E}"/>
                </a:ext>
              </a:extLst>
            </p:cNvPr>
            <p:cNvSpPr/>
            <p:nvPr/>
          </p:nvSpPr>
          <p:spPr>
            <a:xfrm>
              <a:off x="2243040" y="1905438"/>
              <a:ext cx="668415" cy="669166"/>
            </a:xfrm>
            <a:custGeom>
              <a:avLst/>
              <a:gdLst/>
              <a:ahLst/>
              <a:cxnLst/>
              <a:rect l="l" t="t" r="r" b="b"/>
              <a:pathLst>
                <a:path w="12453" h="12467" extrusionOk="0">
                  <a:moveTo>
                    <a:pt x="8692" y="509"/>
                  </a:moveTo>
                  <a:lnTo>
                    <a:pt x="12059" y="4029"/>
                  </a:lnTo>
                  <a:cubicBezTo>
                    <a:pt x="11970" y="3813"/>
                    <a:pt x="11881" y="3610"/>
                    <a:pt x="11779" y="3406"/>
                  </a:cubicBezTo>
                  <a:cubicBezTo>
                    <a:pt x="11767" y="3381"/>
                    <a:pt x="11741" y="3356"/>
                    <a:pt x="11716" y="3330"/>
                  </a:cubicBezTo>
                  <a:lnTo>
                    <a:pt x="9390" y="878"/>
                  </a:lnTo>
                  <a:cubicBezTo>
                    <a:pt x="9365" y="852"/>
                    <a:pt x="9340" y="827"/>
                    <a:pt x="9302" y="814"/>
                  </a:cubicBezTo>
                  <a:cubicBezTo>
                    <a:pt x="9111" y="700"/>
                    <a:pt x="8908" y="598"/>
                    <a:pt x="8692" y="509"/>
                  </a:cubicBezTo>
                  <a:close/>
                  <a:moveTo>
                    <a:pt x="7116" y="64"/>
                  </a:moveTo>
                  <a:lnTo>
                    <a:pt x="12427" y="5617"/>
                  </a:lnTo>
                  <a:cubicBezTo>
                    <a:pt x="12415" y="5516"/>
                    <a:pt x="12402" y="5414"/>
                    <a:pt x="12389" y="5312"/>
                  </a:cubicBezTo>
                  <a:cubicBezTo>
                    <a:pt x="12377" y="5249"/>
                    <a:pt x="12351" y="5185"/>
                    <a:pt x="12300" y="5134"/>
                  </a:cubicBezTo>
                  <a:lnTo>
                    <a:pt x="7599" y="204"/>
                  </a:lnTo>
                  <a:cubicBezTo>
                    <a:pt x="7548" y="153"/>
                    <a:pt x="7497" y="128"/>
                    <a:pt x="7421" y="115"/>
                  </a:cubicBezTo>
                  <a:cubicBezTo>
                    <a:pt x="7319" y="90"/>
                    <a:pt x="7218" y="77"/>
                    <a:pt x="7116" y="64"/>
                  </a:cubicBezTo>
                  <a:close/>
                  <a:moveTo>
                    <a:pt x="5909" y="1"/>
                  </a:moveTo>
                  <a:lnTo>
                    <a:pt x="12427" y="6837"/>
                  </a:lnTo>
                  <a:cubicBezTo>
                    <a:pt x="12427" y="6774"/>
                    <a:pt x="12440" y="6710"/>
                    <a:pt x="12440" y="6647"/>
                  </a:cubicBezTo>
                  <a:cubicBezTo>
                    <a:pt x="12453" y="6545"/>
                    <a:pt x="12415" y="6456"/>
                    <a:pt x="12351" y="6392"/>
                  </a:cubicBezTo>
                  <a:lnTo>
                    <a:pt x="12351" y="6405"/>
                  </a:lnTo>
                  <a:lnTo>
                    <a:pt x="6341" y="103"/>
                  </a:lnTo>
                  <a:cubicBezTo>
                    <a:pt x="6277" y="39"/>
                    <a:pt x="6188" y="1"/>
                    <a:pt x="6099" y="1"/>
                  </a:cubicBezTo>
                  <a:close/>
                  <a:moveTo>
                    <a:pt x="5046" y="113"/>
                  </a:moveTo>
                  <a:cubicBezTo>
                    <a:pt x="5033" y="113"/>
                    <a:pt x="5020" y="114"/>
                    <a:pt x="5007" y="115"/>
                  </a:cubicBezTo>
                  <a:lnTo>
                    <a:pt x="4892" y="141"/>
                  </a:lnTo>
                  <a:lnTo>
                    <a:pt x="12249" y="7841"/>
                  </a:lnTo>
                  <a:cubicBezTo>
                    <a:pt x="12249" y="7816"/>
                    <a:pt x="12262" y="7777"/>
                    <a:pt x="12275" y="7739"/>
                  </a:cubicBezTo>
                  <a:cubicBezTo>
                    <a:pt x="12300" y="7625"/>
                    <a:pt x="12262" y="7511"/>
                    <a:pt x="12186" y="7434"/>
                  </a:cubicBezTo>
                  <a:lnTo>
                    <a:pt x="5299" y="217"/>
                  </a:lnTo>
                  <a:cubicBezTo>
                    <a:pt x="5232" y="150"/>
                    <a:pt x="5137" y="113"/>
                    <a:pt x="5046" y="113"/>
                  </a:cubicBezTo>
                  <a:close/>
                  <a:moveTo>
                    <a:pt x="4158" y="365"/>
                  </a:moveTo>
                  <a:cubicBezTo>
                    <a:pt x="4122" y="365"/>
                    <a:pt x="4087" y="371"/>
                    <a:pt x="4054" y="382"/>
                  </a:cubicBezTo>
                  <a:lnTo>
                    <a:pt x="4003" y="408"/>
                  </a:lnTo>
                  <a:lnTo>
                    <a:pt x="11945" y="8730"/>
                  </a:lnTo>
                  <a:cubicBezTo>
                    <a:pt x="11945" y="8718"/>
                    <a:pt x="11957" y="8692"/>
                    <a:pt x="11957" y="8680"/>
                  </a:cubicBezTo>
                  <a:cubicBezTo>
                    <a:pt x="12008" y="8553"/>
                    <a:pt x="11983" y="8426"/>
                    <a:pt x="11894" y="8324"/>
                  </a:cubicBezTo>
                  <a:lnTo>
                    <a:pt x="4397" y="471"/>
                  </a:lnTo>
                  <a:cubicBezTo>
                    <a:pt x="4334" y="399"/>
                    <a:pt x="4245" y="365"/>
                    <a:pt x="4158" y="365"/>
                  </a:cubicBezTo>
                  <a:close/>
                  <a:moveTo>
                    <a:pt x="3360" y="732"/>
                  </a:moveTo>
                  <a:cubicBezTo>
                    <a:pt x="3306" y="732"/>
                    <a:pt x="3251" y="747"/>
                    <a:pt x="3202" y="776"/>
                  </a:cubicBezTo>
                  <a:lnTo>
                    <a:pt x="11538" y="9506"/>
                  </a:lnTo>
                  <a:cubicBezTo>
                    <a:pt x="11614" y="9379"/>
                    <a:pt x="11589" y="9226"/>
                    <a:pt x="11487" y="9112"/>
                  </a:cubicBezTo>
                  <a:lnTo>
                    <a:pt x="3596" y="840"/>
                  </a:lnTo>
                  <a:cubicBezTo>
                    <a:pt x="3534" y="769"/>
                    <a:pt x="3447" y="732"/>
                    <a:pt x="3360" y="732"/>
                  </a:cubicBezTo>
                  <a:close/>
                  <a:moveTo>
                    <a:pt x="2694" y="1094"/>
                  </a:moveTo>
                  <a:cubicBezTo>
                    <a:pt x="2618" y="1145"/>
                    <a:pt x="2554" y="1195"/>
                    <a:pt x="2491" y="1234"/>
                  </a:cubicBezTo>
                  <a:lnTo>
                    <a:pt x="11030" y="10192"/>
                  </a:lnTo>
                  <a:cubicBezTo>
                    <a:pt x="11080" y="10128"/>
                    <a:pt x="11131" y="10065"/>
                    <a:pt x="11195" y="10001"/>
                  </a:cubicBezTo>
                  <a:lnTo>
                    <a:pt x="2694" y="1094"/>
                  </a:lnTo>
                  <a:close/>
                  <a:moveTo>
                    <a:pt x="2033" y="1615"/>
                  </a:moveTo>
                  <a:lnTo>
                    <a:pt x="1855" y="1793"/>
                  </a:lnTo>
                  <a:lnTo>
                    <a:pt x="10458" y="10802"/>
                  </a:lnTo>
                  <a:cubicBezTo>
                    <a:pt x="10521" y="10751"/>
                    <a:pt x="10585" y="10700"/>
                    <a:pt x="10636" y="10636"/>
                  </a:cubicBezTo>
                  <a:lnTo>
                    <a:pt x="2033" y="1615"/>
                  </a:lnTo>
                  <a:close/>
                  <a:moveTo>
                    <a:pt x="1449" y="2212"/>
                  </a:moveTo>
                  <a:cubicBezTo>
                    <a:pt x="1398" y="2275"/>
                    <a:pt x="1347" y="2339"/>
                    <a:pt x="1296" y="2403"/>
                  </a:cubicBezTo>
                  <a:lnTo>
                    <a:pt x="9810" y="11335"/>
                  </a:lnTo>
                  <a:cubicBezTo>
                    <a:pt x="9886" y="11285"/>
                    <a:pt x="9950" y="11234"/>
                    <a:pt x="10013" y="11183"/>
                  </a:cubicBezTo>
                  <a:lnTo>
                    <a:pt x="1449" y="2212"/>
                  </a:lnTo>
                  <a:close/>
                  <a:moveTo>
                    <a:pt x="953" y="2898"/>
                  </a:moveTo>
                  <a:cubicBezTo>
                    <a:pt x="877" y="3025"/>
                    <a:pt x="890" y="3178"/>
                    <a:pt x="991" y="3292"/>
                  </a:cubicBezTo>
                  <a:lnTo>
                    <a:pt x="8920" y="11589"/>
                  </a:lnTo>
                  <a:cubicBezTo>
                    <a:pt x="8983" y="11660"/>
                    <a:pt x="9065" y="11697"/>
                    <a:pt x="9148" y="11697"/>
                  </a:cubicBezTo>
                  <a:cubicBezTo>
                    <a:pt x="9200" y="11697"/>
                    <a:pt x="9253" y="11682"/>
                    <a:pt x="9302" y="11653"/>
                  </a:cubicBezTo>
                  <a:lnTo>
                    <a:pt x="953" y="2898"/>
                  </a:lnTo>
                  <a:close/>
                  <a:moveTo>
                    <a:pt x="331" y="8273"/>
                  </a:moveTo>
                  <a:lnTo>
                    <a:pt x="331" y="8273"/>
                  </a:lnTo>
                  <a:cubicBezTo>
                    <a:pt x="394" y="8464"/>
                    <a:pt x="470" y="8654"/>
                    <a:pt x="559" y="8845"/>
                  </a:cubicBezTo>
                  <a:cubicBezTo>
                    <a:pt x="585" y="8883"/>
                    <a:pt x="597" y="8908"/>
                    <a:pt x="623" y="8934"/>
                  </a:cubicBezTo>
                  <a:lnTo>
                    <a:pt x="3266" y="11704"/>
                  </a:lnTo>
                  <a:cubicBezTo>
                    <a:pt x="3291" y="11729"/>
                    <a:pt x="3317" y="11742"/>
                    <a:pt x="3355" y="11767"/>
                  </a:cubicBezTo>
                  <a:cubicBezTo>
                    <a:pt x="3533" y="11856"/>
                    <a:pt x="3723" y="11945"/>
                    <a:pt x="3914" y="12022"/>
                  </a:cubicBezTo>
                  <a:lnTo>
                    <a:pt x="331" y="8273"/>
                  </a:lnTo>
                  <a:close/>
                  <a:moveTo>
                    <a:pt x="534" y="3661"/>
                  </a:moveTo>
                  <a:lnTo>
                    <a:pt x="521" y="3711"/>
                  </a:lnTo>
                  <a:cubicBezTo>
                    <a:pt x="470" y="3826"/>
                    <a:pt x="496" y="3965"/>
                    <a:pt x="585" y="4067"/>
                  </a:cubicBezTo>
                  <a:lnTo>
                    <a:pt x="8120" y="11971"/>
                  </a:lnTo>
                  <a:cubicBezTo>
                    <a:pt x="8182" y="12032"/>
                    <a:pt x="8268" y="12070"/>
                    <a:pt x="8357" y="12070"/>
                  </a:cubicBezTo>
                  <a:cubicBezTo>
                    <a:pt x="8397" y="12070"/>
                    <a:pt x="8437" y="12062"/>
                    <a:pt x="8476" y="12047"/>
                  </a:cubicBezTo>
                  <a:lnTo>
                    <a:pt x="8526" y="12034"/>
                  </a:lnTo>
                  <a:lnTo>
                    <a:pt x="534" y="3661"/>
                  </a:lnTo>
                  <a:close/>
                  <a:moveTo>
                    <a:pt x="229" y="4550"/>
                  </a:moveTo>
                  <a:lnTo>
                    <a:pt x="191" y="4639"/>
                  </a:lnTo>
                  <a:cubicBezTo>
                    <a:pt x="165" y="4753"/>
                    <a:pt x="191" y="4880"/>
                    <a:pt x="280" y="4957"/>
                  </a:cubicBezTo>
                  <a:lnTo>
                    <a:pt x="7230" y="12238"/>
                  </a:lnTo>
                  <a:cubicBezTo>
                    <a:pt x="7291" y="12308"/>
                    <a:pt x="7376" y="12347"/>
                    <a:pt x="7466" y="12347"/>
                  </a:cubicBezTo>
                  <a:cubicBezTo>
                    <a:pt x="7489" y="12347"/>
                    <a:pt x="7512" y="12344"/>
                    <a:pt x="7535" y="12339"/>
                  </a:cubicBezTo>
                  <a:lnTo>
                    <a:pt x="7637" y="12314"/>
                  </a:lnTo>
                  <a:lnTo>
                    <a:pt x="229" y="4550"/>
                  </a:lnTo>
                  <a:close/>
                  <a:moveTo>
                    <a:pt x="13" y="6723"/>
                  </a:moveTo>
                  <a:cubicBezTo>
                    <a:pt x="13" y="6824"/>
                    <a:pt x="26" y="6926"/>
                    <a:pt x="38" y="7028"/>
                  </a:cubicBezTo>
                  <a:cubicBezTo>
                    <a:pt x="38" y="7091"/>
                    <a:pt x="76" y="7155"/>
                    <a:pt x="127" y="7206"/>
                  </a:cubicBezTo>
                  <a:lnTo>
                    <a:pt x="4956" y="12276"/>
                  </a:lnTo>
                  <a:cubicBezTo>
                    <a:pt x="5007" y="12326"/>
                    <a:pt x="5070" y="12352"/>
                    <a:pt x="5134" y="12365"/>
                  </a:cubicBezTo>
                  <a:cubicBezTo>
                    <a:pt x="5235" y="12390"/>
                    <a:pt x="5337" y="12403"/>
                    <a:pt x="5439" y="12415"/>
                  </a:cubicBezTo>
                  <a:lnTo>
                    <a:pt x="13" y="6723"/>
                  </a:lnTo>
                  <a:close/>
                  <a:moveTo>
                    <a:pt x="26" y="5541"/>
                  </a:moveTo>
                  <a:cubicBezTo>
                    <a:pt x="13" y="5605"/>
                    <a:pt x="13" y="5668"/>
                    <a:pt x="13" y="5719"/>
                  </a:cubicBezTo>
                  <a:cubicBezTo>
                    <a:pt x="0" y="5821"/>
                    <a:pt x="38" y="5910"/>
                    <a:pt x="102" y="5973"/>
                  </a:cubicBezTo>
                  <a:lnTo>
                    <a:pt x="6201" y="12365"/>
                  </a:lnTo>
                  <a:cubicBezTo>
                    <a:pt x="6265" y="12428"/>
                    <a:pt x="6354" y="12466"/>
                    <a:pt x="6442" y="12466"/>
                  </a:cubicBezTo>
                  <a:lnTo>
                    <a:pt x="6620" y="12466"/>
                  </a:lnTo>
                  <a:lnTo>
                    <a:pt x="26" y="554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F1D2E7C6-B39A-4E6D-E540-0B32A33849AF}"/>
              </a:ext>
            </a:extLst>
          </p:cNvPr>
          <p:cNvSpPr txBox="1"/>
          <p:nvPr/>
        </p:nvSpPr>
        <p:spPr>
          <a:xfrm>
            <a:off x="1487714" y="1602542"/>
            <a:ext cx="51257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SPPIR - Nota Técnica nº 43, de 12 de agosto de 2015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6E343A46-9B32-2ED5-CA0A-3A28EA3794D5}"/>
              </a:ext>
            </a:extLst>
          </p:cNvPr>
          <p:cNvSpPr txBox="1"/>
          <p:nvPr/>
        </p:nvSpPr>
        <p:spPr>
          <a:xfrm>
            <a:off x="791029" y="2469324"/>
            <a:ext cx="36140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Levantamento dos concursos realizados entre setembro de 2014 a abril de 2015</a:t>
            </a:r>
          </a:p>
        </p:txBody>
      </p:sp>
      <p:cxnSp>
        <p:nvCxnSpPr>
          <p:cNvPr id="8" name="Conector de Seta Reta 7">
            <a:extLst>
              <a:ext uri="{FF2B5EF4-FFF2-40B4-BE49-F238E27FC236}">
                <a16:creationId xmlns:a16="http://schemas.microsoft.com/office/drawing/2014/main" xmlns="" id="{DFCF2BB4-0231-8CC4-A995-C880CDCF94FF}"/>
              </a:ext>
            </a:extLst>
          </p:cNvPr>
          <p:cNvCxnSpPr>
            <a:cxnSpLocks/>
          </p:cNvCxnSpPr>
          <p:nvPr/>
        </p:nvCxnSpPr>
        <p:spPr>
          <a:xfrm>
            <a:off x="4317999" y="2738826"/>
            <a:ext cx="9144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5B8E4B92-16FD-1DA1-6B44-DD6C0F888D64}"/>
              </a:ext>
            </a:extLst>
          </p:cNvPr>
          <p:cNvSpPr txBox="1"/>
          <p:nvPr/>
        </p:nvSpPr>
        <p:spPr>
          <a:xfrm>
            <a:off x="5339428" y="2360461"/>
            <a:ext cx="25480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26 editais. </a:t>
            </a:r>
            <a:br>
              <a:rPr lang="pt-BR" dirty="0"/>
            </a:br>
            <a:r>
              <a:rPr lang="pt-BR" dirty="0"/>
              <a:t>4.177 vagas</a:t>
            </a:r>
          </a:p>
          <a:p>
            <a:r>
              <a:rPr lang="pt-BR" dirty="0"/>
              <a:t>638 reservadas para negros</a:t>
            </a:r>
          </a:p>
          <a:p>
            <a:r>
              <a:rPr lang="pt-BR" dirty="0"/>
              <a:t>15,3%</a:t>
            </a:r>
          </a:p>
        </p:txBody>
      </p:sp>
    </p:spTree>
    <p:extLst>
      <p:ext uri="{BB962C8B-B14F-4D97-AF65-F5344CB8AC3E}">
        <p14:creationId xmlns:p14="http://schemas.microsoft.com/office/powerpoint/2010/main" val="1576169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p39"/>
          <p:cNvSpPr txBox="1">
            <a:spLocks noGrp="1"/>
          </p:cNvSpPr>
          <p:nvPr>
            <p:ph type="title"/>
          </p:nvPr>
        </p:nvSpPr>
        <p:spPr>
          <a:xfrm>
            <a:off x="713250" y="605444"/>
            <a:ext cx="77175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292929"/>
                </a:solidFill>
                <a:latin typeface="Montserrat" panose="00000500000000000000" pitchFamily="2" charset="0"/>
              </a:rPr>
              <a:t>Figura 4 – Aprovados Cotistas  </a:t>
            </a:r>
            <a:br>
              <a:rPr lang="en" sz="1800" dirty="0">
                <a:solidFill>
                  <a:srgbClr val="292929"/>
                </a:solidFill>
                <a:latin typeface="Montserrat" panose="00000500000000000000" pitchFamily="2" charset="0"/>
              </a:rPr>
            </a:br>
            <a:r>
              <a:rPr lang="en" sz="1800" dirty="0">
                <a:solidFill>
                  <a:srgbClr val="292929"/>
                </a:solidFill>
                <a:latin typeface="Montserrat" panose="00000500000000000000" pitchFamily="2" charset="0"/>
              </a:rPr>
              <a:t>(Universidades – Exceto Prof. Magistério Superior) - SIAPE</a:t>
            </a:r>
            <a:endParaRPr sz="1800" i="1" dirty="0">
              <a:solidFill>
                <a:srgbClr val="292929"/>
              </a:solidFill>
              <a:latin typeface="Montserrat" panose="00000500000000000000" pitchFamily="2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9D0B2953-7DA3-4B33-A2FE-5C1A1B02E2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3401" y="118357"/>
            <a:ext cx="249155" cy="132408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221BD699-9562-47A6-90E4-AE23A4EC88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6635" y="62787"/>
            <a:ext cx="249155" cy="249155"/>
          </a:xfrm>
          <a:prstGeom prst="rect">
            <a:avLst/>
          </a:prstGeom>
        </p:spPr>
      </p:pic>
      <p:sp>
        <p:nvSpPr>
          <p:cNvPr id="9" name="Google Shape;362;p28">
            <a:extLst>
              <a:ext uri="{FF2B5EF4-FFF2-40B4-BE49-F238E27FC236}">
                <a16:creationId xmlns:a16="http://schemas.microsoft.com/office/drawing/2014/main" xmlns="" id="{B086FF8D-93F2-400D-9410-19B6DA875A02}"/>
              </a:ext>
            </a:extLst>
          </p:cNvPr>
          <p:cNvSpPr txBox="1">
            <a:spLocks/>
          </p:cNvSpPr>
          <p:nvPr/>
        </p:nvSpPr>
        <p:spPr>
          <a:xfrm>
            <a:off x="4837183" y="118357"/>
            <a:ext cx="3361841" cy="1680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60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9pPr>
          </a:lstStyle>
          <a:p>
            <a:r>
              <a:rPr lang="pt-BR" sz="800" dirty="0">
                <a:solidFill>
                  <a:srgbClr val="3AC0B3"/>
                </a:solidFill>
                <a:latin typeface="Montserrat" panose="00000500000000000000" pitchFamily="2" charset="0"/>
              </a:rPr>
              <a:t>Relatório Parcial Análise Quantitativa – Lei nº 12.990/2014</a:t>
            </a:r>
          </a:p>
        </p:txBody>
      </p:sp>
      <p:sp>
        <p:nvSpPr>
          <p:cNvPr id="11" name="Google Shape;388;p30">
            <a:extLst>
              <a:ext uri="{FF2B5EF4-FFF2-40B4-BE49-F238E27FC236}">
                <a16:creationId xmlns:a16="http://schemas.microsoft.com/office/drawing/2014/main" xmlns="" id="{FF92F488-AF6A-4433-97AF-6CC38BC71A23}"/>
              </a:ext>
            </a:extLst>
          </p:cNvPr>
          <p:cNvSpPr txBox="1">
            <a:spLocks/>
          </p:cNvSpPr>
          <p:nvPr/>
        </p:nvSpPr>
        <p:spPr>
          <a:xfrm>
            <a:off x="654318" y="4641488"/>
            <a:ext cx="2331770" cy="80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Light"/>
              <a:buNone/>
              <a:defRPr sz="16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Light"/>
              <a:buNone/>
              <a:defRPr sz="16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Light"/>
              <a:buNone/>
              <a:defRPr sz="16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Light"/>
              <a:buNone/>
              <a:defRPr sz="16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Light"/>
              <a:buNone/>
              <a:defRPr sz="16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Light"/>
              <a:buNone/>
              <a:defRPr sz="16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Light"/>
              <a:buNone/>
              <a:defRPr sz="16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Light"/>
              <a:buNone/>
              <a:defRPr sz="16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Font typeface="Montserrat Light"/>
              <a:buNone/>
              <a:defRPr sz="16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00343E"/>
              </a:buClr>
              <a:buSzPts val="1600"/>
              <a:buFont typeface="Montserrat Light"/>
              <a:buNone/>
              <a:tabLst/>
              <a:defRPr/>
            </a:pPr>
            <a:r>
              <a:rPr kumimoji="0" lang="pt-BR" sz="800" b="0" i="0" u="none" strike="noStrike" kern="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Montserrat" panose="00000500000000000000" pitchFamily="2" charset="0"/>
                <a:sym typeface="Montserrat Light"/>
              </a:rPr>
              <a:t>Fonte: Elaboração própria ENAP/UnB</a:t>
            </a: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xmlns="" id="{C4EC7F17-872A-41B6-B1E7-694535857B3B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778177" y="1756020"/>
            <a:ext cx="3712145" cy="28261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288563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631;p39">
            <a:extLst>
              <a:ext uri="{FF2B5EF4-FFF2-40B4-BE49-F238E27FC236}">
                <a16:creationId xmlns:a16="http://schemas.microsoft.com/office/drawing/2014/main" xmlns="" id="{95928333-1D83-4D64-9083-66755F31AD4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3250" y="605444"/>
            <a:ext cx="77175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292929"/>
                </a:solidFill>
                <a:latin typeface="Montserrat" panose="00000500000000000000" pitchFamily="2" charset="0"/>
              </a:rPr>
              <a:t>Figura 5 – Aprovados cotistas por cargo (não MEC) - SIAPE</a:t>
            </a:r>
            <a:endParaRPr sz="1800" i="1" dirty="0">
              <a:solidFill>
                <a:srgbClr val="292929"/>
              </a:solidFill>
              <a:latin typeface="Montserrat" panose="00000500000000000000" pitchFamily="2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0169BDF4-6E6D-43E7-BED9-2F04BDFE0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3401" y="118357"/>
            <a:ext cx="249155" cy="132408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45E64A8A-A502-4E01-AEE0-345A738855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6635" y="62787"/>
            <a:ext cx="249155" cy="249155"/>
          </a:xfrm>
          <a:prstGeom prst="rect">
            <a:avLst/>
          </a:prstGeom>
        </p:spPr>
      </p:pic>
      <p:sp>
        <p:nvSpPr>
          <p:cNvPr id="8" name="Google Shape;362;p28">
            <a:extLst>
              <a:ext uri="{FF2B5EF4-FFF2-40B4-BE49-F238E27FC236}">
                <a16:creationId xmlns:a16="http://schemas.microsoft.com/office/drawing/2014/main" xmlns="" id="{FA5B9D08-8C61-49D8-AC9C-2A8156938888}"/>
              </a:ext>
            </a:extLst>
          </p:cNvPr>
          <p:cNvSpPr txBox="1">
            <a:spLocks/>
          </p:cNvSpPr>
          <p:nvPr/>
        </p:nvSpPr>
        <p:spPr>
          <a:xfrm>
            <a:off x="4837183" y="118357"/>
            <a:ext cx="3361841" cy="1680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60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9pPr>
          </a:lstStyle>
          <a:p>
            <a:r>
              <a:rPr lang="pt-BR" sz="800" dirty="0">
                <a:solidFill>
                  <a:srgbClr val="3AC0B3"/>
                </a:solidFill>
                <a:latin typeface="Montserrat" panose="00000500000000000000" pitchFamily="2" charset="0"/>
              </a:rPr>
              <a:t>Relatório Parcial Análise Quantitativa – Lei nº 12.990/2014</a:t>
            </a:r>
          </a:p>
        </p:txBody>
      </p:sp>
      <p:sp>
        <p:nvSpPr>
          <p:cNvPr id="10" name="Google Shape;388;p30">
            <a:extLst>
              <a:ext uri="{FF2B5EF4-FFF2-40B4-BE49-F238E27FC236}">
                <a16:creationId xmlns:a16="http://schemas.microsoft.com/office/drawing/2014/main" xmlns="" id="{2671F6FD-E119-4F2D-B54D-89A44C3849A3}"/>
              </a:ext>
            </a:extLst>
          </p:cNvPr>
          <p:cNvSpPr txBox="1">
            <a:spLocks/>
          </p:cNvSpPr>
          <p:nvPr/>
        </p:nvSpPr>
        <p:spPr>
          <a:xfrm>
            <a:off x="654318" y="4641488"/>
            <a:ext cx="2331770" cy="80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Light"/>
              <a:buNone/>
              <a:defRPr sz="16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Light"/>
              <a:buNone/>
              <a:defRPr sz="16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Light"/>
              <a:buNone/>
              <a:defRPr sz="16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Light"/>
              <a:buNone/>
              <a:defRPr sz="16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Light"/>
              <a:buNone/>
              <a:defRPr sz="16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Light"/>
              <a:buNone/>
              <a:defRPr sz="16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Light"/>
              <a:buNone/>
              <a:defRPr sz="16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Light"/>
              <a:buNone/>
              <a:defRPr sz="16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Font typeface="Montserrat Light"/>
              <a:buNone/>
              <a:defRPr sz="16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00343E"/>
              </a:buClr>
              <a:buSzPts val="1600"/>
              <a:buFont typeface="Montserrat Light"/>
              <a:buNone/>
              <a:tabLst/>
              <a:defRPr/>
            </a:pPr>
            <a:r>
              <a:rPr kumimoji="0" lang="pt-BR" sz="800" b="0" i="0" u="none" strike="noStrike" kern="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Montserrat" panose="00000500000000000000" pitchFamily="2" charset="0"/>
                <a:sym typeface="Montserrat Light"/>
              </a:rPr>
              <a:t>Fonte: Elaboração própria ENAP/UnB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xmlns="" id="{6327E512-ED3E-4C27-B277-D34E4FA4C628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722482" y="1211899"/>
            <a:ext cx="3699034" cy="33212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610160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631;p39">
            <a:extLst>
              <a:ext uri="{FF2B5EF4-FFF2-40B4-BE49-F238E27FC236}">
                <a16:creationId xmlns:a16="http://schemas.microsoft.com/office/drawing/2014/main" xmlns="" id="{95928333-1D83-4D64-9083-66755F31AD4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3250" y="605444"/>
            <a:ext cx="77175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292929"/>
                </a:solidFill>
                <a:latin typeface="Montserrat" panose="00000500000000000000" pitchFamily="2" charset="0"/>
              </a:rPr>
              <a:t>Figura 6 – Aprovados cotistas por cargo (MEC) - SIAPE</a:t>
            </a:r>
            <a:endParaRPr sz="1800" i="1" dirty="0">
              <a:solidFill>
                <a:srgbClr val="292929"/>
              </a:solidFill>
              <a:latin typeface="Montserrat" panose="00000500000000000000" pitchFamily="2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0169BDF4-6E6D-43E7-BED9-2F04BDFE0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3401" y="118357"/>
            <a:ext cx="249155" cy="132408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45E64A8A-A502-4E01-AEE0-345A738855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6635" y="62787"/>
            <a:ext cx="249155" cy="249155"/>
          </a:xfrm>
          <a:prstGeom prst="rect">
            <a:avLst/>
          </a:prstGeom>
        </p:spPr>
      </p:pic>
      <p:sp>
        <p:nvSpPr>
          <p:cNvPr id="8" name="Google Shape;362;p28">
            <a:extLst>
              <a:ext uri="{FF2B5EF4-FFF2-40B4-BE49-F238E27FC236}">
                <a16:creationId xmlns:a16="http://schemas.microsoft.com/office/drawing/2014/main" xmlns="" id="{FA5B9D08-8C61-49D8-AC9C-2A8156938888}"/>
              </a:ext>
            </a:extLst>
          </p:cNvPr>
          <p:cNvSpPr txBox="1">
            <a:spLocks/>
          </p:cNvSpPr>
          <p:nvPr/>
        </p:nvSpPr>
        <p:spPr>
          <a:xfrm>
            <a:off x="4837183" y="118357"/>
            <a:ext cx="3361841" cy="1680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60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9pPr>
          </a:lstStyle>
          <a:p>
            <a:r>
              <a:rPr lang="pt-BR" sz="800" dirty="0">
                <a:solidFill>
                  <a:srgbClr val="3AC0B3"/>
                </a:solidFill>
                <a:latin typeface="Montserrat" panose="00000500000000000000" pitchFamily="2" charset="0"/>
              </a:rPr>
              <a:t>Relatório Parcial Análise Quantitativa – Lei nº 12.990/2014</a:t>
            </a:r>
          </a:p>
        </p:txBody>
      </p:sp>
      <p:sp>
        <p:nvSpPr>
          <p:cNvPr id="11" name="Google Shape;388;p30">
            <a:extLst>
              <a:ext uri="{FF2B5EF4-FFF2-40B4-BE49-F238E27FC236}">
                <a16:creationId xmlns:a16="http://schemas.microsoft.com/office/drawing/2014/main" xmlns="" id="{9C68F4E2-A05E-4FD6-889C-AD0FC796CB74}"/>
              </a:ext>
            </a:extLst>
          </p:cNvPr>
          <p:cNvSpPr txBox="1">
            <a:spLocks/>
          </p:cNvSpPr>
          <p:nvPr/>
        </p:nvSpPr>
        <p:spPr>
          <a:xfrm>
            <a:off x="654318" y="4641488"/>
            <a:ext cx="2331770" cy="80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Light"/>
              <a:buNone/>
              <a:defRPr sz="16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Light"/>
              <a:buNone/>
              <a:defRPr sz="16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Light"/>
              <a:buNone/>
              <a:defRPr sz="16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Light"/>
              <a:buNone/>
              <a:defRPr sz="16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Light"/>
              <a:buNone/>
              <a:defRPr sz="16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Light"/>
              <a:buNone/>
              <a:defRPr sz="16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Light"/>
              <a:buNone/>
              <a:defRPr sz="16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Light"/>
              <a:buNone/>
              <a:defRPr sz="16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Font typeface="Montserrat Light"/>
              <a:buNone/>
              <a:defRPr sz="16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00343E"/>
              </a:buClr>
              <a:buSzPts val="1600"/>
              <a:buFont typeface="Montserrat Light"/>
              <a:buNone/>
              <a:tabLst/>
              <a:defRPr/>
            </a:pPr>
            <a:r>
              <a:rPr kumimoji="0" lang="pt-BR" sz="800" b="0" i="0" u="none" strike="noStrike" kern="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Montserrat" panose="00000500000000000000" pitchFamily="2" charset="0"/>
                <a:sym typeface="Montserrat Light"/>
              </a:rPr>
              <a:t>Fonte: Elaboração própria ENAP/UnB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112CAB31-CE77-4475-B255-3167D23E4C38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012272" y="1330620"/>
            <a:ext cx="3649822" cy="30524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182797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" name="Google Shape;968;p49"/>
          <p:cNvSpPr txBox="1">
            <a:spLocks noGrp="1"/>
          </p:cNvSpPr>
          <p:nvPr>
            <p:ph type="title"/>
          </p:nvPr>
        </p:nvSpPr>
        <p:spPr>
          <a:xfrm>
            <a:off x="1702650" y="1555368"/>
            <a:ext cx="5738700" cy="5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latin typeface="Montserrat" panose="00000500000000000000" pitchFamily="2" charset="0"/>
              </a:rPr>
              <a:t>16.994</a:t>
            </a:r>
            <a:endParaRPr sz="3200" dirty="0">
              <a:latin typeface="Montserrat" panose="00000500000000000000" pitchFamily="2" charset="0"/>
            </a:endParaRPr>
          </a:p>
        </p:txBody>
      </p:sp>
      <p:sp>
        <p:nvSpPr>
          <p:cNvPr id="969" name="Google Shape;969;p49"/>
          <p:cNvSpPr txBox="1">
            <a:spLocks noGrp="1"/>
          </p:cNvSpPr>
          <p:nvPr>
            <p:ph type="subTitle" idx="1"/>
          </p:nvPr>
        </p:nvSpPr>
        <p:spPr>
          <a:xfrm>
            <a:off x="2466600" y="1975491"/>
            <a:ext cx="4210800" cy="46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>
                <a:latin typeface="Montserrat" panose="00000500000000000000" pitchFamily="2" charset="0"/>
              </a:rPr>
              <a:t>Novos entrantes a partir de 2015*</a:t>
            </a:r>
            <a:endParaRPr sz="1100" dirty="0">
              <a:latin typeface="Montserrat" panose="00000500000000000000" pitchFamily="2" charset="0"/>
            </a:endParaRPr>
          </a:p>
        </p:txBody>
      </p:sp>
      <p:sp>
        <p:nvSpPr>
          <p:cNvPr id="970" name="Google Shape;970;p49"/>
          <p:cNvSpPr txBox="1">
            <a:spLocks noGrp="1"/>
          </p:cNvSpPr>
          <p:nvPr>
            <p:ph type="title" idx="2"/>
          </p:nvPr>
        </p:nvSpPr>
        <p:spPr>
          <a:xfrm>
            <a:off x="1702650" y="2615867"/>
            <a:ext cx="5738700" cy="5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latin typeface="Montserrat" panose="00000500000000000000" pitchFamily="2" charset="0"/>
              </a:rPr>
              <a:t>90</a:t>
            </a:r>
            <a:endParaRPr sz="3200" dirty="0">
              <a:latin typeface="Montserrat" panose="00000500000000000000" pitchFamily="2" charset="0"/>
            </a:endParaRPr>
          </a:p>
        </p:txBody>
      </p:sp>
      <p:sp>
        <p:nvSpPr>
          <p:cNvPr id="971" name="Google Shape;971;p49"/>
          <p:cNvSpPr txBox="1">
            <a:spLocks noGrp="1"/>
          </p:cNvSpPr>
          <p:nvPr>
            <p:ph type="subTitle" idx="3"/>
          </p:nvPr>
        </p:nvSpPr>
        <p:spPr>
          <a:xfrm>
            <a:off x="2466600" y="3055543"/>
            <a:ext cx="4210800" cy="46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>
                <a:latin typeface="Montserrat" panose="00000500000000000000" pitchFamily="2" charset="0"/>
              </a:rPr>
              <a:t>Novos entrantes em vagas reservadas para negros</a:t>
            </a:r>
            <a:endParaRPr sz="1100" dirty="0">
              <a:latin typeface="Montserrat" panose="00000500000000000000" pitchFamily="2" charset="0"/>
            </a:endParaRPr>
          </a:p>
        </p:txBody>
      </p:sp>
      <p:sp>
        <p:nvSpPr>
          <p:cNvPr id="972" name="Google Shape;972;p49"/>
          <p:cNvSpPr txBox="1">
            <a:spLocks noGrp="1"/>
          </p:cNvSpPr>
          <p:nvPr>
            <p:ph type="title" idx="4"/>
          </p:nvPr>
        </p:nvSpPr>
        <p:spPr>
          <a:xfrm>
            <a:off x="1702650" y="3655172"/>
            <a:ext cx="5738700" cy="5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latin typeface="Montserrat" panose="00000500000000000000" pitchFamily="2" charset="0"/>
              </a:rPr>
              <a:t>0,53%</a:t>
            </a:r>
            <a:endParaRPr sz="3200" dirty="0">
              <a:latin typeface="Montserrat" panose="00000500000000000000" pitchFamily="2" charset="0"/>
            </a:endParaRPr>
          </a:p>
        </p:txBody>
      </p:sp>
      <p:sp>
        <p:nvSpPr>
          <p:cNvPr id="973" name="Google Shape;973;p49"/>
          <p:cNvSpPr txBox="1">
            <a:spLocks noGrp="1"/>
          </p:cNvSpPr>
          <p:nvPr>
            <p:ph type="subTitle" idx="5"/>
          </p:nvPr>
        </p:nvSpPr>
        <p:spPr>
          <a:xfrm>
            <a:off x="2466600" y="4135595"/>
            <a:ext cx="4210800" cy="46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>
                <a:latin typeface="Montserrat" panose="00000500000000000000" pitchFamily="2" charset="0"/>
              </a:rPr>
              <a:t>Percentual dos novos entrantes em vagas reservadas para negros</a:t>
            </a:r>
            <a:endParaRPr sz="1100" dirty="0">
              <a:latin typeface="Montserrat" panose="00000500000000000000" pitchFamily="2" charset="0"/>
            </a:endParaRPr>
          </a:p>
        </p:txBody>
      </p:sp>
      <p:sp>
        <p:nvSpPr>
          <p:cNvPr id="8" name="Google Shape;969;p49">
            <a:extLst>
              <a:ext uri="{FF2B5EF4-FFF2-40B4-BE49-F238E27FC236}">
                <a16:creationId xmlns:a16="http://schemas.microsoft.com/office/drawing/2014/main" xmlns="" id="{752260F4-3260-4546-BED8-C9D844C8DCD2}"/>
              </a:ext>
            </a:extLst>
          </p:cNvPr>
          <p:cNvSpPr txBox="1">
            <a:spLocks/>
          </p:cNvSpPr>
          <p:nvPr/>
        </p:nvSpPr>
        <p:spPr>
          <a:xfrm>
            <a:off x="712789" y="729069"/>
            <a:ext cx="7718424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 Light"/>
              <a:buNone/>
              <a:defRPr sz="16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 Light"/>
              <a:buNone/>
              <a:defRPr sz="16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 Light"/>
              <a:buNone/>
              <a:defRPr sz="16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 Light"/>
              <a:buNone/>
              <a:defRPr sz="16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 Light"/>
              <a:buNone/>
              <a:defRPr sz="16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 Light"/>
              <a:buNone/>
              <a:defRPr sz="16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 Light"/>
              <a:buNone/>
              <a:defRPr sz="16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 Light"/>
              <a:buNone/>
              <a:defRPr sz="16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600"/>
              <a:buFont typeface="Montserrat Light"/>
              <a:buNone/>
              <a:defRPr sz="16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marL="0" indent="0"/>
            <a:r>
              <a:rPr lang="pt-BR" sz="2000" b="1" dirty="0">
                <a:latin typeface="Montserrat" panose="00000500000000000000" pitchFamily="2" charset="0"/>
              </a:rPr>
              <a:t>Professores do Magistério Superior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78C787D1-C598-4F7B-ABF7-AEF516509F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3401" y="118357"/>
            <a:ext cx="249155" cy="132408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xmlns="" id="{3C529AF6-097E-4929-A1FB-75C7895440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6635" y="62787"/>
            <a:ext cx="249155" cy="249155"/>
          </a:xfrm>
          <a:prstGeom prst="rect">
            <a:avLst/>
          </a:prstGeom>
        </p:spPr>
      </p:pic>
      <p:sp>
        <p:nvSpPr>
          <p:cNvPr id="11" name="Google Shape;362;p28">
            <a:extLst>
              <a:ext uri="{FF2B5EF4-FFF2-40B4-BE49-F238E27FC236}">
                <a16:creationId xmlns:a16="http://schemas.microsoft.com/office/drawing/2014/main" xmlns="" id="{3AD05129-F224-4E21-8674-1DB243A25DDA}"/>
              </a:ext>
            </a:extLst>
          </p:cNvPr>
          <p:cNvSpPr txBox="1">
            <a:spLocks/>
          </p:cNvSpPr>
          <p:nvPr/>
        </p:nvSpPr>
        <p:spPr>
          <a:xfrm>
            <a:off x="4837183" y="118357"/>
            <a:ext cx="3361841" cy="1680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60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9pPr>
          </a:lstStyle>
          <a:p>
            <a:r>
              <a:rPr lang="pt-BR" sz="800" dirty="0">
                <a:solidFill>
                  <a:srgbClr val="3AC0B3"/>
                </a:solidFill>
                <a:latin typeface="Montserrat" panose="00000500000000000000" pitchFamily="2" charset="0"/>
              </a:rPr>
              <a:t>Relatório Parcial Análise Quantitativa – Lei nº 12.990/2014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6626C883-56F3-43D6-82C5-A0584CFAEF19}"/>
              </a:ext>
            </a:extLst>
          </p:cNvPr>
          <p:cNvSpPr txBox="1"/>
          <p:nvPr/>
        </p:nvSpPr>
        <p:spPr>
          <a:xfrm>
            <a:off x="600075" y="4814888"/>
            <a:ext cx="622220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>
                <a:solidFill>
                  <a:schemeClr val="lt1"/>
                </a:solidFill>
                <a:latin typeface="Montserrat" panose="00000500000000000000" pitchFamily="2" charset="0"/>
                <a:sym typeface="Montserrat Light"/>
              </a:rPr>
              <a:t>*</a:t>
            </a:r>
            <a:r>
              <a:rPr lang="pt-BR" sz="800" dirty="0">
                <a:solidFill>
                  <a:schemeClr val="lt1"/>
                </a:solidFill>
                <a:latin typeface="Montserrat" panose="00000500000000000000" pitchFamily="2" charset="0"/>
                <a:sym typeface="Montserrat Light"/>
              </a:rPr>
              <a:t>Todos os entrantes de 2014 foi por meio de edital elaborado antes da Lei </a:t>
            </a:r>
            <a:endParaRPr lang="pt-BR" sz="1100" dirty="0">
              <a:solidFill>
                <a:schemeClr val="lt1"/>
              </a:solidFill>
              <a:latin typeface="Montserrat" panose="00000500000000000000" pitchFamily="2" charset="0"/>
              <a:sym typeface="Montserrat Light"/>
            </a:endParaRPr>
          </a:p>
        </p:txBody>
      </p:sp>
    </p:spTree>
    <p:extLst>
      <p:ext uri="{BB962C8B-B14F-4D97-AF65-F5344CB8AC3E}">
        <p14:creationId xmlns:p14="http://schemas.microsoft.com/office/powerpoint/2010/main" val="39904806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631;p39">
            <a:extLst>
              <a:ext uri="{FF2B5EF4-FFF2-40B4-BE49-F238E27FC236}">
                <a16:creationId xmlns:a16="http://schemas.microsoft.com/office/drawing/2014/main" xmlns="" id="{95928333-1D83-4D64-9083-66755F31AD4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3250" y="605444"/>
            <a:ext cx="77175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292929"/>
                </a:solidFill>
                <a:latin typeface="Montserrat" panose="00000500000000000000" pitchFamily="2" charset="0"/>
              </a:rPr>
              <a:t>Figura 9 – Professores do Magistério Superior nomeados em vagas reservadas para negros</a:t>
            </a:r>
            <a:endParaRPr sz="1800" i="1" dirty="0">
              <a:solidFill>
                <a:srgbClr val="292929"/>
              </a:solidFill>
              <a:latin typeface="Montserrat" panose="00000500000000000000" pitchFamily="2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662059EB-376E-4D15-84D8-364E8723D0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3401" y="118357"/>
            <a:ext cx="249155" cy="132408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E1DC0889-764A-4101-B043-4F36DC9DB9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6635" y="62787"/>
            <a:ext cx="249155" cy="249155"/>
          </a:xfrm>
          <a:prstGeom prst="rect">
            <a:avLst/>
          </a:prstGeom>
        </p:spPr>
      </p:pic>
      <p:sp>
        <p:nvSpPr>
          <p:cNvPr id="9" name="Google Shape;362;p28">
            <a:extLst>
              <a:ext uri="{FF2B5EF4-FFF2-40B4-BE49-F238E27FC236}">
                <a16:creationId xmlns:a16="http://schemas.microsoft.com/office/drawing/2014/main" xmlns="" id="{10644E85-09C3-4396-A3F8-8D5F8C3A7EC8}"/>
              </a:ext>
            </a:extLst>
          </p:cNvPr>
          <p:cNvSpPr txBox="1">
            <a:spLocks/>
          </p:cNvSpPr>
          <p:nvPr/>
        </p:nvSpPr>
        <p:spPr>
          <a:xfrm>
            <a:off x="4837183" y="118357"/>
            <a:ext cx="3361841" cy="1680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60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9pPr>
          </a:lstStyle>
          <a:p>
            <a:r>
              <a:rPr lang="pt-BR" sz="800" dirty="0">
                <a:solidFill>
                  <a:srgbClr val="3AC0B3"/>
                </a:solidFill>
                <a:latin typeface="Montserrat" panose="00000500000000000000" pitchFamily="2" charset="0"/>
              </a:rPr>
              <a:t>Relatório Parcial Análise Quantitativa – Lei nº 12.990/2014</a:t>
            </a:r>
          </a:p>
        </p:txBody>
      </p:sp>
      <p:sp>
        <p:nvSpPr>
          <p:cNvPr id="10" name="Google Shape;388;p30">
            <a:extLst>
              <a:ext uri="{FF2B5EF4-FFF2-40B4-BE49-F238E27FC236}">
                <a16:creationId xmlns:a16="http://schemas.microsoft.com/office/drawing/2014/main" xmlns="" id="{EE53D61F-B9C1-45AC-8F8C-38E59B11A7F5}"/>
              </a:ext>
            </a:extLst>
          </p:cNvPr>
          <p:cNvSpPr txBox="1">
            <a:spLocks/>
          </p:cNvSpPr>
          <p:nvPr/>
        </p:nvSpPr>
        <p:spPr>
          <a:xfrm>
            <a:off x="654318" y="4641488"/>
            <a:ext cx="2331770" cy="80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Light"/>
              <a:buNone/>
              <a:defRPr sz="16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Light"/>
              <a:buNone/>
              <a:defRPr sz="16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Light"/>
              <a:buNone/>
              <a:defRPr sz="16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Light"/>
              <a:buNone/>
              <a:defRPr sz="16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Light"/>
              <a:buNone/>
              <a:defRPr sz="16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Light"/>
              <a:buNone/>
              <a:defRPr sz="16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Light"/>
              <a:buNone/>
              <a:defRPr sz="16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Light"/>
              <a:buNone/>
              <a:defRPr sz="16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Font typeface="Montserrat Light"/>
              <a:buNone/>
              <a:defRPr sz="16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00343E"/>
              </a:buClr>
              <a:buSzPts val="1600"/>
              <a:buFont typeface="Montserrat Light"/>
              <a:buNone/>
              <a:tabLst/>
              <a:defRPr/>
            </a:pPr>
            <a:r>
              <a:rPr kumimoji="0" lang="pt-BR" sz="800" b="0" i="0" u="none" strike="noStrike" kern="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Montserrat" panose="00000500000000000000" pitchFamily="2" charset="0"/>
                <a:sym typeface="Montserrat Light"/>
              </a:rPr>
              <a:t>Fonte: Elaboração própria ENAP/UnB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xmlns="" id="{60EA4728-9CA3-4427-AA6A-86765A04948C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738031" y="2129693"/>
            <a:ext cx="3881174" cy="20584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636452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D6F459A-1603-413F-852F-B841A5793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250" y="2103982"/>
            <a:ext cx="7717500" cy="612900"/>
          </a:xfrm>
        </p:spPr>
        <p:txBody>
          <a:bodyPr/>
          <a:lstStyle/>
          <a:p>
            <a:r>
              <a:rPr lang="pt-BR" dirty="0"/>
              <a:t>Efeito no quadro de servidores</a:t>
            </a:r>
          </a:p>
        </p:txBody>
      </p:sp>
    </p:spTree>
    <p:extLst>
      <p:ext uri="{BB962C8B-B14F-4D97-AF65-F5344CB8AC3E}">
        <p14:creationId xmlns:p14="http://schemas.microsoft.com/office/powerpoint/2010/main" val="32851336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631;p39">
            <a:extLst>
              <a:ext uri="{FF2B5EF4-FFF2-40B4-BE49-F238E27FC236}">
                <a16:creationId xmlns:a16="http://schemas.microsoft.com/office/drawing/2014/main" xmlns="" id="{95928333-1D83-4D64-9083-66755F31AD4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3250" y="605444"/>
            <a:ext cx="77175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292929"/>
                </a:solidFill>
                <a:latin typeface="Montserrat" panose="00000500000000000000" pitchFamily="2" charset="0"/>
              </a:rPr>
              <a:t>Figura 10 – Evolução do fluxo de entrada de novos servidores por raça</a:t>
            </a:r>
            <a:endParaRPr sz="1800" i="1" dirty="0">
              <a:solidFill>
                <a:srgbClr val="292929"/>
              </a:solidFill>
              <a:latin typeface="Montserrat" panose="00000500000000000000" pitchFamily="2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662059EB-376E-4D15-84D8-364E8723D0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3401" y="118357"/>
            <a:ext cx="249155" cy="132408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E1DC0889-764A-4101-B043-4F36DC9DB9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6635" y="62787"/>
            <a:ext cx="249155" cy="249155"/>
          </a:xfrm>
          <a:prstGeom prst="rect">
            <a:avLst/>
          </a:prstGeom>
        </p:spPr>
      </p:pic>
      <p:sp>
        <p:nvSpPr>
          <p:cNvPr id="9" name="Google Shape;362;p28">
            <a:extLst>
              <a:ext uri="{FF2B5EF4-FFF2-40B4-BE49-F238E27FC236}">
                <a16:creationId xmlns:a16="http://schemas.microsoft.com/office/drawing/2014/main" xmlns="" id="{10644E85-09C3-4396-A3F8-8D5F8C3A7EC8}"/>
              </a:ext>
            </a:extLst>
          </p:cNvPr>
          <p:cNvSpPr txBox="1">
            <a:spLocks/>
          </p:cNvSpPr>
          <p:nvPr/>
        </p:nvSpPr>
        <p:spPr>
          <a:xfrm>
            <a:off x="4837183" y="118357"/>
            <a:ext cx="3361841" cy="1680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60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9pPr>
          </a:lstStyle>
          <a:p>
            <a:r>
              <a:rPr lang="pt-BR" sz="800" dirty="0">
                <a:solidFill>
                  <a:srgbClr val="3AC0B3"/>
                </a:solidFill>
                <a:latin typeface="Montserrat" panose="00000500000000000000" pitchFamily="2" charset="0"/>
              </a:rPr>
              <a:t>Relatório Parcial Análise Quantitativa – Lei nº 12.990/2014</a:t>
            </a:r>
          </a:p>
        </p:txBody>
      </p:sp>
      <p:sp>
        <p:nvSpPr>
          <p:cNvPr id="10" name="Google Shape;388;p30">
            <a:extLst>
              <a:ext uri="{FF2B5EF4-FFF2-40B4-BE49-F238E27FC236}">
                <a16:creationId xmlns:a16="http://schemas.microsoft.com/office/drawing/2014/main" xmlns="" id="{EE53D61F-B9C1-45AC-8F8C-38E59B11A7F5}"/>
              </a:ext>
            </a:extLst>
          </p:cNvPr>
          <p:cNvSpPr txBox="1">
            <a:spLocks/>
          </p:cNvSpPr>
          <p:nvPr/>
        </p:nvSpPr>
        <p:spPr>
          <a:xfrm>
            <a:off x="654318" y="4641488"/>
            <a:ext cx="2331770" cy="80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Light"/>
              <a:buNone/>
              <a:defRPr sz="16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Light"/>
              <a:buNone/>
              <a:defRPr sz="16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Light"/>
              <a:buNone/>
              <a:defRPr sz="16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Light"/>
              <a:buNone/>
              <a:defRPr sz="16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Light"/>
              <a:buNone/>
              <a:defRPr sz="16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Light"/>
              <a:buNone/>
              <a:defRPr sz="16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Light"/>
              <a:buNone/>
              <a:defRPr sz="16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Light"/>
              <a:buNone/>
              <a:defRPr sz="16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Font typeface="Montserrat Light"/>
              <a:buNone/>
              <a:defRPr sz="16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00343E"/>
              </a:buClr>
              <a:buSzPts val="1600"/>
              <a:buFont typeface="Montserrat Light"/>
              <a:buNone/>
              <a:tabLst/>
              <a:defRPr/>
            </a:pPr>
            <a:r>
              <a:rPr kumimoji="0" lang="pt-BR" sz="800" b="0" i="0" u="none" strike="noStrike" kern="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Montserrat" panose="00000500000000000000" pitchFamily="2" charset="0"/>
                <a:sym typeface="Montserrat Light"/>
              </a:rPr>
              <a:t>Fonte: Elaboração própria ENAP/UnB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89CE2E0A-A63F-4BDF-B26C-20E25A782E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4318" y="1537347"/>
            <a:ext cx="5401524" cy="2749534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13850BDC-7B6C-0AC5-9909-9CCA6A2DD6F9}"/>
              </a:ext>
            </a:extLst>
          </p:cNvPr>
          <p:cNvSpPr txBox="1"/>
          <p:nvPr/>
        </p:nvSpPr>
        <p:spPr>
          <a:xfrm>
            <a:off x="6225001" y="1537347"/>
            <a:ext cx="243840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É possível observar que de 2012 a 2016 há uma queda no percentual de novos servidores brancos (64% para 53%) e um aumento no número de novos servidores cadastrados como negros (27% para 36%)</a:t>
            </a:r>
          </a:p>
        </p:txBody>
      </p:sp>
    </p:spTree>
    <p:extLst>
      <p:ext uri="{BB962C8B-B14F-4D97-AF65-F5344CB8AC3E}">
        <p14:creationId xmlns:p14="http://schemas.microsoft.com/office/powerpoint/2010/main" val="31007568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631;p39">
            <a:extLst>
              <a:ext uri="{FF2B5EF4-FFF2-40B4-BE49-F238E27FC236}">
                <a16:creationId xmlns:a16="http://schemas.microsoft.com/office/drawing/2014/main" xmlns="" id="{95928333-1D83-4D64-9083-66755F31AD4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3250" y="605444"/>
            <a:ext cx="77175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292929"/>
                </a:solidFill>
                <a:latin typeface="Montserrat" panose="00000500000000000000" pitchFamily="2" charset="0"/>
              </a:rPr>
              <a:t>Figura 11 –</a:t>
            </a:r>
            <a:r>
              <a:rPr lang="pt-BR" sz="1800" dirty="0">
                <a:solidFill>
                  <a:srgbClr val="292929"/>
                </a:solidFill>
                <a:latin typeface="Montserrat" panose="00000500000000000000" pitchFamily="2" charset="0"/>
              </a:rPr>
              <a:t>Fluxo de entrada de novos servidores negros e cotistas - SIAPE</a:t>
            </a:r>
            <a:endParaRPr sz="1800" i="1" dirty="0">
              <a:solidFill>
                <a:srgbClr val="292929"/>
              </a:solidFill>
              <a:latin typeface="Montserrat" panose="00000500000000000000" pitchFamily="2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662059EB-376E-4D15-84D8-364E8723D0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3401" y="118357"/>
            <a:ext cx="249155" cy="132408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E1DC0889-764A-4101-B043-4F36DC9DB9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6635" y="62787"/>
            <a:ext cx="249155" cy="249155"/>
          </a:xfrm>
          <a:prstGeom prst="rect">
            <a:avLst/>
          </a:prstGeom>
        </p:spPr>
      </p:pic>
      <p:sp>
        <p:nvSpPr>
          <p:cNvPr id="9" name="Google Shape;362;p28">
            <a:extLst>
              <a:ext uri="{FF2B5EF4-FFF2-40B4-BE49-F238E27FC236}">
                <a16:creationId xmlns:a16="http://schemas.microsoft.com/office/drawing/2014/main" xmlns="" id="{10644E85-09C3-4396-A3F8-8D5F8C3A7EC8}"/>
              </a:ext>
            </a:extLst>
          </p:cNvPr>
          <p:cNvSpPr txBox="1">
            <a:spLocks/>
          </p:cNvSpPr>
          <p:nvPr/>
        </p:nvSpPr>
        <p:spPr>
          <a:xfrm>
            <a:off x="4837183" y="118357"/>
            <a:ext cx="3361841" cy="1680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60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9pPr>
          </a:lstStyle>
          <a:p>
            <a:r>
              <a:rPr lang="pt-BR" sz="800" dirty="0">
                <a:solidFill>
                  <a:srgbClr val="3AC0B3"/>
                </a:solidFill>
                <a:latin typeface="Montserrat" panose="00000500000000000000" pitchFamily="2" charset="0"/>
              </a:rPr>
              <a:t>Relatório Parcial Análise Quantitativa – Lei nº 12.990/2014</a:t>
            </a:r>
          </a:p>
        </p:txBody>
      </p:sp>
      <p:sp>
        <p:nvSpPr>
          <p:cNvPr id="10" name="Google Shape;388;p30">
            <a:extLst>
              <a:ext uri="{FF2B5EF4-FFF2-40B4-BE49-F238E27FC236}">
                <a16:creationId xmlns:a16="http://schemas.microsoft.com/office/drawing/2014/main" xmlns="" id="{EE53D61F-B9C1-45AC-8F8C-38E59B11A7F5}"/>
              </a:ext>
            </a:extLst>
          </p:cNvPr>
          <p:cNvSpPr txBox="1">
            <a:spLocks/>
          </p:cNvSpPr>
          <p:nvPr/>
        </p:nvSpPr>
        <p:spPr>
          <a:xfrm>
            <a:off x="654318" y="4641488"/>
            <a:ext cx="2331770" cy="80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Light"/>
              <a:buNone/>
              <a:defRPr sz="16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Light"/>
              <a:buNone/>
              <a:defRPr sz="16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Light"/>
              <a:buNone/>
              <a:defRPr sz="16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Light"/>
              <a:buNone/>
              <a:defRPr sz="16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Light"/>
              <a:buNone/>
              <a:defRPr sz="16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Light"/>
              <a:buNone/>
              <a:defRPr sz="16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Light"/>
              <a:buNone/>
              <a:defRPr sz="16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Light"/>
              <a:buNone/>
              <a:defRPr sz="16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Font typeface="Montserrat Light"/>
              <a:buNone/>
              <a:defRPr sz="16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00343E"/>
              </a:buClr>
              <a:buSzPts val="1600"/>
              <a:buFont typeface="Montserrat Light"/>
              <a:buNone/>
              <a:tabLst/>
              <a:defRPr/>
            </a:pPr>
            <a:r>
              <a:rPr kumimoji="0" lang="pt-BR" sz="800" b="0" i="0" u="none" strike="noStrike" kern="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Montserrat" panose="00000500000000000000" pitchFamily="2" charset="0"/>
                <a:sym typeface="Montserrat Light"/>
              </a:rPr>
              <a:t>Fonte: Elaboração própria ENAP/UnB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C70CF817-1CB2-43BF-BA1E-470BAC8C99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1238" y="1345468"/>
            <a:ext cx="5401524" cy="2981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0542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631;p39">
            <a:extLst>
              <a:ext uri="{FF2B5EF4-FFF2-40B4-BE49-F238E27FC236}">
                <a16:creationId xmlns:a16="http://schemas.microsoft.com/office/drawing/2014/main" xmlns="" id="{95928333-1D83-4D64-9083-66755F31AD4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3250" y="605444"/>
            <a:ext cx="77175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292929"/>
                </a:solidFill>
                <a:latin typeface="Montserrat" panose="00000500000000000000" pitchFamily="2" charset="0"/>
              </a:rPr>
              <a:t>Figura 12 – </a:t>
            </a:r>
            <a:r>
              <a:rPr lang="pt-BR" sz="1800" dirty="0">
                <a:solidFill>
                  <a:srgbClr val="292929"/>
                </a:solidFill>
                <a:latin typeface="Montserrat" panose="00000500000000000000" pitchFamily="2" charset="0"/>
              </a:rPr>
              <a:t>Evolução do estoque de servidores concursados por raça/cor - SIAPE</a:t>
            </a:r>
            <a:endParaRPr sz="1800" i="1" dirty="0">
              <a:solidFill>
                <a:srgbClr val="292929"/>
              </a:solidFill>
              <a:latin typeface="Montserrat" panose="00000500000000000000" pitchFamily="2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662059EB-376E-4D15-84D8-364E8723D0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3401" y="118357"/>
            <a:ext cx="249155" cy="132408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E1DC0889-764A-4101-B043-4F36DC9DB9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6635" y="62787"/>
            <a:ext cx="249155" cy="249155"/>
          </a:xfrm>
          <a:prstGeom prst="rect">
            <a:avLst/>
          </a:prstGeom>
        </p:spPr>
      </p:pic>
      <p:sp>
        <p:nvSpPr>
          <p:cNvPr id="9" name="Google Shape;362;p28">
            <a:extLst>
              <a:ext uri="{FF2B5EF4-FFF2-40B4-BE49-F238E27FC236}">
                <a16:creationId xmlns:a16="http://schemas.microsoft.com/office/drawing/2014/main" xmlns="" id="{10644E85-09C3-4396-A3F8-8D5F8C3A7EC8}"/>
              </a:ext>
            </a:extLst>
          </p:cNvPr>
          <p:cNvSpPr txBox="1">
            <a:spLocks/>
          </p:cNvSpPr>
          <p:nvPr/>
        </p:nvSpPr>
        <p:spPr>
          <a:xfrm>
            <a:off x="4837183" y="118357"/>
            <a:ext cx="3361841" cy="1680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60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9pPr>
          </a:lstStyle>
          <a:p>
            <a:r>
              <a:rPr lang="pt-BR" sz="800" dirty="0">
                <a:solidFill>
                  <a:srgbClr val="3AC0B3"/>
                </a:solidFill>
                <a:latin typeface="Montserrat" panose="00000500000000000000" pitchFamily="2" charset="0"/>
              </a:rPr>
              <a:t>Relatório Parcial Análise Quantitativa – Lei nº 12.990/2014</a:t>
            </a:r>
          </a:p>
        </p:txBody>
      </p:sp>
      <p:sp>
        <p:nvSpPr>
          <p:cNvPr id="10" name="Google Shape;388;p30">
            <a:extLst>
              <a:ext uri="{FF2B5EF4-FFF2-40B4-BE49-F238E27FC236}">
                <a16:creationId xmlns:a16="http://schemas.microsoft.com/office/drawing/2014/main" xmlns="" id="{EE53D61F-B9C1-45AC-8F8C-38E59B11A7F5}"/>
              </a:ext>
            </a:extLst>
          </p:cNvPr>
          <p:cNvSpPr txBox="1">
            <a:spLocks/>
          </p:cNvSpPr>
          <p:nvPr/>
        </p:nvSpPr>
        <p:spPr>
          <a:xfrm>
            <a:off x="654318" y="4641488"/>
            <a:ext cx="2331770" cy="80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Light"/>
              <a:buNone/>
              <a:defRPr sz="16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Light"/>
              <a:buNone/>
              <a:defRPr sz="16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Light"/>
              <a:buNone/>
              <a:defRPr sz="16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Light"/>
              <a:buNone/>
              <a:defRPr sz="16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Light"/>
              <a:buNone/>
              <a:defRPr sz="16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Light"/>
              <a:buNone/>
              <a:defRPr sz="16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Light"/>
              <a:buNone/>
              <a:defRPr sz="16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Light"/>
              <a:buNone/>
              <a:defRPr sz="16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Font typeface="Montserrat Light"/>
              <a:buNone/>
              <a:defRPr sz="16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00343E"/>
              </a:buClr>
              <a:buSzPts val="1600"/>
              <a:buFont typeface="Montserrat Light"/>
              <a:buNone/>
              <a:tabLst/>
              <a:defRPr/>
            </a:pPr>
            <a:r>
              <a:rPr kumimoji="0" lang="pt-BR" sz="800" b="0" i="0" u="none" strike="noStrike" kern="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Montserrat" panose="00000500000000000000" pitchFamily="2" charset="0"/>
                <a:sym typeface="Montserrat Light"/>
              </a:rPr>
              <a:t>Fonte: Elaboração própria ENAP/UnB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1F63D06B-66A7-4801-A162-6BC2DE826E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4318" y="1218344"/>
            <a:ext cx="5401524" cy="3310415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88AE903F-65BE-E0F6-6D6B-2A9756BADEF3}"/>
              </a:ext>
            </a:extLst>
          </p:cNvPr>
          <p:cNvSpPr txBox="1"/>
          <p:nvPr/>
        </p:nvSpPr>
        <p:spPr>
          <a:xfrm>
            <a:off x="6270171" y="1556087"/>
            <a:ext cx="2518229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É possível observar que há um gradual aumento do número de servidores concursados negros, saindo de </a:t>
            </a:r>
            <a:r>
              <a:rPr lang="pt-BR" b="1" dirty="0"/>
              <a:t>92.921 (28%) </a:t>
            </a:r>
            <a:r>
              <a:rPr lang="pt-BR" dirty="0"/>
              <a:t>servidores, em 2013, chegando a </a:t>
            </a:r>
            <a:r>
              <a:rPr lang="pt-BR" b="1" dirty="0"/>
              <a:t>112.957 (30%)</a:t>
            </a:r>
            <a:r>
              <a:rPr lang="pt-BR" dirty="0"/>
              <a:t>, em 2019.</a:t>
            </a:r>
          </a:p>
        </p:txBody>
      </p:sp>
    </p:spTree>
    <p:extLst>
      <p:ext uri="{BB962C8B-B14F-4D97-AF65-F5344CB8AC3E}">
        <p14:creationId xmlns:p14="http://schemas.microsoft.com/office/powerpoint/2010/main" val="14539278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68;p49">
            <a:extLst>
              <a:ext uri="{FF2B5EF4-FFF2-40B4-BE49-F238E27FC236}">
                <a16:creationId xmlns:a16="http://schemas.microsoft.com/office/drawing/2014/main" xmlns="" id="{CD41799D-4E7F-4A55-B111-ACFBD83E5C17}"/>
              </a:ext>
            </a:extLst>
          </p:cNvPr>
          <p:cNvSpPr txBox="1">
            <a:spLocks/>
          </p:cNvSpPr>
          <p:nvPr/>
        </p:nvSpPr>
        <p:spPr>
          <a:xfrm>
            <a:off x="713536" y="1776662"/>
            <a:ext cx="5738700" cy="52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16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9pPr>
          </a:lstStyle>
          <a:p>
            <a:r>
              <a:rPr lang="en" sz="3200" dirty="0">
                <a:latin typeface="Montserrat SemiBold" panose="00000700000000000000" pitchFamily="2" charset="0"/>
              </a:rPr>
              <a:t>28</a:t>
            </a:r>
          </a:p>
        </p:txBody>
      </p:sp>
      <p:sp>
        <p:nvSpPr>
          <p:cNvPr id="562" name="Google Shape;562;p36"/>
          <p:cNvSpPr txBox="1">
            <a:spLocks noGrp="1"/>
          </p:cNvSpPr>
          <p:nvPr>
            <p:ph type="subTitle" idx="1"/>
          </p:nvPr>
        </p:nvSpPr>
        <p:spPr>
          <a:xfrm>
            <a:off x="712788" y="556364"/>
            <a:ext cx="3864900" cy="63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b="1" dirty="0">
                <a:latin typeface="Montserrat SemiBold" panose="00000700000000000000" pitchFamily="2" charset="0"/>
              </a:rPr>
              <a:t>Estudos</a:t>
            </a:r>
            <a:r>
              <a:rPr lang="en" sz="2000" b="1" dirty="0">
                <a:latin typeface="Montserrat SemiBold" panose="00000700000000000000" pitchFamily="2" charset="0"/>
              </a:rPr>
              <a:t> de Caso</a:t>
            </a:r>
            <a:endParaRPr sz="2000" b="1" dirty="0">
              <a:latin typeface="Montserrat SemiBold" panose="00000700000000000000" pitchFamily="2" charset="0"/>
            </a:endParaRP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xmlns="" id="{150883A6-06DB-46A1-8971-07D791A47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788" y="835313"/>
            <a:ext cx="3864900" cy="662400"/>
          </a:xfrm>
        </p:spPr>
        <p:txBody>
          <a:bodyPr/>
          <a:lstStyle/>
          <a:p>
            <a:r>
              <a:rPr lang="pt-BR" sz="1400" dirty="0">
                <a:latin typeface="Montserrat" panose="00000500000000000000" pitchFamily="2" charset="0"/>
              </a:rPr>
              <a:t>Concurso UFFS 2016</a:t>
            </a:r>
          </a:p>
        </p:txBody>
      </p:sp>
      <p:sp>
        <p:nvSpPr>
          <p:cNvPr id="8" name="Google Shape;969;p49">
            <a:extLst>
              <a:ext uri="{FF2B5EF4-FFF2-40B4-BE49-F238E27FC236}">
                <a16:creationId xmlns:a16="http://schemas.microsoft.com/office/drawing/2014/main" xmlns="" id="{35A9D110-7303-41FA-ADD0-DE82C5B03D0B}"/>
              </a:ext>
            </a:extLst>
          </p:cNvPr>
          <p:cNvSpPr txBox="1">
            <a:spLocks/>
          </p:cNvSpPr>
          <p:nvPr/>
        </p:nvSpPr>
        <p:spPr>
          <a:xfrm>
            <a:off x="713536" y="2208212"/>
            <a:ext cx="4210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 Light"/>
              <a:buNone/>
              <a:defRPr sz="24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 Light"/>
              <a:buNone/>
              <a:defRPr sz="16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 Light"/>
              <a:buNone/>
              <a:defRPr sz="16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 Light"/>
              <a:buNone/>
              <a:defRPr sz="16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 Light"/>
              <a:buNone/>
              <a:defRPr sz="16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 Light"/>
              <a:buNone/>
              <a:defRPr sz="16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 Light"/>
              <a:buNone/>
              <a:defRPr sz="16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 Light"/>
              <a:buNone/>
              <a:defRPr sz="16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600"/>
              <a:buFont typeface="Montserrat Light"/>
              <a:buNone/>
              <a:defRPr sz="16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marL="0" indent="0"/>
            <a:r>
              <a:rPr lang="pt-BR" sz="1100" dirty="0">
                <a:latin typeface="Montserrat" panose="00000500000000000000" pitchFamily="2" charset="0"/>
              </a:rPr>
              <a:t>Total de vagas</a:t>
            </a:r>
          </a:p>
        </p:txBody>
      </p:sp>
      <p:sp>
        <p:nvSpPr>
          <p:cNvPr id="9" name="Google Shape;968;p49">
            <a:extLst>
              <a:ext uri="{FF2B5EF4-FFF2-40B4-BE49-F238E27FC236}">
                <a16:creationId xmlns:a16="http://schemas.microsoft.com/office/drawing/2014/main" xmlns="" id="{BE07F329-926C-4406-90D5-16DA235A602B}"/>
              </a:ext>
            </a:extLst>
          </p:cNvPr>
          <p:cNvSpPr txBox="1">
            <a:spLocks/>
          </p:cNvSpPr>
          <p:nvPr/>
        </p:nvSpPr>
        <p:spPr>
          <a:xfrm>
            <a:off x="712788" y="2730212"/>
            <a:ext cx="5738700" cy="52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16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9pPr>
          </a:lstStyle>
          <a:p>
            <a:r>
              <a:rPr lang="en" sz="3200" dirty="0">
                <a:latin typeface="Montserrat SemiBold" panose="00000700000000000000" pitchFamily="2" charset="0"/>
              </a:rPr>
              <a:t>2 (7%)</a:t>
            </a:r>
          </a:p>
        </p:txBody>
      </p:sp>
      <p:sp>
        <p:nvSpPr>
          <p:cNvPr id="10" name="Google Shape;969;p49">
            <a:extLst>
              <a:ext uri="{FF2B5EF4-FFF2-40B4-BE49-F238E27FC236}">
                <a16:creationId xmlns:a16="http://schemas.microsoft.com/office/drawing/2014/main" xmlns="" id="{479992EC-49E9-48B0-8117-9EC527734D35}"/>
              </a:ext>
            </a:extLst>
          </p:cNvPr>
          <p:cNvSpPr txBox="1">
            <a:spLocks/>
          </p:cNvSpPr>
          <p:nvPr/>
        </p:nvSpPr>
        <p:spPr>
          <a:xfrm>
            <a:off x="712788" y="3161762"/>
            <a:ext cx="4210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 Light"/>
              <a:buNone/>
              <a:defRPr sz="24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 Light"/>
              <a:buNone/>
              <a:defRPr sz="16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 Light"/>
              <a:buNone/>
              <a:defRPr sz="16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 Light"/>
              <a:buNone/>
              <a:defRPr sz="16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 Light"/>
              <a:buNone/>
              <a:defRPr sz="16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 Light"/>
              <a:buNone/>
              <a:defRPr sz="16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 Light"/>
              <a:buNone/>
              <a:defRPr sz="16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 Light"/>
              <a:buNone/>
              <a:defRPr sz="16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600"/>
              <a:buFont typeface="Montserrat Light"/>
              <a:buNone/>
              <a:defRPr sz="16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marL="0" indent="0"/>
            <a:r>
              <a:rPr lang="pt-BR" sz="1100" dirty="0">
                <a:latin typeface="Montserrat" panose="00000500000000000000" pitchFamily="2" charset="0"/>
              </a:rPr>
              <a:t>Vagas para cotistas</a:t>
            </a:r>
          </a:p>
        </p:txBody>
      </p:sp>
      <p:sp>
        <p:nvSpPr>
          <p:cNvPr id="17" name="Google Shape;10334;p75">
            <a:extLst>
              <a:ext uri="{FF2B5EF4-FFF2-40B4-BE49-F238E27FC236}">
                <a16:creationId xmlns:a16="http://schemas.microsoft.com/office/drawing/2014/main" xmlns="" id="{79542420-842C-4BCC-9CF9-1F75FD3137F9}"/>
              </a:ext>
            </a:extLst>
          </p:cNvPr>
          <p:cNvSpPr/>
          <p:nvPr/>
        </p:nvSpPr>
        <p:spPr>
          <a:xfrm>
            <a:off x="3058687" y="588710"/>
            <a:ext cx="806731" cy="661254"/>
          </a:xfrm>
          <a:custGeom>
            <a:avLst/>
            <a:gdLst/>
            <a:ahLst/>
            <a:cxnLst/>
            <a:rect l="l" t="t" r="r" b="b"/>
            <a:pathLst>
              <a:path w="11967" h="9809" extrusionOk="0">
                <a:moveTo>
                  <a:pt x="8309" y="358"/>
                </a:moveTo>
                <a:cubicBezTo>
                  <a:pt x="8940" y="358"/>
                  <a:pt x="9663" y="469"/>
                  <a:pt x="10418" y="796"/>
                </a:cubicBezTo>
                <a:lnTo>
                  <a:pt x="10418" y="7796"/>
                </a:lnTo>
                <a:cubicBezTo>
                  <a:pt x="9723" y="7513"/>
                  <a:pt x="8997" y="7381"/>
                  <a:pt x="8289" y="7381"/>
                </a:cubicBezTo>
                <a:cubicBezTo>
                  <a:pt x="7542" y="7381"/>
                  <a:pt x="6816" y="7527"/>
                  <a:pt x="6168" y="7796"/>
                </a:cubicBezTo>
                <a:lnTo>
                  <a:pt x="6168" y="796"/>
                </a:lnTo>
                <a:cubicBezTo>
                  <a:pt x="6430" y="676"/>
                  <a:pt x="7238" y="358"/>
                  <a:pt x="8309" y="358"/>
                </a:cubicBezTo>
                <a:close/>
                <a:moveTo>
                  <a:pt x="3700" y="358"/>
                </a:moveTo>
                <a:cubicBezTo>
                  <a:pt x="4458" y="358"/>
                  <a:pt x="5191" y="513"/>
                  <a:pt x="5823" y="796"/>
                </a:cubicBezTo>
                <a:cubicBezTo>
                  <a:pt x="5811" y="1677"/>
                  <a:pt x="5811" y="6761"/>
                  <a:pt x="5811" y="7796"/>
                </a:cubicBezTo>
                <a:cubicBezTo>
                  <a:pt x="5418" y="7642"/>
                  <a:pt x="4656" y="7392"/>
                  <a:pt x="3668" y="7392"/>
                </a:cubicBezTo>
                <a:cubicBezTo>
                  <a:pt x="2929" y="7392"/>
                  <a:pt x="2215" y="7523"/>
                  <a:pt x="1548" y="7808"/>
                </a:cubicBezTo>
                <a:lnTo>
                  <a:pt x="1548" y="3867"/>
                </a:lnTo>
                <a:cubicBezTo>
                  <a:pt x="1548" y="3760"/>
                  <a:pt x="1477" y="3689"/>
                  <a:pt x="1370" y="3689"/>
                </a:cubicBezTo>
                <a:cubicBezTo>
                  <a:pt x="1262" y="3689"/>
                  <a:pt x="1191" y="3760"/>
                  <a:pt x="1191" y="3867"/>
                </a:cubicBezTo>
                <a:lnTo>
                  <a:pt x="1191" y="7987"/>
                </a:lnTo>
                <a:cubicBezTo>
                  <a:pt x="1191" y="8118"/>
                  <a:pt x="1298" y="8225"/>
                  <a:pt x="1429" y="8225"/>
                </a:cubicBezTo>
                <a:cubicBezTo>
                  <a:pt x="1465" y="8225"/>
                  <a:pt x="1489" y="8225"/>
                  <a:pt x="1524" y="8213"/>
                </a:cubicBezTo>
                <a:cubicBezTo>
                  <a:pt x="2203" y="7916"/>
                  <a:pt x="2917" y="7761"/>
                  <a:pt x="3656" y="7761"/>
                </a:cubicBezTo>
                <a:cubicBezTo>
                  <a:pt x="4715" y="7761"/>
                  <a:pt x="5537" y="8070"/>
                  <a:pt x="5799" y="8189"/>
                </a:cubicBezTo>
                <a:lnTo>
                  <a:pt x="5799" y="8606"/>
                </a:lnTo>
                <a:lnTo>
                  <a:pt x="417" y="8606"/>
                </a:lnTo>
                <a:cubicBezTo>
                  <a:pt x="381" y="8606"/>
                  <a:pt x="358" y="8582"/>
                  <a:pt x="358" y="8547"/>
                </a:cubicBezTo>
                <a:lnTo>
                  <a:pt x="358" y="1248"/>
                </a:lnTo>
                <a:cubicBezTo>
                  <a:pt x="358" y="1212"/>
                  <a:pt x="381" y="1188"/>
                  <a:pt x="417" y="1188"/>
                </a:cubicBezTo>
                <a:lnTo>
                  <a:pt x="1203" y="1188"/>
                </a:lnTo>
                <a:lnTo>
                  <a:pt x="1203" y="3153"/>
                </a:lnTo>
                <a:cubicBezTo>
                  <a:pt x="1203" y="3248"/>
                  <a:pt x="1274" y="3332"/>
                  <a:pt x="1382" y="3332"/>
                </a:cubicBezTo>
                <a:cubicBezTo>
                  <a:pt x="1489" y="3332"/>
                  <a:pt x="1560" y="3248"/>
                  <a:pt x="1560" y="3153"/>
                </a:cubicBezTo>
                <a:lnTo>
                  <a:pt x="1560" y="796"/>
                </a:lnTo>
                <a:cubicBezTo>
                  <a:pt x="2253" y="495"/>
                  <a:pt x="2987" y="358"/>
                  <a:pt x="3700" y="358"/>
                </a:cubicBezTo>
                <a:close/>
                <a:moveTo>
                  <a:pt x="6608" y="7987"/>
                </a:moveTo>
                <a:lnTo>
                  <a:pt x="6608" y="9249"/>
                </a:lnTo>
                <a:lnTo>
                  <a:pt x="6501" y="9166"/>
                </a:lnTo>
                <a:cubicBezTo>
                  <a:pt x="6471" y="9136"/>
                  <a:pt x="6430" y="9121"/>
                  <a:pt x="6390" y="9121"/>
                </a:cubicBezTo>
                <a:cubicBezTo>
                  <a:pt x="6349" y="9121"/>
                  <a:pt x="6311" y="9136"/>
                  <a:pt x="6287" y="9166"/>
                </a:cubicBezTo>
                <a:lnTo>
                  <a:pt x="6168" y="9261"/>
                </a:lnTo>
                <a:lnTo>
                  <a:pt x="6168" y="8166"/>
                </a:lnTo>
                <a:cubicBezTo>
                  <a:pt x="6251" y="8118"/>
                  <a:pt x="6418" y="8058"/>
                  <a:pt x="6608" y="7987"/>
                </a:cubicBezTo>
                <a:close/>
                <a:moveTo>
                  <a:pt x="8273" y="0"/>
                </a:moveTo>
                <a:cubicBezTo>
                  <a:pt x="7438" y="0"/>
                  <a:pt x="6643" y="178"/>
                  <a:pt x="5989" y="486"/>
                </a:cubicBezTo>
                <a:cubicBezTo>
                  <a:pt x="5715" y="367"/>
                  <a:pt x="4858" y="10"/>
                  <a:pt x="3668" y="10"/>
                </a:cubicBezTo>
                <a:cubicBezTo>
                  <a:pt x="2858" y="10"/>
                  <a:pt x="2072" y="176"/>
                  <a:pt x="1322" y="510"/>
                </a:cubicBezTo>
                <a:cubicBezTo>
                  <a:pt x="1143" y="593"/>
                  <a:pt x="1191" y="796"/>
                  <a:pt x="1191" y="843"/>
                </a:cubicBezTo>
                <a:lnTo>
                  <a:pt x="405" y="843"/>
                </a:lnTo>
                <a:cubicBezTo>
                  <a:pt x="179" y="843"/>
                  <a:pt x="0" y="1022"/>
                  <a:pt x="0" y="1248"/>
                </a:cubicBezTo>
                <a:lnTo>
                  <a:pt x="0" y="8535"/>
                </a:lnTo>
                <a:cubicBezTo>
                  <a:pt x="0" y="8761"/>
                  <a:pt x="179" y="8939"/>
                  <a:pt x="405" y="8939"/>
                </a:cubicBezTo>
                <a:lnTo>
                  <a:pt x="5811" y="8939"/>
                </a:lnTo>
                <a:lnTo>
                  <a:pt x="5811" y="9630"/>
                </a:lnTo>
                <a:cubicBezTo>
                  <a:pt x="5811" y="9740"/>
                  <a:pt x="5889" y="9808"/>
                  <a:pt x="5977" y="9808"/>
                </a:cubicBezTo>
                <a:cubicBezTo>
                  <a:pt x="6013" y="9808"/>
                  <a:pt x="6050" y="9797"/>
                  <a:pt x="6084" y="9773"/>
                </a:cubicBezTo>
                <a:lnTo>
                  <a:pt x="6382" y="9535"/>
                </a:lnTo>
                <a:cubicBezTo>
                  <a:pt x="6656" y="9737"/>
                  <a:pt x="6668" y="9809"/>
                  <a:pt x="6787" y="9809"/>
                </a:cubicBezTo>
                <a:cubicBezTo>
                  <a:pt x="6894" y="9809"/>
                  <a:pt x="6966" y="9737"/>
                  <a:pt x="6966" y="9630"/>
                </a:cubicBezTo>
                <a:lnTo>
                  <a:pt x="6966" y="8939"/>
                </a:lnTo>
                <a:lnTo>
                  <a:pt x="9335" y="8939"/>
                </a:lnTo>
                <a:cubicBezTo>
                  <a:pt x="9442" y="8939"/>
                  <a:pt x="9513" y="8856"/>
                  <a:pt x="9513" y="8761"/>
                </a:cubicBezTo>
                <a:cubicBezTo>
                  <a:pt x="9513" y="8654"/>
                  <a:pt x="9442" y="8582"/>
                  <a:pt x="9335" y="8582"/>
                </a:cubicBezTo>
                <a:lnTo>
                  <a:pt x="6966" y="8582"/>
                </a:lnTo>
                <a:lnTo>
                  <a:pt x="6966" y="7892"/>
                </a:lnTo>
                <a:cubicBezTo>
                  <a:pt x="7400" y="7783"/>
                  <a:pt x="7847" y="7728"/>
                  <a:pt x="8295" y="7728"/>
                </a:cubicBezTo>
                <a:cubicBezTo>
                  <a:pt x="9025" y="7728"/>
                  <a:pt x="9760" y="7875"/>
                  <a:pt x="10454" y="8177"/>
                </a:cubicBezTo>
                <a:cubicBezTo>
                  <a:pt x="10483" y="8192"/>
                  <a:pt x="10514" y="8199"/>
                  <a:pt x="10544" y="8199"/>
                </a:cubicBezTo>
                <a:cubicBezTo>
                  <a:pt x="10662" y="8199"/>
                  <a:pt x="10776" y="8096"/>
                  <a:pt x="10776" y="7963"/>
                </a:cubicBezTo>
                <a:lnTo>
                  <a:pt x="10776" y="1177"/>
                </a:lnTo>
                <a:lnTo>
                  <a:pt x="11561" y="1177"/>
                </a:lnTo>
                <a:cubicBezTo>
                  <a:pt x="11597" y="1177"/>
                  <a:pt x="11621" y="1212"/>
                  <a:pt x="11621" y="1236"/>
                </a:cubicBezTo>
                <a:lnTo>
                  <a:pt x="11621" y="8535"/>
                </a:lnTo>
                <a:cubicBezTo>
                  <a:pt x="11621" y="8570"/>
                  <a:pt x="11597" y="8594"/>
                  <a:pt x="11561" y="8594"/>
                </a:cubicBezTo>
                <a:lnTo>
                  <a:pt x="10049" y="8594"/>
                </a:lnTo>
                <a:cubicBezTo>
                  <a:pt x="9942" y="8594"/>
                  <a:pt x="9871" y="8666"/>
                  <a:pt x="9871" y="8773"/>
                </a:cubicBezTo>
                <a:cubicBezTo>
                  <a:pt x="9871" y="8880"/>
                  <a:pt x="9942" y="8951"/>
                  <a:pt x="10049" y="8951"/>
                </a:cubicBezTo>
                <a:lnTo>
                  <a:pt x="11561" y="8951"/>
                </a:lnTo>
                <a:cubicBezTo>
                  <a:pt x="11788" y="8951"/>
                  <a:pt x="11966" y="8773"/>
                  <a:pt x="11966" y="8547"/>
                </a:cubicBezTo>
                <a:lnTo>
                  <a:pt x="11966" y="1236"/>
                </a:lnTo>
                <a:cubicBezTo>
                  <a:pt x="11954" y="998"/>
                  <a:pt x="11776" y="831"/>
                  <a:pt x="11549" y="831"/>
                </a:cubicBezTo>
                <a:lnTo>
                  <a:pt x="10764" y="831"/>
                </a:lnTo>
                <a:cubicBezTo>
                  <a:pt x="10752" y="784"/>
                  <a:pt x="10811" y="581"/>
                  <a:pt x="10633" y="498"/>
                </a:cubicBezTo>
                <a:cubicBezTo>
                  <a:pt x="9864" y="154"/>
                  <a:pt x="9051" y="0"/>
                  <a:pt x="8273" y="0"/>
                </a:cubicBezTo>
                <a:close/>
              </a:path>
            </a:pathLst>
          </a:custGeom>
          <a:solidFill>
            <a:srgbClr val="3AC0B3">
              <a:alpha val="14902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" name="Imagem 17">
            <a:extLst>
              <a:ext uri="{FF2B5EF4-FFF2-40B4-BE49-F238E27FC236}">
                <a16:creationId xmlns:a16="http://schemas.microsoft.com/office/drawing/2014/main" xmlns="" id="{31110FBD-22F7-401C-AAB7-9C0A9D040E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3401" y="118357"/>
            <a:ext cx="249155" cy="132408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xmlns="" id="{19B0E52B-37D1-4E67-BBFC-256ABB395D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6635" y="62787"/>
            <a:ext cx="249155" cy="249155"/>
          </a:xfrm>
          <a:prstGeom prst="rect">
            <a:avLst/>
          </a:prstGeom>
        </p:spPr>
      </p:pic>
      <p:sp>
        <p:nvSpPr>
          <p:cNvPr id="20" name="Google Shape;362;p28">
            <a:extLst>
              <a:ext uri="{FF2B5EF4-FFF2-40B4-BE49-F238E27FC236}">
                <a16:creationId xmlns:a16="http://schemas.microsoft.com/office/drawing/2014/main" xmlns="" id="{6DF7DBD7-8FC9-4AF2-A994-74F6A55876D8}"/>
              </a:ext>
            </a:extLst>
          </p:cNvPr>
          <p:cNvSpPr txBox="1">
            <a:spLocks/>
          </p:cNvSpPr>
          <p:nvPr/>
        </p:nvSpPr>
        <p:spPr>
          <a:xfrm>
            <a:off x="4837183" y="118357"/>
            <a:ext cx="3361841" cy="1680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60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9pPr>
          </a:lstStyle>
          <a:p>
            <a:r>
              <a:rPr lang="pt-BR" sz="800" dirty="0">
                <a:solidFill>
                  <a:srgbClr val="3AC0B3"/>
                </a:solidFill>
                <a:latin typeface="Montserrat" panose="00000500000000000000" pitchFamily="2" charset="0"/>
              </a:rPr>
              <a:t>Relatório Parcial Análise Quantitativa – Lei nº 12.990/2014</a:t>
            </a:r>
          </a:p>
        </p:txBody>
      </p:sp>
    </p:spTree>
    <p:extLst>
      <p:ext uri="{BB962C8B-B14F-4D97-AF65-F5344CB8AC3E}">
        <p14:creationId xmlns:p14="http://schemas.microsoft.com/office/powerpoint/2010/main" val="33162463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30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i="1" dirty="0">
                <a:solidFill>
                  <a:srgbClr val="292929"/>
                </a:solidFill>
                <a:latin typeface="Montserrat SemiBold" panose="00000700000000000000" pitchFamily="2" charset="0"/>
              </a:rPr>
              <a:t>Pesquisas anteriores</a:t>
            </a:r>
            <a:endParaRPr lang="pt-BR" i="1" dirty="0">
              <a:solidFill>
                <a:srgbClr val="292929"/>
              </a:solidFill>
              <a:latin typeface="Montserrat SemiBold" panose="00000700000000000000" pitchFamily="2" charset="0"/>
            </a:endParaRPr>
          </a:p>
        </p:txBody>
      </p:sp>
      <p:grpSp>
        <p:nvGrpSpPr>
          <p:cNvPr id="97" name="Google Shape;424;p30">
            <a:extLst>
              <a:ext uri="{FF2B5EF4-FFF2-40B4-BE49-F238E27FC236}">
                <a16:creationId xmlns:a16="http://schemas.microsoft.com/office/drawing/2014/main" xmlns="" id="{BFD96D6F-B0E7-443F-9C95-0D6DB09DDD2A}"/>
              </a:ext>
            </a:extLst>
          </p:cNvPr>
          <p:cNvGrpSpPr/>
          <p:nvPr/>
        </p:nvGrpSpPr>
        <p:grpSpPr>
          <a:xfrm>
            <a:off x="6613449" y="608595"/>
            <a:ext cx="1142312" cy="993947"/>
            <a:chOff x="3716358" y="1544655"/>
            <a:chExt cx="361971" cy="314958"/>
          </a:xfrm>
          <a:solidFill>
            <a:srgbClr val="3AC0B3">
              <a:alpha val="14902"/>
            </a:srgbClr>
          </a:solidFill>
        </p:grpSpPr>
        <p:sp>
          <p:nvSpPr>
            <p:cNvPr id="98" name="Google Shape;425;p30">
              <a:extLst>
                <a:ext uri="{FF2B5EF4-FFF2-40B4-BE49-F238E27FC236}">
                  <a16:creationId xmlns:a16="http://schemas.microsoft.com/office/drawing/2014/main" xmlns="" id="{C3A8DA30-8E6E-4ECB-B156-8528B9044A8D}"/>
                </a:ext>
              </a:extLst>
            </p:cNvPr>
            <p:cNvSpPr/>
            <p:nvPr/>
          </p:nvSpPr>
          <p:spPr>
            <a:xfrm>
              <a:off x="3767509" y="1646957"/>
              <a:ext cx="231213" cy="10663"/>
            </a:xfrm>
            <a:custGeom>
              <a:avLst/>
              <a:gdLst/>
              <a:ahLst/>
              <a:cxnLst/>
              <a:rect l="l" t="t" r="r" b="b"/>
              <a:pathLst>
                <a:path w="7264" h="335" extrusionOk="0">
                  <a:moveTo>
                    <a:pt x="168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63"/>
                    <a:pt x="72" y="334"/>
                    <a:pt x="168" y="334"/>
                  </a:cubicBezTo>
                  <a:lnTo>
                    <a:pt x="7097" y="334"/>
                  </a:lnTo>
                  <a:cubicBezTo>
                    <a:pt x="7192" y="334"/>
                    <a:pt x="7264" y="263"/>
                    <a:pt x="7264" y="167"/>
                  </a:cubicBezTo>
                  <a:cubicBezTo>
                    <a:pt x="7264" y="72"/>
                    <a:pt x="7192" y="1"/>
                    <a:pt x="709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426;p30">
              <a:extLst>
                <a:ext uri="{FF2B5EF4-FFF2-40B4-BE49-F238E27FC236}">
                  <a16:creationId xmlns:a16="http://schemas.microsoft.com/office/drawing/2014/main" xmlns="" id="{446E0227-F29F-4496-9D39-85B4E17CB63A}"/>
                </a:ext>
              </a:extLst>
            </p:cNvPr>
            <p:cNvSpPr/>
            <p:nvPr/>
          </p:nvSpPr>
          <p:spPr>
            <a:xfrm>
              <a:off x="3767509" y="1618532"/>
              <a:ext cx="152020" cy="10663"/>
            </a:xfrm>
            <a:custGeom>
              <a:avLst/>
              <a:gdLst/>
              <a:ahLst/>
              <a:cxnLst/>
              <a:rect l="l" t="t" r="r" b="b"/>
              <a:pathLst>
                <a:path w="4776" h="335" extrusionOk="0">
                  <a:moveTo>
                    <a:pt x="168" y="1"/>
                  </a:moveTo>
                  <a:cubicBezTo>
                    <a:pt x="72" y="1"/>
                    <a:pt x="1" y="72"/>
                    <a:pt x="1" y="168"/>
                  </a:cubicBezTo>
                  <a:cubicBezTo>
                    <a:pt x="1" y="263"/>
                    <a:pt x="72" y="334"/>
                    <a:pt x="168" y="334"/>
                  </a:cubicBezTo>
                  <a:lnTo>
                    <a:pt x="4621" y="334"/>
                  </a:lnTo>
                  <a:cubicBezTo>
                    <a:pt x="4704" y="334"/>
                    <a:pt x="4775" y="263"/>
                    <a:pt x="4775" y="168"/>
                  </a:cubicBezTo>
                  <a:cubicBezTo>
                    <a:pt x="4775" y="72"/>
                    <a:pt x="4704" y="1"/>
                    <a:pt x="462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427;p30">
              <a:extLst>
                <a:ext uri="{FF2B5EF4-FFF2-40B4-BE49-F238E27FC236}">
                  <a16:creationId xmlns:a16="http://schemas.microsoft.com/office/drawing/2014/main" xmlns="" id="{7B063482-A76F-4C08-B945-A8E1C2230D6A}"/>
                </a:ext>
              </a:extLst>
            </p:cNvPr>
            <p:cNvSpPr/>
            <p:nvPr/>
          </p:nvSpPr>
          <p:spPr>
            <a:xfrm>
              <a:off x="3931624" y="1618532"/>
              <a:ext cx="67098" cy="10663"/>
            </a:xfrm>
            <a:custGeom>
              <a:avLst/>
              <a:gdLst/>
              <a:ahLst/>
              <a:cxnLst/>
              <a:rect l="l" t="t" r="r" b="b"/>
              <a:pathLst>
                <a:path w="2108" h="335" extrusionOk="0">
                  <a:moveTo>
                    <a:pt x="155" y="1"/>
                  </a:moveTo>
                  <a:cubicBezTo>
                    <a:pt x="72" y="1"/>
                    <a:pt x="0" y="72"/>
                    <a:pt x="0" y="168"/>
                  </a:cubicBezTo>
                  <a:cubicBezTo>
                    <a:pt x="0" y="263"/>
                    <a:pt x="72" y="334"/>
                    <a:pt x="155" y="334"/>
                  </a:cubicBezTo>
                  <a:lnTo>
                    <a:pt x="1941" y="334"/>
                  </a:lnTo>
                  <a:cubicBezTo>
                    <a:pt x="2036" y="334"/>
                    <a:pt x="2108" y="263"/>
                    <a:pt x="2108" y="168"/>
                  </a:cubicBezTo>
                  <a:cubicBezTo>
                    <a:pt x="2108" y="72"/>
                    <a:pt x="2036" y="1"/>
                    <a:pt x="19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428;p30">
              <a:extLst>
                <a:ext uri="{FF2B5EF4-FFF2-40B4-BE49-F238E27FC236}">
                  <a16:creationId xmlns:a16="http://schemas.microsoft.com/office/drawing/2014/main" xmlns="" id="{DE106990-828E-4BAD-BA48-B81A0ADD56D8}"/>
                </a:ext>
              </a:extLst>
            </p:cNvPr>
            <p:cNvSpPr/>
            <p:nvPr/>
          </p:nvSpPr>
          <p:spPr>
            <a:xfrm>
              <a:off x="3767509" y="1590108"/>
              <a:ext cx="39087" cy="10663"/>
            </a:xfrm>
            <a:custGeom>
              <a:avLst/>
              <a:gdLst/>
              <a:ahLst/>
              <a:cxnLst/>
              <a:rect l="l" t="t" r="r" b="b"/>
              <a:pathLst>
                <a:path w="1228" h="335" extrusionOk="0">
                  <a:moveTo>
                    <a:pt x="168" y="1"/>
                  </a:moveTo>
                  <a:cubicBezTo>
                    <a:pt x="72" y="1"/>
                    <a:pt x="1" y="72"/>
                    <a:pt x="1" y="168"/>
                  </a:cubicBezTo>
                  <a:cubicBezTo>
                    <a:pt x="1" y="263"/>
                    <a:pt x="72" y="334"/>
                    <a:pt x="168" y="334"/>
                  </a:cubicBezTo>
                  <a:lnTo>
                    <a:pt x="1061" y="334"/>
                  </a:lnTo>
                  <a:cubicBezTo>
                    <a:pt x="1144" y="334"/>
                    <a:pt x="1227" y="263"/>
                    <a:pt x="1227" y="168"/>
                  </a:cubicBezTo>
                  <a:cubicBezTo>
                    <a:pt x="1227" y="72"/>
                    <a:pt x="1144" y="1"/>
                    <a:pt x="10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429;p30">
              <a:extLst>
                <a:ext uri="{FF2B5EF4-FFF2-40B4-BE49-F238E27FC236}">
                  <a16:creationId xmlns:a16="http://schemas.microsoft.com/office/drawing/2014/main" xmlns="" id="{36BCBA13-D4B0-4D69-B895-FEDF413B7C01}"/>
                </a:ext>
              </a:extLst>
            </p:cNvPr>
            <p:cNvSpPr/>
            <p:nvPr/>
          </p:nvSpPr>
          <p:spPr>
            <a:xfrm>
              <a:off x="3818309" y="1590108"/>
              <a:ext cx="180412" cy="10663"/>
            </a:xfrm>
            <a:custGeom>
              <a:avLst/>
              <a:gdLst/>
              <a:ahLst/>
              <a:cxnLst/>
              <a:rect l="l" t="t" r="r" b="b"/>
              <a:pathLst>
                <a:path w="5668" h="335" extrusionOk="0">
                  <a:moveTo>
                    <a:pt x="167" y="1"/>
                  </a:moveTo>
                  <a:cubicBezTo>
                    <a:pt x="72" y="1"/>
                    <a:pt x="0" y="72"/>
                    <a:pt x="0" y="168"/>
                  </a:cubicBezTo>
                  <a:cubicBezTo>
                    <a:pt x="0" y="263"/>
                    <a:pt x="72" y="334"/>
                    <a:pt x="167" y="334"/>
                  </a:cubicBezTo>
                  <a:lnTo>
                    <a:pt x="5501" y="334"/>
                  </a:lnTo>
                  <a:cubicBezTo>
                    <a:pt x="5596" y="334"/>
                    <a:pt x="5668" y="263"/>
                    <a:pt x="5668" y="168"/>
                  </a:cubicBezTo>
                  <a:cubicBezTo>
                    <a:pt x="5668" y="72"/>
                    <a:pt x="5596" y="1"/>
                    <a:pt x="550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3" name="Google Shape;430;p30">
              <a:extLst>
                <a:ext uri="{FF2B5EF4-FFF2-40B4-BE49-F238E27FC236}">
                  <a16:creationId xmlns:a16="http://schemas.microsoft.com/office/drawing/2014/main" xmlns="" id="{BDA9B3CC-BE4A-4DB5-9B84-CD359020B8B6}"/>
                </a:ext>
              </a:extLst>
            </p:cNvPr>
            <p:cNvGrpSpPr/>
            <p:nvPr/>
          </p:nvGrpSpPr>
          <p:grpSpPr>
            <a:xfrm>
              <a:off x="3716358" y="1544655"/>
              <a:ext cx="361971" cy="314958"/>
              <a:chOff x="3716358" y="1544655"/>
              <a:chExt cx="361971" cy="314958"/>
            </a:xfrm>
            <a:grpFill/>
          </p:grpSpPr>
          <p:sp>
            <p:nvSpPr>
              <p:cNvPr id="104" name="Google Shape;431;p30">
                <a:extLst>
                  <a:ext uri="{FF2B5EF4-FFF2-40B4-BE49-F238E27FC236}">
                    <a16:creationId xmlns:a16="http://schemas.microsoft.com/office/drawing/2014/main" xmlns="" id="{865ACA06-84AA-4828-9769-80F7165731AB}"/>
                  </a:ext>
                </a:extLst>
              </p:cNvPr>
              <p:cNvSpPr/>
              <p:nvPr/>
            </p:nvSpPr>
            <p:spPr>
              <a:xfrm>
                <a:off x="3767509" y="1675381"/>
                <a:ext cx="84540" cy="10663"/>
              </a:xfrm>
              <a:custGeom>
                <a:avLst/>
                <a:gdLst/>
                <a:ahLst/>
                <a:cxnLst/>
                <a:rect l="l" t="t" r="r" b="b"/>
                <a:pathLst>
                  <a:path w="2656" h="335" extrusionOk="0">
                    <a:moveTo>
                      <a:pt x="168" y="1"/>
                    </a:moveTo>
                    <a:cubicBezTo>
                      <a:pt x="72" y="1"/>
                      <a:pt x="1" y="72"/>
                      <a:pt x="1" y="167"/>
                    </a:cubicBezTo>
                    <a:cubicBezTo>
                      <a:pt x="1" y="263"/>
                      <a:pt x="72" y="334"/>
                      <a:pt x="168" y="334"/>
                    </a:cubicBezTo>
                    <a:lnTo>
                      <a:pt x="2477" y="334"/>
                    </a:lnTo>
                    <a:cubicBezTo>
                      <a:pt x="2561" y="334"/>
                      <a:pt x="2632" y="263"/>
                      <a:pt x="2632" y="167"/>
                    </a:cubicBezTo>
                    <a:cubicBezTo>
                      <a:pt x="2656" y="72"/>
                      <a:pt x="2573" y="1"/>
                      <a:pt x="247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432;p30">
                <a:extLst>
                  <a:ext uri="{FF2B5EF4-FFF2-40B4-BE49-F238E27FC236}">
                    <a16:creationId xmlns:a16="http://schemas.microsoft.com/office/drawing/2014/main" xmlns="" id="{5FA9A3F7-EF5B-4FB7-A33A-E5AED26F9765}"/>
                  </a:ext>
                </a:extLst>
              </p:cNvPr>
              <p:cNvSpPr/>
              <p:nvPr/>
            </p:nvSpPr>
            <p:spPr>
              <a:xfrm>
                <a:off x="3875158" y="1675381"/>
                <a:ext cx="123564" cy="10663"/>
              </a:xfrm>
              <a:custGeom>
                <a:avLst/>
                <a:gdLst/>
                <a:ahLst/>
                <a:cxnLst/>
                <a:rect l="l" t="t" r="r" b="b"/>
                <a:pathLst>
                  <a:path w="3882" h="335" extrusionOk="0">
                    <a:moveTo>
                      <a:pt x="167" y="1"/>
                    </a:moveTo>
                    <a:cubicBezTo>
                      <a:pt x="72" y="1"/>
                      <a:pt x="0" y="72"/>
                      <a:pt x="0" y="167"/>
                    </a:cubicBezTo>
                    <a:cubicBezTo>
                      <a:pt x="0" y="263"/>
                      <a:pt x="72" y="334"/>
                      <a:pt x="167" y="334"/>
                    </a:cubicBezTo>
                    <a:lnTo>
                      <a:pt x="3715" y="334"/>
                    </a:lnTo>
                    <a:cubicBezTo>
                      <a:pt x="3810" y="334"/>
                      <a:pt x="3882" y="263"/>
                      <a:pt x="3882" y="167"/>
                    </a:cubicBezTo>
                    <a:cubicBezTo>
                      <a:pt x="3882" y="72"/>
                      <a:pt x="3810" y="1"/>
                      <a:pt x="371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433;p30">
                <a:extLst>
                  <a:ext uri="{FF2B5EF4-FFF2-40B4-BE49-F238E27FC236}">
                    <a16:creationId xmlns:a16="http://schemas.microsoft.com/office/drawing/2014/main" xmlns="" id="{29B7E4E1-B67F-45C0-9629-022E9AE65446}"/>
                  </a:ext>
                </a:extLst>
              </p:cNvPr>
              <p:cNvSpPr/>
              <p:nvPr/>
            </p:nvSpPr>
            <p:spPr>
              <a:xfrm>
                <a:off x="3767509" y="1703423"/>
                <a:ext cx="174747" cy="10663"/>
              </a:xfrm>
              <a:custGeom>
                <a:avLst/>
                <a:gdLst/>
                <a:ahLst/>
                <a:cxnLst/>
                <a:rect l="l" t="t" r="r" b="b"/>
                <a:pathLst>
                  <a:path w="5490" h="335" extrusionOk="0">
                    <a:moveTo>
                      <a:pt x="168" y="1"/>
                    </a:moveTo>
                    <a:cubicBezTo>
                      <a:pt x="72" y="1"/>
                      <a:pt x="1" y="72"/>
                      <a:pt x="1" y="168"/>
                    </a:cubicBezTo>
                    <a:cubicBezTo>
                      <a:pt x="1" y="251"/>
                      <a:pt x="72" y="334"/>
                      <a:pt x="168" y="334"/>
                    </a:cubicBezTo>
                    <a:lnTo>
                      <a:pt x="5335" y="334"/>
                    </a:lnTo>
                    <a:cubicBezTo>
                      <a:pt x="5418" y="334"/>
                      <a:pt x="5490" y="251"/>
                      <a:pt x="5490" y="168"/>
                    </a:cubicBezTo>
                    <a:cubicBezTo>
                      <a:pt x="5490" y="72"/>
                      <a:pt x="5418" y="1"/>
                      <a:pt x="533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434;p30">
                <a:extLst>
                  <a:ext uri="{FF2B5EF4-FFF2-40B4-BE49-F238E27FC236}">
                    <a16:creationId xmlns:a16="http://schemas.microsoft.com/office/drawing/2014/main" xmlns="" id="{CCEF517D-085F-4DD3-8157-934E500AD657}"/>
                  </a:ext>
                </a:extLst>
              </p:cNvPr>
              <p:cNvSpPr/>
              <p:nvPr/>
            </p:nvSpPr>
            <p:spPr>
              <a:xfrm>
                <a:off x="3954351" y="1703423"/>
                <a:ext cx="44371" cy="10663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335" extrusionOk="0">
                    <a:moveTo>
                      <a:pt x="155" y="1"/>
                    </a:moveTo>
                    <a:cubicBezTo>
                      <a:pt x="72" y="1"/>
                      <a:pt x="1" y="72"/>
                      <a:pt x="1" y="168"/>
                    </a:cubicBezTo>
                    <a:cubicBezTo>
                      <a:pt x="1" y="251"/>
                      <a:pt x="72" y="334"/>
                      <a:pt x="155" y="334"/>
                    </a:cubicBezTo>
                    <a:lnTo>
                      <a:pt x="1227" y="334"/>
                    </a:lnTo>
                    <a:cubicBezTo>
                      <a:pt x="1322" y="334"/>
                      <a:pt x="1394" y="251"/>
                      <a:pt x="1394" y="168"/>
                    </a:cubicBezTo>
                    <a:cubicBezTo>
                      <a:pt x="1394" y="72"/>
                      <a:pt x="1322" y="1"/>
                      <a:pt x="122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435;p30">
                <a:extLst>
                  <a:ext uri="{FF2B5EF4-FFF2-40B4-BE49-F238E27FC236}">
                    <a16:creationId xmlns:a16="http://schemas.microsoft.com/office/drawing/2014/main" xmlns="" id="{802B8491-B5E5-474C-9BFC-0486083ACC73}"/>
                  </a:ext>
                </a:extLst>
              </p:cNvPr>
              <p:cNvSpPr/>
              <p:nvPr/>
            </p:nvSpPr>
            <p:spPr>
              <a:xfrm>
                <a:off x="3716358" y="1544655"/>
                <a:ext cx="361971" cy="314958"/>
              </a:xfrm>
              <a:custGeom>
                <a:avLst/>
                <a:gdLst/>
                <a:ahLst/>
                <a:cxnLst/>
                <a:rect l="l" t="t" r="r" b="b"/>
                <a:pathLst>
                  <a:path w="11372" h="9895" extrusionOk="0">
                    <a:moveTo>
                      <a:pt x="3513" y="6751"/>
                    </a:moveTo>
                    <a:lnTo>
                      <a:pt x="3346" y="7477"/>
                    </a:lnTo>
                    <a:lnTo>
                      <a:pt x="1953" y="7477"/>
                    </a:lnTo>
                    <a:lnTo>
                      <a:pt x="1953" y="7489"/>
                    </a:lnTo>
                    <a:cubicBezTo>
                      <a:pt x="1656" y="7489"/>
                      <a:pt x="1394" y="7251"/>
                      <a:pt x="1394" y="6941"/>
                    </a:cubicBezTo>
                    <a:lnTo>
                      <a:pt x="1394" y="6751"/>
                    </a:lnTo>
                    <a:close/>
                    <a:moveTo>
                      <a:pt x="9430" y="333"/>
                    </a:moveTo>
                    <a:cubicBezTo>
                      <a:pt x="9728" y="333"/>
                      <a:pt x="9990" y="572"/>
                      <a:pt x="9990" y="881"/>
                    </a:cubicBezTo>
                    <a:lnTo>
                      <a:pt x="9990" y="5870"/>
                    </a:lnTo>
                    <a:cubicBezTo>
                      <a:pt x="9990" y="6168"/>
                      <a:pt x="9752" y="6418"/>
                      <a:pt x="9430" y="6418"/>
                    </a:cubicBezTo>
                    <a:lnTo>
                      <a:pt x="6597" y="6418"/>
                    </a:lnTo>
                    <a:cubicBezTo>
                      <a:pt x="6561" y="6418"/>
                      <a:pt x="6537" y="6429"/>
                      <a:pt x="6501" y="6441"/>
                    </a:cubicBezTo>
                    <a:lnTo>
                      <a:pt x="3489" y="8501"/>
                    </a:lnTo>
                    <a:cubicBezTo>
                      <a:pt x="3465" y="8501"/>
                      <a:pt x="3465" y="8489"/>
                      <a:pt x="3465" y="8489"/>
                    </a:cubicBezTo>
                    <a:lnTo>
                      <a:pt x="3906" y="6608"/>
                    </a:lnTo>
                    <a:cubicBezTo>
                      <a:pt x="3918" y="6560"/>
                      <a:pt x="3906" y="6501"/>
                      <a:pt x="3870" y="6477"/>
                    </a:cubicBezTo>
                    <a:cubicBezTo>
                      <a:pt x="3834" y="6429"/>
                      <a:pt x="3799" y="6418"/>
                      <a:pt x="3739" y="6418"/>
                    </a:cubicBezTo>
                    <a:lnTo>
                      <a:pt x="894" y="6418"/>
                    </a:lnTo>
                    <a:cubicBezTo>
                      <a:pt x="596" y="6418"/>
                      <a:pt x="346" y="6179"/>
                      <a:pt x="346" y="5870"/>
                    </a:cubicBezTo>
                    <a:lnTo>
                      <a:pt x="346" y="881"/>
                    </a:lnTo>
                    <a:cubicBezTo>
                      <a:pt x="346" y="584"/>
                      <a:pt x="584" y="333"/>
                      <a:pt x="894" y="333"/>
                    </a:cubicBezTo>
                    <a:close/>
                    <a:moveTo>
                      <a:pt x="10502" y="1405"/>
                    </a:moveTo>
                    <a:cubicBezTo>
                      <a:pt x="10800" y="1405"/>
                      <a:pt x="11061" y="1643"/>
                      <a:pt x="11061" y="1953"/>
                    </a:cubicBezTo>
                    <a:lnTo>
                      <a:pt x="11061" y="6941"/>
                    </a:lnTo>
                    <a:cubicBezTo>
                      <a:pt x="11050" y="7239"/>
                      <a:pt x="10788" y="7489"/>
                      <a:pt x="10490" y="7489"/>
                    </a:cubicBezTo>
                    <a:lnTo>
                      <a:pt x="7656" y="7489"/>
                    </a:lnTo>
                    <a:cubicBezTo>
                      <a:pt x="7609" y="7489"/>
                      <a:pt x="7549" y="7525"/>
                      <a:pt x="7513" y="7549"/>
                    </a:cubicBezTo>
                    <a:cubicBezTo>
                      <a:pt x="7490" y="7596"/>
                      <a:pt x="7478" y="7644"/>
                      <a:pt x="7490" y="7680"/>
                    </a:cubicBezTo>
                    <a:lnTo>
                      <a:pt x="7918" y="9561"/>
                    </a:lnTo>
                    <a:lnTo>
                      <a:pt x="7918" y="9573"/>
                    </a:lnTo>
                    <a:lnTo>
                      <a:pt x="7906" y="9573"/>
                    </a:lnTo>
                    <a:lnTo>
                      <a:pt x="5216" y="7727"/>
                    </a:lnTo>
                    <a:lnTo>
                      <a:pt x="6644" y="6751"/>
                    </a:lnTo>
                    <a:lnTo>
                      <a:pt x="9430" y="6751"/>
                    </a:lnTo>
                    <a:cubicBezTo>
                      <a:pt x="9930" y="6751"/>
                      <a:pt x="10311" y="6358"/>
                      <a:pt x="10311" y="5870"/>
                    </a:cubicBezTo>
                    <a:lnTo>
                      <a:pt x="10311" y="1405"/>
                    </a:lnTo>
                    <a:close/>
                    <a:moveTo>
                      <a:pt x="882" y="0"/>
                    </a:moveTo>
                    <a:cubicBezTo>
                      <a:pt x="393" y="0"/>
                      <a:pt x="1" y="393"/>
                      <a:pt x="1" y="881"/>
                    </a:cubicBezTo>
                    <a:lnTo>
                      <a:pt x="1" y="5870"/>
                    </a:lnTo>
                    <a:cubicBezTo>
                      <a:pt x="1" y="6358"/>
                      <a:pt x="393" y="6739"/>
                      <a:pt x="882" y="6739"/>
                    </a:cubicBezTo>
                    <a:lnTo>
                      <a:pt x="1072" y="6739"/>
                    </a:lnTo>
                    <a:lnTo>
                      <a:pt x="1072" y="6941"/>
                    </a:lnTo>
                    <a:cubicBezTo>
                      <a:pt x="1072" y="7430"/>
                      <a:pt x="1465" y="7811"/>
                      <a:pt x="1953" y="7811"/>
                    </a:cubicBezTo>
                    <a:lnTo>
                      <a:pt x="3275" y="7811"/>
                    </a:lnTo>
                    <a:lnTo>
                      <a:pt x="3144" y="8406"/>
                    </a:lnTo>
                    <a:cubicBezTo>
                      <a:pt x="3108" y="8549"/>
                      <a:pt x="3168" y="8692"/>
                      <a:pt x="3287" y="8763"/>
                    </a:cubicBezTo>
                    <a:cubicBezTo>
                      <a:pt x="3346" y="8811"/>
                      <a:pt x="3430" y="8823"/>
                      <a:pt x="3489" y="8823"/>
                    </a:cubicBezTo>
                    <a:cubicBezTo>
                      <a:pt x="3561" y="8823"/>
                      <a:pt x="3620" y="8811"/>
                      <a:pt x="3680" y="8763"/>
                    </a:cubicBezTo>
                    <a:lnTo>
                      <a:pt x="4918" y="7918"/>
                    </a:lnTo>
                    <a:lnTo>
                      <a:pt x="7704" y="9835"/>
                    </a:lnTo>
                    <a:cubicBezTo>
                      <a:pt x="7763" y="9882"/>
                      <a:pt x="7847" y="9894"/>
                      <a:pt x="7906" y="9894"/>
                    </a:cubicBezTo>
                    <a:cubicBezTo>
                      <a:pt x="7978" y="9894"/>
                      <a:pt x="8037" y="9882"/>
                      <a:pt x="8097" y="9835"/>
                    </a:cubicBezTo>
                    <a:cubicBezTo>
                      <a:pt x="8216" y="9763"/>
                      <a:pt x="8275" y="9620"/>
                      <a:pt x="8240" y="9477"/>
                    </a:cubicBezTo>
                    <a:lnTo>
                      <a:pt x="7859" y="7811"/>
                    </a:lnTo>
                    <a:lnTo>
                      <a:pt x="10490" y="7811"/>
                    </a:lnTo>
                    <a:cubicBezTo>
                      <a:pt x="10978" y="7811"/>
                      <a:pt x="11371" y="7430"/>
                      <a:pt x="11371" y="6941"/>
                    </a:cubicBezTo>
                    <a:lnTo>
                      <a:pt x="11371" y="1953"/>
                    </a:lnTo>
                    <a:cubicBezTo>
                      <a:pt x="11371" y="1476"/>
                      <a:pt x="10966" y="1072"/>
                      <a:pt x="10490" y="1072"/>
                    </a:cubicBezTo>
                    <a:lnTo>
                      <a:pt x="10299" y="1072"/>
                    </a:lnTo>
                    <a:lnTo>
                      <a:pt x="10299" y="881"/>
                    </a:lnTo>
                    <a:cubicBezTo>
                      <a:pt x="10299" y="393"/>
                      <a:pt x="9918" y="0"/>
                      <a:pt x="941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115" name="Imagem 114">
            <a:extLst>
              <a:ext uri="{FF2B5EF4-FFF2-40B4-BE49-F238E27FC236}">
                <a16:creationId xmlns:a16="http://schemas.microsoft.com/office/drawing/2014/main" xmlns="" id="{F0A29A0F-23CE-4E1D-BE66-7E9DF0E04D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3401" y="118357"/>
            <a:ext cx="249155" cy="132408"/>
          </a:xfrm>
          <a:prstGeom prst="rect">
            <a:avLst/>
          </a:prstGeom>
        </p:spPr>
      </p:pic>
      <p:pic>
        <p:nvPicPr>
          <p:cNvPr id="116" name="Imagem 115">
            <a:extLst>
              <a:ext uri="{FF2B5EF4-FFF2-40B4-BE49-F238E27FC236}">
                <a16:creationId xmlns:a16="http://schemas.microsoft.com/office/drawing/2014/main" xmlns="" id="{57B9A437-298D-4147-8C20-437388D953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6635" y="62787"/>
            <a:ext cx="249155" cy="249155"/>
          </a:xfrm>
          <a:prstGeom prst="rect">
            <a:avLst/>
          </a:prstGeom>
        </p:spPr>
      </p:pic>
      <p:sp>
        <p:nvSpPr>
          <p:cNvPr id="117" name="Google Shape;362;p28">
            <a:extLst>
              <a:ext uri="{FF2B5EF4-FFF2-40B4-BE49-F238E27FC236}">
                <a16:creationId xmlns:a16="http://schemas.microsoft.com/office/drawing/2014/main" xmlns="" id="{DFA88E43-C5EC-4F2B-A75E-8A48CE3356EF}"/>
              </a:ext>
            </a:extLst>
          </p:cNvPr>
          <p:cNvSpPr txBox="1">
            <a:spLocks/>
          </p:cNvSpPr>
          <p:nvPr/>
        </p:nvSpPr>
        <p:spPr>
          <a:xfrm>
            <a:off x="4837183" y="118357"/>
            <a:ext cx="3361841" cy="1680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60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9pPr>
          </a:lstStyle>
          <a:p>
            <a:r>
              <a:rPr lang="pt-BR" sz="800" dirty="0">
                <a:solidFill>
                  <a:srgbClr val="3AC0B3"/>
                </a:solidFill>
                <a:latin typeface="Montserrat" panose="00000500000000000000" pitchFamily="2" charset="0"/>
              </a:rPr>
              <a:t>Relatório Parcial Análise Quantitativa – Lei nº 12.990/2014</a:t>
            </a:r>
          </a:p>
        </p:txBody>
      </p:sp>
      <p:grpSp>
        <p:nvGrpSpPr>
          <p:cNvPr id="26" name="Google Shape;377;p30">
            <a:extLst>
              <a:ext uri="{FF2B5EF4-FFF2-40B4-BE49-F238E27FC236}">
                <a16:creationId xmlns:a16="http://schemas.microsoft.com/office/drawing/2014/main" xmlns="" id="{A75B8C07-59CC-40CB-9FFB-B8F67958BB6A}"/>
              </a:ext>
            </a:extLst>
          </p:cNvPr>
          <p:cNvGrpSpPr/>
          <p:nvPr/>
        </p:nvGrpSpPr>
        <p:grpSpPr>
          <a:xfrm>
            <a:off x="643396" y="1405459"/>
            <a:ext cx="744843" cy="745498"/>
            <a:chOff x="2204826" y="1867297"/>
            <a:chExt cx="744843" cy="745498"/>
          </a:xfrm>
        </p:grpSpPr>
        <p:sp>
          <p:nvSpPr>
            <p:cNvPr id="27" name="Google Shape;378;p30">
              <a:extLst>
                <a:ext uri="{FF2B5EF4-FFF2-40B4-BE49-F238E27FC236}">
                  <a16:creationId xmlns:a16="http://schemas.microsoft.com/office/drawing/2014/main" xmlns="" id="{104E4B44-5CDB-46EB-86CA-87994D27EFDE}"/>
                </a:ext>
              </a:extLst>
            </p:cNvPr>
            <p:cNvSpPr/>
            <p:nvPr/>
          </p:nvSpPr>
          <p:spPr>
            <a:xfrm rot="-419100">
              <a:off x="2243035" y="1905457"/>
              <a:ext cx="668426" cy="669177"/>
            </a:xfrm>
            <a:custGeom>
              <a:avLst/>
              <a:gdLst/>
              <a:ahLst/>
              <a:cxnLst/>
              <a:rect l="l" t="t" r="r" b="b"/>
              <a:pathLst>
                <a:path w="12453" h="12467" extrusionOk="0">
                  <a:moveTo>
                    <a:pt x="8692" y="509"/>
                  </a:moveTo>
                  <a:lnTo>
                    <a:pt x="12059" y="4029"/>
                  </a:lnTo>
                  <a:cubicBezTo>
                    <a:pt x="11970" y="3813"/>
                    <a:pt x="11881" y="3610"/>
                    <a:pt x="11779" y="3406"/>
                  </a:cubicBezTo>
                  <a:cubicBezTo>
                    <a:pt x="11767" y="3381"/>
                    <a:pt x="11741" y="3356"/>
                    <a:pt x="11716" y="3330"/>
                  </a:cubicBezTo>
                  <a:lnTo>
                    <a:pt x="9390" y="878"/>
                  </a:lnTo>
                  <a:cubicBezTo>
                    <a:pt x="9365" y="852"/>
                    <a:pt x="9340" y="827"/>
                    <a:pt x="9302" y="814"/>
                  </a:cubicBezTo>
                  <a:cubicBezTo>
                    <a:pt x="9111" y="700"/>
                    <a:pt x="8908" y="598"/>
                    <a:pt x="8692" y="509"/>
                  </a:cubicBezTo>
                  <a:close/>
                  <a:moveTo>
                    <a:pt x="7116" y="64"/>
                  </a:moveTo>
                  <a:lnTo>
                    <a:pt x="12427" y="5617"/>
                  </a:lnTo>
                  <a:cubicBezTo>
                    <a:pt x="12415" y="5516"/>
                    <a:pt x="12402" y="5414"/>
                    <a:pt x="12389" y="5312"/>
                  </a:cubicBezTo>
                  <a:cubicBezTo>
                    <a:pt x="12377" y="5249"/>
                    <a:pt x="12351" y="5185"/>
                    <a:pt x="12300" y="5134"/>
                  </a:cubicBezTo>
                  <a:lnTo>
                    <a:pt x="7599" y="204"/>
                  </a:lnTo>
                  <a:cubicBezTo>
                    <a:pt x="7548" y="153"/>
                    <a:pt x="7497" y="128"/>
                    <a:pt x="7421" y="115"/>
                  </a:cubicBezTo>
                  <a:cubicBezTo>
                    <a:pt x="7319" y="90"/>
                    <a:pt x="7218" y="77"/>
                    <a:pt x="7116" y="64"/>
                  </a:cubicBezTo>
                  <a:close/>
                  <a:moveTo>
                    <a:pt x="5909" y="1"/>
                  </a:moveTo>
                  <a:lnTo>
                    <a:pt x="12427" y="6837"/>
                  </a:lnTo>
                  <a:cubicBezTo>
                    <a:pt x="12427" y="6774"/>
                    <a:pt x="12440" y="6710"/>
                    <a:pt x="12440" y="6647"/>
                  </a:cubicBezTo>
                  <a:cubicBezTo>
                    <a:pt x="12453" y="6545"/>
                    <a:pt x="12415" y="6456"/>
                    <a:pt x="12351" y="6392"/>
                  </a:cubicBezTo>
                  <a:lnTo>
                    <a:pt x="12351" y="6405"/>
                  </a:lnTo>
                  <a:lnTo>
                    <a:pt x="6341" y="103"/>
                  </a:lnTo>
                  <a:cubicBezTo>
                    <a:pt x="6277" y="39"/>
                    <a:pt x="6188" y="1"/>
                    <a:pt x="6099" y="1"/>
                  </a:cubicBezTo>
                  <a:close/>
                  <a:moveTo>
                    <a:pt x="5046" y="113"/>
                  </a:moveTo>
                  <a:cubicBezTo>
                    <a:pt x="5033" y="113"/>
                    <a:pt x="5020" y="114"/>
                    <a:pt x="5007" y="115"/>
                  </a:cubicBezTo>
                  <a:lnTo>
                    <a:pt x="4892" y="141"/>
                  </a:lnTo>
                  <a:lnTo>
                    <a:pt x="12249" y="7841"/>
                  </a:lnTo>
                  <a:cubicBezTo>
                    <a:pt x="12249" y="7816"/>
                    <a:pt x="12262" y="7777"/>
                    <a:pt x="12275" y="7739"/>
                  </a:cubicBezTo>
                  <a:cubicBezTo>
                    <a:pt x="12300" y="7625"/>
                    <a:pt x="12262" y="7511"/>
                    <a:pt x="12186" y="7434"/>
                  </a:cubicBezTo>
                  <a:lnTo>
                    <a:pt x="5299" y="217"/>
                  </a:lnTo>
                  <a:cubicBezTo>
                    <a:pt x="5232" y="150"/>
                    <a:pt x="5137" y="113"/>
                    <a:pt x="5046" y="113"/>
                  </a:cubicBezTo>
                  <a:close/>
                  <a:moveTo>
                    <a:pt x="4158" y="365"/>
                  </a:moveTo>
                  <a:cubicBezTo>
                    <a:pt x="4122" y="365"/>
                    <a:pt x="4087" y="371"/>
                    <a:pt x="4054" y="382"/>
                  </a:cubicBezTo>
                  <a:lnTo>
                    <a:pt x="4003" y="408"/>
                  </a:lnTo>
                  <a:lnTo>
                    <a:pt x="11945" y="8730"/>
                  </a:lnTo>
                  <a:cubicBezTo>
                    <a:pt x="11945" y="8718"/>
                    <a:pt x="11957" y="8692"/>
                    <a:pt x="11957" y="8680"/>
                  </a:cubicBezTo>
                  <a:cubicBezTo>
                    <a:pt x="12008" y="8553"/>
                    <a:pt x="11983" y="8426"/>
                    <a:pt x="11894" y="8324"/>
                  </a:cubicBezTo>
                  <a:lnTo>
                    <a:pt x="4397" y="471"/>
                  </a:lnTo>
                  <a:cubicBezTo>
                    <a:pt x="4334" y="399"/>
                    <a:pt x="4245" y="365"/>
                    <a:pt x="4158" y="365"/>
                  </a:cubicBezTo>
                  <a:close/>
                  <a:moveTo>
                    <a:pt x="3360" y="732"/>
                  </a:moveTo>
                  <a:cubicBezTo>
                    <a:pt x="3306" y="732"/>
                    <a:pt x="3251" y="747"/>
                    <a:pt x="3202" y="776"/>
                  </a:cubicBezTo>
                  <a:lnTo>
                    <a:pt x="11538" y="9506"/>
                  </a:lnTo>
                  <a:cubicBezTo>
                    <a:pt x="11614" y="9379"/>
                    <a:pt x="11589" y="9226"/>
                    <a:pt x="11487" y="9112"/>
                  </a:cubicBezTo>
                  <a:lnTo>
                    <a:pt x="3596" y="840"/>
                  </a:lnTo>
                  <a:cubicBezTo>
                    <a:pt x="3534" y="769"/>
                    <a:pt x="3447" y="732"/>
                    <a:pt x="3360" y="732"/>
                  </a:cubicBezTo>
                  <a:close/>
                  <a:moveTo>
                    <a:pt x="2694" y="1094"/>
                  </a:moveTo>
                  <a:cubicBezTo>
                    <a:pt x="2618" y="1145"/>
                    <a:pt x="2554" y="1195"/>
                    <a:pt x="2491" y="1234"/>
                  </a:cubicBezTo>
                  <a:lnTo>
                    <a:pt x="11030" y="10192"/>
                  </a:lnTo>
                  <a:cubicBezTo>
                    <a:pt x="11080" y="10128"/>
                    <a:pt x="11131" y="10065"/>
                    <a:pt x="11195" y="10001"/>
                  </a:cubicBezTo>
                  <a:lnTo>
                    <a:pt x="2694" y="1094"/>
                  </a:lnTo>
                  <a:close/>
                  <a:moveTo>
                    <a:pt x="2033" y="1615"/>
                  </a:moveTo>
                  <a:lnTo>
                    <a:pt x="1855" y="1793"/>
                  </a:lnTo>
                  <a:lnTo>
                    <a:pt x="10458" y="10802"/>
                  </a:lnTo>
                  <a:cubicBezTo>
                    <a:pt x="10521" y="10751"/>
                    <a:pt x="10585" y="10700"/>
                    <a:pt x="10636" y="10636"/>
                  </a:cubicBezTo>
                  <a:lnTo>
                    <a:pt x="2033" y="1615"/>
                  </a:lnTo>
                  <a:close/>
                  <a:moveTo>
                    <a:pt x="1449" y="2212"/>
                  </a:moveTo>
                  <a:cubicBezTo>
                    <a:pt x="1398" y="2275"/>
                    <a:pt x="1347" y="2339"/>
                    <a:pt x="1296" y="2403"/>
                  </a:cubicBezTo>
                  <a:lnTo>
                    <a:pt x="9810" y="11335"/>
                  </a:lnTo>
                  <a:cubicBezTo>
                    <a:pt x="9886" y="11285"/>
                    <a:pt x="9950" y="11234"/>
                    <a:pt x="10013" y="11183"/>
                  </a:cubicBezTo>
                  <a:lnTo>
                    <a:pt x="1449" y="2212"/>
                  </a:lnTo>
                  <a:close/>
                  <a:moveTo>
                    <a:pt x="953" y="2898"/>
                  </a:moveTo>
                  <a:cubicBezTo>
                    <a:pt x="877" y="3025"/>
                    <a:pt x="890" y="3178"/>
                    <a:pt x="991" y="3292"/>
                  </a:cubicBezTo>
                  <a:lnTo>
                    <a:pt x="8920" y="11589"/>
                  </a:lnTo>
                  <a:cubicBezTo>
                    <a:pt x="8983" y="11660"/>
                    <a:pt x="9065" y="11697"/>
                    <a:pt x="9148" y="11697"/>
                  </a:cubicBezTo>
                  <a:cubicBezTo>
                    <a:pt x="9200" y="11697"/>
                    <a:pt x="9253" y="11682"/>
                    <a:pt x="9302" y="11653"/>
                  </a:cubicBezTo>
                  <a:lnTo>
                    <a:pt x="953" y="2898"/>
                  </a:lnTo>
                  <a:close/>
                  <a:moveTo>
                    <a:pt x="331" y="8273"/>
                  </a:moveTo>
                  <a:lnTo>
                    <a:pt x="331" y="8273"/>
                  </a:lnTo>
                  <a:cubicBezTo>
                    <a:pt x="394" y="8464"/>
                    <a:pt x="470" y="8654"/>
                    <a:pt x="559" y="8845"/>
                  </a:cubicBezTo>
                  <a:cubicBezTo>
                    <a:pt x="585" y="8883"/>
                    <a:pt x="597" y="8908"/>
                    <a:pt x="623" y="8934"/>
                  </a:cubicBezTo>
                  <a:lnTo>
                    <a:pt x="3266" y="11704"/>
                  </a:lnTo>
                  <a:cubicBezTo>
                    <a:pt x="3291" y="11729"/>
                    <a:pt x="3317" y="11742"/>
                    <a:pt x="3355" y="11767"/>
                  </a:cubicBezTo>
                  <a:cubicBezTo>
                    <a:pt x="3533" y="11856"/>
                    <a:pt x="3723" y="11945"/>
                    <a:pt x="3914" y="12022"/>
                  </a:cubicBezTo>
                  <a:lnTo>
                    <a:pt x="331" y="8273"/>
                  </a:lnTo>
                  <a:close/>
                  <a:moveTo>
                    <a:pt x="534" y="3661"/>
                  </a:moveTo>
                  <a:lnTo>
                    <a:pt x="521" y="3711"/>
                  </a:lnTo>
                  <a:cubicBezTo>
                    <a:pt x="470" y="3826"/>
                    <a:pt x="496" y="3965"/>
                    <a:pt x="585" y="4067"/>
                  </a:cubicBezTo>
                  <a:lnTo>
                    <a:pt x="8120" y="11971"/>
                  </a:lnTo>
                  <a:cubicBezTo>
                    <a:pt x="8182" y="12032"/>
                    <a:pt x="8268" y="12070"/>
                    <a:pt x="8357" y="12070"/>
                  </a:cubicBezTo>
                  <a:cubicBezTo>
                    <a:pt x="8397" y="12070"/>
                    <a:pt x="8437" y="12062"/>
                    <a:pt x="8476" y="12047"/>
                  </a:cubicBezTo>
                  <a:lnTo>
                    <a:pt x="8526" y="12034"/>
                  </a:lnTo>
                  <a:lnTo>
                    <a:pt x="534" y="3661"/>
                  </a:lnTo>
                  <a:close/>
                  <a:moveTo>
                    <a:pt x="229" y="4550"/>
                  </a:moveTo>
                  <a:lnTo>
                    <a:pt x="191" y="4639"/>
                  </a:lnTo>
                  <a:cubicBezTo>
                    <a:pt x="165" y="4753"/>
                    <a:pt x="191" y="4880"/>
                    <a:pt x="280" y="4957"/>
                  </a:cubicBezTo>
                  <a:lnTo>
                    <a:pt x="7230" y="12238"/>
                  </a:lnTo>
                  <a:cubicBezTo>
                    <a:pt x="7291" y="12308"/>
                    <a:pt x="7376" y="12347"/>
                    <a:pt x="7466" y="12347"/>
                  </a:cubicBezTo>
                  <a:cubicBezTo>
                    <a:pt x="7489" y="12347"/>
                    <a:pt x="7512" y="12344"/>
                    <a:pt x="7535" y="12339"/>
                  </a:cubicBezTo>
                  <a:lnTo>
                    <a:pt x="7637" y="12314"/>
                  </a:lnTo>
                  <a:lnTo>
                    <a:pt x="229" y="4550"/>
                  </a:lnTo>
                  <a:close/>
                  <a:moveTo>
                    <a:pt x="13" y="6723"/>
                  </a:moveTo>
                  <a:cubicBezTo>
                    <a:pt x="13" y="6824"/>
                    <a:pt x="26" y="6926"/>
                    <a:pt x="38" y="7028"/>
                  </a:cubicBezTo>
                  <a:cubicBezTo>
                    <a:pt x="38" y="7091"/>
                    <a:pt x="76" y="7155"/>
                    <a:pt x="127" y="7206"/>
                  </a:cubicBezTo>
                  <a:lnTo>
                    <a:pt x="4956" y="12276"/>
                  </a:lnTo>
                  <a:cubicBezTo>
                    <a:pt x="5007" y="12326"/>
                    <a:pt x="5070" y="12352"/>
                    <a:pt x="5134" y="12365"/>
                  </a:cubicBezTo>
                  <a:cubicBezTo>
                    <a:pt x="5235" y="12390"/>
                    <a:pt x="5337" y="12403"/>
                    <a:pt x="5439" y="12415"/>
                  </a:cubicBezTo>
                  <a:lnTo>
                    <a:pt x="13" y="6723"/>
                  </a:lnTo>
                  <a:close/>
                  <a:moveTo>
                    <a:pt x="26" y="5541"/>
                  </a:moveTo>
                  <a:cubicBezTo>
                    <a:pt x="13" y="5605"/>
                    <a:pt x="13" y="5668"/>
                    <a:pt x="13" y="5719"/>
                  </a:cubicBezTo>
                  <a:cubicBezTo>
                    <a:pt x="0" y="5821"/>
                    <a:pt x="38" y="5910"/>
                    <a:pt x="102" y="5973"/>
                  </a:cubicBezTo>
                  <a:lnTo>
                    <a:pt x="6201" y="12365"/>
                  </a:lnTo>
                  <a:cubicBezTo>
                    <a:pt x="6265" y="12428"/>
                    <a:pt x="6354" y="12466"/>
                    <a:pt x="6442" y="12466"/>
                  </a:cubicBezTo>
                  <a:lnTo>
                    <a:pt x="6620" y="12466"/>
                  </a:lnTo>
                  <a:lnTo>
                    <a:pt x="26" y="5541"/>
                  </a:lnTo>
                  <a:close/>
                </a:path>
              </a:pathLst>
            </a:custGeom>
            <a:solidFill>
              <a:srgbClr val="DCC1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79;p30">
              <a:extLst>
                <a:ext uri="{FF2B5EF4-FFF2-40B4-BE49-F238E27FC236}">
                  <a16:creationId xmlns:a16="http://schemas.microsoft.com/office/drawing/2014/main" xmlns="" id="{5FCE4DDF-EBAA-452F-A96F-6F0ABDEEBB9E}"/>
                </a:ext>
              </a:extLst>
            </p:cNvPr>
            <p:cNvSpPr/>
            <p:nvPr/>
          </p:nvSpPr>
          <p:spPr>
            <a:xfrm>
              <a:off x="2243040" y="1905438"/>
              <a:ext cx="668415" cy="669166"/>
            </a:xfrm>
            <a:custGeom>
              <a:avLst/>
              <a:gdLst/>
              <a:ahLst/>
              <a:cxnLst/>
              <a:rect l="l" t="t" r="r" b="b"/>
              <a:pathLst>
                <a:path w="12453" h="12467" extrusionOk="0">
                  <a:moveTo>
                    <a:pt x="8692" y="509"/>
                  </a:moveTo>
                  <a:lnTo>
                    <a:pt x="12059" y="4029"/>
                  </a:lnTo>
                  <a:cubicBezTo>
                    <a:pt x="11970" y="3813"/>
                    <a:pt x="11881" y="3610"/>
                    <a:pt x="11779" y="3406"/>
                  </a:cubicBezTo>
                  <a:cubicBezTo>
                    <a:pt x="11767" y="3381"/>
                    <a:pt x="11741" y="3356"/>
                    <a:pt x="11716" y="3330"/>
                  </a:cubicBezTo>
                  <a:lnTo>
                    <a:pt x="9390" y="878"/>
                  </a:lnTo>
                  <a:cubicBezTo>
                    <a:pt x="9365" y="852"/>
                    <a:pt x="9340" y="827"/>
                    <a:pt x="9302" y="814"/>
                  </a:cubicBezTo>
                  <a:cubicBezTo>
                    <a:pt x="9111" y="700"/>
                    <a:pt x="8908" y="598"/>
                    <a:pt x="8692" y="509"/>
                  </a:cubicBezTo>
                  <a:close/>
                  <a:moveTo>
                    <a:pt x="7116" y="64"/>
                  </a:moveTo>
                  <a:lnTo>
                    <a:pt x="12427" y="5617"/>
                  </a:lnTo>
                  <a:cubicBezTo>
                    <a:pt x="12415" y="5516"/>
                    <a:pt x="12402" y="5414"/>
                    <a:pt x="12389" y="5312"/>
                  </a:cubicBezTo>
                  <a:cubicBezTo>
                    <a:pt x="12377" y="5249"/>
                    <a:pt x="12351" y="5185"/>
                    <a:pt x="12300" y="5134"/>
                  </a:cubicBezTo>
                  <a:lnTo>
                    <a:pt x="7599" y="204"/>
                  </a:lnTo>
                  <a:cubicBezTo>
                    <a:pt x="7548" y="153"/>
                    <a:pt x="7497" y="128"/>
                    <a:pt x="7421" y="115"/>
                  </a:cubicBezTo>
                  <a:cubicBezTo>
                    <a:pt x="7319" y="90"/>
                    <a:pt x="7218" y="77"/>
                    <a:pt x="7116" y="64"/>
                  </a:cubicBezTo>
                  <a:close/>
                  <a:moveTo>
                    <a:pt x="5909" y="1"/>
                  </a:moveTo>
                  <a:lnTo>
                    <a:pt x="12427" y="6837"/>
                  </a:lnTo>
                  <a:cubicBezTo>
                    <a:pt x="12427" y="6774"/>
                    <a:pt x="12440" y="6710"/>
                    <a:pt x="12440" y="6647"/>
                  </a:cubicBezTo>
                  <a:cubicBezTo>
                    <a:pt x="12453" y="6545"/>
                    <a:pt x="12415" y="6456"/>
                    <a:pt x="12351" y="6392"/>
                  </a:cubicBezTo>
                  <a:lnTo>
                    <a:pt x="12351" y="6405"/>
                  </a:lnTo>
                  <a:lnTo>
                    <a:pt x="6341" y="103"/>
                  </a:lnTo>
                  <a:cubicBezTo>
                    <a:pt x="6277" y="39"/>
                    <a:pt x="6188" y="1"/>
                    <a:pt x="6099" y="1"/>
                  </a:cubicBezTo>
                  <a:close/>
                  <a:moveTo>
                    <a:pt x="5046" y="113"/>
                  </a:moveTo>
                  <a:cubicBezTo>
                    <a:pt x="5033" y="113"/>
                    <a:pt x="5020" y="114"/>
                    <a:pt x="5007" y="115"/>
                  </a:cubicBezTo>
                  <a:lnTo>
                    <a:pt x="4892" y="141"/>
                  </a:lnTo>
                  <a:lnTo>
                    <a:pt x="12249" y="7841"/>
                  </a:lnTo>
                  <a:cubicBezTo>
                    <a:pt x="12249" y="7816"/>
                    <a:pt x="12262" y="7777"/>
                    <a:pt x="12275" y="7739"/>
                  </a:cubicBezTo>
                  <a:cubicBezTo>
                    <a:pt x="12300" y="7625"/>
                    <a:pt x="12262" y="7511"/>
                    <a:pt x="12186" y="7434"/>
                  </a:cubicBezTo>
                  <a:lnTo>
                    <a:pt x="5299" y="217"/>
                  </a:lnTo>
                  <a:cubicBezTo>
                    <a:pt x="5232" y="150"/>
                    <a:pt x="5137" y="113"/>
                    <a:pt x="5046" y="113"/>
                  </a:cubicBezTo>
                  <a:close/>
                  <a:moveTo>
                    <a:pt x="4158" y="365"/>
                  </a:moveTo>
                  <a:cubicBezTo>
                    <a:pt x="4122" y="365"/>
                    <a:pt x="4087" y="371"/>
                    <a:pt x="4054" y="382"/>
                  </a:cubicBezTo>
                  <a:lnTo>
                    <a:pt x="4003" y="408"/>
                  </a:lnTo>
                  <a:lnTo>
                    <a:pt x="11945" y="8730"/>
                  </a:lnTo>
                  <a:cubicBezTo>
                    <a:pt x="11945" y="8718"/>
                    <a:pt x="11957" y="8692"/>
                    <a:pt x="11957" y="8680"/>
                  </a:cubicBezTo>
                  <a:cubicBezTo>
                    <a:pt x="12008" y="8553"/>
                    <a:pt x="11983" y="8426"/>
                    <a:pt x="11894" y="8324"/>
                  </a:cubicBezTo>
                  <a:lnTo>
                    <a:pt x="4397" y="471"/>
                  </a:lnTo>
                  <a:cubicBezTo>
                    <a:pt x="4334" y="399"/>
                    <a:pt x="4245" y="365"/>
                    <a:pt x="4158" y="365"/>
                  </a:cubicBezTo>
                  <a:close/>
                  <a:moveTo>
                    <a:pt x="3360" y="732"/>
                  </a:moveTo>
                  <a:cubicBezTo>
                    <a:pt x="3306" y="732"/>
                    <a:pt x="3251" y="747"/>
                    <a:pt x="3202" y="776"/>
                  </a:cubicBezTo>
                  <a:lnTo>
                    <a:pt x="11538" y="9506"/>
                  </a:lnTo>
                  <a:cubicBezTo>
                    <a:pt x="11614" y="9379"/>
                    <a:pt x="11589" y="9226"/>
                    <a:pt x="11487" y="9112"/>
                  </a:cubicBezTo>
                  <a:lnTo>
                    <a:pt x="3596" y="840"/>
                  </a:lnTo>
                  <a:cubicBezTo>
                    <a:pt x="3534" y="769"/>
                    <a:pt x="3447" y="732"/>
                    <a:pt x="3360" y="732"/>
                  </a:cubicBezTo>
                  <a:close/>
                  <a:moveTo>
                    <a:pt x="2694" y="1094"/>
                  </a:moveTo>
                  <a:cubicBezTo>
                    <a:pt x="2618" y="1145"/>
                    <a:pt x="2554" y="1195"/>
                    <a:pt x="2491" y="1234"/>
                  </a:cubicBezTo>
                  <a:lnTo>
                    <a:pt x="11030" y="10192"/>
                  </a:lnTo>
                  <a:cubicBezTo>
                    <a:pt x="11080" y="10128"/>
                    <a:pt x="11131" y="10065"/>
                    <a:pt x="11195" y="10001"/>
                  </a:cubicBezTo>
                  <a:lnTo>
                    <a:pt x="2694" y="1094"/>
                  </a:lnTo>
                  <a:close/>
                  <a:moveTo>
                    <a:pt x="2033" y="1615"/>
                  </a:moveTo>
                  <a:lnTo>
                    <a:pt x="1855" y="1793"/>
                  </a:lnTo>
                  <a:lnTo>
                    <a:pt x="10458" y="10802"/>
                  </a:lnTo>
                  <a:cubicBezTo>
                    <a:pt x="10521" y="10751"/>
                    <a:pt x="10585" y="10700"/>
                    <a:pt x="10636" y="10636"/>
                  </a:cubicBezTo>
                  <a:lnTo>
                    <a:pt x="2033" y="1615"/>
                  </a:lnTo>
                  <a:close/>
                  <a:moveTo>
                    <a:pt x="1449" y="2212"/>
                  </a:moveTo>
                  <a:cubicBezTo>
                    <a:pt x="1398" y="2275"/>
                    <a:pt x="1347" y="2339"/>
                    <a:pt x="1296" y="2403"/>
                  </a:cubicBezTo>
                  <a:lnTo>
                    <a:pt x="9810" y="11335"/>
                  </a:lnTo>
                  <a:cubicBezTo>
                    <a:pt x="9886" y="11285"/>
                    <a:pt x="9950" y="11234"/>
                    <a:pt x="10013" y="11183"/>
                  </a:cubicBezTo>
                  <a:lnTo>
                    <a:pt x="1449" y="2212"/>
                  </a:lnTo>
                  <a:close/>
                  <a:moveTo>
                    <a:pt x="953" y="2898"/>
                  </a:moveTo>
                  <a:cubicBezTo>
                    <a:pt x="877" y="3025"/>
                    <a:pt x="890" y="3178"/>
                    <a:pt x="991" y="3292"/>
                  </a:cubicBezTo>
                  <a:lnTo>
                    <a:pt x="8920" y="11589"/>
                  </a:lnTo>
                  <a:cubicBezTo>
                    <a:pt x="8983" y="11660"/>
                    <a:pt x="9065" y="11697"/>
                    <a:pt x="9148" y="11697"/>
                  </a:cubicBezTo>
                  <a:cubicBezTo>
                    <a:pt x="9200" y="11697"/>
                    <a:pt x="9253" y="11682"/>
                    <a:pt x="9302" y="11653"/>
                  </a:cubicBezTo>
                  <a:lnTo>
                    <a:pt x="953" y="2898"/>
                  </a:lnTo>
                  <a:close/>
                  <a:moveTo>
                    <a:pt x="331" y="8273"/>
                  </a:moveTo>
                  <a:lnTo>
                    <a:pt x="331" y="8273"/>
                  </a:lnTo>
                  <a:cubicBezTo>
                    <a:pt x="394" y="8464"/>
                    <a:pt x="470" y="8654"/>
                    <a:pt x="559" y="8845"/>
                  </a:cubicBezTo>
                  <a:cubicBezTo>
                    <a:pt x="585" y="8883"/>
                    <a:pt x="597" y="8908"/>
                    <a:pt x="623" y="8934"/>
                  </a:cubicBezTo>
                  <a:lnTo>
                    <a:pt x="3266" y="11704"/>
                  </a:lnTo>
                  <a:cubicBezTo>
                    <a:pt x="3291" y="11729"/>
                    <a:pt x="3317" y="11742"/>
                    <a:pt x="3355" y="11767"/>
                  </a:cubicBezTo>
                  <a:cubicBezTo>
                    <a:pt x="3533" y="11856"/>
                    <a:pt x="3723" y="11945"/>
                    <a:pt x="3914" y="12022"/>
                  </a:cubicBezTo>
                  <a:lnTo>
                    <a:pt x="331" y="8273"/>
                  </a:lnTo>
                  <a:close/>
                  <a:moveTo>
                    <a:pt x="534" y="3661"/>
                  </a:moveTo>
                  <a:lnTo>
                    <a:pt x="521" y="3711"/>
                  </a:lnTo>
                  <a:cubicBezTo>
                    <a:pt x="470" y="3826"/>
                    <a:pt x="496" y="3965"/>
                    <a:pt x="585" y="4067"/>
                  </a:cubicBezTo>
                  <a:lnTo>
                    <a:pt x="8120" y="11971"/>
                  </a:lnTo>
                  <a:cubicBezTo>
                    <a:pt x="8182" y="12032"/>
                    <a:pt x="8268" y="12070"/>
                    <a:pt x="8357" y="12070"/>
                  </a:cubicBezTo>
                  <a:cubicBezTo>
                    <a:pt x="8397" y="12070"/>
                    <a:pt x="8437" y="12062"/>
                    <a:pt x="8476" y="12047"/>
                  </a:cubicBezTo>
                  <a:lnTo>
                    <a:pt x="8526" y="12034"/>
                  </a:lnTo>
                  <a:lnTo>
                    <a:pt x="534" y="3661"/>
                  </a:lnTo>
                  <a:close/>
                  <a:moveTo>
                    <a:pt x="229" y="4550"/>
                  </a:moveTo>
                  <a:lnTo>
                    <a:pt x="191" y="4639"/>
                  </a:lnTo>
                  <a:cubicBezTo>
                    <a:pt x="165" y="4753"/>
                    <a:pt x="191" y="4880"/>
                    <a:pt x="280" y="4957"/>
                  </a:cubicBezTo>
                  <a:lnTo>
                    <a:pt x="7230" y="12238"/>
                  </a:lnTo>
                  <a:cubicBezTo>
                    <a:pt x="7291" y="12308"/>
                    <a:pt x="7376" y="12347"/>
                    <a:pt x="7466" y="12347"/>
                  </a:cubicBezTo>
                  <a:cubicBezTo>
                    <a:pt x="7489" y="12347"/>
                    <a:pt x="7512" y="12344"/>
                    <a:pt x="7535" y="12339"/>
                  </a:cubicBezTo>
                  <a:lnTo>
                    <a:pt x="7637" y="12314"/>
                  </a:lnTo>
                  <a:lnTo>
                    <a:pt x="229" y="4550"/>
                  </a:lnTo>
                  <a:close/>
                  <a:moveTo>
                    <a:pt x="13" y="6723"/>
                  </a:moveTo>
                  <a:cubicBezTo>
                    <a:pt x="13" y="6824"/>
                    <a:pt x="26" y="6926"/>
                    <a:pt x="38" y="7028"/>
                  </a:cubicBezTo>
                  <a:cubicBezTo>
                    <a:pt x="38" y="7091"/>
                    <a:pt x="76" y="7155"/>
                    <a:pt x="127" y="7206"/>
                  </a:cubicBezTo>
                  <a:lnTo>
                    <a:pt x="4956" y="12276"/>
                  </a:lnTo>
                  <a:cubicBezTo>
                    <a:pt x="5007" y="12326"/>
                    <a:pt x="5070" y="12352"/>
                    <a:pt x="5134" y="12365"/>
                  </a:cubicBezTo>
                  <a:cubicBezTo>
                    <a:pt x="5235" y="12390"/>
                    <a:pt x="5337" y="12403"/>
                    <a:pt x="5439" y="12415"/>
                  </a:cubicBezTo>
                  <a:lnTo>
                    <a:pt x="13" y="6723"/>
                  </a:lnTo>
                  <a:close/>
                  <a:moveTo>
                    <a:pt x="26" y="5541"/>
                  </a:moveTo>
                  <a:cubicBezTo>
                    <a:pt x="13" y="5605"/>
                    <a:pt x="13" y="5668"/>
                    <a:pt x="13" y="5719"/>
                  </a:cubicBezTo>
                  <a:cubicBezTo>
                    <a:pt x="0" y="5821"/>
                    <a:pt x="38" y="5910"/>
                    <a:pt x="102" y="5973"/>
                  </a:cubicBezTo>
                  <a:lnTo>
                    <a:pt x="6201" y="12365"/>
                  </a:lnTo>
                  <a:cubicBezTo>
                    <a:pt x="6265" y="12428"/>
                    <a:pt x="6354" y="12466"/>
                    <a:pt x="6442" y="12466"/>
                  </a:cubicBezTo>
                  <a:lnTo>
                    <a:pt x="6620" y="12466"/>
                  </a:lnTo>
                  <a:lnTo>
                    <a:pt x="26" y="554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F1D2E7C6-B39A-4E6D-E540-0B32A33849AF}"/>
              </a:ext>
            </a:extLst>
          </p:cNvPr>
          <p:cNvSpPr txBox="1"/>
          <p:nvPr/>
        </p:nvSpPr>
        <p:spPr>
          <a:xfrm>
            <a:off x="1562052" y="1602542"/>
            <a:ext cx="51257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Mello e Resende (2019)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6E343A46-9B32-2ED5-CA0A-3A28EA3794D5}"/>
              </a:ext>
            </a:extLst>
          </p:cNvPr>
          <p:cNvSpPr txBox="1"/>
          <p:nvPr/>
        </p:nvSpPr>
        <p:spPr>
          <a:xfrm>
            <a:off x="791029" y="2469324"/>
            <a:ext cx="361405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Lei de Cotas para docentes em 63 Universidades Federais. Entre 9 de julho de 2014 e 31 de janeiro de 2018. </a:t>
            </a:r>
          </a:p>
        </p:txBody>
      </p:sp>
      <p:cxnSp>
        <p:nvCxnSpPr>
          <p:cNvPr id="8" name="Conector de Seta Reta 7">
            <a:extLst>
              <a:ext uri="{FF2B5EF4-FFF2-40B4-BE49-F238E27FC236}">
                <a16:creationId xmlns:a16="http://schemas.microsoft.com/office/drawing/2014/main" xmlns="" id="{DFCF2BB4-0231-8CC4-A995-C880CDCF94FF}"/>
              </a:ext>
            </a:extLst>
          </p:cNvPr>
          <p:cNvCxnSpPr>
            <a:cxnSpLocks/>
          </p:cNvCxnSpPr>
          <p:nvPr/>
        </p:nvCxnSpPr>
        <p:spPr>
          <a:xfrm>
            <a:off x="4317999" y="2738826"/>
            <a:ext cx="9144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5B8E4B92-16FD-1DA1-6B44-DD6C0F888D64}"/>
              </a:ext>
            </a:extLst>
          </p:cNvPr>
          <p:cNvSpPr txBox="1"/>
          <p:nvPr/>
        </p:nvSpPr>
        <p:spPr>
          <a:xfrm>
            <a:off x="5339428" y="2360461"/>
            <a:ext cx="25480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3.000 editais. </a:t>
            </a:r>
            <a:br>
              <a:rPr lang="pt-BR" dirty="0"/>
            </a:br>
            <a:r>
              <a:rPr lang="pt-BR" dirty="0"/>
              <a:t>15.055 vagas</a:t>
            </a:r>
          </a:p>
          <a:p>
            <a:r>
              <a:rPr lang="pt-BR" dirty="0"/>
              <a:t>742 reservadas para negros</a:t>
            </a:r>
          </a:p>
          <a:p>
            <a:r>
              <a:rPr lang="pt-BR" dirty="0"/>
              <a:t>4,93%</a:t>
            </a:r>
          </a:p>
        </p:txBody>
      </p:sp>
    </p:spTree>
    <p:extLst>
      <p:ext uri="{BB962C8B-B14F-4D97-AF65-F5344CB8AC3E}">
        <p14:creationId xmlns:p14="http://schemas.microsoft.com/office/powerpoint/2010/main" val="1149654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36"/>
          <p:cNvSpPr txBox="1">
            <a:spLocks noGrp="1"/>
          </p:cNvSpPr>
          <p:nvPr>
            <p:ph type="subTitle" idx="1"/>
          </p:nvPr>
        </p:nvSpPr>
        <p:spPr>
          <a:xfrm>
            <a:off x="712788" y="548563"/>
            <a:ext cx="3864900" cy="63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000" b="1" dirty="0">
                <a:solidFill>
                  <a:srgbClr val="000000"/>
                </a:solidFill>
                <a:latin typeface="Montserrat SemiBold" panose="00000700000000000000" pitchFamily="2" charset="0"/>
              </a:rPr>
              <a:t>Estudos de Caso</a:t>
            </a:r>
            <a:endParaRPr sz="2000" b="1" dirty="0">
              <a:solidFill>
                <a:srgbClr val="000000"/>
              </a:solidFill>
              <a:latin typeface="Montserrat SemiBold" panose="00000700000000000000" pitchFamily="2" charset="0"/>
            </a:endParaRP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xmlns="" id="{150883A6-06DB-46A1-8971-07D791A47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788" y="865213"/>
            <a:ext cx="3864900" cy="662400"/>
          </a:xfrm>
        </p:spPr>
        <p:txBody>
          <a:bodyPr/>
          <a:lstStyle/>
          <a:p>
            <a:r>
              <a:rPr lang="pt-BR" sz="1400" dirty="0">
                <a:solidFill>
                  <a:srgbClr val="000000"/>
                </a:solidFill>
                <a:latin typeface="Montserrat" panose="00000500000000000000" pitchFamily="2" charset="0"/>
              </a:rPr>
              <a:t>Tabela 3 – </a:t>
            </a:r>
            <a:r>
              <a:rPr lang="pt-BR" sz="1200" dirty="0">
                <a:solidFill>
                  <a:srgbClr val="000000"/>
                </a:solidFill>
                <a:latin typeface="Montserrat" panose="00000500000000000000" pitchFamily="2" charset="0"/>
              </a:rPr>
              <a:t>Concurso</a:t>
            </a:r>
            <a:r>
              <a:rPr lang="pt-BR" sz="1400" dirty="0">
                <a:solidFill>
                  <a:srgbClr val="000000"/>
                </a:solidFill>
                <a:latin typeface="Montserrat" panose="00000500000000000000" pitchFamily="2" charset="0"/>
              </a:rPr>
              <a:t> UFFS 2016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xmlns="" id="{9044B492-0BB6-4BC4-840B-F396B04C9436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0"/>
          <a:stretch/>
        </p:blipFill>
        <p:spPr bwMode="auto">
          <a:xfrm>
            <a:off x="463261" y="1385453"/>
            <a:ext cx="4302704" cy="3378327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0334;p75">
            <a:extLst>
              <a:ext uri="{FF2B5EF4-FFF2-40B4-BE49-F238E27FC236}">
                <a16:creationId xmlns:a16="http://schemas.microsoft.com/office/drawing/2014/main" xmlns="" id="{8C6741A9-9716-4C09-8ACA-5E9EBA4A5406}"/>
              </a:ext>
            </a:extLst>
          </p:cNvPr>
          <p:cNvSpPr/>
          <p:nvPr/>
        </p:nvSpPr>
        <p:spPr>
          <a:xfrm>
            <a:off x="3058687" y="588710"/>
            <a:ext cx="806731" cy="661254"/>
          </a:xfrm>
          <a:custGeom>
            <a:avLst/>
            <a:gdLst/>
            <a:ahLst/>
            <a:cxnLst/>
            <a:rect l="l" t="t" r="r" b="b"/>
            <a:pathLst>
              <a:path w="11967" h="9809" extrusionOk="0">
                <a:moveTo>
                  <a:pt x="8309" y="358"/>
                </a:moveTo>
                <a:cubicBezTo>
                  <a:pt x="8940" y="358"/>
                  <a:pt x="9663" y="469"/>
                  <a:pt x="10418" y="796"/>
                </a:cubicBezTo>
                <a:lnTo>
                  <a:pt x="10418" y="7796"/>
                </a:lnTo>
                <a:cubicBezTo>
                  <a:pt x="9723" y="7513"/>
                  <a:pt x="8997" y="7381"/>
                  <a:pt x="8289" y="7381"/>
                </a:cubicBezTo>
                <a:cubicBezTo>
                  <a:pt x="7542" y="7381"/>
                  <a:pt x="6816" y="7527"/>
                  <a:pt x="6168" y="7796"/>
                </a:cubicBezTo>
                <a:lnTo>
                  <a:pt x="6168" y="796"/>
                </a:lnTo>
                <a:cubicBezTo>
                  <a:pt x="6430" y="676"/>
                  <a:pt x="7238" y="358"/>
                  <a:pt x="8309" y="358"/>
                </a:cubicBezTo>
                <a:close/>
                <a:moveTo>
                  <a:pt x="3700" y="358"/>
                </a:moveTo>
                <a:cubicBezTo>
                  <a:pt x="4458" y="358"/>
                  <a:pt x="5191" y="513"/>
                  <a:pt x="5823" y="796"/>
                </a:cubicBezTo>
                <a:cubicBezTo>
                  <a:pt x="5811" y="1677"/>
                  <a:pt x="5811" y="6761"/>
                  <a:pt x="5811" y="7796"/>
                </a:cubicBezTo>
                <a:cubicBezTo>
                  <a:pt x="5418" y="7642"/>
                  <a:pt x="4656" y="7392"/>
                  <a:pt x="3668" y="7392"/>
                </a:cubicBezTo>
                <a:cubicBezTo>
                  <a:pt x="2929" y="7392"/>
                  <a:pt x="2215" y="7523"/>
                  <a:pt x="1548" y="7808"/>
                </a:cubicBezTo>
                <a:lnTo>
                  <a:pt x="1548" y="3867"/>
                </a:lnTo>
                <a:cubicBezTo>
                  <a:pt x="1548" y="3760"/>
                  <a:pt x="1477" y="3689"/>
                  <a:pt x="1370" y="3689"/>
                </a:cubicBezTo>
                <a:cubicBezTo>
                  <a:pt x="1262" y="3689"/>
                  <a:pt x="1191" y="3760"/>
                  <a:pt x="1191" y="3867"/>
                </a:cubicBezTo>
                <a:lnTo>
                  <a:pt x="1191" y="7987"/>
                </a:lnTo>
                <a:cubicBezTo>
                  <a:pt x="1191" y="8118"/>
                  <a:pt x="1298" y="8225"/>
                  <a:pt x="1429" y="8225"/>
                </a:cubicBezTo>
                <a:cubicBezTo>
                  <a:pt x="1465" y="8225"/>
                  <a:pt x="1489" y="8225"/>
                  <a:pt x="1524" y="8213"/>
                </a:cubicBezTo>
                <a:cubicBezTo>
                  <a:pt x="2203" y="7916"/>
                  <a:pt x="2917" y="7761"/>
                  <a:pt x="3656" y="7761"/>
                </a:cubicBezTo>
                <a:cubicBezTo>
                  <a:pt x="4715" y="7761"/>
                  <a:pt x="5537" y="8070"/>
                  <a:pt x="5799" y="8189"/>
                </a:cubicBezTo>
                <a:lnTo>
                  <a:pt x="5799" y="8606"/>
                </a:lnTo>
                <a:lnTo>
                  <a:pt x="417" y="8606"/>
                </a:lnTo>
                <a:cubicBezTo>
                  <a:pt x="381" y="8606"/>
                  <a:pt x="358" y="8582"/>
                  <a:pt x="358" y="8547"/>
                </a:cubicBezTo>
                <a:lnTo>
                  <a:pt x="358" y="1248"/>
                </a:lnTo>
                <a:cubicBezTo>
                  <a:pt x="358" y="1212"/>
                  <a:pt x="381" y="1188"/>
                  <a:pt x="417" y="1188"/>
                </a:cubicBezTo>
                <a:lnTo>
                  <a:pt x="1203" y="1188"/>
                </a:lnTo>
                <a:lnTo>
                  <a:pt x="1203" y="3153"/>
                </a:lnTo>
                <a:cubicBezTo>
                  <a:pt x="1203" y="3248"/>
                  <a:pt x="1274" y="3332"/>
                  <a:pt x="1382" y="3332"/>
                </a:cubicBezTo>
                <a:cubicBezTo>
                  <a:pt x="1489" y="3332"/>
                  <a:pt x="1560" y="3248"/>
                  <a:pt x="1560" y="3153"/>
                </a:cubicBezTo>
                <a:lnTo>
                  <a:pt x="1560" y="796"/>
                </a:lnTo>
                <a:cubicBezTo>
                  <a:pt x="2253" y="495"/>
                  <a:pt x="2987" y="358"/>
                  <a:pt x="3700" y="358"/>
                </a:cubicBezTo>
                <a:close/>
                <a:moveTo>
                  <a:pt x="6608" y="7987"/>
                </a:moveTo>
                <a:lnTo>
                  <a:pt x="6608" y="9249"/>
                </a:lnTo>
                <a:lnTo>
                  <a:pt x="6501" y="9166"/>
                </a:lnTo>
                <a:cubicBezTo>
                  <a:pt x="6471" y="9136"/>
                  <a:pt x="6430" y="9121"/>
                  <a:pt x="6390" y="9121"/>
                </a:cubicBezTo>
                <a:cubicBezTo>
                  <a:pt x="6349" y="9121"/>
                  <a:pt x="6311" y="9136"/>
                  <a:pt x="6287" y="9166"/>
                </a:cubicBezTo>
                <a:lnTo>
                  <a:pt x="6168" y="9261"/>
                </a:lnTo>
                <a:lnTo>
                  <a:pt x="6168" y="8166"/>
                </a:lnTo>
                <a:cubicBezTo>
                  <a:pt x="6251" y="8118"/>
                  <a:pt x="6418" y="8058"/>
                  <a:pt x="6608" y="7987"/>
                </a:cubicBezTo>
                <a:close/>
                <a:moveTo>
                  <a:pt x="8273" y="0"/>
                </a:moveTo>
                <a:cubicBezTo>
                  <a:pt x="7438" y="0"/>
                  <a:pt x="6643" y="178"/>
                  <a:pt x="5989" y="486"/>
                </a:cubicBezTo>
                <a:cubicBezTo>
                  <a:pt x="5715" y="367"/>
                  <a:pt x="4858" y="10"/>
                  <a:pt x="3668" y="10"/>
                </a:cubicBezTo>
                <a:cubicBezTo>
                  <a:pt x="2858" y="10"/>
                  <a:pt x="2072" y="176"/>
                  <a:pt x="1322" y="510"/>
                </a:cubicBezTo>
                <a:cubicBezTo>
                  <a:pt x="1143" y="593"/>
                  <a:pt x="1191" y="796"/>
                  <a:pt x="1191" y="843"/>
                </a:cubicBezTo>
                <a:lnTo>
                  <a:pt x="405" y="843"/>
                </a:lnTo>
                <a:cubicBezTo>
                  <a:pt x="179" y="843"/>
                  <a:pt x="0" y="1022"/>
                  <a:pt x="0" y="1248"/>
                </a:cubicBezTo>
                <a:lnTo>
                  <a:pt x="0" y="8535"/>
                </a:lnTo>
                <a:cubicBezTo>
                  <a:pt x="0" y="8761"/>
                  <a:pt x="179" y="8939"/>
                  <a:pt x="405" y="8939"/>
                </a:cubicBezTo>
                <a:lnTo>
                  <a:pt x="5811" y="8939"/>
                </a:lnTo>
                <a:lnTo>
                  <a:pt x="5811" y="9630"/>
                </a:lnTo>
                <a:cubicBezTo>
                  <a:pt x="5811" y="9740"/>
                  <a:pt x="5889" y="9808"/>
                  <a:pt x="5977" y="9808"/>
                </a:cubicBezTo>
                <a:cubicBezTo>
                  <a:pt x="6013" y="9808"/>
                  <a:pt x="6050" y="9797"/>
                  <a:pt x="6084" y="9773"/>
                </a:cubicBezTo>
                <a:lnTo>
                  <a:pt x="6382" y="9535"/>
                </a:lnTo>
                <a:cubicBezTo>
                  <a:pt x="6656" y="9737"/>
                  <a:pt x="6668" y="9809"/>
                  <a:pt x="6787" y="9809"/>
                </a:cubicBezTo>
                <a:cubicBezTo>
                  <a:pt x="6894" y="9809"/>
                  <a:pt x="6966" y="9737"/>
                  <a:pt x="6966" y="9630"/>
                </a:cubicBezTo>
                <a:lnTo>
                  <a:pt x="6966" y="8939"/>
                </a:lnTo>
                <a:lnTo>
                  <a:pt x="9335" y="8939"/>
                </a:lnTo>
                <a:cubicBezTo>
                  <a:pt x="9442" y="8939"/>
                  <a:pt x="9513" y="8856"/>
                  <a:pt x="9513" y="8761"/>
                </a:cubicBezTo>
                <a:cubicBezTo>
                  <a:pt x="9513" y="8654"/>
                  <a:pt x="9442" y="8582"/>
                  <a:pt x="9335" y="8582"/>
                </a:cubicBezTo>
                <a:lnTo>
                  <a:pt x="6966" y="8582"/>
                </a:lnTo>
                <a:lnTo>
                  <a:pt x="6966" y="7892"/>
                </a:lnTo>
                <a:cubicBezTo>
                  <a:pt x="7400" y="7783"/>
                  <a:pt x="7847" y="7728"/>
                  <a:pt x="8295" y="7728"/>
                </a:cubicBezTo>
                <a:cubicBezTo>
                  <a:pt x="9025" y="7728"/>
                  <a:pt x="9760" y="7875"/>
                  <a:pt x="10454" y="8177"/>
                </a:cubicBezTo>
                <a:cubicBezTo>
                  <a:pt x="10483" y="8192"/>
                  <a:pt x="10514" y="8199"/>
                  <a:pt x="10544" y="8199"/>
                </a:cubicBezTo>
                <a:cubicBezTo>
                  <a:pt x="10662" y="8199"/>
                  <a:pt x="10776" y="8096"/>
                  <a:pt x="10776" y="7963"/>
                </a:cubicBezTo>
                <a:lnTo>
                  <a:pt x="10776" y="1177"/>
                </a:lnTo>
                <a:lnTo>
                  <a:pt x="11561" y="1177"/>
                </a:lnTo>
                <a:cubicBezTo>
                  <a:pt x="11597" y="1177"/>
                  <a:pt x="11621" y="1212"/>
                  <a:pt x="11621" y="1236"/>
                </a:cubicBezTo>
                <a:lnTo>
                  <a:pt x="11621" y="8535"/>
                </a:lnTo>
                <a:cubicBezTo>
                  <a:pt x="11621" y="8570"/>
                  <a:pt x="11597" y="8594"/>
                  <a:pt x="11561" y="8594"/>
                </a:cubicBezTo>
                <a:lnTo>
                  <a:pt x="10049" y="8594"/>
                </a:lnTo>
                <a:cubicBezTo>
                  <a:pt x="9942" y="8594"/>
                  <a:pt x="9871" y="8666"/>
                  <a:pt x="9871" y="8773"/>
                </a:cubicBezTo>
                <a:cubicBezTo>
                  <a:pt x="9871" y="8880"/>
                  <a:pt x="9942" y="8951"/>
                  <a:pt x="10049" y="8951"/>
                </a:cubicBezTo>
                <a:lnTo>
                  <a:pt x="11561" y="8951"/>
                </a:lnTo>
                <a:cubicBezTo>
                  <a:pt x="11788" y="8951"/>
                  <a:pt x="11966" y="8773"/>
                  <a:pt x="11966" y="8547"/>
                </a:cubicBezTo>
                <a:lnTo>
                  <a:pt x="11966" y="1236"/>
                </a:lnTo>
                <a:cubicBezTo>
                  <a:pt x="11954" y="998"/>
                  <a:pt x="11776" y="831"/>
                  <a:pt x="11549" y="831"/>
                </a:cubicBezTo>
                <a:lnTo>
                  <a:pt x="10764" y="831"/>
                </a:lnTo>
                <a:cubicBezTo>
                  <a:pt x="10752" y="784"/>
                  <a:pt x="10811" y="581"/>
                  <a:pt x="10633" y="498"/>
                </a:cubicBezTo>
                <a:cubicBezTo>
                  <a:pt x="9864" y="154"/>
                  <a:pt x="9051" y="0"/>
                  <a:pt x="8273" y="0"/>
                </a:cubicBezTo>
                <a:close/>
              </a:path>
            </a:pathLst>
          </a:custGeom>
          <a:solidFill>
            <a:srgbClr val="3AC0B3">
              <a:alpha val="14902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388;p30">
            <a:extLst>
              <a:ext uri="{FF2B5EF4-FFF2-40B4-BE49-F238E27FC236}">
                <a16:creationId xmlns:a16="http://schemas.microsoft.com/office/drawing/2014/main" xmlns="" id="{FF1CB554-620A-4BD9-84FA-6B6ED5210491}"/>
              </a:ext>
            </a:extLst>
          </p:cNvPr>
          <p:cNvSpPr txBox="1">
            <a:spLocks/>
          </p:cNvSpPr>
          <p:nvPr/>
        </p:nvSpPr>
        <p:spPr>
          <a:xfrm>
            <a:off x="685058" y="4763780"/>
            <a:ext cx="1929555" cy="96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Light"/>
              <a:buNone/>
              <a:defRPr sz="16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Light"/>
              <a:buNone/>
              <a:defRPr sz="16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Light"/>
              <a:buNone/>
              <a:defRPr sz="16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Light"/>
              <a:buNone/>
              <a:defRPr sz="16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Light"/>
              <a:buNone/>
              <a:defRPr sz="16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Light"/>
              <a:buNone/>
              <a:defRPr sz="16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Light"/>
              <a:buNone/>
              <a:defRPr sz="16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Light"/>
              <a:buNone/>
              <a:defRPr sz="16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Font typeface="Montserrat Light"/>
              <a:buNone/>
              <a:defRPr sz="16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marL="0" indent="0" algn="l">
              <a:spcAft>
                <a:spcPts val="1600"/>
              </a:spcAft>
            </a:pPr>
            <a:r>
              <a:rPr lang="pt-BR" sz="800" dirty="0">
                <a:solidFill>
                  <a:srgbClr val="292929"/>
                </a:solidFill>
                <a:latin typeface="Montserrat" panose="00000500000000000000" pitchFamily="2" charset="0"/>
              </a:rPr>
              <a:t>Fonte: Sítio eletrônico da UFFS</a:t>
            </a: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xmlns="" id="{EACEB3FD-9C06-4C58-BF5A-470CA091A5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3401" y="118357"/>
            <a:ext cx="249155" cy="132408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xmlns="" id="{3AF2EB22-7AB2-44B3-81FF-F2E1D1014D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06635" y="62787"/>
            <a:ext cx="249155" cy="249155"/>
          </a:xfrm>
          <a:prstGeom prst="rect">
            <a:avLst/>
          </a:prstGeom>
        </p:spPr>
      </p:pic>
      <p:sp>
        <p:nvSpPr>
          <p:cNvPr id="17" name="Google Shape;362;p28">
            <a:extLst>
              <a:ext uri="{FF2B5EF4-FFF2-40B4-BE49-F238E27FC236}">
                <a16:creationId xmlns:a16="http://schemas.microsoft.com/office/drawing/2014/main" xmlns="" id="{65DA6597-8AF3-4F8F-89C8-BD1F9942D340}"/>
              </a:ext>
            </a:extLst>
          </p:cNvPr>
          <p:cNvSpPr txBox="1">
            <a:spLocks/>
          </p:cNvSpPr>
          <p:nvPr/>
        </p:nvSpPr>
        <p:spPr>
          <a:xfrm>
            <a:off x="4837183" y="118357"/>
            <a:ext cx="3361841" cy="1680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60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9pPr>
          </a:lstStyle>
          <a:p>
            <a:r>
              <a:rPr lang="pt-BR" sz="800" dirty="0">
                <a:solidFill>
                  <a:srgbClr val="3AC0B3"/>
                </a:solidFill>
                <a:latin typeface="Montserrat" panose="00000500000000000000" pitchFamily="2" charset="0"/>
              </a:rPr>
              <a:t>Relatório Parcial Análise Quantitativa – Lei nº 12.990/2014</a:t>
            </a:r>
          </a:p>
        </p:txBody>
      </p:sp>
    </p:spTree>
    <p:extLst>
      <p:ext uri="{BB962C8B-B14F-4D97-AF65-F5344CB8AC3E}">
        <p14:creationId xmlns:p14="http://schemas.microsoft.com/office/powerpoint/2010/main" val="31878990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2">
            <a:extLst>
              <a:ext uri="{FF2B5EF4-FFF2-40B4-BE49-F238E27FC236}">
                <a16:creationId xmlns:a16="http://schemas.microsoft.com/office/drawing/2014/main" xmlns="" id="{31A12D57-F2BC-4B39-A873-6AC361BF23DD}"/>
              </a:ext>
            </a:extLst>
          </p:cNvPr>
          <p:cNvSpPr txBox="1">
            <a:spLocks/>
          </p:cNvSpPr>
          <p:nvPr/>
        </p:nvSpPr>
        <p:spPr>
          <a:xfrm>
            <a:off x="712788" y="4484711"/>
            <a:ext cx="7037592" cy="6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16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9pPr>
          </a:lstStyle>
          <a:p>
            <a:r>
              <a:rPr lang="pt-BR" sz="1100" dirty="0">
                <a:solidFill>
                  <a:schemeClr val="accent2">
                    <a:lumMod val="75000"/>
                  </a:schemeClr>
                </a:solidFill>
                <a:latin typeface="Montserrat" panose="00000500000000000000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DOU 21/11/2016 - Pg. 91 - Seção 3 | Diário Oficial da União | Diários </a:t>
            </a:r>
            <a:r>
              <a:rPr lang="pt-BR" sz="1100" dirty="0" err="1">
                <a:solidFill>
                  <a:schemeClr val="accent2">
                    <a:lumMod val="75000"/>
                  </a:schemeClr>
                </a:solidFill>
                <a:latin typeface="Montserrat" panose="00000500000000000000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Jusbrasil</a:t>
            </a:r>
            <a:endParaRPr lang="pt-BR" sz="1100" dirty="0">
              <a:solidFill>
                <a:schemeClr val="accent2">
                  <a:lumMod val="75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10" name="Google Shape;562;p36">
            <a:extLst>
              <a:ext uri="{FF2B5EF4-FFF2-40B4-BE49-F238E27FC236}">
                <a16:creationId xmlns:a16="http://schemas.microsoft.com/office/drawing/2014/main" xmlns="" id="{237FB661-2745-4F9C-88EA-209B4782434F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712788" y="556364"/>
            <a:ext cx="3864900" cy="63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b="1" dirty="0">
                <a:solidFill>
                  <a:srgbClr val="292929"/>
                </a:solidFill>
                <a:latin typeface="Montserrat SemiBold" panose="00000700000000000000" pitchFamily="2" charset="0"/>
              </a:rPr>
              <a:t>Estudos de Caso</a:t>
            </a:r>
            <a:endParaRPr b="1" dirty="0">
              <a:solidFill>
                <a:srgbClr val="292929"/>
              </a:solidFill>
              <a:latin typeface="Montserrat SemiBold" panose="00000700000000000000" pitchFamily="2" charset="0"/>
            </a:endParaRPr>
          </a:p>
        </p:txBody>
      </p:sp>
      <p:sp>
        <p:nvSpPr>
          <p:cNvPr id="11" name="Título 2">
            <a:extLst>
              <a:ext uri="{FF2B5EF4-FFF2-40B4-BE49-F238E27FC236}">
                <a16:creationId xmlns:a16="http://schemas.microsoft.com/office/drawing/2014/main" xmlns="" id="{779A3691-0CBE-4427-A32D-63A3E1FBC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788" y="835313"/>
            <a:ext cx="3864900" cy="662400"/>
          </a:xfrm>
        </p:spPr>
        <p:txBody>
          <a:bodyPr/>
          <a:lstStyle/>
          <a:p>
            <a:r>
              <a:rPr lang="pt-BR" sz="1400" dirty="0">
                <a:solidFill>
                  <a:srgbClr val="292929"/>
                </a:solidFill>
                <a:latin typeface="Montserrat" panose="00000500000000000000" pitchFamily="2" charset="0"/>
              </a:rPr>
              <a:t>Concurso PGFN 2016</a:t>
            </a:r>
          </a:p>
        </p:txBody>
      </p:sp>
      <p:sp>
        <p:nvSpPr>
          <p:cNvPr id="12" name="Google Shape;968;p49">
            <a:extLst>
              <a:ext uri="{FF2B5EF4-FFF2-40B4-BE49-F238E27FC236}">
                <a16:creationId xmlns:a16="http://schemas.microsoft.com/office/drawing/2014/main" xmlns="" id="{9127BEC6-3FAF-47D5-B057-035D257CFD15}"/>
              </a:ext>
            </a:extLst>
          </p:cNvPr>
          <p:cNvSpPr txBox="1">
            <a:spLocks/>
          </p:cNvSpPr>
          <p:nvPr/>
        </p:nvSpPr>
        <p:spPr>
          <a:xfrm>
            <a:off x="713536" y="1776662"/>
            <a:ext cx="5738700" cy="52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16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9pPr>
          </a:lstStyle>
          <a:p>
            <a:r>
              <a:rPr lang="en" sz="3200" dirty="0">
                <a:solidFill>
                  <a:srgbClr val="292929"/>
                </a:solidFill>
                <a:latin typeface="Montserrat SemiBold" panose="00000700000000000000" pitchFamily="2" charset="0"/>
              </a:rPr>
              <a:t>150</a:t>
            </a:r>
          </a:p>
        </p:txBody>
      </p:sp>
      <p:sp>
        <p:nvSpPr>
          <p:cNvPr id="13" name="Google Shape;969;p49">
            <a:extLst>
              <a:ext uri="{FF2B5EF4-FFF2-40B4-BE49-F238E27FC236}">
                <a16:creationId xmlns:a16="http://schemas.microsoft.com/office/drawing/2014/main" xmlns="" id="{C1A17D47-BF35-4429-B95A-8C4D5EE84DA7}"/>
              </a:ext>
            </a:extLst>
          </p:cNvPr>
          <p:cNvSpPr txBox="1">
            <a:spLocks/>
          </p:cNvSpPr>
          <p:nvPr/>
        </p:nvSpPr>
        <p:spPr>
          <a:xfrm>
            <a:off x="713536" y="2208212"/>
            <a:ext cx="4210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 Light"/>
              <a:buNone/>
              <a:defRPr sz="24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 Light"/>
              <a:buNone/>
              <a:defRPr sz="16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 Light"/>
              <a:buNone/>
              <a:defRPr sz="16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 Light"/>
              <a:buNone/>
              <a:defRPr sz="16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 Light"/>
              <a:buNone/>
              <a:defRPr sz="16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 Light"/>
              <a:buNone/>
              <a:defRPr sz="16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 Light"/>
              <a:buNone/>
              <a:defRPr sz="16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 Light"/>
              <a:buNone/>
              <a:defRPr sz="16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600"/>
              <a:buFont typeface="Montserrat Light"/>
              <a:buNone/>
              <a:defRPr sz="16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marL="0" indent="0"/>
            <a:r>
              <a:rPr lang="pt-BR" sz="1100" dirty="0">
                <a:solidFill>
                  <a:srgbClr val="292929"/>
                </a:solidFill>
                <a:latin typeface="Montserrat" panose="00000500000000000000" pitchFamily="2" charset="0"/>
              </a:rPr>
              <a:t>Total de vagas</a:t>
            </a:r>
          </a:p>
        </p:txBody>
      </p:sp>
      <p:sp>
        <p:nvSpPr>
          <p:cNvPr id="14" name="Google Shape;968;p49">
            <a:extLst>
              <a:ext uri="{FF2B5EF4-FFF2-40B4-BE49-F238E27FC236}">
                <a16:creationId xmlns:a16="http://schemas.microsoft.com/office/drawing/2014/main" xmlns="" id="{33046B5F-9BC8-4E27-83F1-B44DA039E1C3}"/>
              </a:ext>
            </a:extLst>
          </p:cNvPr>
          <p:cNvSpPr txBox="1">
            <a:spLocks/>
          </p:cNvSpPr>
          <p:nvPr/>
        </p:nvSpPr>
        <p:spPr>
          <a:xfrm>
            <a:off x="712788" y="2730212"/>
            <a:ext cx="5738700" cy="52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16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9pPr>
          </a:lstStyle>
          <a:p>
            <a:r>
              <a:rPr lang="en" sz="3200" dirty="0">
                <a:solidFill>
                  <a:srgbClr val="292929"/>
                </a:solidFill>
                <a:latin typeface="Montserrat SemiBold" panose="00000700000000000000" pitchFamily="2" charset="0"/>
              </a:rPr>
              <a:t>30 (20%)</a:t>
            </a:r>
          </a:p>
        </p:txBody>
      </p:sp>
      <p:sp>
        <p:nvSpPr>
          <p:cNvPr id="15" name="Google Shape;969;p49">
            <a:extLst>
              <a:ext uri="{FF2B5EF4-FFF2-40B4-BE49-F238E27FC236}">
                <a16:creationId xmlns:a16="http://schemas.microsoft.com/office/drawing/2014/main" xmlns="" id="{8D5A81C2-8CE7-409C-8FE5-FFCDD72F4F52}"/>
              </a:ext>
            </a:extLst>
          </p:cNvPr>
          <p:cNvSpPr txBox="1">
            <a:spLocks/>
          </p:cNvSpPr>
          <p:nvPr/>
        </p:nvSpPr>
        <p:spPr>
          <a:xfrm>
            <a:off x="712788" y="3161762"/>
            <a:ext cx="4210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 Light"/>
              <a:buNone/>
              <a:defRPr sz="24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 Light"/>
              <a:buNone/>
              <a:defRPr sz="16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 Light"/>
              <a:buNone/>
              <a:defRPr sz="16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 Light"/>
              <a:buNone/>
              <a:defRPr sz="16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 Light"/>
              <a:buNone/>
              <a:defRPr sz="16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 Light"/>
              <a:buNone/>
              <a:defRPr sz="16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 Light"/>
              <a:buNone/>
              <a:defRPr sz="16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 Light"/>
              <a:buNone/>
              <a:defRPr sz="16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600"/>
              <a:buFont typeface="Montserrat Light"/>
              <a:buNone/>
              <a:defRPr sz="16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marL="0" indent="0"/>
            <a:r>
              <a:rPr lang="pt-BR" sz="1100" dirty="0">
                <a:solidFill>
                  <a:srgbClr val="292929"/>
                </a:solidFill>
                <a:latin typeface="Montserrat" panose="00000500000000000000" pitchFamily="2" charset="0"/>
              </a:rPr>
              <a:t>Vagas para cotistas</a:t>
            </a:r>
          </a:p>
        </p:txBody>
      </p:sp>
      <p:sp>
        <p:nvSpPr>
          <p:cNvPr id="16" name="Google Shape;969;p49">
            <a:extLst>
              <a:ext uri="{FF2B5EF4-FFF2-40B4-BE49-F238E27FC236}">
                <a16:creationId xmlns:a16="http://schemas.microsoft.com/office/drawing/2014/main" xmlns="" id="{B18BB343-024E-4F17-A0D0-399E897F7248}"/>
              </a:ext>
            </a:extLst>
          </p:cNvPr>
          <p:cNvSpPr txBox="1">
            <a:spLocks/>
          </p:cNvSpPr>
          <p:nvPr/>
        </p:nvSpPr>
        <p:spPr>
          <a:xfrm>
            <a:off x="713536" y="3667572"/>
            <a:ext cx="4210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 Light"/>
              <a:buNone/>
              <a:defRPr sz="24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 Light"/>
              <a:buNone/>
              <a:defRPr sz="16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 Light"/>
              <a:buNone/>
              <a:defRPr sz="16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 Light"/>
              <a:buNone/>
              <a:defRPr sz="16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 Light"/>
              <a:buNone/>
              <a:defRPr sz="16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 Light"/>
              <a:buNone/>
              <a:defRPr sz="16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 Light"/>
              <a:buNone/>
              <a:defRPr sz="16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 Light"/>
              <a:buNone/>
              <a:defRPr sz="16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600"/>
              <a:buFont typeface="Montserrat Light"/>
              <a:buNone/>
              <a:defRPr sz="16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marL="0" indent="0"/>
            <a:r>
              <a:rPr lang="pt-BR" sz="1100" u="sng" dirty="0">
                <a:solidFill>
                  <a:srgbClr val="292929"/>
                </a:solidFill>
                <a:latin typeface="Montserrat" panose="00000500000000000000" pitchFamily="2" charset="0"/>
              </a:rPr>
              <a:t>Não houve cotistas suficientes aprovados (27)</a:t>
            </a:r>
          </a:p>
        </p:txBody>
      </p:sp>
      <p:sp>
        <p:nvSpPr>
          <p:cNvPr id="17" name="Google Shape;10334;p75">
            <a:extLst>
              <a:ext uri="{FF2B5EF4-FFF2-40B4-BE49-F238E27FC236}">
                <a16:creationId xmlns:a16="http://schemas.microsoft.com/office/drawing/2014/main" xmlns="" id="{F5E3E9FD-7DCF-41B3-9A06-15148E26E49C}"/>
              </a:ext>
            </a:extLst>
          </p:cNvPr>
          <p:cNvSpPr/>
          <p:nvPr/>
        </p:nvSpPr>
        <p:spPr>
          <a:xfrm>
            <a:off x="3058687" y="588710"/>
            <a:ext cx="806731" cy="661254"/>
          </a:xfrm>
          <a:custGeom>
            <a:avLst/>
            <a:gdLst/>
            <a:ahLst/>
            <a:cxnLst/>
            <a:rect l="l" t="t" r="r" b="b"/>
            <a:pathLst>
              <a:path w="11967" h="9809" extrusionOk="0">
                <a:moveTo>
                  <a:pt x="8309" y="358"/>
                </a:moveTo>
                <a:cubicBezTo>
                  <a:pt x="8940" y="358"/>
                  <a:pt x="9663" y="469"/>
                  <a:pt x="10418" y="796"/>
                </a:cubicBezTo>
                <a:lnTo>
                  <a:pt x="10418" y="7796"/>
                </a:lnTo>
                <a:cubicBezTo>
                  <a:pt x="9723" y="7513"/>
                  <a:pt x="8997" y="7381"/>
                  <a:pt x="8289" y="7381"/>
                </a:cubicBezTo>
                <a:cubicBezTo>
                  <a:pt x="7542" y="7381"/>
                  <a:pt x="6816" y="7527"/>
                  <a:pt x="6168" y="7796"/>
                </a:cubicBezTo>
                <a:lnTo>
                  <a:pt x="6168" y="796"/>
                </a:lnTo>
                <a:cubicBezTo>
                  <a:pt x="6430" y="676"/>
                  <a:pt x="7238" y="358"/>
                  <a:pt x="8309" y="358"/>
                </a:cubicBezTo>
                <a:close/>
                <a:moveTo>
                  <a:pt x="3700" y="358"/>
                </a:moveTo>
                <a:cubicBezTo>
                  <a:pt x="4458" y="358"/>
                  <a:pt x="5191" y="513"/>
                  <a:pt x="5823" y="796"/>
                </a:cubicBezTo>
                <a:cubicBezTo>
                  <a:pt x="5811" y="1677"/>
                  <a:pt x="5811" y="6761"/>
                  <a:pt x="5811" y="7796"/>
                </a:cubicBezTo>
                <a:cubicBezTo>
                  <a:pt x="5418" y="7642"/>
                  <a:pt x="4656" y="7392"/>
                  <a:pt x="3668" y="7392"/>
                </a:cubicBezTo>
                <a:cubicBezTo>
                  <a:pt x="2929" y="7392"/>
                  <a:pt x="2215" y="7523"/>
                  <a:pt x="1548" y="7808"/>
                </a:cubicBezTo>
                <a:lnTo>
                  <a:pt x="1548" y="3867"/>
                </a:lnTo>
                <a:cubicBezTo>
                  <a:pt x="1548" y="3760"/>
                  <a:pt x="1477" y="3689"/>
                  <a:pt x="1370" y="3689"/>
                </a:cubicBezTo>
                <a:cubicBezTo>
                  <a:pt x="1262" y="3689"/>
                  <a:pt x="1191" y="3760"/>
                  <a:pt x="1191" y="3867"/>
                </a:cubicBezTo>
                <a:lnTo>
                  <a:pt x="1191" y="7987"/>
                </a:lnTo>
                <a:cubicBezTo>
                  <a:pt x="1191" y="8118"/>
                  <a:pt x="1298" y="8225"/>
                  <a:pt x="1429" y="8225"/>
                </a:cubicBezTo>
                <a:cubicBezTo>
                  <a:pt x="1465" y="8225"/>
                  <a:pt x="1489" y="8225"/>
                  <a:pt x="1524" y="8213"/>
                </a:cubicBezTo>
                <a:cubicBezTo>
                  <a:pt x="2203" y="7916"/>
                  <a:pt x="2917" y="7761"/>
                  <a:pt x="3656" y="7761"/>
                </a:cubicBezTo>
                <a:cubicBezTo>
                  <a:pt x="4715" y="7761"/>
                  <a:pt x="5537" y="8070"/>
                  <a:pt x="5799" y="8189"/>
                </a:cubicBezTo>
                <a:lnTo>
                  <a:pt x="5799" y="8606"/>
                </a:lnTo>
                <a:lnTo>
                  <a:pt x="417" y="8606"/>
                </a:lnTo>
                <a:cubicBezTo>
                  <a:pt x="381" y="8606"/>
                  <a:pt x="358" y="8582"/>
                  <a:pt x="358" y="8547"/>
                </a:cubicBezTo>
                <a:lnTo>
                  <a:pt x="358" y="1248"/>
                </a:lnTo>
                <a:cubicBezTo>
                  <a:pt x="358" y="1212"/>
                  <a:pt x="381" y="1188"/>
                  <a:pt x="417" y="1188"/>
                </a:cubicBezTo>
                <a:lnTo>
                  <a:pt x="1203" y="1188"/>
                </a:lnTo>
                <a:lnTo>
                  <a:pt x="1203" y="3153"/>
                </a:lnTo>
                <a:cubicBezTo>
                  <a:pt x="1203" y="3248"/>
                  <a:pt x="1274" y="3332"/>
                  <a:pt x="1382" y="3332"/>
                </a:cubicBezTo>
                <a:cubicBezTo>
                  <a:pt x="1489" y="3332"/>
                  <a:pt x="1560" y="3248"/>
                  <a:pt x="1560" y="3153"/>
                </a:cubicBezTo>
                <a:lnTo>
                  <a:pt x="1560" y="796"/>
                </a:lnTo>
                <a:cubicBezTo>
                  <a:pt x="2253" y="495"/>
                  <a:pt x="2987" y="358"/>
                  <a:pt x="3700" y="358"/>
                </a:cubicBezTo>
                <a:close/>
                <a:moveTo>
                  <a:pt x="6608" y="7987"/>
                </a:moveTo>
                <a:lnTo>
                  <a:pt x="6608" y="9249"/>
                </a:lnTo>
                <a:lnTo>
                  <a:pt x="6501" y="9166"/>
                </a:lnTo>
                <a:cubicBezTo>
                  <a:pt x="6471" y="9136"/>
                  <a:pt x="6430" y="9121"/>
                  <a:pt x="6390" y="9121"/>
                </a:cubicBezTo>
                <a:cubicBezTo>
                  <a:pt x="6349" y="9121"/>
                  <a:pt x="6311" y="9136"/>
                  <a:pt x="6287" y="9166"/>
                </a:cubicBezTo>
                <a:lnTo>
                  <a:pt x="6168" y="9261"/>
                </a:lnTo>
                <a:lnTo>
                  <a:pt x="6168" y="8166"/>
                </a:lnTo>
                <a:cubicBezTo>
                  <a:pt x="6251" y="8118"/>
                  <a:pt x="6418" y="8058"/>
                  <a:pt x="6608" y="7987"/>
                </a:cubicBezTo>
                <a:close/>
                <a:moveTo>
                  <a:pt x="8273" y="0"/>
                </a:moveTo>
                <a:cubicBezTo>
                  <a:pt x="7438" y="0"/>
                  <a:pt x="6643" y="178"/>
                  <a:pt x="5989" y="486"/>
                </a:cubicBezTo>
                <a:cubicBezTo>
                  <a:pt x="5715" y="367"/>
                  <a:pt x="4858" y="10"/>
                  <a:pt x="3668" y="10"/>
                </a:cubicBezTo>
                <a:cubicBezTo>
                  <a:pt x="2858" y="10"/>
                  <a:pt x="2072" y="176"/>
                  <a:pt x="1322" y="510"/>
                </a:cubicBezTo>
                <a:cubicBezTo>
                  <a:pt x="1143" y="593"/>
                  <a:pt x="1191" y="796"/>
                  <a:pt x="1191" y="843"/>
                </a:cubicBezTo>
                <a:lnTo>
                  <a:pt x="405" y="843"/>
                </a:lnTo>
                <a:cubicBezTo>
                  <a:pt x="179" y="843"/>
                  <a:pt x="0" y="1022"/>
                  <a:pt x="0" y="1248"/>
                </a:cubicBezTo>
                <a:lnTo>
                  <a:pt x="0" y="8535"/>
                </a:lnTo>
                <a:cubicBezTo>
                  <a:pt x="0" y="8761"/>
                  <a:pt x="179" y="8939"/>
                  <a:pt x="405" y="8939"/>
                </a:cubicBezTo>
                <a:lnTo>
                  <a:pt x="5811" y="8939"/>
                </a:lnTo>
                <a:lnTo>
                  <a:pt x="5811" y="9630"/>
                </a:lnTo>
                <a:cubicBezTo>
                  <a:pt x="5811" y="9740"/>
                  <a:pt x="5889" y="9808"/>
                  <a:pt x="5977" y="9808"/>
                </a:cubicBezTo>
                <a:cubicBezTo>
                  <a:pt x="6013" y="9808"/>
                  <a:pt x="6050" y="9797"/>
                  <a:pt x="6084" y="9773"/>
                </a:cubicBezTo>
                <a:lnTo>
                  <a:pt x="6382" y="9535"/>
                </a:lnTo>
                <a:cubicBezTo>
                  <a:pt x="6656" y="9737"/>
                  <a:pt x="6668" y="9809"/>
                  <a:pt x="6787" y="9809"/>
                </a:cubicBezTo>
                <a:cubicBezTo>
                  <a:pt x="6894" y="9809"/>
                  <a:pt x="6966" y="9737"/>
                  <a:pt x="6966" y="9630"/>
                </a:cubicBezTo>
                <a:lnTo>
                  <a:pt x="6966" y="8939"/>
                </a:lnTo>
                <a:lnTo>
                  <a:pt x="9335" y="8939"/>
                </a:lnTo>
                <a:cubicBezTo>
                  <a:pt x="9442" y="8939"/>
                  <a:pt x="9513" y="8856"/>
                  <a:pt x="9513" y="8761"/>
                </a:cubicBezTo>
                <a:cubicBezTo>
                  <a:pt x="9513" y="8654"/>
                  <a:pt x="9442" y="8582"/>
                  <a:pt x="9335" y="8582"/>
                </a:cubicBezTo>
                <a:lnTo>
                  <a:pt x="6966" y="8582"/>
                </a:lnTo>
                <a:lnTo>
                  <a:pt x="6966" y="7892"/>
                </a:lnTo>
                <a:cubicBezTo>
                  <a:pt x="7400" y="7783"/>
                  <a:pt x="7847" y="7728"/>
                  <a:pt x="8295" y="7728"/>
                </a:cubicBezTo>
                <a:cubicBezTo>
                  <a:pt x="9025" y="7728"/>
                  <a:pt x="9760" y="7875"/>
                  <a:pt x="10454" y="8177"/>
                </a:cubicBezTo>
                <a:cubicBezTo>
                  <a:pt x="10483" y="8192"/>
                  <a:pt x="10514" y="8199"/>
                  <a:pt x="10544" y="8199"/>
                </a:cubicBezTo>
                <a:cubicBezTo>
                  <a:pt x="10662" y="8199"/>
                  <a:pt x="10776" y="8096"/>
                  <a:pt x="10776" y="7963"/>
                </a:cubicBezTo>
                <a:lnTo>
                  <a:pt x="10776" y="1177"/>
                </a:lnTo>
                <a:lnTo>
                  <a:pt x="11561" y="1177"/>
                </a:lnTo>
                <a:cubicBezTo>
                  <a:pt x="11597" y="1177"/>
                  <a:pt x="11621" y="1212"/>
                  <a:pt x="11621" y="1236"/>
                </a:cubicBezTo>
                <a:lnTo>
                  <a:pt x="11621" y="8535"/>
                </a:lnTo>
                <a:cubicBezTo>
                  <a:pt x="11621" y="8570"/>
                  <a:pt x="11597" y="8594"/>
                  <a:pt x="11561" y="8594"/>
                </a:cubicBezTo>
                <a:lnTo>
                  <a:pt x="10049" y="8594"/>
                </a:lnTo>
                <a:cubicBezTo>
                  <a:pt x="9942" y="8594"/>
                  <a:pt x="9871" y="8666"/>
                  <a:pt x="9871" y="8773"/>
                </a:cubicBezTo>
                <a:cubicBezTo>
                  <a:pt x="9871" y="8880"/>
                  <a:pt x="9942" y="8951"/>
                  <a:pt x="10049" y="8951"/>
                </a:cubicBezTo>
                <a:lnTo>
                  <a:pt x="11561" y="8951"/>
                </a:lnTo>
                <a:cubicBezTo>
                  <a:pt x="11788" y="8951"/>
                  <a:pt x="11966" y="8773"/>
                  <a:pt x="11966" y="8547"/>
                </a:cubicBezTo>
                <a:lnTo>
                  <a:pt x="11966" y="1236"/>
                </a:lnTo>
                <a:cubicBezTo>
                  <a:pt x="11954" y="998"/>
                  <a:pt x="11776" y="831"/>
                  <a:pt x="11549" y="831"/>
                </a:cubicBezTo>
                <a:lnTo>
                  <a:pt x="10764" y="831"/>
                </a:lnTo>
                <a:cubicBezTo>
                  <a:pt x="10752" y="784"/>
                  <a:pt x="10811" y="581"/>
                  <a:pt x="10633" y="498"/>
                </a:cubicBezTo>
                <a:cubicBezTo>
                  <a:pt x="9864" y="154"/>
                  <a:pt x="9051" y="0"/>
                  <a:pt x="8273" y="0"/>
                </a:cubicBezTo>
                <a:close/>
              </a:path>
            </a:pathLst>
          </a:custGeom>
          <a:solidFill>
            <a:srgbClr val="3AC0B3">
              <a:alpha val="14902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" name="Imagem 17">
            <a:extLst>
              <a:ext uri="{FF2B5EF4-FFF2-40B4-BE49-F238E27FC236}">
                <a16:creationId xmlns:a16="http://schemas.microsoft.com/office/drawing/2014/main" xmlns="" id="{D30C3DCC-17D8-49DF-965B-3235EAA467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3401" y="118357"/>
            <a:ext cx="249155" cy="132408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xmlns="" id="{188C36CC-2F32-4405-A3D6-BD58F29571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06635" y="62787"/>
            <a:ext cx="249155" cy="249155"/>
          </a:xfrm>
          <a:prstGeom prst="rect">
            <a:avLst/>
          </a:prstGeom>
        </p:spPr>
      </p:pic>
      <p:sp>
        <p:nvSpPr>
          <p:cNvPr id="20" name="Google Shape;362;p28">
            <a:extLst>
              <a:ext uri="{FF2B5EF4-FFF2-40B4-BE49-F238E27FC236}">
                <a16:creationId xmlns:a16="http://schemas.microsoft.com/office/drawing/2014/main" xmlns="" id="{7843EF1B-6867-486B-9396-A7EDB9EE1155}"/>
              </a:ext>
            </a:extLst>
          </p:cNvPr>
          <p:cNvSpPr txBox="1">
            <a:spLocks/>
          </p:cNvSpPr>
          <p:nvPr/>
        </p:nvSpPr>
        <p:spPr>
          <a:xfrm>
            <a:off x="4837183" y="118357"/>
            <a:ext cx="3361841" cy="1680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60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9pPr>
          </a:lstStyle>
          <a:p>
            <a:r>
              <a:rPr lang="pt-BR" sz="800" dirty="0">
                <a:solidFill>
                  <a:srgbClr val="3AC0B3"/>
                </a:solidFill>
                <a:latin typeface="Montserrat" panose="00000500000000000000" pitchFamily="2" charset="0"/>
              </a:rPr>
              <a:t>Relatório Parcial Análise Quantitativa – Lei nº 12.990/2014</a:t>
            </a:r>
          </a:p>
        </p:txBody>
      </p:sp>
    </p:spTree>
    <p:extLst>
      <p:ext uri="{BB962C8B-B14F-4D97-AF65-F5344CB8AC3E}">
        <p14:creationId xmlns:p14="http://schemas.microsoft.com/office/powerpoint/2010/main" val="20399500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36"/>
          <p:cNvSpPr txBox="1">
            <a:spLocks noGrp="1"/>
          </p:cNvSpPr>
          <p:nvPr>
            <p:ph type="subTitle" idx="1"/>
          </p:nvPr>
        </p:nvSpPr>
        <p:spPr>
          <a:xfrm>
            <a:off x="712788" y="548563"/>
            <a:ext cx="3864900" cy="63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b="1" dirty="0">
                <a:solidFill>
                  <a:srgbClr val="000000"/>
                </a:solidFill>
                <a:latin typeface="Montserrat SemiBold" panose="00000700000000000000" pitchFamily="2" charset="0"/>
              </a:rPr>
              <a:t>Estudos de Caso</a:t>
            </a:r>
            <a:endParaRPr b="1" dirty="0">
              <a:solidFill>
                <a:srgbClr val="000000"/>
              </a:solidFill>
              <a:latin typeface="Montserrat SemiBold" panose="00000700000000000000" pitchFamily="2" charset="0"/>
            </a:endParaRP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xmlns="" id="{150883A6-06DB-46A1-8971-07D791A47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788" y="865213"/>
            <a:ext cx="3864900" cy="662400"/>
          </a:xfrm>
        </p:spPr>
        <p:txBody>
          <a:bodyPr/>
          <a:lstStyle/>
          <a:p>
            <a:r>
              <a:rPr lang="pt-BR" sz="1400" dirty="0">
                <a:solidFill>
                  <a:srgbClr val="000000"/>
                </a:solidFill>
                <a:latin typeface="Montserrat" panose="00000500000000000000" pitchFamily="2" charset="0"/>
              </a:rPr>
              <a:t>Concurso AGU 2015</a:t>
            </a:r>
          </a:p>
        </p:txBody>
      </p:sp>
      <p:sp>
        <p:nvSpPr>
          <p:cNvPr id="5" name="Título 2">
            <a:extLst>
              <a:ext uri="{FF2B5EF4-FFF2-40B4-BE49-F238E27FC236}">
                <a16:creationId xmlns:a16="http://schemas.microsoft.com/office/drawing/2014/main" xmlns="" id="{F8C97BEF-046E-4DBF-B593-5DBD437FB2F6}"/>
              </a:ext>
            </a:extLst>
          </p:cNvPr>
          <p:cNvSpPr txBox="1">
            <a:spLocks/>
          </p:cNvSpPr>
          <p:nvPr/>
        </p:nvSpPr>
        <p:spPr>
          <a:xfrm>
            <a:off x="707100" y="1909350"/>
            <a:ext cx="3864900" cy="6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16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9pPr>
          </a:lstStyle>
          <a:p>
            <a:pPr algn="just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rgbClr val="000000"/>
                </a:solidFill>
                <a:latin typeface="Montserrat" panose="00000500000000000000" pitchFamily="2" charset="0"/>
              </a:rPr>
              <a:t>Nomeação de cotistas em vagas reservadas para negros mesmo com nota superior à ampla concorrência</a:t>
            </a:r>
          </a:p>
        </p:txBody>
      </p:sp>
      <p:sp>
        <p:nvSpPr>
          <p:cNvPr id="6" name="Título 2">
            <a:extLst>
              <a:ext uri="{FF2B5EF4-FFF2-40B4-BE49-F238E27FC236}">
                <a16:creationId xmlns:a16="http://schemas.microsoft.com/office/drawing/2014/main" xmlns="" id="{31A12D57-F2BC-4B39-A873-6AC361BF23DD}"/>
              </a:ext>
            </a:extLst>
          </p:cNvPr>
          <p:cNvSpPr txBox="1">
            <a:spLocks/>
          </p:cNvSpPr>
          <p:nvPr/>
        </p:nvSpPr>
        <p:spPr>
          <a:xfrm>
            <a:off x="712788" y="4481100"/>
            <a:ext cx="7037592" cy="6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16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9pPr>
          </a:lstStyle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BR" sz="1100" u="sng" dirty="0">
                <a:solidFill>
                  <a:schemeClr val="accent2">
                    <a:lumMod val="75000"/>
                  </a:schemeClr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https://www.jusbrasil.com.br/diarios/133971666/dou-secao-2-30-12-2016-pg-5</a:t>
            </a:r>
            <a:endParaRPr lang="pt-BR" sz="1100" dirty="0">
              <a:solidFill>
                <a:schemeClr val="accent2">
                  <a:lumMod val="75000"/>
                </a:schemeClr>
              </a:solidFill>
              <a:effectLst/>
              <a:latin typeface="Montserrat" panose="00000500000000000000" pitchFamily="2" charset="0"/>
              <a:ea typeface="Calibri" panose="020F0502020204030204" pitchFamily="34" charset="0"/>
            </a:endParaRPr>
          </a:p>
        </p:txBody>
      </p:sp>
      <p:sp>
        <p:nvSpPr>
          <p:cNvPr id="7" name="Google Shape;10334;p75">
            <a:extLst>
              <a:ext uri="{FF2B5EF4-FFF2-40B4-BE49-F238E27FC236}">
                <a16:creationId xmlns:a16="http://schemas.microsoft.com/office/drawing/2014/main" xmlns="" id="{F5429C2C-1B98-4DD7-9BDB-E644919DCA8F}"/>
              </a:ext>
            </a:extLst>
          </p:cNvPr>
          <p:cNvSpPr/>
          <p:nvPr/>
        </p:nvSpPr>
        <p:spPr>
          <a:xfrm>
            <a:off x="3058687" y="588710"/>
            <a:ext cx="806731" cy="661254"/>
          </a:xfrm>
          <a:custGeom>
            <a:avLst/>
            <a:gdLst/>
            <a:ahLst/>
            <a:cxnLst/>
            <a:rect l="l" t="t" r="r" b="b"/>
            <a:pathLst>
              <a:path w="11967" h="9809" extrusionOk="0">
                <a:moveTo>
                  <a:pt x="8309" y="358"/>
                </a:moveTo>
                <a:cubicBezTo>
                  <a:pt x="8940" y="358"/>
                  <a:pt x="9663" y="469"/>
                  <a:pt x="10418" y="796"/>
                </a:cubicBezTo>
                <a:lnTo>
                  <a:pt x="10418" y="7796"/>
                </a:lnTo>
                <a:cubicBezTo>
                  <a:pt x="9723" y="7513"/>
                  <a:pt x="8997" y="7381"/>
                  <a:pt x="8289" y="7381"/>
                </a:cubicBezTo>
                <a:cubicBezTo>
                  <a:pt x="7542" y="7381"/>
                  <a:pt x="6816" y="7527"/>
                  <a:pt x="6168" y="7796"/>
                </a:cubicBezTo>
                <a:lnTo>
                  <a:pt x="6168" y="796"/>
                </a:lnTo>
                <a:cubicBezTo>
                  <a:pt x="6430" y="676"/>
                  <a:pt x="7238" y="358"/>
                  <a:pt x="8309" y="358"/>
                </a:cubicBezTo>
                <a:close/>
                <a:moveTo>
                  <a:pt x="3700" y="358"/>
                </a:moveTo>
                <a:cubicBezTo>
                  <a:pt x="4458" y="358"/>
                  <a:pt x="5191" y="513"/>
                  <a:pt x="5823" y="796"/>
                </a:cubicBezTo>
                <a:cubicBezTo>
                  <a:pt x="5811" y="1677"/>
                  <a:pt x="5811" y="6761"/>
                  <a:pt x="5811" y="7796"/>
                </a:cubicBezTo>
                <a:cubicBezTo>
                  <a:pt x="5418" y="7642"/>
                  <a:pt x="4656" y="7392"/>
                  <a:pt x="3668" y="7392"/>
                </a:cubicBezTo>
                <a:cubicBezTo>
                  <a:pt x="2929" y="7392"/>
                  <a:pt x="2215" y="7523"/>
                  <a:pt x="1548" y="7808"/>
                </a:cubicBezTo>
                <a:lnTo>
                  <a:pt x="1548" y="3867"/>
                </a:lnTo>
                <a:cubicBezTo>
                  <a:pt x="1548" y="3760"/>
                  <a:pt x="1477" y="3689"/>
                  <a:pt x="1370" y="3689"/>
                </a:cubicBezTo>
                <a:cubicBezTo>
                  <a:pt x="1262" y="3689"/>
                  <a:pt x="1191" y="3760"/>
                  <a:pt x="1191" y="3867"/>
                </a:cubicBezTo>
                <a:lnTo>
                  <a:pt x="1191" y="7987"/>
                </a:lnTo>
                <a:cubicBezTo>
                  <a:pt x="1191" y="8118"/>
                  <a:pt x="1298" y="8225"/>
                  <a:pt x="1429" y="8225"/>
                </a:cubicBezTo>
                <a:cubicBezTo>
                  <a:pt x="1465" y="8225"/>
                  <a:pt x="1489" y="8225"/>
                  <a:pt x="1524" y="8213"/>
                </a:cubicBezTo>
                <a:cubicBezTo>
                  <a:pt x="2203" y="7916"/>
                  <a:pt x="2917" y="7761"/>
                  <a:pt x="3656" y="7761"/>
                </a:cubicBezTo>
                <a:cubicBezTo>
                  <a:pt x="4715" y="7761"/>
                  <a:pt x="5537" y="8070"/>
                  <a:pt x="5799" y="8189"/>
                </a:cubicBezTo>
                <a:lnTo>
                  <a:pt x="5799" y="8606"/>
                </a:lnTo>
                <a:lnTo>
                  <a:pt x="417" y="8606"/>
                </a:lnTo>
                <a:cubicBezTo>
                  <a:pt x="381" y="8606"/>
                  <a:pt x="358" y="8582"/>
                  <a:pt x="358" y="8547"/>
                </a:cubicBezTo>
                <a:lnTo>
                  <a:pt x="358" y="1248"/>
                </a:lnTo>
                <a:cubicBezTo>
                  <a:pt x="358" y="1212"/>
                  <a:pt x="381" y="1188"/>
                  <a:pt x="417" y="1188"/>
                </a:cubicBezTo>
                <a:lnTo>
                  <a:pt x="1203" y="1188"/>
                </a:lnTo>
                <a:lnTo>
                  <a:pt x="1203" y="3153"/>
                </a:lnTo>
                <a:cubicBezTo>
                  <a:pt x="1203" y="3248"/>
                  <a:pt x="1274" y="3332"/>
                  <a:pt x="1382" y="3332"/>
                </a:cubicBezTo>
                <a:cubicBezTo>
                  <a:pt x="1489" y="3332"/>
                  <a:pt x="1560" y="3248"/>
                  <a:pt x="1560" y="3153"/>
                </a:cubicBezTo>
                <a:lnTo>
                  <a:pt x="1560" y="796"/>
                </a:lnTo>
                <a:cubicBezTo>
                  <a:pt x="2253" y="495"/>
                  <a:pt x="2987" y="358"/>
                  <a:pt x="3700" y="358"/>
                </a:cubicBezTo>
                <a:close/>
                <a:moveTo>
                  <a:pt x="6608" y="7987"/>
                </a:moveTo>
                <a:lnTo>
                  <a:pt x="6608" y="9249"/>
                </a:lnTo>
                <a:lnTo>
                  <a:pt x="6501" y="9166"/>
                </a:lnTo>
                <a:cubicBezTo>
                  <a:pt x="6471" y="9136"/>
                  <a:pt x="6430" y="9121"/>
                  <a:pt x="6390" y="9121"/>
                </a:cubicBezTo>
                <a:cubicBezTo>
                  <a:pt x="6349" y="9121"/>
                  <a:pt x="6311" y="9136"/>
                  <a:pt x="6287" y="9166"/>
                </a:cubicBezTo>
                <a:lnTo>
                  <a:pt x="6168" y="9261"/>
                </a:lnTo>
                <a:lnTo>
                  <a:pt x="6168" y="8166"/>
                </a:lnTo>
                <a:cubicBezTo>
                  <a:pt x="6251" y="8118"/>
                  <a:pt x="6418" y="8058"/>
                  <a:pt x="6608" y="7987"/>
                </a:cubicBezTo>
                <a:close/>
                <a:moveTo>
                  <a:pt x="8273" y="0"/>
                </a:moveTo>
                <a:cubicBezTo>
                  <a:pt x="7438" y="0"/>
                  <a:pt x="6643" y="178"/>
                  <a:pt x="5989" y="486"/>
                </a:cubicBezTo>
                <a:cubicBezTo>
                  <a:pt x="5715" y="367"/>
                  <a:pt x="4858" y="10"/>
                  <a:pt x="3668" y="10"/>
                </a:cubicBezTo>
                <a:cubicBezTo>
                  <a:pt x="2858" y="10"/>
                  <a:pt x="2072" y="176"/>
                  <a:pt x="1322" y="510"/>
                </a:cubicBezTo>
                <a:cubicBezTo>
                  <a:pt x="1143" y="593"/>
                  <a:pt x="1191" y="796"/>
                  <a:pt x="1191" y="843"/>
                </a:cubicBezTo>
                <a:lnTo>
                  <a:pt x="405" y="843"/>
                </a:lnTo>
                <a:cubicBezTo>
                  <a:pt x="179" y="843"/>
                  <a:pt x="0" y="1022"/>
                  <a:pt x="0" y="1248"/>
                </a:cubicBezTo>
                <a:lnTo>
                  <a:pt x="0" y="8535"/>
                </a:lnTo>
                <a:cubicBezTo>
                  <a:pt x="0" y="8761"/>
                  <a:pt x="179" y="8939"/>
                  <a:pt x="405" y="8939"/>
                </a:cubicBezTo>
                <a:lnTo>
                  <a:pt x="5811" y="8939"/>
                </a:lnTo>
                <a:lnTo>
                  <a:pt x="5811" y="9630"/>
                </a:lnTo>
                <a:cubicBezTo>
                  <a:pt x="5811" y="9740"/>
                  <a:pt x="5889" y="9808"/>
                  <a:pt x="5977" y="9808"/>
                </a:cubicBezTo>
                <a:cubicBezTo>
                  <a:pt x="6013" y="9808"/>
                  <a:pt x="6050" y="9797"/>
                  <a:pt x="6084" y="9773"/>
                </a:cubicBezTo>
                <a:lnTo>
                  <a:pt x="6382" y="9535"/>
                </a:lnTo>
                <a:cubicBezTo>
                  <a:pt x="6656" y="9737"/>
                  <a:pt x="6668" y="9809"/>
                  <a:pt x="6787" y="9809"/>
                </a:cubicBezTo>
                <a:cubicBezTo>
                  <a:pt x="6894" y="9809"/>
                  <a:pt x="6966" y="9737"/>
                  <a:pt x="6966" y="9630"/>
                </a:cubicBezTo>
                <a:lnTo>
                  <a:pt x="6966" y="8939"/>
                </a:lnTo>
                <a:lnTo>
                  <a:pt x="9335" y="8939"/>
                </a:lnTo>
                <a:cubicBezTo>
                  <a:pt x="9442" y="8939"/>
                  <a:pt x="9513" y="8856"/>
                  <a:pt x="9513" y="8761"/>
                </a:cubicBezTo>
                <a:cubicBezTo>
                  <a:pt x="9513" y="8654"/>
                  <a:pt x="9442" y="8582"/>
                  <a:pt x="9335" y="8582"/>
                </a:cubicBezTo>
                <a:lnTo>
                  <a:pt x="6966" y="8582"/>
                </a:lnTo>
                <a:lnTo>
                  <a:pt x="6966" y="7892"/>
                </a:lnTo>
                <a:cubicBezTo>
                  <a:pt x="7400" y="7783"/>
                  <a:pt x="7847" y="7728"/>
                  <a:pt x="8295" y="7728"/>
                </a:cubicBezTo>
                <a:cubicBezTo>
                  <a:pt x="9025" y="7728"/>
                  <a:pt x="9760" y="7875"/>
                  <a:pt x="10454" y="8177"/>
                </a:cubicBezTo>
                <a:cubicBezTo>
                  <a:pt x="10483" y="8192"/>
                  <a:pt x="10514" y="8199"/>
                  <a:pt x="10544" y="8199"/>
                </a:cubicBezTo>
                <a:cubicBezTo>
                  <a:pt x="10662" y="8199"/>
                  <a:pt x="10776" y="8096"/>
                  <a:pt x="10776" y="7963"/>
                </a:cubicBezTo>
                <a:lnTo>
                  <a:pt x="10776" y="1177"/>
                </a:lnTo>
                <a:lnTo>
                  <a:pt x="11561" y="1177"/>
                </a:lnTo>
                <a:cubicBezTo>
                  <a:pt x="11597" y="1177"/>
                  <a:pt x="11621" y="1212"/>
                  <a:pt x="11621" y="1236"/>
                </a:cubicBezTo>
                <a:lnTo>
                  <a:pt x="11621" y="8535"/>
                </a:lnTo>
                <a:cubicBezTo>
                  <a:pt x="11621" y="8570"/>
                  <a:pt x="11597" y="8594"/>
                  <a:pt x="11561" y="8594"/>
                </a:cubicBezTo>
                <a:lnTo>
                  <a:pt x="10049" y="8594"/>
                </a:lnTo>
                <a:cubicBezTo>
                  <a:pt x="9942" y="8594"/>
                  <a:pt x="9871" y="8666"/>
                  <a:pt x="9871" y="8773"/>
                </a:cubicBezTo>
                <a:cubicBezTo>
                  <a:pt x="9871" y="8880"/>
                  <a:pt x="9942" y="8951"/>
                  <a:pt x="10049" y="8951"/>
                </a:cubicBezTo>
                <a:lnTo>
                  <a:pt x="11561" y="8951"/>
                </a:lnTo>
                <a:cubicBezTo>
                  <a:pt x="11788" y="8951"/>
                  <a:pt x="11966" y="8773"/>
                  <a:pt x="11966" y="8547"/>
                </a:cubicBezTo>
                <a:lnTo>
                  <a:pt x="11966" y="1236"/>
                </a:lnTo>
                <a:cubicBezTo>
                  <a:pt x="11954" y="998"/>
                  <a:pt x="11776" y="831"/>
                  <a:pt x="11549" y="831"/>
                </a:cubicBezTo>
                <a:lnTo>
                  <a:pt x="10764" y="831"/>
                </a:lnTo>
                <a:cubicBezTo>
                  <a:pt x="10752" y="784"/>
                  <a:pt x="10811" y="581"/>
                  <a:pt x="10633" y="498"/>
                </a:cubicBezTo>
                <a:cubicBezTo>
                  <a:pt x="9864" y="154"/>
                  <a:pt x="9051" y="0"/>
                  <a:pt x="8273" y="0"/>
                </a:cubicBezTo>
                <a:close/>
              </a:path>
            </a:pathLst>
          </a:custGeom>
          <a:solidFill>
            <a:srgbClr val="3AC0B3">
              <a:alpha val="14902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A432AD38-2BFF-4862-B30A-E97C3FF62B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3401" y="118357"/>
            <a:ext cx="249155" cy="132408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57DB599D-8BAF-46B8-9A2F-FD46DA10F4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06635" y="62787"/>
            <a:ext cx="249155" cy="249155"/>
          </a:xfrm>
          <a:prstGeom prst="rect">
            <a:avLst/>
          </a:prstGeom>
        </p:spPr>
      </p:pic>
      <p:sp>
        <p:nvSpPr>
          <p:cNvPr id="10" name="Google Shape;362;p28">
            <a:extLst>
              <a:ext uri="{FF2B5EF4-FFF2-40B4-BE49-F238E27FC236}">
                <a16:creationId xmlns:a16="http://schemas.microsoft.com/office/drawing/2014/main" xmlns="" id="{9E81688F-35ED-4240-A155-A6A7C43B9B7A}"/>
              </a:ext>
            </a:extLst>
          </p:cNvPr>
          <p:cNvSpPr txBox="1">
            <a:spLocks/>
          </p:cNvSpPr>
          <p:nvPr/>
        </p:nvSpPr>
        <p:spPr>
          <a:xfrm>
            <a:off x="4837183" y="118357"/>
            <a:ext cx="3361841" cy="1680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60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9pPr>
          </a:lstStyle>
          <a:p>
            <a:r>
              <a:rPr lang="pt-BR" sz="800" dirty="0">
                <a:solidFill>
                  <a:srgbClr val="3AC0B3"/>
                </a:solidFill>
                <a:latin typeface="Montserrat" panose="00000500000000000000" pitchFamily="2" charset="0"/>
              </a:rPr>
              <a:t>Relatório Parcial Análise Quantitativa – Lei nº 12.990/2014</a:t>
            </a:r>
          </a:p>
        </p:txBody>
      </p:sp>
    </p:spTree>
    <p:extLst>
      <p:ext uri="{BB962C8B-B14F-4D97-AF65-F5344CB8AC3E}">
        <p14:creationId xmlns:p14="http://schemas.microsoft.com/office/powerpoint/2010/main" val="1002476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p44"/>
          <p:cNvSpPr txBox="1">
            <a:spLocks noGrp="1"/>
          </p:cNvSpPr>
          <p:nvPr>
            <p:ph type="title"/>
          </p:nvPr>
        </p:nvSpPr>
        <p:spPr>
          <a:xfrm>
            <a:off x="1430550" y="1744625"/>
            <a:ext cx="6282900" cy="103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>
                <a:latin typeface="Montserrat SemiBold" panose="00000700000000000000" pitchFamily="2" charset="0"/>
              </a:rPr>
              <a:t>Conclusões</a:t>
            </a:r>
            <a:endParaRPr sz="5400" dirty="0">
              <a:latin typeface="Montserrat SemiBold" panose="00000700000000000000" pitchFamily="2" charset="0"/>
            </a:endParaRPr>
          </a:p>
        </p:txBody>
      </p:sp>
      <p:grpSp>
        <p:nvGrpSpPr>
          <p:cNvPr id="6" name="Google Shape;10722;p76">
            <a:extLst>
              <a:ext uri="{FF2B5EF4-FFF2-40B4-BE49-F238E27FC236}">
                <a16:creationId xmlns:a16="http://schemas.microsoft.com/office/drawing/2014/main" xmlns="" id="{BEA58F06-AB6C-42C6-95CA-F3D13E336E5A}"/>
              </a:ext>
            </a:extLst>
          </p:cNvPr>
          <p:cNvGrpSpPr/>
          <p:nvPr/>
        </p:nvGrpSpPr>
        <p:grpSpPr>
          <a:xfrm>
            <a:off x="6352833" y="2104028"/>
            <a:ext cx="1184040" cy="1112161"/>
            <a:chOff x="1749728" y="2894777"/>
            <a:chExt cx="386927" cy="363438"/>
          </a:xfrm>
          <a:solidFill>
            <a:srgbClr val="3AC0B3">
              <a:alpha val="14902"/>
            </a:srgbClr>
          </a:solidFill>
        </p:grpSpPr>
        <p:sp>
          <p:nvSpPr>
            <p:cNvPr id="7" name="Google Shape;10723;p76">
              <a:extLst>
                <a:ext uri="{FF2B5EF4-FFF2-40B4-BE49-F238E27FC236}">
                  <a16:creationId xmlns:a16="http://schemas.microsoft.com/office/drawing/2014/main" xmlns="" id="{061A4F7D-28D4-4E19-A0CC-4253D9989B79}"/>
                </a:ext>
              </a:extLst>
            </p:cNvPr>
            <p:cNvSpPr/>
            <p:nvPr/>
          </p:nvSpPr>
          <p:spPr>
            <a:xfrm>
              <a:off x="1809595" y="3025333"/>
              <a:ext cx="97424" cy="32432"/>
            </a:xfrm>
            <a:custGeom>
              <a:avLst/>
              <a:gdLst/>
              <a:ahLst/>
              <a:cxnLst/>
              <a:rect l="l" t="t" r="r" b="b"/>
              <a:pathLst>
                <a:path w="3061" h="1019" extrusionOk="0">
                  <a:moveTo>
                    <a:pt x="1208" y="0"/>
                  </a:moveTo>
                  <a:cubicBezTo>
                    <a:pt x="852" y="0"/>
                    <a:pt x="531" y="35"/>
                    <a:pt x="322" y="66"/>
                  </a:cubicBezTo>
                  <a:cubicBezTo>
                    <a:pt x="143" y="101"/>
                    <a:pt x="1" y="244"/>
                    <a:pt x="1" y="423"/>
                  </a:cubicBezTo>
                  <a:lnTo>
                    <a:pt x="1" y="840"/>
                  </a:lnTo>
                  <a:cubicBezTo>
                    <a:pt x="1" y="947"/>
                    <a:pt x="84" y="1018"/>
                    <a:pt x="179" y="1018"/>
                  </a:cubicBezTo>
                  <a:cubicBezTo>
                    <a:pt x="286" y="1018"/>
                    <a:pt x="358" y="947"/>
                    <a:pt x="358" y="840"/>
                  </a:cubicBezTo>
                  <a:lnTo>
                    <a:pt x="358" y="423"/>
                  </a:lnTo>
                  <a:cubicBezTo>
                    <a:pt x="358" y="423"/>
                    <a:pt x="358" y="411"/>
                    <a:pt x="382" y="411"/>
                  </a:cubicBezTo>
                  <a:cubicBezTo>
                    <a:pt x="549" y="383"/>
                    <a:pt x="870" y="340"/>
                    <a:pt x="1231" y="340"/>
                  </a:cubicBezTo>
                  <a:cubicBezTo>
                    <a:pt x="1330" y="340"/>
                    <a:pt x="1433" y="344"/>
                    <a:pt x="1536" y="351"/>
                  </a:cubicBezTo>
                  <a:cubicBezTo>
                    <a:pt x="2084" y="387"/>
                    <a:pt x="2489" y="530"/>
                    <a:pt x="2727" y="768"/>
                  </a:cubicBezTo>
                  <a:cubicBezTo>
                    <a:pt x="2763" y="804"/>
                    <a:pt x="2807" y="822"/>
                    <a:pt x="2852" y="822"/>
                  </a:cubicBezTo>
                  <a:cubicBezTo>
                    <a:pt x="2897" y="822"/>
                    <a:pt x="2941" y="804"/>
                    <a:pt x="2977" y="768"/>
                  </a:cubicBezTo>
                  <a:cubicBezTo>
                    <a:pt x="3060" y="709"/>
                    <a:pt x="3060" y="590"/>
                    <a:pt x="2977" y="530"/>
                  </a:cubicBezTo>
                  <a:cubicBezTo>
                    <a:pt x="2554" y="107"/>
                    <a:pt x="1828" y="0"/>
                    <a:pt x="12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0724;p76">
              <a:extLst>
                <a:ext uri="{FF2B5EF4-FFF2-40B4-BE49-F238E27FC236}">
                  <a16:creationId xmlns:a16="http://schemas.microsoft.com/office/drawing/2014/main" xmlns="" id="{BBDDAE08-9883-4475-A7AF-FFC984190600}"/>
                </a:ext>
              </a:extLst>
            </p:cNvPr>
            <p:cNvSpPr/>
            <p:nvPr/>
          </p:nvSpPr>
          <p:spPr>
            <a:xfrm>
              <a:off x="1749728" y="2974346"/>
              <a:ext cx="216777" cy="283869"/>
            </a:xfrm>
            <a:custGeom>
              <a:avLst/>
              <a:gdLst/>
              <a:ahLst/>
              <a:cxnLst/>
              <a:rect l="l" t="t" r="r" b="b"/>
              <a:pathLst>
                <a:path w="6811" h="8919" extrusionOk="0">
                  <a:moveTo>
                    <a:pt x="5311" y="334"/>
                  </a:moveTo>
                  <a:lnTo>
                    <a:pt x="5311" y="2061"/>
                  </a:lnTo>
                  <a:cubicBezTo>
                    <a:pt x="5311" y="2311"/>
                    <a:pt x="5251" y="2561"/>
                    <a:pt x="5132" y="2799"/>
                  </a:cubicBezTo>
                  <a:cubicBezTo>
                    <a:pt x="5120" y="2835"/>
                    <a:pt x="5120" y="2846"/>
                    <a:pt x="5120" y="2882"/>
                  </a:cubicBezTo>
                  <a:lnTo>
                    <a:pt x="5120" y="3382"/>
                  </a:lnTo>
                  <a:cubicBezTo>
                    <a:pt x="5120" y="3858"/>
                    <a:pt x="4918" y="4311"/>
                    <a:pt x="4560" y="4644"/>
                  </a:cubicBezTo>
                  <a:cubicBezTo>
                    <a:pt x="4227" y="4955"/>
                    <a:pt x="3811" y="5111"/>
                    <a:pt x="3369" y="5111"/>
                  </a:cubicBezTo>
                  <a:cubicBezTo>
                    <a:pt x="3338" y="5111"/>
                    <a:pt x="3306" y="5110"/>
                    <a:pt x="3275" y="5109"/>
                  </a:cubicBezTo>
                  <a:cubicBezTo>
                    <a:pt x="2382" y="5061"/>
                    <a:pt x="1679" y="4275"/>
                    <a:pt x="1679" y="3323"/>
                  </a:cubicBezTo>
                  <a:lnTo>
                    <a:pt x="1679" y="2882"/>
                  </a:lnTo>
                  <a:cubicBezTo>
                    <a:pt x="1679" y="2846"/>
                    <a:pt x="1679" y="2823"/>
                    <a:pt x="1667" y="2799"/>
                  </a:cubicBezTo>
                  <a:cubicBezTo>
                    <a:pt x="1548" y="2561"/>
                    <a:pt x="1489" y="2311"/>
                    <a:pt x="1489" y="2061"/>
                  </a:cubicBezTo>
                  <a:lnTo>
                    <a:pt x="1489" y="1668"/>
                  </a:lnTo>
                  <a:cubicBezTo>
                    <a:pt x="1489" y="930"/>
                    <a:pt x="2096" y="334"/>
                    <a:pt x="2822" y="334"/>
                  </a:cubicBezTo>
                  <a:close/>
                  <a:moveTo>
                    <a:pt x="4358" y="5240"/>
                  </a:moveTo>
                  <a:lnTo>
                    <a:pt x="4358" y="5573"/>
                  </a:lnTo>
                  <a:lnTo>
                    <a:pt x="3406" y="6228"/>
                  </a:lnTo>
                  <a:lnTo>
                    <a:pt x="2441" y="5573"/>
                  </a:lnTo>
                  <a:lnTo>
                    <a:pt x="2441" y="5240"/>
                  </a:lnTo>
                  <a:cubicBezTo>
                    <a:pt x="2691" y="5371"/>
                    <a:pt x="2977" y="5466"/>
                    <a:pt x="3251" y="5478"/>
                  </a:cubicBezTo>
                  <a:lnTo>
                    <a:pt x="3394" y="5478"/>
                  </a:lnTo>
                  <a:cubicBezTo>
                    <a:pt x="3727" y="5478"/>
                    <a:pt x="4060" y="5406"/>
                    <a:pt x="4358" y="5240"/>
                  </a:cubicBezTo>
                  <a:close/>
                  <a:moveTo>
                    <a:pt x="2286" y="5883"/>
                  </a:moveTo>
                  <a:lnTo>
                    <a:pt x="3120" y="6466"/>
                  </a:lnTo>
                  <a:lnTo>
                    <a:pt x="2679" y="6906"/>
                  </a:lnTo>
                  <a:lnTo>
                    <a:pt x="2655" y="6906"/>
                  </a:lnTo>
                  <a:lnTo>
                    <a:pt x="2108" y="6073"/>
                  </a:lnTo>
                  <a:lnTo>
                    <a:pt x="2286" y="5883"/>
                  </a:lnTo>
                  <a:close/>
                  <a:moveTo>
                    <a:pt x="4525" y="5883"/>
                  </a:moveTo>
                  <a:lnTo>
                    <a:pt x="4703" y="6073"/>
                  </a:lnTo>
                  <a:lnTo>
                    <a:pt x="4144" y="6906"/>
                  </a:lnTo>
                  <a:lnTo>
                    <a:pt x="4132" y="6906"/>
                  </a:lnTo>
                  <a:lnTo>
                    <a:pt x="3691" y="6466"/>
                  </a:lnTo>
                  <a:lnTo>
                    <a:pt x="4525" y="5883"/>
                  </a:lnTo>
                  <a:close/>
                  <a:moveTo>
                    <a:pt x="2834" y="1"/>
                  </a:moveTo>
                  <a:cubicBezTo>
                    <a:pt x="1905" y="1"/>
                    <a:pt x="1143" y="763"/>
                    <a:pt x="1143" y="1703"/>
                  </a:cubicBezTo>
                  <a:lnTo>
                    <a:pt x="1143" y="2084"/>
                  </a:lnTo>
                  <a:cubicBezTo>
                    <a:pt x="1143" y="2382"/>
                    <a:pt x="1203" y="2680"/>
                    <a:pt x="1334" y="2954"/>
                  </a:cubicBezTo>
                  <a:lnTo>
                    <a:pt x="1334" y="3358"/>
                  </a:lnTo>
                  <a:cubicBezTo>
                    <a:pt x="1334" y="4025"/>
                    <a:pt x="1631" y="4620"/>
                    <a:pt x="2096" y="5025"/>
                  </a:cubicBezTo>
                  <a:lnTo>
                    <a:pt x="2096" y="5621"/>
                  </a:lnTo>
                  <a:lnTo>
                    <a:pt x="1762" y="5954"/>
                  </a:lnTo>
                  <a:cubicBezTo>
                    <a:pt x="1739" y="6002"/>
                    <a:pt x="1703" y="6049"/>
                    <a:pt x="1727" y="6097"/>
                  </a:cubicBezTo>
                  <a:lnTo>
                    <a:pt x="619" y="6490"/>
                  </a:lnTo>
                  <a:cubicBezTo>
                    <a:pt x="250" y="6633"/>
                    <a:pt x="0" y="6990"/>
                    <a:pt x="0" y="7371"/>
                  </a:cubicBezTo>
                  <a:lnTo>
                    <a:pt x="0" y="8740"/>
                  </a:lnTo>
                  <a:cubicBezTo>
                    <a:pt x="0" y="8847"/>
                    <a:pt x="72" y="8919"/>
                    <a:pt x="179" y="8919"/>
                  </a:cubicBezTo>
                  <a:cubicBezTo>
                    <a:pt x="274" y="8919"/>
                    <a:pt x="358" y="8847"/>
                    <a:pt x="358" y="8740"/>
                  </a:cubicBezTo>
                  <a:lnTo>
                    <a:pt x="358" y="7371"/>
                  </a:lnTo>
                  <a:cubicBezTo>
                    <a:pt x="358" y="7133"/>
                    <a:pt x="500" y="6906"/>
                    <a:pt x="739" y="6823"/>
                  </a:cubicBezTo>
                  <a:lnTo>
                    <a:pt x="1905" y="6406"/>
                  </a:lnTo>
                  <a:lnTo>
                    <a:pt x="2382" y="7121"/>
                  </a:lnTo>
                  <a:cubicBezTo>
                    <a:pt x="2441" y="7204"/>
                    <a:pt x="2536" y="7264"/>
                    <a:pt x="2644" y="7287"/>
                  </a:cubicBezTo>
                  <a:lnTo>
                    <a:pt x="2679" y="7287"/>
                  </a:lnTo>
                  <a:cubicBezTo>
                    <a:pt x="2774" y="7287"/>
                    <a:pt x="2870" y="7240"/>
                    <a:pt x="2929" y="7180"/>
                  </a:cubicBezTo>
                  <a:lnTo>
                    <a:pt x="3227" y="6883"/>
                  </a:lnTo>
                  <a:lnTo>
                    <a:pt x="3227" y="8740"/>
                  </a:lnTo>
                  <a:cubicBezTo>
                    <a:pt x="3227" y="8847"/>
                    <a:pt x="3298" y="8919"/>
                    <a:pt x="3406" y="8919"/>
                  </a:cubicBezTo>
                  <a:cubicBezTo>
                    <a:pt x="3513" y="8919"/>
                    <a:pt x="3584" y="8847"/>
                    <a:pt x="3584" y="8740"/>
                  </a:cubicBezTo>
                  <a:lnTo>
                    <a:pt x="3584" y="6883"/>
                  </a:lnTo>
                  <a:lnTo>
                    <a:pt x="3882" y="7180"/>
                  </a:lnTo>
                  <a:cubicBezTo>
                    <a:pt x="3953" y="7252"/>
                    <a:pt x="4048" y="7287"/>
                    <a:pt x="4132" y="7287"/>
                  </a:cubicBezTo>
                  <a:lnTo>
                    <a:pt x="4168" y="7287"/>
                  </a:lnTo>
                  <a:cubicBezTo>
                    <a:pt x="4263" y="7264"/>
                    <a:pt x="4370" y="7204"/>
                    <a:pt x="4429" y="7121"/>
                  </a:cubicBezTo>
                  <a:lnTo>
                    <a:pt x="4906" y="6406"/>
                  </a:lnTo>
                  <a:lnTo>
                    <a:pt x="6073" y="6823"/>
                  </a:lnTo>
                  <a:cubicBezTo>
                    <a:pt x="6287" y="6906"/>
                    <a:pt x="6454" y="7121"/>
                    <a:pt x="6454" y="7371"/>
                  </a:cubicBezTo>
                  <a:lnTo>
                    <a:pt x="6454" y="8740"/>
                  </a:lnTo>
                  <a:cubicBezTo>
                    <a:pt x="6454" y="8847"/>
                    <a:pt x="6525" y="8919"/>
                    <a:pt x="6632" y="8919"/>
                  </a:cubicBezTo>
                  <a:cubicBezTo>
                    <a:pt x="6739" y="8919"/>
                    <a:pt x="6811" y="8847"/>
                    <a:pt x="6811" y="8740"/>
                  </a:cubicBezTo>
                  <a:lnTo>
                    <a:pt x="6811" y="7371"/>
                  </a:lnTo>
                  <a:cubicBezTo>
                    <a:pt x="6811" y="6954"/>
                    <a:pt x="6573" y="6609"/>
                    <a:pt x="6203" y="6478"/>
                  </a:cubicBezTo>
                  <a:lnTo>
                    <a:pt x="5096" y="6073"/>
                  </a:lnTo>
                  <a:cubicBezTo>
                    <a:pt x="5096" y="6037"/>
                    <a:pt x="5084" y="5966"/>
                    <a:pt x="5060" y="5942"/>
                  </a:cubicBezTo>
                  <a:lnTo>
                    <a:pt x="4727" y="5597"/>
                  </a:lnTo>
                  <a:lnTo>
                    <a:pt x="4727" y="5025"/>
                  </a:lnTo>
                  <a:cubicBezTo>
                    <a:pt x="4763" y="4990"/>
                    <a:pt x="4799" y="4966"/>
                    <a:pt x="4834" y="4930"/>
                  </a:cubicBezTo>
                  <a:cubicBezTo>
                    <a:pt x="5251" y="4549"/>
                    <a:pt x="5489" y="3978"/>
                    <a:pt x="5489" y="3418"/>
                  </a:cubicBezTo>
                  <a:lnTo>
                    <a:pt x="5489" y="2954"/>
                  </a:lnTo>
                  <a:cubicBezTo>
                    <a:pt x="5608" y="2680"/>
                    <a:pt x="5680" y="2382"/>
                    <a:pt x="5680" y="2084"/>
                  </a:cubicBezTo>
                  <a:lnTo>
                    <a:pt x="5680" y="179"/>
                  </a:lnTo>
                  <a:cubicBezTo>
                    <a:pt x="5680" y="84"/>
                    <a:pt x="5608" y="1"/>
                    <a:pt x="550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0725;p76">
              <a:extLst>
                <a:ext uri="{FF2B5EF4-FFF2-40B4-BE49-F238E27FC236}">
                  <a16:creationId xmlns:a16="http://schemas.microsoft.com/office/drawing/2014/main" xmlns="" id="{1AFA386C-7289-4122-B4C1-67C2C09730FC}"/>
                </a:ext>
              </a:extLst>
            </p:cNvPr>
            <p:cNvSpPr/>
            <p:nvPr/>
          </p:nvSpPr>
          <p:spPr>
            <a:xfrm>
              <a:off x="1785725" y="3222186"/>
              <a:ext cx="11394" cy="35647"/>
            </a:xfrm>
            <a:custGeom>
              <a:avLst/>
              <a:gdLst/>
              <a:ahLst/>
              <a:cxnLst/>
              <a:rect l="l" t="t" r="r" b="b"/>
              <a:pathLst>
                <a:path w="358" h="1120" extrusionOk="0">
                  <a:moveTo>
                    <a:pt x="179" y="0"/>
                  </a:moveTo>
                  <a:cubicBezTo>
                    <a:pt x="72" y="0"/>
                    <a:pt x="0" y="72"/>
                    <a:pt x="0" y="179"/>
                  </a:cubicBezTo>
                  <a:lnTo>
                    <a:pt x="0" y="941"/>
                  </a:lnTo>
                  <a:cubicBezTo>
                    <a:pt x="0" y="1048"/>
                    <a:pt x="72" y="1120"/>
                    <a:pt x="179" y="1120"/>
                  </a:cubicBezTo>
                  <a:cubicBezTo>
                    <a:pt x="274" y="1120"/>
                    <a:pt x="358" y="1048"/>
                    <a:pt x="358" y="941"/>
                  </a:cubicBezTo>
                  <a:lnTo>
                    <a:pt x="358" y="179"/>
                  </a:lnTo>
                  <a:cubicBezTo>
                    <a:pt x="358" y="72"/>
                    <a:pt x="274" y="0"/>
                    <a:pt x="1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0726;p76">
              <a:extLst>
                <a:ext uri="{FF2B5EF4-FFF2-40B4-BE49-F238E27FC236}">
                  <a16:creationId xmlns:a16="http://schemas.microsoft.com/office/drawing/2014/main" xmlns="" id="{A35278EF-43D3-42A8-8A2A-8CB849F39BD7}"/>
                </a:ext>
              </a:extLst>
            </p:cNvPr>
            <p:cNvSpPr/>
            <p:nvPr/>
          </p:nvSpPr>
          <p:spPr>
            <a:xfrm>
              <a:off x="1919114" y="3222186"/>
              <a:ext cx="11394" cy="35647"/>
            </a:xfrm>
            <a:custGeom>
              <a:avLst/>
              <a:gdLst/>
              <a:ahLst/>
              <a:cxnLst/>
              <a:rect l="l" t="t" r="r" b="b"/>
              <a:pathLst>
                <a:path w="358" h="1120" extrusionOk="0">
                  <a:moveTo>
                    <a:pt x="179" y="0"/>
                  </a:moveTo>
                  <a:cubicBezTo>
                    <a:pt x="72" y="0"/>
                    <a:pt x="0" y="72"/>
                    <a:pt x="0" y="179"/>
                  </a:cubicBezTo>
                  <a:lnTo>
                    <a:pt x="0" y="941"/>
                  </a:lnTo>
                  <a:cubicBezTo>
                    <a:pt x="0" y="1048"/>
                    <a:pt x="72" y="1120"/>
                    <a:pt x="179" y="1120"/>
                  </a:cubicBezTo>
                  <a:cubicBezTo>
                    <a:pt x="286" y="1120"/>
                    <a:pt x="358" y="1048"/>
                    <a:pt x="358" y="941"/>
                  </a:cubicBezTo>
                  <a:lnTo>
                    <a:pt x="358" y="179"/>
                  </a:lnTo>
                  <a:cubicBezTo>
                    <a:pt x="358" y="72"/>
                    <a:pt x="274" y="0"/>
                    <a:pt x="1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0727;p76">
              <a:extLst>
                <a:ext uri="{FF2B5EF4-FFF2-40B4-BE49-F238E27FC236}">
                  <a16:creationId xmlns:a16="http://schemas.microsoft.com/office/drawing/2014/main" xmlns="" id="{305DFCF1-B4F8-49FF-9C7F-17F3E82B9302}"/>
                </a:ext>
              </a:extLst>
            </p:cNvPr>
            <p:cNvSpPr/>
            <p:nvPr/>
          </p:nvSpPr>
          <p:spPr>
            <a:xfrm>
              <a:off x="1956257" y="2931156"/>
              <a:ext cx="180398" cy="188737"/>
            </a:xfrm>
            <a:custGeom>
              <a:avLst/>
              <a:gdLst/>
              <a:ahLst/>
              <a:cxnLst/>
              <a:rect l="l" t="t" r="r" b="b"/>
              <a:pathLst>
                <a:path w="5668" h="5930" extrusionOk="0">
                  <a:moveTo>
                    <a:pt x="738" y="1"/>
                  </a:moveTo>
                  <a:cubicBezTo>
                    <a:pt x="322" y="1"/>
                    <a:pt x="0" y="346"/>
                    <a:pt x="0" y="751"/>
                  </a:cubicBezTo>
                  <a:lnTo>
                    <a:pt x="0" y="3799"/>
                  </a:lnTo>
                  <a:cubicBezTo>
                    <a:pt x="0" y="4215"/>
                    <a:pt x="334" y="4549"/>
                    <a:pt x="738" y="4549"/>
                  </a:cubicBezTo>
                  <a:lnTo>
                    <a:pt x="1084" y="4549"/>
                  </a:lnTo>
                  <a:lnTo>
                    <a:pt x="810" y="5585"/>
                  </a:lnTo>
                  <a:cubicBezTo>
                    <a:pt x="786" y="5704"/>
                    <a:pt x="834" y="5811"/>
                    <a:pt x="929" y="5882"/>
                  </a:cubicBezTo>
                  <a:cubicBezTo>
                    <a:pt x="977" y="5918"/>
                    <a:pt x="1036" y="5930"/>
                    <a:pt x="1084" y="5930"/>
                  </a:cubicBezTo>
                  <a:cubicBezTo>
                    <a:pt x="1143" y="5930"/>
                    <a:pt x="1203" y="5918"/>
                    <a:pt x="1250" y="5870"/>
                  </a:cubicBezTo>
                  <a:lnTo>
                    <a:pt x="3072" y="4525"/>
                  </a:lnTo>
                  <a:lnTo>
                    <a:pt x="4918" y="4525"/>
                  </a:lnTo>
                  <a:cubicBezTo>
                    <a:pt x="5334" y="4525"/>
                    <a:pt x="5668" y="4192"/>
                    <a:pt x="5668" y="3787"/>
                  </a:cubicBezTo>
                  <a:lnTo>
                    <a:pt x="5668" y="751"/>
                  </a:lnTo>
                  <a:cubicBezTo>
                    <a:pt x="5656" y="334"/>
                    <a:pt x="5322" y="12"/>
                    <a:pt x="4906" y="12"/>
                  </a:cubicBezTo>
                  <a:lnTo>
                    <a:pt x="3953" y="12"/>
                  </a:lnTo>
                  <a:cubicBezTo>
                    <a:pt x="3846" y="12"/>
                    <a:pt x="3775" y="84"/>
                    <a:pt x="3775" y="191"/>
                  </a:cubicBezTo>
                  <a:cubicBezTo>
                    <a:pt x="3775" y="286"/>
                    <a:pt x="3846" y="370"/>
                    <a:pt x="3953" y="370"/>
                  </a:cubicBezTo>
                  <a:lnTo>
                    <a:pt x="4906" y="370"/>
                  </a:lnTo>
                  <a:cubicBezTo>
                    <a:pt x="5132" y="370"/>
                    <a:pt x="5299" y="548"/>
                    <a:pt x="5299" y="751"/>
                  </a:cubicBezTo>
                  <a:lnTo>
                    <a:pt x="5299" y="3799"/>
                  </a:lnTo>
                  <a:cubicBezTo>
                    <a:pt x="5299" y="4025"/>
                    <a:pt x="5120" y="4192"/>
                    <a:pt x="4906" y="4192"/>
                  </a:cubicBezTo>
                  <a:lnTo>
                    <a:pt x="3001" y="4192"/>
                  </a:lnTo>
                  <a:cubicBezTo>
                    <a:pt x="2953" y="4192"/>
                    <a:pt x="2929" y="4203"/>
                    <a:pt x="2893" y="4215"/>
                  </a:cubicBezTo>
                  <a:lnTo>
                    <a:pt x="1203" y="5454"/>
                  </a:lnTo>
                  <a:lnTo>
                    <a:pt x="1203" y="5454"/>
                  </a:lnTo>
                  <a:lnTo>
                    <a:pt x="1465" y="4418"/>
                  </a:lnTo>
                  <a:cubicBezTo>
                    <a:pt x="1489" y="4358"/>
                    <a:pt x="1465" y="4311"/>
                    <a:pt x="1441" y="4263"/>
                  </a:cubicBezTo>
                  <a:cubicBezTo>
                    <a:pt x="1405" y="4215"/>
                    <a:pt x="1346" y="4192"/>
                    <a:pt x="1310" y="4192"/>
                  </a:cubicBezTo>
                  <a:lnTo>
                    <a:pt x="738" y="4192"/>
                  </a:lnTo>
                  <a:cubicBezTo>
                    <a:pt x="512" y="4192"/>
                    <a:pt x="357" y="4013"/>
                    <a:pt x="357" y="3799"/>
                  </a:cubicBezTo>
                  <a:lnTo>
                    <a:pt x="357" y="751"/>
                  </a:lnTo>
                  <a:cubicBezTo>
                    <a:pt x="357" y="524"/>
                    <a:pt x="536" y="370"/>
                    <a:pt x="738" y="370"/>
                  </a:cubicBezTo>
                  <a:lnTo>
                    <a:pt x="1691" y="370"/>
                  </a:lnTo>
                  <a:cubicBezTo>
                    <a:pt x="1798" y="370"/>
                    <a:pt x="1870" y="286"/>
                    <a:pt x="1870" y="179"/>
                  </a:cubicBezTo>
                  <a:cubicBezTo>
                    <a:pt x="1870" y="84"/>
                    <a:pt x="1798" y="1"/>
                    <a:pt x="16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0728;p76">
              <a:extLst>
                <a:ext uri="{FF2B5EF4-FFF2-40B4-BE49-F238E27FC236}">
                  <a16:creationId xmlns:a16="http://schemas.microsoft.com/office/drawing/2014/main" xmlns="" id="{A8C60E28-63DE-46DA-A7C6-07A3D2073AEB}"/>
                </a:ext>
              </a:extLst>
            </p:cNvPr>
            <p:cNvSpPr/>
            <p:nvPr/>
          </p:nvSpPr>
          <p:spPr>
            <a:xfrm>
              <a:off x="2027487" y="2894777"/>
              <a:ext cx="36029" cy="108786"/>
            </a:xfrm>
            <a:custGeom>
              <a:avLst/>
              <a:gdLst/>
              <a:ahLst/>
              <a:cxnLst/>
              <a:rect l="l" t="t" r="r" b="b"/>
              <a:pathLst>
                <a:path w="1132" h="3418" extrusionOk="0">
                  <a:moveTo>
                    <a:pt x="775" y="358"/>
                  </a:moveTo>
                  <a:lnTo>
                    <a:pt x="596" y="3049"/>
                  </a:lnTo>
                  <a:lnTo>
                    <a:pt x="560" y="3049"/>
                  </a:lnTo>
                  <a:lnTo>
                    <a:pt x="394" y="358"/>
                  </a:lnTo>
                  <a:close/>
                  <a:moveTo>
                    <a:pt x="179" y="1"/>
                  </a:moveTo>
                  <a:cubicBezTo>
                    <a:pt x="143" y="1"/>
                    <a:pt x="96" y="24"/>
                    <a:pt x="48" y="60"/>
                  </a:cubicBezTo>
                  <a:cubicBezTo>
                    <a:pt x="24" y="96"/>
                    <a:pt x="1" y="155"/>
                    <a:pt x="1" y="203"/>
                  </a:cubicBezTo>
                  <a:lnTo>
                    <a:pt x="203" y="3251"/>
                  </a:lnTo>
                  <a:cubicBezTo>
                    <a:pt x="203" y="3334"/>
                    <a:pt x="286" y="3418"/>
                    <a:pt x="382" y="3418"/>
                  </a:cubicBezTo>
                  <a:lnTo>
                    <a:pt x="763" y="3418"/>
                  </a:lnTo>
                  <a:cubicBezTo>
                    <a:pt x="858" y="3418"/>
                    <a:pt x="941" y="3334"/>
                    <a:pt x="941" y="3251"/>
                  </a:cubicBezTo>
                  <a:lnTo>
                    <a:pt x="1132" y="203"/>
                  </a:lnTo>
                  <a:cubicBezTo>
                    <a:pt x="1132" y="155"/>
                    <a:pt x="1120" y="96"/>
                    <a:pt x="1072" y="60"/>
                  </a:cubicBezTo>
                  <a:cubicBezTo>
                    <a:pt x="1048" y="36"/>
                    <a:pt x="1001" y="1"/>
                    <a:pt x="9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0729;p76">
              <a:extLst>
                <a:ext uri="{FF2B5EF4-FFF2-40B4-BE49-F238E27FC236}">
                  <a16:creationId xmlns:a16="http://schemas.microsoft.com/office/drawing/2014/main" xmlns="" id="{817010B5-31C9-44B8-8CFA-C4D87CD49AEE}"/>
                </a:ext>
              </a:extLst>
            </p:cNvPr>
            <p:cNvSpPr/>
            <p:nvPr/>
          </p:nvSpPr>
          <p:spPr>
            <a:xfrm>
              <a:off x="2027487" y="3009992"/>
              <a:ext cx="36029" cy="36029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345"/>
                  </a:moveTo>
                  <a:cubicBezTo>
                    <a:pt x="691" y="345"/>
                    <a:pt x="775" y="429"/>
                    <a:pt x="775" y="548"/>
                  </a:cubicBezTo>
                  <a:cubicBezTo>
                    <a:pt x="775" y="667"/>
                    <a:pt x="691" y="762"/>
                    <a:pt x="572" y="762"/>
                  </a:cubicBezTo>
                  <a:cubicBezTo>
                    <a:pt x="453" y="762"/>
                    <a:pt x="358" y="667"/>
                    <a:pt x="358" y="548"/>
                  </a:cubicBezTo>
                  <a:cubicBezTo>
                    <a:pt x="358" y="429"/>
                    <a:pt x="453" y="345"/>
                    <a:pt x="572" y="345"/>
                  </a:cubicBezTo>
                  <a:close/>
                  <a:moveTo>
                    <a:pt x="572" y="0"/>
                  </a:moveTo>
                  <a:cubicBezTo>
                    <a:pt x="263" y="0"/>
                    <a:pt x="1" y="250"/>
                    <a:pt x="1" y="572"/>
                  </a:cubicBezTo>
                  <a:cubicBezTo>
                    <a:pt x="1" y="881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4" name="Imagem 13">
            <a:extLst>
              <a:ext uri="{FF2B5EF4-FFF2-40B4-BE49-F238E27FC236}">
                <a16:creationId xmlns:a16="http://schemas.microsoft.com/office/drawing/2014/main" xmlns="" id="{840B1B4D-B3A8-4309-912E-5FDD30FA12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3401" y="118357"/>
            <a:ext cx="249155" cy="132408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xmlns="" id="{596190B8-8F2A-4237-A3FA-147EDEADD4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6635" y="62787"/>
            <a:ext cx="249155" cy="249155"/>
          </a:xfrm>
          <a:prstGeom prst="rect">
            <a:avLst/>
          </a:prstGeom>
        </p:spPr>
      </p:pic>
      <p:sp>
        <p:nvSpPr>
          <p:cNvPr id="16" name="Google Shape;362;p28">
            <a:extLst>
              <a:ext uri="{FF2B5EF4-FFF2-40B4-BE49-F238E27FC236}">
                <a16:creationId xmlns:a16="http://schemas.microsoft.com/office/drawing/2014/main" xmlns="" id="{0FB779BD-F865-4507-B3E6-ABB0F3CBDBDC}"/>
              </a:ext>
            </a:extLst>
          </p:cNvPr>
          <p:cNvSpPr txBox="1">
            <a:spLocks/>
          </p:cNvSpPr>
          <p:nvPr/>
        </p:nvSpPr>
        <p:spPr>
          <a:xfrm>
            <a:off x="4837183" y="118357"/>
            <a:ext cx="3361841" cy="1680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60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9pPr>
          </a:lstStyle>
          <a:p>
            <a:r>
              <a:rPr lang="pt-BR" sz="800" dirty="0">
                <a:solidFill>
                  <a:srgbClr val="3AC0B3"/>
                </a:solidFill>
                <a:latin typeface="Montserrat" panose="00000500000000000000" pitchFamily="2" charset="0"/>
              </a:rPr>
              <a:t>Relatório Parcial Análise Quantitativa – Lei nº 12.990/2014</a:t>
            </a:r>
          </a:p>
        </p:txBody>
      </p:sp>
    </p:spTree>
    <p:extLst>
      <p:ext uri="{BB962C8B-B14F-4D97-AF65-F5344CB8AC3E}">
        <p14:creationId xmlns:p14="http://schemas.microsoft.com/office/powerpoint/2010/main" val="2210778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oogle Shape;586;p37">
            <a:extLst>
              <a:ext uri="{FF2B5EF4-FFF2-40B4-BE49-F238E27FC236}">
                <a16:creationId xmlns:a16="http://schemas.microsoft.com/office/drawing/2014/main" xmlns="" id="{5EECA360-A82D-44CE-8CAE-BBBEB892641C}"/>
              </a:ext>
            </a:extLst>
          </p:cNvPr>
          <p:cNvGrpSpPr/>
          <p:nvPr/>
        </p:nvGrpSpPr>
        <p:grpSpPr>
          <a:xfrm>
            <a:off x="2434621" y="1207632"/>
            <a:ext cx="477891" cy="478311"/>
            <a:chOff x="2204826" y="1867297"/>
            <a:chExt cx="744843" cy="745498"/>
          </a:xfrm>
        </p:grpSpPr>
        <p:sp>
          <p:nvSpPr>
            <p:cNvPr id="6" name="Google Shape;587;p37">
              <a:extLst>
                <a:ext uri="{FF2B5EF4-FFF2-40B4-BE49-F238E27FC236}">
                  <a16:creationId xmlns:a16="http://schemas.microsoft.com/office/drawing/2014/main" xmlns="" id="{42738214-F16B-4CAF-9D10-79819C7B75CB}"/>
                </a:ext>
              </a:extLst>
            </p:cNvPr>
            <p:cNvSpPr/>
            <p:nvPr/>
          </p:nvSpPr>
          <p:spPr>
            <a:xfrm rot="-419100">
              <a:off x="2243035" y="1905457"/>
              <a:ext cx="668426" cy="669177"/>
            </a:xfrm>
            <a:custGeom>
              <a:avLst/>
              <a:gdLst/>
              <a:ahLst/>
              <a:cxnLst/>
              <a:rect l="l" t="t" r="r" b="b"/>
              <a:pathLst>
                <a:path w="12453" h="12467" extrusionOk="0">
                  <a:moveTo>
                    <a:pt x="8692" y="509"/>
                  </a:moveTo>
                  <a:lnTo>
                    <a:pt x="12059" y="4029"/>
                  </a:lnTo>
                  <a:cubicBezTo>
                    <a:pt x="11970" y="3813"/>
                    <a:pt x="11881" y="3610"/>
                    <a:pt x="11779" y="3406"/>
                  </a:cubicBezTo>
                  <a:cubicBezTo>
                    <a:pt x="11767" y="3381"/>
                    <a:pt x="11741" y="3356"/>
                    <a:pt x="11716" y="3330"/>
                  </a:cubicBezTo>
                  <a:lnTo>
                    <a:pt x="9390" y="878"/>
                  </a:lnTo>
                  <a:cubicBezTo>
                    <a:pt x="9365" y="852"/>
                    <a:pt x="9340" y="827"/>
                    <a:pt x="9302" y="814"/>
                  </a:cubicBezTo>
                  <a:cubicBezTo>
                    <a:pt x="9111" y="700"/>
                    <a:pt x="8908" y="598"/>
                    <a:pt x="8692" y="509"/>
                  </a:cubicBezTo>
                  <a:close/>
                  <a:moveTo>
                    <a:pt x="7116" y="64"/>
                  </a:moveTo>
                  <a:lnTo>
                    <a:pt x="12427" y="5617"/>
                  </a:lnTo>
                  <a:cubicBezTo>
                    <a:pt x="12415" y="5516"/>
                    <a:pt x="12402" y="5414"/>
                    <a:pt x="12389" y="5312"/>
                  </a:cubicBezTo>
                  <a:cubicBezTo>
                    <a:pt x="12377" y="5249"/>
                    <a:pt x="12351" y="5185"/>
                    <a:pt x="12300" y="5134"/>
                  </a:cubicBezTo>
                  <a:lnTo>
                    <a:pt x="7599" y="204"/>
                  </a:lnTo>
                  <a:cubicBezTo>
                    <a:pt x="7548" y="153"/>
                    <a:pt x="7497" y="128"/>
                    <a:pt x="7421" y="115"/>
                  </a:cubicBezTo>
                  <a:cubicBezTo>
                    <a:pt x="7319" y="90"/>
                    <a:pt x="7218" y="77"/>
                    <a:pt x="7116" y="64"/>
                  </a:cubicBezTo>
                  <a:close/>
                  <a:moveTo>
                    <a:pt x="5909" y="1"/>
                  </a:moveTo>
                  <a:lnTo>
                    <a:pt x="12427" y="6837"/>
                  </a:lnTo>
                  <a:cubicBezTo>
                    <a:pt x="12427" y="6774"/>
                    <a:pt x="12440" y="6710"/>
                    <a:pt x="12440" y="6647"/>
                  </a:cubicBezTo>
                  <a:cubicBezTo>
                    <a:pt x="12453" y="6545"/>
                    <a:pt x="12415" y="6456"/>
                    <a:pt x="12351" y="6392"/>
                  </a:cubicBezTo>
                  <a:lnTo>
                    <a:pt x="12351" y="6405"/>
                  </a:lnTo>
                  <a:lnTo>
                    <a:pt x="6341" y="103"/>
                  </a:lnTo>
                  <a:cubicBezTo>
                    <a:pt x="6277" y="39"/>
                    <a:pt x="6188" y="1"/>
                    <a:pt x="6099" y="1"/>
                  </a:cubicBezTo>
                  <a:close/>
                  <a:moveTo>
                    <a:pt x="5046" y="113"/>
                  </a:moveTo>
                  <a:cubicBezTo>
                    <a:pt x="5033" y="113"/>
                    <a:pt x="5020" y="114"/>
                    <a:pt x="5007" y="115"/>
                  </a:cubicBezTo>
                  <a:lnTo>
                    <a:pt x="4892" y="141"/>
                  </a:lnTo>
                  <a:lnTo>
                    <a:pt x="12249" y="7841"/>
                  </a:lnTo>
                  <a:cubicBezTo>
                    <a:pt x="12249" y="7816"/>
                    <a:pt x="12262" y="7777"/>
                    <a:pt x="12275" y="7739"/>
                  </a:cubicBezTo>
                  <a:cubicBezTo>
                    <a:pt x="12300" y="7625"/>
                    <a:pt x="12262" y="7511"/>
                    <a:pt x="12186" y="7434"/>
                  </a:cubicBezTo>
                  <a:lnTo>
                    <a:pt x="5299" y="217"/>
                  </a:lnTo>
                  <a:cubicBezTo>
                    <a:pt x="5232" y="150"/>
                    <a:pt x="5137" y="113"/>
                    <a:pt x="5046" y="113"/>
                  </a:cubicBezTo>
                  <a:close/>
                  <a:moveTo>
                    <a:pt x="4158" y="365"/>
                  </a:moveTo>
                  <a:cubicBezTo>
                    <a:pt x="4122" y="365"/>
                    <a:pt x="4087" y="371"/>
                    <a:pt x="4054" y="382"/>
                  </a:cubicBezTo>
                  <a:lnTo>
                    <a:pt x="4003" y="408"/>
                  </a:lnTo>
                  <a:lnTo>
                    <a:pt x="11945" y="8730"/>
                  </a:lnTo>
                  <a:cubicBezTo>
                    <a:pt x="11945" y="8718"/>
                    <a:pt x="11957" y="8692"/>
                    <a:pt x="11957" y="8680"/>
                  </a:cubicBezTo>
                  <a:cubicBezTo>
                    <a:pt x="12008" y="8553"/>
                    <a:pt x="11983" y="8426"/>
                    <a:pt x="11894" y="8324"/>
                  </a:cubicBezTo>
                  <a:lnTo>
                    <a:pt x="4397" y="471"/>
                  </a:lnTo>
                  <a:cubicBezTo>
                    <a:pt x="4334" y="399"/>
                    <a:pt x="4245" y="365"/>
                    <a:pt x="4158" y="365"/>
                  </a:cubicBezTo>
                  <a:close/>
                  <a:moveTo>
                    <a:pt x="3360" y="732"/>
                  </a:moveTo>
                  <a:cubicBezTo>
                    <a:pt x="3306" y="732"/>
                    <a:pt x="3251" y="747"/>
                    <a:pt x="3202" y="776"/>
                  </a:cubicBezTo>
                  <a:lnTo>
                    <a:pt x="11538" y="9506"/>
                  </a:lnTo>
                  <a:cubicBezTo>
                    <a:pt x="11614" y="9379"/>
                    <a:pt x="11589" y="9226"/>
                    <a:pt x="11487" y="9112"/>
                  </a:cubicBezTo>
                  <a:lnTo>
                    <a:pt x="3596" y="840"/>
                  </a:lnTo>
                  <a:cubicBezTo>
                    <a:pt x="3534" y="769"/>
                    <a:pt x="3447" y="732"/>
                    <a:pt x="3360" y="732"/>
                  </a:cubicBezTo>
                  <a:close/>
                  <a:moveTo>
                    <a:pt x="2694" y="1094"/>
                  </a:moveTo>
                  <a:cubicBezTo>
                    <a:pt x="2618" y="1145"/>
                    <a:pt x="2554" y="1195"/>
                    <a:pt x="2491" y="1234"/>
                  </a:cubicBezTo>
                  <a:lnTo>
                    <a:pt x="11030" y="10192"/>
                  </a:lnTo>
                  <a:cubicBezTo>
                    <a:pt x="11080" y="10128"/>
                    <a:pt x="11131" y="10065"/>
                    <a:pt x="11195" y="10001"/>
                  </a:cubicBezTo>
                  <a:lnTo>
                    <a:pt x="2694" y="1094"/>
                  </a:lnTo>
                  <a:close/>
                  <a:moveTo>
                    <a:pt x="2033" y="1615"/>
                  </a:moveTo>
                  <a:lnTo>
                    <a:pt x="1855" y="1793"/>
                  </a:lnTo>
                  <a:lnTo>
                    <a:pt x="10458" y="10802"/>
                  </a:lnTo>
                  <a:cubicBezTo>
                    <a:pt x="10521" y="10751"/>
                    <a:pt x="10585" y="10700"/>
                    <a:pt x="10636" y="10636"/>
                  </a:cubicBezTo>
                  <a:lnTo>
                    <a:pt x="2033" y="1615"/>
                  </a:lnTo>
                  <a:close/>
                  <a:moveTo>
                    <a:pt x="1449" y="2212"/>
                  </a:moveTo>
                  <a:cubicBezTo>
                    <a:pt x="1398" y="2275"/>
                    <a:pt x="1347" y="2339"/>
                    <a:pt x="1296" y="2403"/>
                  </a:cubicBezTo>
                  <a:lnTo>
                    <a:pt x="9810" y="11335"/>
                  </a:lnTo>
                  <a:cubicBezTo>
                    <a:pt x="9886" y="11285"/>
                    <a:pt x="9950" y="11234"/>
                    <a:pt x="10013" y="11183"/>
                  </a:cubicBezTo>
                  <a:lnTo>
                    <a:pt x="1449" y="2212"/>
                  </a:lnTo>
                  <a:close/>
                  <a:moveTo>
                    <a:pt x="953" y="2898"/>
                  </a:moveTo>
                  <a:cubicBezTo>
                    <a:pt x="877" y="3025"/>
                    <a:pt x="890" y="3178"/>
                    <a:pt x="991" y="3292"/>
                  </a:cubicBezTo>
                  <a:lnTo>
                    <a:pt x="8920" y="11589"/>
                  </a:lnTo>
                  <a:cubicBezTo>
                    <a:pt x="8983" y="11660"/>
                    <a:pt x="9065" y="11697"/>
                    <a:pt x="9148" y="11697"/>
                  </a:cubicBezTo>
                  <a:cubicBezTo>
                    <a:pt x="9200" y="11697"/>
                    <a:pt x="9253" y="11682"/>
                    <a:pt x="9302" y="11653"/>
                  </a:cubicBezTo>
                  <a:lnTo>
                    <a:pt x="953" y="2898"/>
                  </a:lnTo>
                  <a:close/>
                  <a:moveTo>
                    <a:pt x="331" y="8273"/>
                  </a:moveTo>
                  <a:lnTo>
                    <a:pt x="331" y="8273"/>
                  </a:lnTo>
                  <a:cubicBezTo>
                    <a:pt x="394" y="8464"/>
                    <a:pt x="470" y="8654"/>
                    <a:pt x="559" y="8845"/>
                  </a:cubicBezTo>
                  <a:cubicBezTo>
                    <a:pt x="585" y="8883"/>
                    <a:pt x="597" y="8908"/>
                    <a:pt x="623" y="8934"/>
                  </a:cubicBezTo>
                  <a:lnTo>
                    <a:pt x="3266" y="11704"/>
                  </a:lnTo>
                  <a:cubicBezTo>
                    <a:pt x="3291" y="11729"/>
                    <a:pt x="3317" y="11742"/>
                    <a:pt x="3355" y="11767"/>
                  </a:cubicBezTo>
                  <a:cubicBezTo>
                    <a:pt x="3533" y="11856"/>
                    <a:pt x="3723" y="11945"/>
                    <a:pt x="3914" y="12022"/>
                  </a:cubicBezTo>
                  <a:lnTo>
                    <a:pt x="331" y="8273"/>
                  </a:lnTo>
                  <a:close/>
                  <a:moveTo>
                    <a:pt x="534" y="3661"/>
                  </a:moveTo>
                  <a:lnTo>
                    <a:pt x="521" y="3711"/>
                  </a:lnTo>
                  <a:cubicBezTo>
                    <a:pt x="470" y="3826"/>
                    <a:pt x="496" y="3965"/>
                    <a:pt x="585" y="4067"/>
                  </a:cubicBezTo>
                  <a:lnTo>
                    <a:pt x="8120" y="11971"/>
                  </a:lnTo>
                  <a:cubicBezTo>
                    <a:pt x="8182" y="12032"/>
                    <a:pt x="8268" y="12070"/>
                    <a:pt x="8357" y="12070"/>
                  </a:cubicBezTo>
                  <a:cubicBezTo>
                    <a:pt x="8397" y="12070"/>
                    <a:pt x="8437" y="12062"/>
                    <a:pt x="8476" y="12047"/>
                  </a:cubicBezTo>
                  <a:lnTo>
                    <a:pt x="8526" y="12034"/>
                  </a:lnTo>
                  <a:lnTo>
                    <a:pt x="534" y="3661"/>
                  </a:lnTo>
                  <a:close/>
                  <a:moveTo>
                    <a:pt x="229" y="4550"/>
                  </a:moveTo>
                  <a:lnTo>
                    <a:pt x="191" y="4639"/>
                  </a:lnTo>
                  <a:cubicBezTo>
                    <a:pt x="165" y="4753"/>
                    <a:pt x="191" y="4880"/>
                    <a:pt x="280" y="4957"/>
                  </a:cubicBezTo>
                  <a:lnTo>
                    <a:pt x="7230" y="12238"/>
                  </a:lnTo>
                  <a:cubicBezTo>
                    <a:pt x="7291" y="12308"/>
                    <a:pt x="7376" y="12347"/>
                    <a:pt x="7466" y="12347"/>
                  </a:cubicBezTo>
                  <a:cubicBezTo>
                    <a:pt x="7489" y="12347"/>
                    <a:pt x="7512" y="12344"/>
                    <a:pt x="7535" y="12339"/>
                  </a:cubicBezTo>
                  <a:lnTo>
                    <a:pt x="7637" y="12314"/>
                  </a:lnTo>
                  <a:lnTo>
                    <a:pt x="229" y="4550"/>
                  </a:lnTo>
                  <a:close/>
                  <a:moveTo>
                    <a:pt x="13" y="6723"/>
                  </a:moveTo>
                  <a:cubicBezTo>
                    <a:pt x="13" y="6824"/>
                    <a:pt x="26" y="6926"/>
                    <a:pt x="38" y="7028"/>
                  </a:cubicBezTo>
                  <a:cubicBezTo>
                    <a:pt x="38" y="7091"/>
                    <a:pt x="76" y="7155"/>
                    <a:pt x="127" y="7206"/>
                  </a:cubicBezTo>
                  <a:lnTo>
                    <a:pt x="4956" y="12276"/>
                  </a:lnTo>
                  <a:cubicBezTo>
                    <a:pt x="5007" y="12326"/>
                    <a:pt x="5070" y="12352"/>
                    <a:pt x="5134" y="12365"/>
                  </a:cubicBezTo>
                  <a:cubicBezTo>
                    <a:pt x="5235" y="12390"/>
                    <a:pt x="5337" y="12403"/>
                    <a:pt x="5439" y="12415"/>
                  </a:cubicBezTo>
                  <a:lnTo>
                    <a:pt x="13" y="6723"/>
                  </a:lnTo>
                  <a:close/>
                  <a:moveTo>
                    <a:pt x="26" y="5541"/>
                  </a:moveTo>
                  <a:cubicBezTo>
                    <a:pt x="13" y="5605"/>
                    <a:pt x="13" y="5668"/>
                    <a:pt x="13" y="5719"/>
                  </a:cubicBezTo>
                  <a:cubicBezTo>
                    <a:pt x="0" y="5821"/>
                    <a:pt x="38" y="5910"/>
                    <a:pt x="102" y="5973"/>
                  </a:cubicBezTo>
                  <a:lnTo>
                    <a:pt x="6201" y="12365"/>
                  </a:lnTo>
                  <a:cubicBezTo>
                    <a:pt x="6265" y="12428"/>
                    <a:pt x="6354" y="12466"/>
                    <a:pt x="6442" y="12466"/>
                  </a:cubicBezTo>
                  <a:lnTo>
                    <a:pt x="6620" y="12466"/>
                  </a:lnTo>
                  <a:lnTo>
                    <a:pt x="26" y="5541"/>
                  </a:lnTo>
                  <a:close/>
                </a:path>
              </a:pathLst>
            </a:custGeom>
            <a:solidFill>
              <a:srgbClr val="DCC1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588;p37">
              <a:extLst>
                <a:ext uri="{FF2B5EF4-FFF2-40B4-BE49-F238E27FC236}">
                  <a16:creationId xmlns:a16="http://schemas.microsoft.com/office/drawing/2014/main" xmlns="" id="{4B93D9D5-24CF-4DBA-8D1C-09E8A86911E6}"/>
                </a:ext>
              </a:extLst>
            </p:cNvPr>
            <p:cNvSpPr/>
            <p:nvPr/>
          </p:nvSpPr>
          <p:spPr>
            <a:xfrm>
              <a:off x="2243040" y="1905438"/>
              <a:ext cx="668415" cy="669166"/>
            </a:xfrm>
            <a:custGeom>
              <a:avLst/>
              <a:gdLst/>
              <a:ahLst/>
              <a:cxnLst/>
              <a:rect l="l" t="t" r="r" b="b"/>
              <a:pathLst>
                <a:path w="12453" h="12467" extrusionOk="0">
                  <a:moveTo>
                    <a:pt x="8692" y="509"/>
                  </a:moveTo>
                  <a:lnTo>
                    <a:pt x="12059" y="4029"/>
                  </a:lnTo>
                  <a:cubicBezTo>
                    <a:pt x="11970" y="3813"/>
                    <a:pt x="11881" y="3610"/>
                    <a:pt x="11779" y="3406"/>
                  </a:cubicBezTo>
                  <a:cubicBezTo>
                    <a:pt x="11767" y="3381"/>
                    <a:pt x="11741" y="3356"/>
                    <a:pt x="11716" y="3330"/>
                  </a:cubicBezTo>
                  <a:lnTo>
                    <a:pt x="9390" y="878"/>
                  </a:lnTo>
                  <a:cubicBezTo>
                    <a:pt x="9365" y="852"/>
                    <a:pt x="9340" y="827"/>
                    <a:pt x="9302" y="814"/>
                  </a:cubicBezTo>
                  <a:cubicBezTo>
                    <a:pt x="9111" y="700"/>
                    <a:pt x="8908" y="598"/>
                    <a:pt x="8692" y="509"/>
                  </a:cubicBezTo>
                  <a:close/>
                  <a:moveTo>
                    <a:pt x="7116" y="64"/>
                  </a:moveTo>
                  <a:lnTo>
                    <a:pt x="12427" y="5617"/>
                  </a:lnTo>
                  <a:cubicBezTo>
                    <a:pt x="12415" y="5516"/>
                    <a:pt x="12402" y="5414"/>
                    <a:pt x="12389" y="5312"/>
                  </a:cubicBezTo>
                  <a:cubicBezTo>
                    <a:pt x="12377" y="5249"/>
                    <a:pt x="12351" y="5185"/>
                    <a:pt x="12300" y="5134"/>
                  </a:cubicBezTo>
                  <a:lnTo>
                    <a:pt x="7599" y="204"/>
                  </a:lnTo>
                  <a:cubicBezTo>
                    <a:pt x="7548" y="153"/>
                    <a:pt x="7497" y="128"/>
                    <a:pt x="7421" y="115"/>
                  </a:cubicBezTo>
                  <a:cubicBezTo>
                    <a:pt x="7319" y="90"/>
                    <a:pt x="7218" y="77"/>
                    <a:pt x="7116" y="64"/>
                  </a:cubicBezTo>
                  <a:close/>
                  <a:moveTo>
                    <a:pt x="5909" y="1"/>
                  </a:moveTo>
                  <a:lnTo>
                    <a:pt x="12427" y="6837"/>
                  </a:lnTo>
                  <a:cubicBezTo>
                    <a:pt x="12427" y="6774"/>
                    <a:pt x="12440" y="6710"/>
                    <a:pt x="12440" y="6647"/>
                  </a:cubicBezTo>
                  <a:cubicBezTo>
                    <a:pt x="12453" y="6545"/>
                    <a:pt x="12415" y="6456"/>
                    <a:pt x="12351" y="6392"/>
                  </a:cubicBezTo>
                  <a:lnTo>
                    <a:pt x="12351" y="6405"/>
                  </a:lnTo>
                  <a:lnTo>
                    <a:pt x="6341" y="103"/>
                  </a:lnTo>
                  <a:cubicBezTo>
                    <a:pt x="6277" y="39"/>
                    <a:pt x="6188" y="1"/>
                    <a:pt x="6099" y="1"/>
                  </a:cubicBezTo>
                  <a:close/>
                  <a:moveTo>
                    <a:pt x="5046" y="113"/>
                  </a:moveTo>
                  <a:cubicBezTo>
                    <a:pt x="5033" y="113"/>
                    <a:pt x="5020" y="114"/>
                    <a:pt x="5007" y="115"/>
                  </a:cubicBezTo>
                  <a:lnTo>
                    <a:pt x="4892" y="141"/>
                  </a:lnTo>
                  <a:lnTo>
                    <a:pt x="12249" y="7841"/>
                  </a:lnTo>
                  <a:cubicBezTo>
                    <a:pt x="12249" y="7816"/>
                    <a:pt x="12262" y="7777"/>
                    <a:pt x="12275" y="7739"/>
                  </a:cubicBezTo>
                  <a:cubicBezTo>
                    <a:pt x="12300" y="7625"/>
                    <a:pt x="12262" y="7511"/>
                    <a:pt x="12186" y="7434"/>
                  </a:cubicBezTo>
                  <a:lnTo>
                    <a:pt x="5299" y="217"/>
                  </a:lnTo>
                  <a:cubicBezTo>
                    <a:pt x="5232" y="150"/>
                    <a:pt x="5137" y="113"/>
                    <a:pt x="5046" y="113"/>
                  </a:cubicBezTo>
                  <a:close/>
                  <a:moveTo>
                    <a:pt x="4158" y="365"/>
                  </a:moveTo>
                  <a:cubicBezTo>
                    <a:pt x="4122" y="365"/>
                    <a:pt x="4087" y="371"/>
                    <a:pt x="4054" y="382"/>
                  </a:cubicBezTo>
                  <a:lnTo>
                    <a:pt x="4003" y="408"/>
                  </a:lnTo>
                  <a:lnTo>
                    <a:pt x="11945" y="8730"/>
                  </a:lnTo>
                  <a:cubicBezTo>
                    <a:pt x="11945" y="8718"/>
                    <a:pt x="11957" y="8692"/>
                    <a:pt x="11957" y="8680"/>
                  </a:cubicBezTo>
                  <a:cubicBezTo>
                    <a:pt x="12008" y="8553"/>
                    <a:pt x="11983" y="8426"/>
                    <a:pt x="11894" y="8324"/>
                  </a:cubicBezTo>
                  <a:lnTo>
                    <a:pt x="4397" y="471"/>
                  </a:lnTo>
                  <a:cubicBezTo>
                    <a:pt x="4334" y="399"/>
                    <a:pt x="4245" y="365"/>
                    <a:pt x="4158" y="365"/>
                  </a:cubicBezTo>
                  <a:close/>
                  <a:moveTo>
                    <a:pt x="3360" y="732"/>
                  </a:moveTo>
                  <a:cubicBezTo>
                    <a:pt x="3306" y="732"/>
                    <a:pt x="3251" y="747"/>
                    <a:pt x="3202" y="776"/>
                  </a:cubicBezTo>
                  <a:lnTo>
                    <a:pt x="11538" y="9506"/>
                  </a:lnTo>
                  <a:cubicBezTo>
                    <a:pt x="11614" y="9379"/>
                    <a:pt x="11589" y="9226"/>
                    <a:pt x="11487" y="9112"/>
                  </a:cubicBezTo>
                  <a:lnTo>
                    <a:pt x="3596" y="840"/>
                  </a:lnTo>
                  <a:cubicBezTo>
                    <a:pt x="3534" y="769"/>
                    <a:pt x="3447" y="732"/>
                    <a:pt x="3360" y="732"/>
                  </a:cubicBezTo>
                  <a:close/>
                  <a:moveTo>
                    <a:pt x="2694" y="1094"/>
                  </a:moveTo>
                  <a:cubicBezTo>
                    <a:pt x="2618" y="1145"/>
                    <a:pt x="2554" y="1195"/>
                    <a:pt x="2491" y="1234"/>
                  </a:cubicBezTo>
                  <a:lnTo>
                    <a:pt x="11030" y="10192"/>
                  </a:lnTo>
                  <a:cubicBezTo>
                    <a:pt x="11080" y="10128"/>
                    <a:pt x="11131" y="10065"/>
                    <a:pt x="11195" y="10001"/>
                  </a:cubicBezTo>
                  <a:lnTo>
                    <a:pt x="2694" y="1094"/>
                  </a:lnTo>
                  <a:close/>
                  <a:moveTo>
                    <a:pt x="2033" y="1615"/>
                  </a:moveTo>
                  <a:lnTo>
                    <a:pt x="1855" y="1793"/>
                  </a:lnTo>
                  <a:lnTo>
                    <a:pt x="10458" y="10802"/>
                  </a:lnTo>
                  <a:cubicBezTo>
                    <a:pt x="10521" y="10751"/>
                    <a:pt x="10585" y="10700"/>
                    <a:pt x="10636" y="10636"/>
                  </a:cubicBezTo>
                  <a:lnTo>
                    <a:pt x="2033" y="1615"/>
                  </a:lnTo>
                  <a:close/>
                  <a:moveTo>
                    <a:pt x="1449" y="2212"/>
                  </a:moveTo>
                  <a:cubicBezTo>
                    <a:pt x="1398" y="2275"/>
                    <a:pt x="1347" y="2339"/>
                    <a:pt x="1296" y="2403"/>
                  </a:cubicBezTo>
                  <a:lnTo>
                    <a:pt x="9810" y="11335"/>
                  </a:lnTo>
                  <a:cubicBezTo>
                    <a:pt x="9886" y="11285"/>
                    <a:pt x="9950" y="11234"/>
                    <a:pt x="10013" y="11183"/>
                  </a:cubicBezTo>
                  <a:lnTo>
                    <a:pt x="1449" y="2212"/>
                  </a:lnTo>
                  <a:close/>
                  <a:moveTo>
                    <a:pt x="953" y="2898"/>
                  </a:moveTo>
                  <a:cubicBezTo>
                    <a:pt x="877" y="3025"/>
                    <a:pt x="890" y="3178"/>
                    <a:pt x="991" y="3292"/>
                  </a:cubicBezTo>
                  <a:lnTo>
                    <a:pt x="8920" y="11589"/>
                  </a:lnTo>
                  <a:cubicBezTo>
                    <a:pt x="8983" y="11660"/>
                    <a:pt x="9065" y="11697"/>
                    <a:pt x="9148" y="11697"/>
                  </a:cubicBezTo>
                  <a:cubicBezTo>
                    <a:pt x="9200" y="11697"/>
                    <a:pt x="9253" y="11682"/>
                    <a:pt x="9302" y="11653"/>
                  </a:cubicBezTo>
                  <a:lnTo>
                    <a:pt x="953" y="2898"/>
                  </a:lnTo>
                  <a:close/>
                  <a:moveTo>
                    <a:pt x="331" y="8273"/>
                  </a:moveTo>
                  <a:lnTo>
                    <a:pt x="331" y="8273"/>
                  </a:lnTo>
                  <a:cubicBezTo>
                    <a:pt x="394" y="8464"/>
                    <a:pt x="470" y="8654"/>
                    <a:pt x="559" y="8845"/>
                  </a:cubicBezTo>
                  <a:cubicBezTo>
                    <a:pt x="585" y="8883"/>
                    <a:pt x="597" y="8908"/>
                    <a:pt x="623" y="8934"/>
                  </a:cubicBezTo>
                  <a:lnTo>
                    <a:pt x="3266" y="11704"/>
                  </a:lnTo>
                  <a:cubicBezTo>
                    <a:pt x="3291" y="11729"/>
                    <a:pt x="3317" y="11742"/>
                    <a:pt x="3355" y="11767"/>
                  </a:cubicBezTo>
                  <a:cubicBezTo>
                    <a:pt x="3533" y="11856"/>
                    <a:pt x="3723" y="11945"/>
                    <a:pt x="3914" y="12022"/>
                  </a:cubicBezTo>
                  <a:lnTo>
                    <a:pt x="331" y="8273"/>
                  </a:lnTo>
                  <a:close/>
                  <a:moveTo>
                    <a:pt x="534" y="3661"/>
                  </a:moveTo>
                  <a:lnTo>
                    <a:pt x="521" y="3711"/>
                  </a:lnTo>
                  <a:cubicBezTo>
                    <a:pt x="470" y="3826"/>
                    <a:pt x="496" y="3965"/>
                    <a:pt x="585" y="4067"/>
                  </a:cubicBezTo>
                  <a:lnTo>
                    <a:pt x="8120" y="11971"/>
                  </a:lnTo>
                  <a:cubicBezTo>
                    <a:pt x="8182" y="12032"/>
                    <a:pt x="8268" y="12070"/>
                    <a:pt x="8357" y="12070"/>
                  </a:cubicBezTo>
                  <a:cubicBezTo>
                    <a:pt x="8397" y="12070"/>
                    <a:pt x="8437" y="12062"/>
                    <a:pt x="8476" y="12047"/>
                  </a:cubicBezTo>
                  <a:lnTo>
                    <a:pt x="8526" y="12034"/>
                  </a:lnTo>
                  <a:lnTo>
                    <a:pt x="534" y="3661"/>
                  </a:lnTo>
                  <a:close/>
                  <a:moveTo>
                    <a:pt x="229" y="4550"/>
                  </a:moveTo>
                  <a:lnTo>
                    <a:pt x="191" y="4639"/>
                  </a:lnTo>
                  <a:cubicBezTo>
                    <a:pt x="165" y="4753"/>
                    <a:pt x="191" y="4880"/>
                    <a:pt x="280" y="4957"/>
                  </a:cubicBezTo>
                  <a:lnTo>
                    <a:pt x="7230" y="12238"/>
                  </a:lnTo>
                  <a:cubicBezTo>
                    <a:pt x="7291" y="12308"/>
                    <a:pt x="7376" y="12347"/>
                    <a:pt x="7466" y="12347"/>
                  </a:cubicBezTo>
                  <a:cubicBezTo>
                    <a:pt x="7489" y="12347"/>
                    <a:pt x="7512" y="12344"/>
                    <a:pt x="7535" y="12339"/>
                  </a:cubicBezTo>
                  <a:lnTo>
                    <a:pt x="7637" y="12314"/>
                  </a:lnTo>
                  <a:lnTo>
                    <a:pt x="229" y="4550"/>
                  </a:lnTo>
                  <a:close/>
                  <a:moveTo>
                    <a:pt x="13" y="6723"/>
                  </a:moveTo>
                  <a:cubicBezTo>
                    <a:pt x="13" y="6824"/>
                    <a:pt x="26" y="6926"/>
                    <a:pt x="38" y="7028"/>
                  </a:cubicBezTo>
                  <a:cubicBezTo>
                    <a:pt x="38" y="7091"/>
                    <a:pt x="76" y="7155"/>
                    <a:pt x="127" y="7206"/>
                  </a:cubicBezTo>
                  <a:lnTo>
                    <a:pt x="4956" y="12276"/>
                  </a:lnTo>
                  <a:cubicBezTo>
                    <a:pt x="5007" y="12326"/>
                    <a:pt x="5070" y="12352"/>
                    <a:pt x="5134" y="12365"/>
                  </a:cubicBezTo>
                  <a:cubicBezTo>
                    <a:pt x="5235" y="12390"/>
                    <a:pt x="5337" y="12403"/>
                    <a:pt x="5439" y="12415"/>
                  </a:cubicBezTo>
                  <a:lnTo>
                    <a:pt x="13" y="6723"/>
                  </a:lnTo>
                  <a:close/>
                  <a:moveTo>
                    <a:pt x="26" y="5541"/>
                  </a:moveTo>
                  <a:cubicBezTo>
                    <a:pt x="13" y="5605"/>
                    <a:pt x="13" y="5668"/>
                    <a:pt x="13" y="5719"/>
                  </a:cubicBezTo>
                  <a:cubicBezTo>
                    <a:pt x="0" y="5821"/>
                    <a:pt x="38" y="5910"/>
                    <a:pt x="102" y="5973"/>
                  </a:cubicBezTo>
                  <a:lnTo>
                    <a:pt x="6201" y="12365"/>
                  </a:lnTo>
                  <a:cubicBezTo>
                    <a:pt x="6265" y="12428"/>
                    <a:pt x="6354" y="12466"/>
                    <a:pt x="6442" y="12466"/>
                  </a:cubicBezTo>
                  <a:lnTo>
                    <a:pt x="6620" y="12466"/>
                  </a:lnTo>
                  <a:lnTo>
                    <a:pt x="26" y="554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" name="Google Shape;647;p41">
            <a:extLst>
              <a:ext uri="{FF2B5EF4-FFF2-40B4-BE49-F238E27FC236}">
                <a16:creationId xmlns:a16="http://schemas.microsoft.com/office/drawing/2014/main" xmlns="" id="{7AE08F42-CA13-4D8B-8C18-AD613C24F1F9}"/>
              </a:ext>
            </a:extLst>
          </p:cNvPr>
          <p:cNvSpPr txBox="1">
            <a:spLocks/>
          </p:cNvSpPr>
          <p:nvPr/>
        </p:nvSpPr>
        <p:spPr>
          <a:xfrm>
            <a:off x="1038369" y="1685911"/>
            <a:ext cx="3270394" cy="20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 Light"/>
              <a:buChar char="●"/>
              <a:defRPr sz="16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 Light"/>
              <a:buChar char="○"/>
              <a:defRPr sz="16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 Light"/>
              <a:buChar char="■"/>
              <a:defRPr sz="16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 Light"/>
              <a:buChar char="●"/>
              <a:defRPr sz="16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 Light"/>
              <a:buChar char="○"/>
              <a:defRPr sz="16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 Light"/>
              <a:buChar char="■"/>
              <a:defRPr sz="16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 Light"/>
              <a:buChar char="●"/>
              <a:defRPr sz="16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 Light"/>
              <a:buChar char="○"/>
              <a:defRPr sz="16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600"/>
              <a:buFont typeface="Montserrat Light"/>
              <a:buChar char="■"/>
              <a:defRPr sz="16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marL="0" indent="0" algn="just">
              <a:buClr>
                <a:schemeClr val="accent2">
                  <a:lumMod val="60000"/>
                  <a:lumOff val="40000"/>
                </a:schemeClr>
              </a:buClr>
              <a:buNone/>
            </a:pPr>
            <a:r>
              <a:rPr lang="pt-BR" sz="1200" dirty="0">
                <a:latin typeface="Montserrat" panose="00000500000000000000" pitchFamily="2" charset="0"/>
              </a:rPr>
              <a:t>Analisando os números agregados é possível concluir que como </a:t>
            </a:r>
            <a:r>
              <a:rPr lang="pt-BR" sz="1200" i="1" dirty="0">
                <a:latin typeface="Montserrat" panose="00000500000000000000" pitchFamily="2" charset="0"/>
              </a:rPr>
              <a:t>output </a:t>
            </a:r>
            <a:r>
              <a:rPr lang="pt-BR" sz="1200" dirty="0">
                <a:latin typeface="Montserrat" panose="00000500000000000000" pitchFamily="2" charset="0"/>
              </a:rPr>
              <a:t>a política de cotas no serviço público, estabelecida pela Lei nº 12.990/2014, não conseguiu garantir a reserva de vagas para negros no percentual estabelecido em lei de 20%;</a:t>
            </a:r>
          </a:p>
        </p:txBody>
      </p:sp>
      <p:grpSp>
        <p:nvGrpSpPr>
          <p:cNvPr id="9" name="Google Shape;592;p37">
            <a:extLst>
              <a:ext uri="{FF2B5EF4-FFF2-40B4-BE49-F238E27FC236}">
                <a16:creationId xmlns:a16="http://schemas.microsoft.com/office/drawing/2014/main" xmlns="" id="{05B7B8C7-E754-489A-8698-D2D9F1C20BA7}"/>
              </a:ext>
            </a:extLst>
          </p:cNvPr>
          <p:cNvGrpSpPr/>
          <p:nvPr/>
        </p:nvGrpSpPr>
        <p:grpSpPr>
          <a:xfrm>
            <a:off x="6231489" y="1206570"/>
            <a:ext cx="477891" cy="478311"/>
            <a:chOff x="1212251" y="1954572"/>
            <a:chExt cx="744843" cy="745498"/>
          </a:xfrm>
        </p:grpSpPr>
        <p:sp>
          <p:nvSpPr>
            <p:cNvPr id="10" name="Google Shape;593;p37">
              <a:extLst>
                <a:ext uri="{FF2B5EF4-FFF2-40B4-BE49-F238E27FC236}">
                  <a16:creationId xmlns:a16="http://schemas.microsoft.com/office/drawing/2014/main" xmlns="" id="{F5DE7FA4-4BA2-4B3E-BE79-DD90897A2949}"/>
                </a:ext>
              </a:extLst>
            </p:cNvPr>
            <p:cNvSpPr/>
            <p:nvPr/>
          </p:nvSpPr>
          <p:spPr>
            <a:xfrm rot="-419100">
              <a:off x="1250460" y="1992732"/>
              <a:ext cx="668426" cy="669177"/>
            </a:xfrm>
            <a:custGeom>
              <a:avLst/>
              <a:gdLst/>
              <a:ahLst/>
              <a:cxnLst/>
              <a:rect l="l" t="t" r="r" b="b"/>
              <a:pathLst>
                <a:path w="12453" h="12467" extrusionOk="0">
                  <a:moveTo>
                    <a:pt x="8692" y="509"/>
                  </a:moveTo>
                  <a:lnTo>
                    <a:pt x="12059" y="4029"/>
                  </a:lnTo>
                  <a:cubicBezTo>
                    <a:pt x="11970" y="3813"/>
                    <a:pt x="11881" y="3610"/>
                    <a:pt x="11779" y="3406"/>
                  </a:cubicBezTo>
                  <a:cubicBezTo>
                    <a:pt x="11767" y="3381"/>
                    <a:pt x="11741" y="3356"/>
                    <a:pt x="11716" y="3330"/>
                  </a:cubicBezTo>
                  <a:lnTo>
                    <a:pt x="9390" y="878"/>
                  </a:lnTo>
                  <a:cubicBezTo>
                    <a:pt x="9365" y="852"/>
                    <a:pt x="9340" y="827"/>
                    <a:pt x="9302" y="814"/>
                  </a:cubicBezTo>
                  <a:cubicBezTo>
                    <a:pt x="9111" y="700"/>
                    <a:pt x="8908" y="598"/>
                    <a:pt x="8692" y="509"/>
                  </a:cubicBezTo>
                  <a:close/>
                  <a:moveTo>
                    <a:pt x="7116" y="64"/>
                  </a:moveTo>
                  <a:lnTo>
                    <a:pt x="12427" y="5617"/>
                  </a:lnTo>
                  <a:cubicBezTo>
                    <a:pt x="12415" y="5516"/>
                    <a:pt x="12402" y="5414"/>
                    <a:pt x="12389" y="5312"/>
                  </a:cubicBezTo>
                  <a:cubicBezTo>
                    <a:pt x="12377" y="5249"/>
                    <a:pt x="12351" y="5185"/>
                    <a:pt x="12300" y="5134"/>
                  </a:cubicBezTo>
                  <a:lnTo>
                    <a:pt x="7599" y="204"/>
                  </a:lnTo>
                  <a:cubicBezTo>
                    <a:pt x="7548" y="153"/>
                    <a:pt x="7497" y="128"/>
                    <a:pt x="7421" y="115"/>
                  </a:cubicBezTo>
                  <a:cubicBezTo>
                    <a:pt x="7319" y="90"/>
                    <a:pt x="7218" y="77"/>
                    <a:pt x="7116" y="64"/>
                  </a:cubicBezTo>
                  <a:close/>
                  <a:moveTo>
                    <a:pt x="5909" y="1"/>
                  </a:moveTo>
                  <a:lnTo>
                    <a:pt x="12427" y="6837"/>
                  </a:lnTo>
                  <a:cubicBezTo>
                    <a:pt x="12427" y="6774"/>
                    <a:pt x="12440" y="6710"/>
                    <a:pt x="12440" y="6647"/>
                  </a:cubicBezTo>
                  <a:cubicBezTo>
                    <a:pt x="12453" y="6545"/>
                    <a:pt x="12415" y="6456"/>
                    <a:pt x="12351" y="6392"/>
                  </a:cubicBezTo>
                  <a:lnTo>
                    <a:pt x="12351" y="6405"/>
                  </a:lnTo>
                  <a:lnTo>
                    <a:pt x="6341" y="103"/>
                  </a:lnTo>
                  <a:cubicBezTo>
                    <a:pt x="6277" y="39"/>
                    <a:pt x="6188" y="1"/>
                    <a:pt x="6099" y="1"/>
                  </a:cubicBezTo>
                  <a:close/>
                  <a:moveTo>
                    <a:pt x="5046" y="113"/>
                  </a:moveTo>
                  <a:cubicBezTo>
                    <a:pt x="5033" y="113"/>
                    <a:pt x="5020" y="114"/>
                    <a:pt x="5007" y="115"/>
                  </a:cubicBezTo>
                  <a:lnTo>
                    <a:pt x="4892" y="141"/>
                  </a:lnTo>
                  <a:lnTo>
                    <a:pt x="12249" y="7841"/>
                  </a:lnTo>
                  <a:cubicBezTo>
                    <a:pt x="12249" y="7816"/>
                    <a:pt x="12262" y="7777"/>
                    <a:pt x="12275" y="7739"/>
                  </a:cubicBezTo>
                  <a:cubicBezTo>
                    <a:pt x="12300" y="7625"/>
                    <a:pt x="12262" y="7511"/>
                    <a:pt x="12186" y="7434"/>
                  </a:cubicBezTo>
                  <a:lnTo>
                    <a:pt x="5299" y="217"/>
                  </a:lnTo>
                  <a:cubicBezTo>
                    <a:pt x="5232" y="150"/>
                    <a:pt x="5137" y="113"/>
                    <a:pt x="5046" y="113"/>
                  </a:cubicBezTo>
                  <a:close/>
                  <a:moveTo>
                    <a:pt x="4158" y="365"/>
                  </a:moveTo>
                  <a:cubicBezTo>
                    <a:pt x="4122" y="365"/>
                    <a:pt x="4087" y="371"/>
                    <a:pt x="4054" y="382"/>
                  </a:cubicBezTo>
                  <a:lnTo>
                    <a:pt x="4003" y="408"/>
                  </a:lnTo>
                  <a:lnTo>
                    <a:pt x="11945" y="8730"/>
                  </a:lnTo>
                  <a:cubicBezTo>
                    <a:pt x="11945" y="8718"/>
                    <a:pt x="11957" y="8692"/>
                    <a:pt x="11957" y="8680"/>
                  </a:cubicBezTo>
                  <a:cubicBezTo>
                    <a:pt x="12008" y="8553"/>
                    <a:pt x="11983" y="8426"/>
                    <a:pt x="11894" y="8324"/>
                  </a:cubicBezTo>
                  <a:lnTo>
                    <a:pt x="4397" y="471"/>
                  </a:lnTo>
                  <a:cubicBezTo>
                    <a:pt x="4334" y="399"/>
                    <a:pt x="4245" y="365"/>
                    <a:pt x="4158" y="365"/>
                  </a:cubicBezTo>
                  <a:close/>
                  <a:moveTo>
                    <a:pt x="3360" y="732"/>
                  </a:moveTo>
                  <a:cubicBezTo>
                    <a:pt x="3306" y="732"/>
                    <a:pt x="3251" y="747"/>
                    <a:pt x="3202" y="776"/>
                  </a:cubicBezTo>
                  <a:lnTo>
                    <a:pt x="11538" y="9506"/>
                  </a:lnTo>
                  <a:cubicBezTo>
                    <a:pt x="11614" y="9379"/>
                    <a:pt x="11589" y="9226"/>
                    <a:pt x="11487" y="9112"/>
                  </a:cubicBezTo>
                  <a:lnTo>
                    <a:pt x="3596" y="840"/>
                  </a:lnTo>
                  <a:cubicBezTo>
                    <a:pt x="3534" y="769"/>
                    <a:pt x="3447" y="732"/>
                    <a:pt x="3360" y="732"/>
                  </a:cubicBezTo>
                  <a:close/>
                  <a:moveTo>
                    <a:pt x="2694" y="1094"/>
                  </a:moveTo>
                  <a:cubicBezTo>
                    <a:pt x="2618" y="1145"/>
                    <a:pt x="2554" y="1195"/>
                    <a:pt x="2491" y="1234"/>
                  </a:cubicBezTo>
                  <a:lnTo>
                    <a:pt x="11030" y="10192"/>
                  </a:lnTo>
                  <a:cubicBezTo>
                    <a:pt x="11080" y="10128"/>
                    <a:pt x="11131" y="10065"/>
                    <a:pt x="11195" y="10001"/>
                  </a:cubicBezTo>
                  <a:lnTo>
                    <a:pt x="2694" y="1094"/>
                  </a:lnTo>
                  <a:close/>
                  <a:moveTo>
                    <a:pt x="2033" y="1615"/>
                  </a:moveTo>
                  <a:lnTo>
                    <a:pt x="1855" y="1793"/>
                  </a:lnTo>
                  <a:lnTo>
                    <a:pt x="10458" y="10802"/>
                  </a:lnTo>
                  <a:cubicBezTo>
                    <a:pt x="10521" y="10751"/>
                    <a:pt x="10585" y="10700"/>
                    <a:pt x="10636" y="10636"/>
                  </a:cubicBezTo>
                  <a:lnTo>
                    <a:pt x="2033" y="1615"/>
                  </a:lnTo>
                  <a:close/>
                  <a:moveTo>
                    <a:pt x="1449" y="2212"/>
                  </a:moveTo>
                  <a:cubicBezTo>
                    <a:pt x="1398" y="2275"/>
                    <a:pt x="1347" y="2339"/>
                    <a:pt x="1296" y="2403"/>
                  </a:cubicBezTo>
                  <a:lnTo>
                    <a:pt x="9810" y="11335"/>
                  </a:lnTo>
                  <a:cubicBezTo>
                    <a:pt x="9886" y="11285"/>
                    <a:pt x="9950" y="11234"/>
                    <a:pt x="10013" y="11183"/>
                  </a:cubicBezTo>
                  <a:lnTo>
                    <a:pt x="1449" y="2212"/>
                  </a:lnTo>
                  <a:close/>
                  <a:moveTo>
                    <a:pt x="953" y="2898"/>
                  </a:moveTo>
                  <a:cubicBezTo>
                    <a:pt x="877" y="3025"/>
                    <a:pt x="890" y="3178"/>
                    <a:pt x="991" y="3292"/>
                  </a:cubicBezTo>
                  <a:lnTo>
                    <a:pt x="8920" y="11589"/>
                  </a:lnTo>
                  <a:cubicBezTo>
                    <a:pt x="8983" y="11660"/>
                    <a:pt x="9065" y="11697"/>
                    <a:pt x="9148" y="11697"/>
                  </a:cubicBezTo>
                  <a:cubicBezTo>
                    <a:pt x="9200" y="11697"/>
                    <a:pt x="9253" y="11682"/>
                    <a:pt x="9302" y="11653"/>
                  </a:cubicBezTo>
                  <a:lnTo>
                    <a:pt x="953" y="2898"/>
                  </a:lnTo>
                  <a:close/>
                  <a:moveTo>
                    <a:pt x="331" y="8273"/>
                  </a:moveTo>
                  <a:lnTo>
                    <a:pt x="331" y="8273"/>
                  </a:lnTo>
                  <a:cubicBezTo>
                    <a:pt x="394" y="8464"/>
                    <a:pt x="470" y="8654"/>
                    <a:pt x="559" y="8845"/>
                  </a:cubicBezTo>
                  <a:cubicBezTo>
                    <a:pt x="585" y="8883"/>
                    <a:pt x="597" y="8908"/>
                    <a:pt x="623" y="8934"/>
                  </a:cubicBezTo>
                  <a:lnTo>
                    <a:pt x="3266" y="11704"/>
                  </a:lnTo>
                  <a:cubicBezTo>
                    <a:pt x="3291" y="11729"/>
                    <a:pt x="3317" y="11742"/>
                    <a:pt x="3355" y="11767"/>
                  </a:cubicBezTo>
                  <a:cubicBezTo>
                    <a:pt x="3533" y="11856"/>
                    <a:pt x="3723" y="11945"/>
                    <a:pt x="3914" y="12022"/>
                  </a:cubicBezTo>
                  <a:lnTo>
                    <a:pt x="331" y="8273"/>
                  </a:lnTo>
                  <a:close/>
                  <a:moveTo>
                    <a:pt x="534" y="3661"/>
                  </a:moveTo>
                  <a:lnTo>
                    <a:pt x="521" y="3711"/>
                  </a:lnTo>
                  <a:cubicBezTo>
                    <a:pt x="470" y="3826"/>
                    <a:pt x="496" y="3965"/>
                    <a:pt x="585" y="4067"/>
                  </a:cubicBezTo>
                  <a:lnTo>
                    <a:pt x="8120" y="11971"/>
                  </a:lnTo>
                  <a:cubicBezTo>
                    <a:pt x="8182" y="12032"/>
                    <a:pt x="8268" y="12070"/>
                    <a:pt x="8357" y="12070"/>
                  </a:cubicBezTo>
                  <a:cubicBezTo>
                    <a:pt x="8397" y="12070"/>
                    <a:pt x="8437" y="12062"/>
                    <a:pt x="8476" y="12047"/>
                  </a:cubicBezTo>
                  <a:lnTo>
                    <a:pt x="8526" y="12034"/>
                  </a:lnTo>
                  <a:lnTo>
                    <a:pt x="534" y="3661"/>
                  </a:lnTo>
                  <a:close/>
                  <a:moveTo>
                    <a:pt x="229" y="4550"/>
                  </a:moveTo>
                  <a:lnTo>
                    <a:pt x="191" y="4639"/>
                  </a:lnTo>
                  <a:cubicBezTo>
                    <a:pt x="165" y="4753"/>
                    <a:pt x="191" y="4880"/>
                    <a:pt x="280" y="4957"/>
                  </a:cubicBezTo>
                  <a:lnTo>
                    <a:pt x="7230" y="12238"/>
                  </a:lnTo>
                  <a:cubicBezTo>
                    <a:pt x="7291" y="12308"/>
                    <a:pt x="7376" y="12347"/>
                    <a:pt x="7466" y="12347"/>
                  </a:cubicBezTo>
                  <a:cubicBezTo>
                    <a:pt x="7489" y="12347"/>
                    <a:pt x="7512" y="12344"/>
                    <a:pt x="7535" y="12339"/>
                  </a:cubicBezTo>
                  <a:lnTo>
                    <a:pt x="7637" y="12314"/>
                  </a:lnTo>
                  <a:lnTo>
                    <a:pt x="229" y="4550"/>
                  </a:lnTo>
                  <a:close/>
                  <a:moveTo>
                    <a:pt x="13" y="6723"/>
                  </a:moveTo>
                  <a:cubicBezTo>
                    <a:pt x="13" y="6824"/>
                    <a:pt x="26" y="6926"/>
                    <a:pt x="38" y="7028"/>
                  </a:cubicBezTo>
                  <a:cubicBezTo>
                    <a:pt x="38" y="7091"/>
                    <a:pt x="76" y="7155"/>
                    <a:pt x="127" y="7206"/>
                  </a:cubicBezTo>
                  <a:lnTo>
                    <a:pt x="4956" y="12276"/>
                  </a:lnTo>
                  <a:cubicBezTo>
                    <a:pt x="5007" y="12326"/>
                    <a:pt x="5070" y="12352"/>
                    <a:pt x="5134" y="12365"/>
                  </a:cubicBezTo>
                  <a:cubicBezTo>
                    <a:pt x="5235" y="12390"/>
                    <a:pt x="5337" y="12403"/>
                    <a:pt x="5439" y="12415"/>
                  </a:cubicBezTo>
                  <a:lnTo>
                    <a:pt x="13" y="6723"/>
                  </a:lnTo>
                  <a:close/>
                  <a:moveTo>
                    <a:pt x="26" y="5541"/>
                  </a:moveTo>
                  <a:cubicBezTo>
                    <a:pt x="13" y="5605"/>
                    <a:pt x="13" y="5668"/>
                    <a:pt x="13" y="5719"/>
                  </a:cubicBezTo>
                  <a:cubicBezTo>
                    <a:pt x="0" y="5821"/>
                    <a:pt x="38" y="5910"/>
                    <a:pt x="102" y="5973"/>
                  </a:cubicBezTo>
                  <a:lnTo>
                    <a:pt x="6201" y="12365"/>
                  </a:lnTo>
                  <a:cubicBezTo>
                    <a:pt x="6265" y="12428"/>
                    <a:pt x="6354" y="12466"/>
                    <a:pt x="6442" y="12466"/>
                  </a:cubicBezTo>
                  <a:lnTo>
                    <a:pt x="6620" y="12466"/>
                  </a:lnTo>
                  <a:lnTo>
                    <a:pt x="26" y="554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594;p37">
              <a:extLst>
                <a:ext uri="{FF2B5EF4-FFF2-40B4-BE49-F238E27FC236}">
                  <a16:creationId xmlns:a16="http://schemas.microsoft.com/office/drawing/2014/main" xmlns="" id="{20046A22-33B1-4FD0-AA71-307886A675AA}"/>
                </a:ext>
              </a:extLst>
            </p:cNvPr>
            <p:cNvSpPr/>
            <p:nvPr/>
          </p:nvSpPr>
          <p:spPr>
            <a:xfrm>
              <a:off x="1250465" y="1992713"/>
              <a:ext cx="668415" cy="669166"/>
            </a:xfrm>
            <a:custGeom>
              <a:avLst/>
              <a:gdLst/>
              <a:ahLst/>
              <a:cxnLst/>
              <a:rect l="l" t="t" r="r" b="b"/>
              <a:pathLst>
                <a:path w="12453" h="12467" extrusionOk="0">
                  <a:moveTo>
                    <a:pt x="8692" y="509"/>
                  </a:moveTo>
                  <a:lnTo>
                    <a:pt x="12059" y="4029"/>
                  </a:lnTo>
                  <a:cubicBezTo>
                    <a:pt x="11970" y="3813"/>
                    <a:pt x="11881" y="3610"/>
                    <a:pt x="11779" y="3406"/>
                  </a:cubicBezTo>
                  <a:cubicBezTo>
                    <a:pt x="11767" y="3381"/>
                    <a:pt x="11741" y="3356"/>
                    <a:pt x="11716" y="3330"/>
                  </a:cubicBezTo>
                  <a:lnTo>
                    <a:pt x="9390" y="878"/>
                  </a:lnTo>
                  <a:cubicBezTo>
                    <a:pt x="9365" y="852"/>
                    <a:pt x="9340" y="827"/>
                    <a:pt x="9302" y="814"/>
                  </a:cubicBezTo>
                  <a:cubicBezTo>
                    <a:pt x="9111" y="700"/>
                    <a:pt x="8908" y="598"/>
                    <a:pt x="8692" y="509"/>
                  </a:cubicBezTo>
                  <a:close/>
                  <a:moveTo>
                    <a:pt x="7116" y="64"/>
                  </a:moveTo>
                  <a:lnTo>
                    <a:pt x="12427" y="5617"/>
                  </a:lnTo>
                  <a:cubicBezTo>
                    <a:pt x="12415" y="5516"/>
                    <a:pt x="12402" y="5414"/>
                    <a:pt x="12389" y="5312"/>
                  </a:cubicBezTo>
                  <a:cubicBezTo>
                    <a:pt x="12377" y="5249"/>
                    <a:pt x="12351" y="5185"/>
                    <a:pt x="12300" y="5134"/>
                  </a:cubicBezTo>
                  <a:lnTo>
                    <a:pt x="7599" y="204"/>
                  </a:lnTo>
                  <a:cubicBezTo>
                    <a:pt x="7548" y="153"/>
                    <a:pt x="7497" y="128"/>
                    <a:pt x="7421" y="115"/>
                  </a:cubicBezTo>
                  <a:cubicBezTo>
                    <a:pt x="7319" y="90"/>
                    <a:pt x="7218" y="77"/>
                    <a:pt x="7116" y="64"/>
                  </a:cubicBezTo>
                  <a:close/>
                  <a:moveTo>
                    <a:pt x="5909" y="1"/>
                  </a:moveTo>
                  <a:lnTo>
                    <a:pt x="12427" y="6837"/>
                  </a:lnTo>
                  <a:cubicBezTo>
                    <a:pt x="12427" y="6774"/>
                    <a:pt x="12440" y="6710"/>
                    <a:pt x="12440" y="6647"/>
                  </a:cubicBezTo>
                  <a:cubicBezTo>
                    <a:pt x="12453" y="6545"/>
                    <a:pt x="12415" y="6456"/>
                    <a:pt x="12351" y="6392"/>
                  </a:cubicBezTo>
                  <a:lnTo>
                    <a:pt x="12351" y="6405"/>
                  </a:lnTo>
                  <a:lnTo>
                    <a:pt x="6341" y="103"/>
                  </a:lnTo>
                  <a:cubicBezTo>
                    <a:pt x="6277" y="39"/>
                    <a:pt x="6188" y="1"/>
                    <a:pt x="6099" y="1"/>
                  </a:cubicBezTo>
                  <a:close/>
                  <a:moveTo>
                    <a:pt x="5046" y="113"/>
                  </a:moveTo>
                  <a:cubicBezTo>
                    <a:pt x="5033" y="113"/>
                    <a:pt x="5020" y="114"/>
                    <a:pt x="5007" y="115"/>
                  </a:cubicBezTo>
                  <a:lnTo>
                    <a:pt x="4892" y="141"/>
                  </a:lnTo>
                  <a:lnTo>
                    <a:pt x="12249" y="7841"/>
                  </a:lnTo>
                  <a:cubicBezTo>
                    <a:pt x="12249" y="7816"/>
                    <a:pt x="12262" y="7777"/>
                    <a:pt x="12275" y="7739"/>
                  </a:cubicBezTo>
                  <a:cubicBezTo>
                    <a:pt x="12300" y="7625"/>
                    <a:pt x="12262" y="7511"/>
                    <a:pt x="12186" y="7434"/>
                  </a:cubicBezTo>
                  <a:lnTo>
                    <a:pt x="5299" y="217"/>
                  </a:lnTo>
                  <a:cubicBezTo>
                    <a:pt x="5232" y="150"/>
                    <a:pt x="5137" y="113"/>
                    <a:pt x="5046" y="113"/>
                  </a:cubicBezTo>
                  <a:close/>
                  <a:moveTo>
                    <a:pt x="4158" y="365"/>
                  </a:moveTo>
                  <a:cubicBezTo>
                    <a:pt x="4122" y="365"/>
                    <a:pt x="4087" y="371"/>
                    <a:pt x="4054" y="382"/>
                  </a:cubicBezTo>
                  <a:lnTo>
                    <a:pt x="4003" y="408"/>
                  </a:lnTo>
                  <a:lnTo>
                    <a:pt x="11945" y="8730"/>
                  </a:lnTo>
                  <a:cubicBezTo>
                    <a:pt x="11945" y="8718"/>
                    <a:pt x="11957" y="8692"/>
                    <a:pt x="11957" y="8680"/>
                  </a:cubicBezTo>
                  <a:cubicBezTo>
                    <a:pt x="12008" y="8553"/>
                    <a:pt x="11983" y="8426"/>
                    <a:pt x="11894" y="8324"/>
                  </a:cubicBezTo>
                  <a:lnTo>
                    <a:pt x="4397" y="471"/>
                  </a:lnTo>
                  <a:cubicBezTo>
                    <a:pt x="4334" y="399"/>
                    <a:pt x="4245" y="365"/>
                    <a:pt x="4158" y="365"/>
                  </a:cubicBezTo>
                  <a:close/>
                  <a:moveTo>
                    <a:pt x="3360" y="732"/>
                  </a:moveTo>
                  <a:cubicBezTo>
                    <a:pt x="3306" y="732"/>
                    <a:pt x="3251" y="747"/>
                    <a:pt x="3202" y="776"/>
                  </a:cubicBezTo>
                  <a:lnTo>
                    <a:pt x="11538" y="9506"/>
                  </a:lnTo>
                  <a:cubicBezTo>
                    <a:pt x="11614" y="9379"/>
                    <a:pt x="11589" y="9226"/>
                    <a:pt x="11487" y="9112"/>
                  </a:cubicBezTo>
                  <a:lnTo>
                    <a:pt x="3596" y="840"/>
                  </a:lnTo>
                  <a:cubicBezTo>
                    <a:pt x="3534" y="769"/>
                    <a:pt x="3447" y="732"/>
                    <a:pt x="3360" y="732"/>
                  </a:cubicBezTo>
                  <a:close/>
                  <a:moveTo>
                    <a:pt x="2694" y="1094"/>
                  </a:moveTo>
                  <a:cubicBezTo>
                    <a:pt x="2618" y="1145"/>
                    <a:pt x="2554" y="1195"/>
                    <a:pt x="2491" y="1234"/>
                  </a:cubicBezTo>
                  <a:lnTo>
                    <a:pt x="11030" y="10192"/>
                  </a:lnTo>
                  <a:cubicBezTo>
                    <a:pt x="11080" y="10128"/>
                    <a:pt x="11131" y="10065"/>
                    <a:pt x="11195" y="10001"/>
                  </a:cubicBezTo>
                  <a:lnTo>
                    <a:pt x="2694" y="1094"/>
                  </a:lnTo>
                  <a:close/>
                  <a:moveTo>
                    <a:pt x="2033" y="1615"/>
                  </a:moveTo>
                  <a:lnTo>
                    <a:pt x="1855" y="1793"/>
                  </a:lnTo>
                  <a:lnTo>
                    <a:pt x="10458" y="10802"/>
                  </a:lnTo>
                  <a:cubicBezTo>
                    <a:pt x="10521" y="10751"/>
                    <a:pt x="10585" y="10700"/>
                    <a:pt x="10636" y="10636"/>
                  </a:cubicBezTo>
                  <a:lnTo>
                    <a:pt x="2033" y="1615"/>
                  </a:lnTo>
                  <a:close/>
                  <a:moveTo>
                    <a:pt x="1449" y="2212"/>
                  </a:moveTo>
                  <a:cubicBezTo>
                    <a:pt x="1398" y="2275"/>
                    <a:pt x="1347" y="2339"/>
                    <a:pt x="1296" y="2403"/>
                  </a:cubicBezTo>
                  <a:lnTo>
                    <a:pt x="9810" y="11335"/>
                  </a:lnTo>
                  <a:cubicBezTo>
                    <a:pt x="9886" y="11285"/>
                    <a:pt x="9950" y="11234"/>
                    <a:pt x="10013" y="11183"/>
                  </a:cubicBezTo>
                  <a:lnTo>
                    <a:pt x="1449" y="2212"/>
                  </a:lnTo>
                  <a:close/>
                  <a:moveTo>
                    <a:pt x="953" y="2898"/>
                  </a:moveTo>
                  <a:cubicBezTo>
                    <a:pt x="877" y="3025"/>
                    <a:pt x="890" y="3178"/>
                    <a:pt x="991" y="3292"/>
                  </a:cubicBezTo>
                  <a:lnTo>
                    <a:pt x="8920" y="11589"/>
                  </a:lnTo>
                  <a:cubicBezTo>
                    <a:pt x="8983" y="11660"/>
                    <a:pt x="9065" y="11697"/>
                    <a:pt x="9148" y="11697"/>
                  </a:cubicBezTo>
                  <a:cubicBezTo>
                    <a:pt x="9200" y="11697"/>
                    <a:pt x="9253" y="11682"/>
                    <a:pt x="9302" y="11653"/>
                  </a:cubicBezTo>
                  <a:lnTo>
                    <a:pt x="953" y="2898"/>
                  </a:lnTo>
                  <a:close/>
                  <a:moveTo>
                    <a:pt x="331" y="8273"/>
                  </a:moveTo>
                  <a:lnTo>
                    <a:pt x="331" y="8273"/>
                  </a:lnTo>
                  <a:cubicBezTo>
                    <a:pt x="394" y="8464"/>
                    <a:pt x="470" y="8654"/>
                    <a:pt x="559" y="8845"/>
                  </a:cubicBezTo>
                  <a:cubicBezTo>
                    <a:pt x="585" y="8883"/>
                    <a:pt x="597" y="8908"/>
                    <a:pt x="623" y="8934"/>
                  </a:cubicBezTo>
                  <a:lnTo>
                    <a:pt x="3266" y="11704"/>
                  </a:lnTo>
                  <a:cubicBezTo>
                    <a:pt x="3291" y="11729"/>
                    <a:pt x="3317" y="11742"/>
                    <a:pt x="3355" y="11767"/>
                  </a:cubicBezTo>
                  <a:cubicBezTo>
                    <a:pt x="3533" y="11856"/>
                    <a:pt x="3723" y="11945"/>
                    <a:pt x="3914" y="12022"/>
                  </a:cubicBezTo>
                  <a:lnTo>
                    <a:pt x="331" y="8273"/>
                  </a:lnTo>
                  <a:close/>
                  <a:moveTo>
                    <a:pt x="534" y="3661"/>
                  </a:moveTo>
                  <a:lnTo>
                    <a:pt x="521" y="3711"/>
                  </a:lnTo>
                  <a:cubicBezTo>
                    <a:pt x="470" y="3826"/>
                    <a:pt x="496" y="3965"/>
                    <a:pt x="585" y="4067"/>
                  </a:cubicBezTo>
                  <a:lnTo>
                    <a:pt x="8120" y="11971"/>
                  </a:lnTo>
                  <a:cubicBezTo>
                    <a:pt x="8182" y="12032"/>
                    <a:pt x="8268" y="12070"/>
                    <a:pt x="8357" y="12070"/>
                  </a:cubicBezTo>
                  <a:cubicBezTo>
                    <a:pt x="8397" y="12070"/>
                    <a:pt x="8437" y="12062"/>
                    <a:pt x="8476" y="12047"/>
                  </a:cubicBezTo>
                  <a:lnTo>
                    <a:pt x="8526" y="12034"/>
                  </a:lnTo>
                  <a:lnTo>
                    <a:pt x="534" y="3661"/>
                  </a:lnTo>
                  <a:close/>
                  <a:moveTo>
                    <a:pt x="229" y="4550"/>
                  </a:moveTo>
                  <a:lnTo>
                    <a:pt x="191" y="4639"/>
                  </a:lnTo>
                  <a:cubicBezTo>
                    <a:pt x="165" y="4753"/>
                    <a:pt x="191" y="4880"/>
                    <a:pt x="280" y="4957"/>
                  </a:cubicBezTo>
                  <a:lnTo>
                    <a:pt x="7230" y="12238"/>
                  </a:lnTo>
                  <a:cubicBezTo>
                    <a:pt x="7291" y="12308"/>
                    <a:pt x="7376" y="12347"/>
                    <a:pt x="7466" y="12347"/>
                  </a:cubicBezTo>
                  <a:cubicBezTo>
                    <a:pt x="7489" y="12347"/>
                    <a:pt x="7512" y="12344"/>
                    <a:pt x="7535" y="12339"/>
                  </a:cubicBezTo>
                  <a:lnTo>
                    <a:pt x="7637" y="12314"/>
                  </a:lnTo>
                  <a:lnTo>
                    <a:pt x="229" y="4550"/>
                  </a:lnTo>
                  <a:close/>
                  <a:moveTo>
                    <a:pt x="13" y="6723"/>
                  </a:moveTo>
                  <a:cubicBezTo>
                    <a:pt x="13" y="6824"/>
                    <a:pt x="26" y="6926"/>
                    <a:pt x="38" y="7028"/>
                  </a:cubicBezTo>
                  <a:cubicBezTo>
                    <a:pt x="38" y="7091"/>
                    <a:pt x="76" y="7155"/>
                    <a:pt x="127" y="7206"/>
                  </a:cubicBezTo>
                  <a:lnTo>
                    <a:pt x="4956" y="12276"/>
                  </a:lnTo>
                  <a:cubicBezTo>
                    <a:pt x="5007" y="12326"/>
                    <a:pt x="5070" y="12352"/>
                    <a:pt x="5134" y="12365"/>
                  </a:cubicBezTo>
                  <a:cubicBezTo>
                    <a:pt x="5235" y="12390"/>
                    <a:pt x="5337" y="12403"/>
                    <a:pt x="5439" y="12415"/>
                  </a:cubicBezTo>
                  <a:lnTo>
                    <a:pt x="13" y="6723"/>
                  </a:lnTo>
                  <a:close/>
                  <a:moveTo>
                    <a:pt x="26" y="5541"/>
                  </a:moveTo>
                  <a:cubicBezTo>
                    <a:pt x="13" y="5605"/>
                    <a:pt x="13" y="5668"/>
                    <a:pt x="13" y="5719"/>
                  </a:cubicBezTo>
                  <a:cubicBezTo>
                    <a:pt x="0" y="5821"/>
                    <a:pt x="38" y="5910"/>
                    <a:pt x="102" y="5973"/>
                  </a:cubicBezTo>
                  <a:lnTo>
                    <a:pt x="6201" y="12365"/>
                  </a:lnTo>
                  <a:cubicBezTo>
                    <a:pt x="6265" y="12428"/>
                    <a:pt x="6354" y="12466"/>
                    <a:pt x="6442" y="12466"/>
                  </a:cubicBezTo>
                  <a:lnTo>
                    <a:pt x="6620" y="12466"/>
                  </a:lnTo>
                  <a:lnTo>
                    <a:pt x="26" y="554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" name="Google Shape;647;p41">
            <a:extLst>
              <a:ext uri="{FF2B5EF4-FFF2-40B4-BE49-F238E27FC236}">
                <a16:creationId xmlns:a16="http://schemas.microsoft.com/office/drawing/2014/main" xmlns="" id="{5FA2D086-1F3D-4DBE-BCF8-C49414424C42}"/>
              </a:ext>
            </a:extLst>
          </p:cNvPr>
          <p:cNvSpPr txBox="1">
            <a:spLocks/>
          </p:cNvSpPr>
          <p:nvPr/>
        </p:nvSpPr>
        <p:spPr>
          <a:xfrm>
            <a:off x="4835239" y="1709352"/>
            <a:ext cx="3270394" cy="20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 Light"/>
              <a:buChar char="●"/>
              <a:defRPr sz="16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 Light"/>
              <a:buChar char="○"/>
              <a:defRPr sz="16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 Light"/>
              <a:buChar char="■"/>
              <a:defRPr sz="16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 Light"/>
              <a:buChar char="●"/>
              <a:defRPr sz="16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 Light"/>
              <a:buChar char="○"/>
              <a:defRPr sz="16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 Light"/>
              <a:buChar char="■"/>
              <a:defRPr sz="16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 Light"/>
              <a:buChar char="●"/>
              <a:defRPr sz="16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 Light"/>
              <a:buChar char="○"/>
              <a:defRPr sz="16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600"/>
              <a:buFont typeface="Montserrat Light"/>
              <a:buChar char="■"/>
              <a:defRPr sz="16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marL="0" indent="0" algn="just">
              <a:buNone/>
            </a:pPr>
            <a:r>
              <a:rPr lang="pt-BR" sz="1200" dirty="0">
                <a:latin typeface="Montserrat" panose="00000500000000000000" pitchFamily="2" charset="0"/>
              </a:rPr>
              <a:t>Há três possíveis explicações: o fracionamento de vagas em cargos/regiões; o não cumprimento da Lei no momento da nomeação; e a ausência de candidatos negros aprovados em número suficiente para preencher as vagas reservadas.</a:t>
            </a: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xmlns="" id="{1C6AE78A-E6E4-4ABF-AE4C-0967867534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3401" y="118357"/>
            <a:ext cx="249155" cy="132408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xmlns="" id="{663D9050-5DFF-4470-838A-DCCD081D18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6635" y="62787"/>
            <a:ext cx="249155" cy="249155"/>
          </a:xfrm>
          <a:prstGeom prst="rect">
            <a:avLst/>
          </a:prstGeom>
        </p:spPr>
      </p:pic>
      <p:sp>
        <p:nvSpPr>
          <p:cNvPr id="15" name="Google Shape;362;p28">
            <a:extLst>
              <a:ext uri="{FF2B5EF4-FFF2-40B4-BE49-F238E27FC236}">
                <a16:creationId xmlns:a16="http://schemas.microsoft.com/office/drawing/2014/main" xmlns="" id="{4A9DF7FF-BF3B-40D6-8302-2480A29FFA81}"/>
              </a:ext>
            </a:extLst>
          </p:cNvPr>
          <p:cNvSpPr txBox="1">
            <a:spLocks/>
          </p:cNvSpPr>
          <p:nvPr/>
        </p:nvSpPr>
        <p:spPr>
          <a:xfrm>
            <a:off x="4837183" y="118357"/>
            <a:ext cx="3361841" cy="1680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60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9pPr>
          </a:lstStyle>
          <a:p>
            <a:r>
              <a:rPr lang="pt-BR" sz="800" dirty="0">
                <a:solidFill>
                  <a:srgbClr val="3AC0B3"/>
                </a:solidFill>
                <a:latin typeface="Montserrat" panose="00000500000000000000" pitchFamily="2" charset="0"/>
              </a:rPr>
              <a:t>Relatório Parcial Análise Quantitativa – Lei nº 12.990/2014</a:t>
            </a:r>
          </a:p>
        </p:txBody>
      </p:sp>
    </p:spTree>
    <p:extLst>
      <p:ext uri="{BB962C8B-B14F-4D97-AF65-F5344CB8AC3E}">
        <p14:creationId xmlns:p14="http://schemas.microsoft.com/office/powerpoint/2010/main" val="2248815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oogle Shape;589;p37">
            <a:extLst>
              <a:ext uri="{FF2B5EF4-FFF2-40B4-BE49-F238E27FC236}">
                <a16:creationId xmlns:a16="http://schemas.microsoft.com/office/drawing/2014/main" xmlns="" id="{BB07F688-649E-4F6D-8A29-DE024E4959EE}"/>
              </a:ext>
            </a:extLst>
          </p:cNvPr>
          <p:cNvGrpSpPr/>
          <p:nvPr/>
        </p:nvGrpSpPr>
        <p:grpSpPr>
          <a:xfrm>
            <a:off x="6229020" y="1202290"/>
            <a:ext cx="477891" cy="478311"/>
            <a:chOff x="2204826" y="1867297"/>
            <a:chExt cx="744843" cy="745498"/>
          </a:xfrm>
        </p:grpSpPr>
        <p:sp>
          <p:nvSpPr>
            <p:cNvPr id="17" name="Google Shape;590;p37">
              <a:extLst>
                <a:ext uri="{FF2B5EF4-FFF2-40B4-BE49-F238E27FC236}">
                  <a16:creationId xmlns:a16="http://schemas.microsoft.com/office/drawing/2014/main" xmlns="" id="{B1C28D81-F297-4DC1-A64E-4C4A41FFDCCD}"/>
                </a:ext>
              </a:extLst>
            </p:cNvPr>
            <p:cNvSpPr/>
            <p:nvPr/>
          </p:nvSpPr>
          <p:spPr>
            <a:xfrm rot="-419100">
              <a:off x="2243035" y="1905457"/>
              <a:ext cx="668426" cy="669177"/>
            </a:xfrm>
            <a:custGeom>
              <a:avLst/>
              <a:gdLst/>
              <a:ahLst/>
              <a:cxnLst/>
              <a:rect l="l" t="t" r="r" b="b"/>
              <a:pathLst>
                <a:path w="12453" h="12467" extrusionOk="0">
                  <a:moveTo>
                    <a:pt x="8692" y="509"/>
                  </a:moveTo>
                  <a:lnTo>
                    <a:pt x="12059" y="4029"/>
                  </a:lnTo>
                  <a:cubicBezTo>
                    <a:pt x="11970" y="3813"/>
                    <a:pt x="11881" y="3610"/>
                    <a:pt x="11779" y="3406"/>
                  </a:cubicBezTo>
                  <a:cubicBezTo>
                    <a:pt x="11767" y="3381"/>
                    <a:pt x="11741" y="3356"/>
                    <a:pt x="11716" y="3330"/>
                  </a:cubicBezTo>
                  <a:lnTo>
                    <a:pt x="9390" y="878"/>
                  </a:lnTo>
                  <a:cubicBezTo>
                    <a:pt x="9365" y="852"/>
                    <a:pt x="9340" y="827"/>
                    <a:pt x="9302" y="814"/>
                  </a:cubicBezTo>
                  <a:cubicBezTo>
                    <a:pt x="9111" y="700"/>
                    <a:pt x="8908" y="598"/>
                    <a:pt x="8692" y="509"/>
                  </a:cubicBezTo>
                  <a:close/>
                  <a:moveTo>
                    <a:pt x="7116" y="64"/>
                  </a:moveTo>
                  <a:lnTo>
                    <a:pt x="12427" y="5617"/>
                  </a:lnTo>
                  <a:cubicBezTo>
                    <a:pt x="12415" y="5516"/>
                    <a:pt x="12402" y="5414"/>
                    <a:pt x="12389" y="5312"/>
                  </a:cubicBezTo>
                  <a:cubicBezTo>
                    <a:pt x="12377" y="5249"/>
                    <a:pt x="12351" y="5185"/>
                    <a:pt x="12300" y="5134"/>
                  </a:cubicBezTo>
                  <a:lnTo>
                    <a:pt x="7599" y="204"/>
                  </a:lnTo>
                  <a:cubicBezTo>
                    <a:pt x="7548" y="153"/>
                    <a:pt x="7497" y="128"/>
                    <a:pt x="7421" y="115"/>
                  </a:cubicBezTo>
                  <a:cubicBezTo>
                    <a:pt x="7319" y="90"/>
                    <a:pt x="7218" y="77"/>
                    <a:pt x="7116" y="64"/>
                  </a:cubicBezTo>
                  <a:close/>
                  <a:moveTo>
                    <a:pt x="5909" y="1"/>
                  </a:moveTo>
                  <a:lnTo>
                    <a:pt x="12427" y="6837"/>
                  </a:lnTo>
                  <a:cubicBezTo>
                    <a:pt x="12427" y="6774"/>
                    <a:pt x="12440" y="6710"/>
                    <a:pt x="12440" y="6647"/>
                  </a:cubicBezTo>
                  <a:cubicBezTo>
                    <a:pt x="12453" y="6545"/>
                    <a:pt x="12415" y="6456"/>
                    <a:pt x="12351" y="6392"/>
                  </a:cubicBezTo>
                  <a:lnTo>
                    <a:pt x="12351" y="6405"/>
                  </a:lnTo>
                  <a:lnTo>
                    <a:pt x="6341" y="103"/>
                  </a:lnTo>
                  <a:cubicBezTo>
                    <a:pt x="6277" y="39"/>
                    <a:pt x="6188" y="1"/>
                    <a:pt x="6099" y="1"/>
                  </a:cubicBezTo>
                  <a:close/>
                  <a:moveTo>
                    <a:pt x="5046" y="113"/>
                  </a:moveTo>
                  <a:cubicBezTo>
                    <a:pt x="5033" y="113"/>
                    <a:pt x="5020" y="114"/>
                    <a:pt x="5007" y="115"/>
                  </a:cubicBezTo>
                  <a:lnTo>
                    <a:pt x="4892" y="141"/>
                  </a:lnTo>
                  <a:lnTo>
                    <a:pt x="12249" y="7841"/>
                  </a:lnTo>
                  <a:cubicBezTo>
                    <a:pt x="12249" y="7816"/>
                    <a:pt x="12262" y="7777"/>
                    <a:pt x="12275" y="7739"/>
                  </a:cubicBezTo>
                  <a:cubicBezTo>
                    <a:pt x="12300" y="7625"/>
                    <a:pt x="12262" y="7511"/>
                    <a:pt x="12186" y="7434"/>
                  </a:cubicBezTo>
                  <a:lnTo>
                    <a:pt x="5299" y="217"/>
                  </a:lnTo>
                  <a:cubicBezTo>
                    <a:pt x="5232" y="150"/>
                    <a:pt x="5137" y="113"/>
                    <a:pt x="5046" y="113"/>
                  </a:cubicBezTo>
                  <a:close/>
                  <a:moveTo>
                    <a:pt x="4158" y="365"/>
                  </a:moveTo>
                  <a:cubicBezTo>
                    <a:pt x="4122" y="365"/>
                    <a:pt x="4087" y="371"/>
                    <a:pt x="4054" y="382"/>
                  </a:cubicBezTo>
                  <a:lnTo>
                    <a:pt x="4003" y="408"/>
                  </a:lnTo>
                  <a:lnTo>
                    <a:pt x="11945" y="8730"/>
                  </a:lnTo>
                  <a:cubicBezTo>
                    <a:pt x="11945" y="8718"/>
                    <a:pt x="11957" y="8692"/>
                    <a:pt x="11957" y="8680"/>
                  </a:cubicBezTo>
                  <a:cubicBezTo>
                    <a:pt x="12008" y="8553"/>
                    <a:pt x="11983" y="8426"/>
                    <a:pt x="11894" y="8324"/>
                  </a:cubicBezTo>
                  <a:lnTo>
                    <a:pt x="4397" y="471"/>
                  </a:lnTo>
                  <a:cubicBezTo>
                    <a:pt x="4334" y="399"/>
                    <a:pt x="4245" y="365"/>
                    <a:pt x="4158" y="365"/>
                  </a:cubicBezTo>
                  <a:close/>
                  <a:moveTo>
                    <a:pt x="3360" y="732"/>
                  </a:moveTo>
                  <a:cubicBezTo>
                    <a:pt x="3306" y="732"/>
                    <a:pt x="3251" y="747"/>
                    <a:pt x="3202" y="776"/>
                  </a:cubicBezTo>
                  <a:lnTo>
                    <a:pt x="11538" y="9506"/>
                  </a:lnTo>
                  <a:cubicBezTo>
                    <a:pt x="11614" y="9379"/>
                    <a:pt x="11589" y="9226"/>
                    <a:pt x="11487" y="9112"/>
                  </a:cubicBezTo>
                  <a:lnTo>
                    <a:pt x="3596" y="840"/>
                  </a:lnTo>
                  <a:cubicBezTo>
                    <a:pt x="3534" y="769"/>
                    <a:pt x="3447" y="732"/>
                    <a:pt x="3360" y="732"/>
                  </a:cubicBezTo>
                  <a:close/>
                  <a:moveTo>
                    <a:pt x="2694" y="1094"/>
                  </a:moveTo>
                  <a:cubicBezTo>
                    <a:pt x="2618" y="1145"/>
                    <a:pt x="2554" y="1195"/>
                    <a:pt x="2491" y="1234"/>
                  </a:cubicBezTo>
                  <a:lnTo>
                    <a:pt x="11030" y="10192"/>
                  </a:lnTo>
                  <a:cubicBezTo>
                    <a:pt x="11080" y="10128"/>
                    <a:pt x="11131" y="10065"/>
                    <a:pt x="11195" y="10001"/>
                  </a:cubicBezTo>
                  <a:lnTo>
                    <a:pt x="2694" y="1094"/>
                  </a:lnTo>
                  <a:close/>
                  <a:moveTo>
                    <a:pt x="2033" y="1615"/>
                  </a:moveTo>
                  <a:lnTo>
                    <a:pt x="1855" y="1793"/>
                  </a:lnTo>
                  <a:lnTo>
                    <a:pt x="10458" y="10802"/>
                  </a:lnTo>
                  <a:cubicBezTo>
                    <a:pt x="10521" y="10751"/>
                    <a:pt x="10585" y="10700"/>
                    <a:pt x="10636" y="10636"/>
                  </a:cubicBezTo>
                  <a:lnTo>
                    <a:pt x="2033" y="1615"/>
                  </a:lnTo>
                  <a:close/>
                  <a:moveTo>
                    <a:pt x="1449" y="2212"/>
                  </a:moveTo>
                  <a:cubicBezTo>
                    <a:pt x="1398" y="2275"/>
                    <a:pt x="1347" y="2339"/>
                    <a:pt x="1296" y="2403"/>
                  </a:cubicBezTo>
                  <a:lnTo>
                    <a:pt x="9810" y="11335"/>
                  </a:lnTo>
                  <a:cubicBezTo>
                    <a:pt x="9886" y="11285"/>
                    <a:pt x="9950" y="11234"/>
                    <a:pt x="10013" y="11183"/>
                  </a:cubicBezTo>
                  <a:lnTo>
                    <a:pt x="1449" y="2212"/>
                  </a:lnTo>
                  <a:close/>
                  <a:moveTo>
                    <a:pt x="953" y="2898"/>
                  </a:moveTo>
                  <a:cubicBezTo>
                    <a:pt x="877" y="3025"/>
                    <a:pt x="890" y="3178"/>
                    <a:pt x="991" y="3292"/>
                  </a:cubicBezTo>
                  <a:lnTo>
                    <a:pt x="8920" y="11589"/>
                  </a:lnTo>
                  <a:cubicBezTo>
                    <a:pt x="8983" y="11660"/>
                    <a:pt x="9065" y="11697"/>
                    <a:pt x="9148" y="11697"/>
                  </a:cubicBezTo>
                  <a:cubicBezTo>
                    <a:pt x="9200" y="11697"/>
                    <a:pt x="9253" y="11682"/>
                    <a:pt x="9302" y="11653"/>
                  </a:cubicBezTo>
                  <a:lnTo>
                    <a:pt x="953" y="2898"/>
                  </a:lnTo>
                  <a:close/>
                  <a:moveTo>
                    <a:pt x="331" y="8273"/>
                  </a:moveTo>
                  <a:lnTo>
                    <a:pt x="331" y="8273"/>
                  </a:lnTo>
                  <a:cubicBezTo>
                    <a:pt x="394" y="8464"/>
                    <a:pt x="470" y="8654"/>
                    <a:pt x="559" y="8845"/>
                  </a:cubicBezTo>
                  <a:cubicBezTo>
                    <a:pt x="585" y="8883"/>
                    <a:pt x="597" y="8908"/>
                    <a:pt x="623" y="8934"/>
                  </a:cubicBezTo>
                  <a:lnTo>
                    <a:pt x="3266" y="11704"/>
                  </a:lnTo>
                  <a:cubicBezTo>
                    <a:pt x="3291" y="11729"/>
                    <a:pt x="3317" y="11742"/>
                    <a:pt x="3355" y="11767"/>
                  </a:cubicBezTo>
                  <a:cubicBezTo>
                    <a:pt x="3533" y="11856"/>
                    <a:pt x="3723" y="11945"/>
                    <a:pt x="3914" y="12022"/>
                  </a:cubicBezTo>
                  <a:lnTo>
                    <a:pt x="331" y="8273"/>
                  </a:lnTo>
                  <a:close/>
                  <a:moveTo>
                    <a:pt x="534" y="3661"/>
                  </a:moveTo>
                  <a:lnTo>
                    <a:pt x="521" y="3711"/>
                  </a:lnTo>
                  <a:cubicBezTo>
                    <a:pt x="470" y="3826"/>
                    <a:pt x="496" y="3965"/>
                    <a:pt x="585" y="4067"/>
                  </a:cubicBezTo>
                  <a:lnTo>
                    <a:pt x="8120" y="11971"/>
                  </a:lnTo>
                  <a:cubicBezTo>
                    <a:pt x="8182" y="12032"/>
                    <a:pt x="8268" y="12070"/>
                    <a:pt x="8357" y="12070"/>
                  </a:cubicBezTo>
                  <a:cubicBezTo>
                    <a:pt x="8397" y="12070"/>
                    <a:pt x="8437" y="12062"/>
                    <a:pt x="8476" y="12047"/>
                  </a:cubicBezTo>
                  <a:lnTo>
                    <a:pt x="8526" y="12034"/>
                  </a:lnTo>
                  <a:lnTo>
                    <a:pt x="534" y="3661"/>
                  </a:lnTo>
                  <a:close/>
                  <a:moveTo>
                    <a:pt x="229" y="4550"/>
                  </a:moveTo>
                  <a:lnTo>
                    <a:pt x="191" y="4639"/>
                  </a:lnTo>
                  <a:cubicBezTo>
                    <a:pt x="165" y="4753"/>
                    <a:pt x="191" y="4880"/>
                    <a:pt x="280" y="4957"/>
                  </a:cubicBezTo>
                  <a:lnTo>
                    <a:pt x="7230" y="12238"/>
                  </a:lnTo>
                  <a:cubicBezTo>
                    <a:pt x="7291" y="12308"/>
                    <a:pt x="7376" y="12347"/>
                    <a:pt x="7466" y="12347"/>
                  </a:cubicBezTo>
                  <a:cubicBezTo>
                    <a:pt x="7489" y="12347"/>
                    <a:pt x="7512" y="12344"/>
                    <a:pt x="7535" y="12339"/>
                  </a:cubicBezTo>
                  <a:lnTo>
                    <a:pt x="7637" y="12314"/>
                  </a:lnTo>
                  <a:lnTo>
                    <a:pt x="229" y="4550"/>
                  </a:lnTo>
                  <a:close/>
                  <a:moveTo>
                    <a:pt x="13" y="6723"/>
                  </a:moveTo>
                  <a:cubicBezTo>
                    <a:pt x="13" y="6824"/>
                    <a:pt x="26" y="6926"/>
                    <a:pt x="38" y="7028"/>
                  </a:cubicBezTo>
                  <a:cubicBezTo>
                    <a:pt x="38" y="7091"/>
                    <a:pt x="76" y="7155"/>
                    <a:pt x="127" y="7206"/>
                  </a:cubicBezTo>
                  <a:lnTo>
                    <a:pt x="4956" y="12276"/>
                  </a:lnTo>
                  <a:cubicBezTo>
                    <a:pt x="5007" y="12326"/>
                    <a:pt x="5070" y="12352"/>
                    <a:pt x="5134" y="12365"/>
                  </a:cubicBezTo>
                  <a:cubicBezTo>
                    <a:pt x="5235" y="12390"/>
                    <a:pt x="5337" y="12403"/>
                    <a:pt x="5439" y="12415"/>
                  </a:cubicBezTo>
                  <a:lnTo>
                    <a:pt x="13" y="6723"/>
                  </a:lnTo>
                  <a:close/>
                  <a:moveTo>
                    <a:pt x="26" y="5541"/>
                  </a:moveTo>
                  <a:cubicBezTo>
                    <a:pt x="13" y="5605"/>
                    <a:pt x="13" y="5668"/>
                    <a:pt x="13" y="5719"/>
                  </a:cubicBezTo>
                  <a:cubicBezTo>
                    <a:pt x="0" y="5821"/>
                    <a:pt x="38" y="5910"/>
                    <a:pt x="102" y="5973"/>
                  </a:cubicBezTo>
                  <a:lnTo>
                    <a:pt x="6201" y="12365"/>
                  </a:lnTo>
                  <a:cubicBezTo>
                    <a:pt x="6265" y="12428"/>
                    <a:pt x="6354" y="12466"/>
                    <a:pt x="6442" y="12466"/>
                  </a:cubicBezTo>
                  <a:lnTo>
                    <a:pt x="6620" y="12466"/>
                  </a:lnTo>
                  <a:lnTo>
                    <a:pt x="26" y="554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591;p37">
              <a:extLst>
                <a:ext uri="{FF2B5EF4-FFF2-40B4-BE49-F238E27FC236}">
                  <a16:creationId xmlns:a16="http://schemas.microsoft.com/office/drawing/2014/main" xmlns="" id="{D051FBE4-8562-4160-9981-C26B0163408D}"/>
                </a:ext>
              </a:extLst>
            </p:cNvPr>
            <p:cNvSpPr/>
            <p:nvPr/>
          </p:nvSpPr>
          <p:spPr>
            <a:xfrm>
              <a:off x="2243040" y="1905438"/>
              <a:ext cx="668415" cy="669166"/>
            </a:xfrm>
            <a:custGeom>
              <a:avLst/>
              <a:gdLst/>
              <a:ahLst/>
              <a:cxnLst/>
              <a:rect l="l" t="t" r="r" b="b"/>
              <a:pathLst>
                <a:path w="12453" h="12467" extrusionOk="0">
                  <a:moveTo>
                    <a:pt x="8692" y="509"/>
                  </a:moveTo>
                  <a:lnTo>
                    <a:pt x="12059" y="4029"/>
                  </a:lnTo>
                  <a:cubicBezTo>
                    <a:pt x="11970" y="3813"/>
                    <a:pt x="11881" y="3610"/>
                    <a:pt x="11779" y="3406"/>
                  </a:cubicBezTo>
                  <a:cubicBezTo>
                    <a:pt x="11767" y="3381"/>
                    <a:pt x="11741" y="3356"/>
                    <a:pt x="11716" y="3330"/>
                  </a:cubicBezTo>
                  <a:lnTo>
                    <a:pt x="9390" y="878"/>
                  </a:lnTo>
                  <a:cubicBezTo>
                    <a:pt x="9365" y="852"/>
                    <a:pt x="9340" y="827"/>
                    <a:pt x="9302" y="814"/>
                  </a:cubicBezTo>
                  <a:cubicBezTo>
                    <a:pt x="9111" y="700"/>
                    <a:pt x="8908" y="598"/>
                    <a:pt x="8692" y="509"/>
                  </a:cubicBezTo>
                  <a:close/>
                  <a:moveTo>
                    <a:pt x="7116" y="64"/>
                  </a:moveTo>
                  <a:lnTo>
                    <a:pt x="12427" y="5617"/>
                  </a:lnTo>
                  <a:cubicBezTo>
                    <a:pt x="12415" y="5516"/>
                    <a:pt x="12402" y="5414"/>
                    <a:pt x="12389" y="5312"/>
                  </a:cubicBezTo>
                  <a:cubicBezTo>
                    <a:pt x="12377" y="5249"/>
                    <a:pt x="12351" y="5185"/>
                    <a:pt x="12300" y="5134"/>
                  </a:cubicBezTo>
                  <a:lnTo>
                    <a:pt x="7599" y="204"/>
                  </a:lnTo>
                  <a:cubicBezTo>
                    <a:pt x="7548" y="153"/>
                    <a:pt x="7497" y="128"/>
                    <a:pt x="7421" y="115"/>
                  </a:cubicBezTo>
                  <a:cubicBezTo>
                    <a:pt x="7319" y="90"/>
                    <a:pt x="7218" y="77"/>
                    <a:pt x="7116" y="64"/>
                  </a:cubicBezTo>
                  <a:close/>
                  <a:moveTo>
                    <a:pt x="5909" y="1"/>
                  </a:moveTo>
                  <a:lnTo>
                    <a:pt x="12427" y="6837"/>
                  </a:lnTo>
                  <a:cubicBezTo>
                    <a:pt x="12427" y="6774"/>
                    <a:pt x="12440" y="6710"/>
                    <a:pt x="12440" y="6647"/>
                  </a:cubicBezTo>
                  <a:cubicBezTo>
                    <a:pt x="12453" y="6545"/>
                    <a:pt x="12415" y="6456"/>
                    <a:pt x="12351" y="6392"/>
                  </a:cubicBezTo>
                  <a:lnTo>
                    <a:pt x="12351" y="6405"/>
                  </a:lnTo>
                  <a:lnTo>
                    <a:pt x="6341" y="103"/>
                  </a:lnTo>
                  <a:cubicBezTo>
                    <a:pt x="6277" y="39"/>
                    <a:pt x="6188" y="1"/>
                    <a:pt x="6099" y="1"/>
                  </a:cubicBezTo>
                  <a:close/>
                  <a:moveTo>
                    <a:pt x="5046" y="113"/>
                  </a:moveTo>
                  <a:cubicBezTo>
                    <a:pt x="5033" y="113"/>
                    <a:pt x="5020" y="114"/>
                    <a:pt x="5007" y="115"/>
                  </a:cubicBezTo>
                  <a:lnTo>
                    <a:pt x="4892" y="141"/>
                  </a:lnTo>
                  <a:lnTo>
                    <a:pt x="12249" y="7841"/>
                  </a:lnTo>
                  <a:cubicBezTo>
                    <a:pt x="12249" y="7816"/>
                    <a:pt x="12262" y="7777"/>
                    <a:pt x="12275" y="7739"/>
                  </a:cubicBezTo>
                  <a:cubicBezTo>
                    <a:pt x="12300" y="7625"/>
                    <a:pt x="12262" y="7511"/>
                    <a:pt x="12186" y="7434"/>
                  </a:cubicBezTo>
                  <a:lnTo>
                    <a:pt x="5299" y="217"/>
                  </a:lnTo>
                  <a:cubicBezTo>
                    <a:pt x="5232" y="150"/>
                    <a:pt x="5137" y="113"/>
                    <a:pt x="5046" y="113"/>
                  </a:cubicBezTo>
                  <a:close/>
                  <a:moveTo>
                    <a:pt x="4158" y="365"/>
                  </a:moveTo>
                  <a:cubicBezTo>
                    <a:pt x="4122" y="365"/>
                    <a:pt x="4087" y="371"/>
                    <a:pt x="4054" y="382"/>
                  </a:cubicBezTo>
                  <a:lnTo>
                    <a:pt x="4003" y="408"/>
                  </a:lnTo>
                  <a:lnTo>
                    <a:pt x="11945" y="8730"/>
                  </a:lnTo>
                  <a:cubicBezTo>
                    <a:pt x="11945" y="8718"/>
                    <a:pt x="11957" y="8692"/>
                    <a:pt x="11957" y="8680"/>
                  </a:cubicBezTo>
                  <a:cubicBezTo>
                    <a:pt x="12008" y="8553"/>
                    <a:pt x="11983" y="8426"/>
                    <a:pt x="11894" y="8324"/>
                  </a:cubicBezTo>
                  <a:lnTo>
                    <a:pt x="4397" y="471"/>
                  </a:lnTo>
                  <a:cubicBezTo>
                    <a:pt x="4334" y="399"/>
                    <a:pt x="4245" y="365"/>
                    <a:pt x="4158" y="365"/>
                  </a:cubicBezTo>
                  <a:close/>
                  <a:moveTo>
                    <a:pt x="3360" y="732"/>
                  </a:moveTo>
                  <a:cubicBezTo>
                    <a:pt x="3306" y="732"/>
                    <a:pt x="3251" y="747"/>
                    <a:pt x="3202" y="776"/>
                  </a:cubicBezTo>
                  <a:lnTo>
                    <a:pt x="11538" y="9506"/>
                  </a:lnTo>
                  <a:cubicBezTo>
                    <a:pt x="11614" y="9379"/>
                    <a:pt x="11589" y="9226"/>
                    <a:pt x="11487" y="9112"/>
                  </a:cubicBezTo>
                  <a:lnTo>
                    <a:pt x="3596" y="840"/>
                  </a:lnTo>
                  <a:cubicBezTo>
                    <a:pt x="3534" y="769"/>
                    <a:pt x="3447" y="732"/>
                    <a:pt x="3360" y="732"/>
                  </a:cubicBezTo>
                  <a:close/>
                  <a:moveTo>
                    <a:pt x="2694" y="1094"/>
                  </a:moveTo>
                  <a:cubicBezTo>
                    <a:pt x="2618" y="1145"/>
                    <a:pt x="2554" y="1195"/>
                    <a:pt x="2491" y="1234"/>
                  </a:cubicBezTo>
                  <a:lnTo>
                    <a:pt x="11030" y="10192"/>
                  </a:lnTo>
                  <a:cubicBezTo>
                    <a:pt x="11080" y="10128"/>
                    <a:pt x="11131" y="10065"/>
                    <a:pt x="11195" y="10001"/>
                  </a:cubicBezTo>
                  <a:lnTo>
                    <a:pt x="2694" y="1094"/>
                  </a:lnTo>
                  <a:close/>
                  <a:moveTo>
                    <a:pt x="2033" y="1615"/>
                  </a:moveTo>
                  <a:lnTo>
                    <a:pt x="1855" y="1793"/>
                  </a:lnTo>
                  <a:lnTo>
                    <a:pt x="10458" y="10802"/>
                  </a:lnTo>
                  <a:cubicBezTo>
                    <a:pt x="10521" y="10751"/>
                    <a:pt x="10585" y="10700"/>
                    <a:pt x="10636" y="10636"/>
                  </a:cubicBezTo>
                  <a:lnTo>
                    <a:pt x="2033" y="1615"/>
                  </a:lnTo>
                  <a:close/>
                  <a:moveTo>
                    <a:pt x="1449" y="2212"/>
                  </a:moveTo>
                  <a:cubicBezTo>
                    <a:pt x="1398" y="2275"/>
                    <a:pt x="1347" y="2339"/>
                    <a:pt x="1296" y="2403"/>
                  </a:cubicBezTo>
                  <a:lnTo>
                    <a:pt x="9810" y="11335"/>
                  </a:lnTo>
                  <a:cubicBezTo>
                    <a:pt x="9886" y="11285"/>
                    <a:pt x="9950" y="11234"/>
                    <a:pt x="10013" y="11183"/>
                  </a:cubicBezTo>
                  <a:lnTo>
                    <a:pt x="1449" y="2212"/>
                  </a:lnTo>
                  <a:close/>
                  <a:moveTo>
                    <a:pt x="953" y="2898"/>
                  </a:moveTo>
                  <a:cubicBezTo>
                    <a:pt x="877" y="3025"/>
                    <a:pt x="890" y="3178"/>
                    <a:pt x="991" y="3292"/>
                  </a:cubicBezTo>
                  <a:lnTo>
                    <a:pt x="8920" y="11589"/>
                  </a:lnTo>
                  <a:cubicBezTo>
                    <a:pt x="8983" y="11660"/>
                    <a:pt x="9065" y="11697"/>
                    <a:pt x="9148" y="11697"/>
                  </a:cubicBezTo>
                  <a:cubicBezTo>
                    <a:pt x="9200" y="11697"/>
                    <a:pt x="9253" y="11682"/>
                    <a:pt x="9302" y="11653"/>
                  </a:cubicBezTo>
                  <a:lnTo>
                    <a:pt x="953" y="2898"/>
                  </a:lnTo>
                  <a:close/>
                  <a:moveTo>
                    <a:pt x="331" y="8273"/>
                  </a:moveTo>
                  <a:lnTo>
                    <a:pt x="331" y="8273"/>
                  </a:lnTo>
                  <a:cubicBezTo>
                    <a:pt x="394" y="8464"/>
                    <a:pt x="470" y="8654"/>
                    <a:pt x="559" y="8845"/>
                  </a:cubicBezTo>
                  <a:cubicBezTo>
                    <a:pt x="585" y="8883"/>
                    <a:pt x="597" y="8908"/>
                    <a:pt x="623" y="8934"/>
                  </a:cubicBezTo>
                  <a:lnTo>
                    <a:pt x="3266" y="11704"/>
                  </a:lnTo>
                  <a:cubicBezTo>
                    <a:pt x="3291" y="11729"/>
                    <a:pt x="3317" y="11742"/>
                    <a:pt x="3355" y="11767"/>
                  </a:cubicBezTo>
                  <a:cubicBezTo>
                    <a:pt x="3533" y="11856"/>
                    <a:pt x="3723" y="11945"/>
                    <a:pt x="3914" y="12022"/>
                  </a:cubicBezTo>
                  <a:lnTo>
                    <a:pt x="331" y="8273"/>
                  </a:lnTo>
                  <a:close/>
                  <a:moveTo>
                    <a:pt x="534" y="3661"/>
                  </a:moveTo>
                  <a:lnTo>
                    <a:pt x="521" y="3711"/>
                  </a:lnTo>
                  <a:cubicBezTo>
                    <a:pt x="470" y="3826"/>
                    <a:pt x="496" y="3965"/>
                    <a:pt x="585" y="4067"/>
                  </a:cubicBezTo>
                  <a:lnTo>
                    <a:pt x="8120" y="11971"/>
                  </a:lnTo>
                  <a:cubicBezTo>
                    <a:pt x="8182" y="12032"/>
                    <a:pt x="8268" y="12070"/>
                    <a:pt x="8357" y="12070"/>
                  </a:cubicBezTo>
                  <a:cubicBezTo>
                    <a:pt x="8397" y="12070"/>
                    <a:pt x="8437" y="12062"/>
                    <a:pt x="8476" y="12047"/>
                  </a:cubicBezTo>
                  <a:lnTo>
                    <a:pt x="8526" y="12034"/>
                  </a:lnTo>
                  <a:lnTo>
                    <a:pt x="534" y="3661"/>
                  </a:lnTo>
                  <a:close/>
                  <a:moveTo>
                    <a:pt x="229" y="4550"/>
                  </a:moveTo>
                  <a:lnTo>
                    <a:pt x="191" y="4639"/>
                  </a:lnTo>
                  <a:cubicBezTo>
                    <a:pt x="165" y="4753"/>
                    <a:pt x="191" y="4880"/>
                    <a:pt x="280" y="4957"/>
                  </a:cubicBezTo>
                  <a:lnTo>
                    <a:pt x="7230" y="12238"/>
                  </a:lnTo>
                  <a:cubicBezTo>
                    <a:pt x="7291" y="12308"/>
                    <a:pt x="7376" y="12347"/>
                    <a:pt x="7466" y="12347"/>
                  </a:cubicBezTo>
                  <a:cubicBezTo>
                    <a:pt x="7489" y="12347"/>
                    <a:pt x="7512" y="12344"/>
                    <a:pt x="7535" y="12339"/>
                  </a:cubicBezTo>
                  <a:lnTo>
                    <a:pt x="7637" y="12314"/>
                  </a:lnTo>
                  <a:lnTo>
                    <a:pt x="229" y="4550"/>
                  </a:lnTo>
                  <a:close/>
                  <a:moveTo>
                    <a:pt x="13" y="6723"/>
                  </a:moveTo>
                  <a:cubicBezTo>
                    <a:pt x="13" y="6824"/>
                    <a:pt x="26" y="6926"/>
                    <a:pt x="38" y="7028"/>
                  </a:cubicBezTo>
                  <a:cubicBezTo>
                    <a:pt x="38" y="7091"/>
                    <a:pt x="76" y="7155"/>
                    <a:pt x="127" y="7206"/>
                  </a:cubicBezTo>
                  <a:lnTo>
                    <a:pt x="4956" y="12276"/>
                  </a:lnTo>
                  <a:cubicBezTo>
                    <a:pt x="5007" y="12326"/>
                    <a:pt x="5070" y="12352"/>
                    <a:pt x="5134" y="12365"/>
                  </a:cubicBezTo>
                  <a:cubicBezTo>
                    <a:pt x="5235" y="12390"/>
                    <a:pt x="5337" y="12403"/>
                    <a:pt x="5439" y="12415"/>
                  </a:cubicBezTo>
                  <a:lnTo>
                    <a:pt x="13" y="6723"/>
                  </a:lnTo>
                  <a:close/>
                  <a:moveTo>
                    <a:pt x="26" y="5541"/>
                  </a:moveTo>
                  <a:cubicBezTo>
                    <a:pt x="13" y="5605"/>
                    <a:pt x="13" y="5668"/>
                    <a:pt x="13" y="5719"/>
                  </a:cubicBezTo>
                  <a:cubicBezTo>
                    <a:pt x="0" y="5821"/>
                    <a:pt x="38" y="5910"/>
                    <a:pt x="102" y="5973"/>
                  </a:cubicBezTo>
                  <a:lnTo>
                    <a:pt x="6201" y="12365"/>
                  </a:lnTo>
                  <a:cubicBezTo>
                    <a:pt x="6265" y="12428"/>
                    <a:pt x="6354" y="12466"/>
                    <a:pt x="6442" y="12466"/>
                  </a:cubicBezTo>
                  <a:lnTo>
                    <a:pt x="6620" y="12466"/>
                  </a:lnTo>
                  <a:lnTo>
                    <a:pt x="26" y="554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" name="Google Shape;583;p37">
            <a:extLst>
              <a:ext uri="{FF2B5EF4-FFF2-40B4-BE49-F238E27FC236}">
                <a16:creationId xmlns:a16="http://schemas.microsoft.com/office/drawing/2014/main" xmlns="" id="{B5247F57-FC36-4E13-8095-306B674A07E1}"/>
              </a:ext>
            </a:extLst>
          </p:cNvPr>
          <p:cNvGrpSpPr/>
          <p:nvPr/>
        </p:nvGrpSpPr>
        <p:grpSpPr>
          <a:xfrm>
            <a:off x="2434621" y="1195364"/>
            <a:ext cx="477891" cy="478311"/>
            <a:chOff x="2204826" y="1867297"/>
            <a:chExt cx="744843" cy="745498"/>
          </a:xfrm>
        </p:grpSpPr>
        <p:sp>
          <p:nvSpPr>
            <p:cNvPr id="14" name="Google Shape;584;p37">
              <a:extLst>
                <a:ext uri="{FF2B5EF4-FFF2-40B4-BE49-F238E27FC236}">
                  <a16:creationId xmlns:a16="http://schemas.microsoft.com/office/drawing/2014/main" xmlns="" id="{EF7A3DB2-3E18-4323-963A-F72AEA214F20}"/>
                </a:ext>
              </a:extLst>
            </p:cNvPr>
            <p:cNvSpPr/>
            <p:nvPr/>
          </p:nvSpPr>
          <p:spPr>
            <a:xfrm rot="-419100">
              <a:off x="2243035" y="1905457"/>
              <a:ext cx="668426" cy="669177"/>
            </a:xfrm>
            <a:custGeom>
              <a:avLst/>
              <a:gdLst/>
              <a:ahLst/>
              <a:cxnLst/>
              <a:rect l="l" t="t" r="r" b="b"/>
              <a:pathLst>
                <a:path w="12453" h="12467" extrusionOk="0">
                  <a:moveTo>
                    <a:pt x="8692" y="509"/>
                  </a:moveTo>
                  <a:lnTo>
                    <a:pt x="12059" y="4029"/>
                  </a:lnTo>
                  <a:cubicBezTo>
                    <a:pt x="11970" y="3813"/>
                    <a:pt x="11881" y="3610"/>
                    <a:pt x="11779" y="3406"/>
                  </a:cubicBezTo>
                  <a:cubicBezTo>
                    <a:pt x="11767" y="3381"/>
                    <a:pt x="11741" y="3356"/>
                    <a:pt x="11716" y="3330"/>
                  </a:cubicBezTo>
                  <a:lnTo>
                    <a:pt x="9390" y="878"/>
                  </a:lnTo>
                  <a:cubicBezTo>
                    <a:pt x="9365" y="852"/>
                    <a:pt x="9340" y="827"/>
                    <a:pt x="9302" y="814"/>
                  </a:cubicBezTo>
                  <a:cubicBezTo>
                    <a:pt x="9111" y="700"/>
                    <a:pt x="8908" y="598"/>
                    <a:pt x="8692" y="509"/>
                  </a:cubicBezTo>
                  <a:close/>
                  <a:moveTo>
                    <a:pt x="7116" y="64"/>
                  </a:moveTo>
                  <a:lnTo>
                    <a:pt x="12427" y="5617"/>
                  </a:lnTo>
                  <a:cubicBezTo>
                    <a:pt x="12415" y="5516"/>
                    <a:pt x="12402" y="5414"/>
                    <a:pt x="12389" y="5312"/>
                  </a:cubicBezTo>
                  <a:cubicBezTo>
                    <a:pt x="12377" y="5249"/>
                    <a:pt x="12351" y="5185"/>
                    <a:pt x="12300" y="5134"/>
                  </a:cubicBezTo>
                  <a:lnTo>
                    <a:pt x="7599" y="204"/>
                  </a:lnTo>
                  <a:cubicBezTo>
                    <a:pt x="7548" y="153"/>
                    <a:pt x="7497" y="128"/>
                    <a:pt x="7421" y="115"/>
                  </a:cubicBezTo>
                  <a:cubicBezTo>
                    <a:pt x="7319" y="90"/>
                    <a:pt x="7218" y="77"/>
                    <a:pt x="7116" y="64"/>
                  </a:cubicBezTo>
                  <a:close/>
                  <a:moveTo>
                    <a:pt x="5909" y="1"/>
                  </a:moveTo>
                  <a:lnTo>
                    <a:pt x="12427" y="6837"/>
                  </a:lnTo>
                  <a:cubicBezTo>
                    <a:pt x="12427" y="6774"/>
                    <a:pt x="12440" y="6710"/>
                    <a:pt x="12440" y="6647"/>
                  </a:cubicBezTo>
                  <a:cubicBezTo>
                    <a:pt x="12453" y="6545"/>
                    <a:pt x="12415" y="6456"/>
                    <a:pt x="12351" y="6392"/>
                  </a:cubicBezTo>
                  <a:lnTo>
                    <a:pt x="12351" y="6405"/>
                  </a:lnTo>
                  <a:lnTo>
                    <a:pt x="6341" y="103"/>
                  </a:lnTo>
                  <a:cubicBezTo>
                    <a:pt x="6277" y="39"/>
                    <a:pt x="6188" y="1"/>
                    <a:pt x="6099" y="1"/>
                  </a:cubicBezTo>
                  <a:close/>
                  <a:moveTo>
                    <a:pt x="5046" y="113"/>
                  </a:moveTo>
                  <a:cubicBezTo>
                    <a:pt x="5033" y="113"/>
                    <a:pt x="5020" y="114"/>
                    <a:pt x="5007" y="115"/>
                  </a:cubicBezTo>
                  <a:lnTo>
                    <a:pt x="4892" y="141"/>
                  </a:lnTo>
                  <a:lnTo>
                    <a:pt x="12249" y="7841"/>
                  </a:lnTo>
                  <a:cubicBezTo>
                    <a:pt x="12249" y="7816"/>
                    <a:pt x="12262" y="7777"/>
                    <a:pt x="12275" y="7739"/>
                  </a:cubicBezTo>
                  <a:cubicBezTo>
                    <a:pt x="12300" y="7625"/>
                    <a:pt x="12262" y="7511"/>
                    <a:pt x="12186" y="7434"/>
                  </a:cubicBezTo>
                  <a:lnTo>
                    <a:pt x="5299" y="217"/>
                  </a:lnTo>
                  <a:cubicBezTo>
                    <a:pt x="5232" y="150"/>
                    <a:pt x="5137" y="113"/>
                    <a:pt x="5046" y="113"/>
                  </a:cubicBezTo>
                  <a:close/>
                  <a:moveTo>
                    <a:pt x="4158" y="365"/>
                  </a:moveTo>
                  <a:cubicBezTo>
                    <a:pt x="4122" y="365"/>
                    <a:pt x="4087" y="371"/>
                    <a:pt x="4054" y="382"/>
                  </a:cubicBezTo>
                  <a:lnTo>
                    <a:pt x="4003" y="408"/>
                  </a:lnTo>
                  <a:lnTo>
                    <a:pt x="11945" y="8730"/>
                  </a:lnTo>
                  <a:cubicBezTo>
                    <a:pt x="11945" y="8718"/>
                    <a:pt x="11957" y="8692"/>
                    <a:pt x="11957" y="8680"/>
                  </a:cubicBezTo>
                  <a:cubicBezTo>
                    <a:pt x="12008" y="8553"/>
                    <a:pt x="11983" y="8426"/>
                    <a:pt x="11894" y="8324"/>
                  </a:cubicBezTo>
                  <a:lnTo>
                    <a:pt x="4397" y="471"/>
                  </a:lnTo>
                  <a:cubicBezTo>
                    <a:pt x="4334" y="399"/>
                    <a:pt x="4245" y="365"/>
                    <a:pt x="4158" y="365"/>
                  </a:cubicBezTo>
                  <a:close/>
                  <a:moveTo>
                    <a:pt x="3360" y="732"/>
                  </a:moveTo>
                  <a:cubicBezTo>
                    <a:pt x="3306" y="732"/>
                    <a:pt x="3251" y="747"/>
                    <a:pt x="3202" y="776"/>
                  </a:cubicBezTo>
                  <a:lnTo>
                    <a:pt x="11538" y="9506"/>
                  </a:lnTo>
                  <a:cubicBezTo>
                    <a:pt x="11614" y="9379"/>
                    <a:pt x="11589" y="9226"/>
                    <a:pt x="11487" y="9112"/>
                  </a:cubicBezTo>
                  <a:lnTo>
                    <a:pt x="3596" y="840"/>
                  </a:lnTo>
                  <a:cubicBezTo>
                    <a:pt x="3534" y="769"/>
                    <a:pt x="3447" y="732"/>
                    <a:pt x="3360" y="732"/>
                  </a:cubicBezTo>
                  <a:close/>
                  <a:moveTo>
                    <a:pt x="2694" y="1094"/>
                  </a:moveTo>
                  <a:cubicBezTo>
                    <a:pt x="2618" y="1145"/>
                    <a:pt x="2554" y="1195"/>
                    <a:pt x="2491" y="1234"/>
                  </a:cubicBezTo>
                  <a:lnTo>
                    <a:pt x="11030" y="10192"/>
                  </a:lnTo>
                  <a:cubicBezTo>
                    <a:pt x="11080" y="10128"/>
                    <a:pt x="11131" y="10065"/>
                    <a:pt x="11195" y="10001"/>
                  </a:cubicBezTo>
                  <a:lnTo>
                    <a:pt x="2694" y="1094"/>
                  </a:lnTo>
                  <a:close/>
                  <a:moveTo>
                    <a:pt x="2033" y="1615"/>
                  </a:moveTo>
                  <a:lnTo>
                    <a:pt x="1855" y="1793"/>
                  </a:lnTo>
                  <a:lnTo>
                    <a:pt x="10458" y="10802"/>
                  </a:lnTo>
                  <a:cubicBezTo>
                    <a:pt x="10521" y="10751"/>
                    <a:pt x="10585" y="10700"/>
                    <a:pt x="10636" y="10636"/>
                  </a:cubicBezTo>
                  <a:lnTo>
                    <a:pt x="2033" y="1615"/>
                  </a:lnTo>
                  <a:close/>
                  <a:moveTo>
                    <a:pt x="1449" y="2212"/>
                  </a:moveTo>
                  <a:cubicBezTo>
                    <a:pt x="1398" y="2275"/>
                    <a:pt x="1347" y="2339"/>
                    <a:pt x="1296" y="2403"/>
                  </a:cubicBezTo>
                  <a:lnTo>
                    <a:pt x="9810" y="11335"/>
                  </a:lnTo>
                  <a:cubicBezTo>
                    <a:pt x="9886" y="11285"/>
                    <a:pt x="9950" y="11234"/>
                    <a:pt x="10013" y="11183"/>
                  </a:cubicBezTo>
                  <a:lnTo>
                    <a:pt x="1449" y="2212"/>
                  </a:lnTo>
                  <a:close/>
                  <a:moveTo>
                    <a:pt x="953" y="2898"/>
                  </a:moveTo>
                  <a:cubicBezTo>
                    <a:pt x="877" y="3025"/>
                    <a:pt x="890" y="3178"/>
                    <a:pt x="991" y="3292"/>
                  </a:cubicBezTo>
                  <a:lnTo>
                    <a:pt x="8920" y="11589"/>
                  </a:lnTo>
                  <a:cubicBezTo>
                    <a:pt x="8983" y="11660"/>
                    <a:pt x="9065" y="11697"/>
                    <a:pt x="9148" y="11697"/>
                  </a:cubicBezTo>
                  <a:cubicBezTo>
                    <a:pt x="9200" y="11697"/>
                    <a:pt x="9253" y="11682"/>
                    <a:pt x="9302" y="11653"/>
                  </a:cubicBezTo>
                  <a:lnTo>
                    <a:pt x="953" y="2898"/>
                  </a:lnTo>
                  <a:close/>
                  <a:moveTo>
                    <a:pt x="331" y="8273"/>
                  </a:moveTo>
                  <a:lnTo>
                    <a:pt x="331" y="8273"/>
                  </a:lnTo>
                  <a:cubicBezTo>
                    <a:pt x="394" y="8464"/>
                    <a:pt x="470" y="8654"/>
                    <a:pt x="559" y="8845"/>
                  </a:cubicBezTo>
                  <a:cubicBezTo>
                    <a:pt x="585" y="8883"/>
                    <a:pt x="597" y="8908"/>
                    <a:pt x="623" y="8934"/>
                  </a:cubicBezTo>
                  <a:lnTo>
                    <a:pt x="3266" y="11704"/>
                  </a:lnTo>
                  <a:cubicBezTo>
                    <a:pt x="3291" y="11729"/>
                    <a:pt x="3317" y="11742"/>
                    <a:pt x="3355" y="11767"/>
                  </a:cubicBezTo>
                  <a:cubicBezTo>
                    <a:pt x="3533" y="11856"/>
                    <a:pt x="3723" y="11945"/>
                    <a:pt x="3914" y="12022"/>
                  </a:cubicBezTo>
                  <a:lnTo>
                    <a:pt x="331" y="8273"/>
                  </a:lnTo>
                  <a:close/>
                  <a:moveTo>
                    <a:pt x="534" y="3661"/>
                  </a:moveTo>
                  <a:lnTo>
                    <a:pt x="521" y="3711"/>
                  </a:lnTo>
                  <a:cubicBezTo>
                    <a:pt x="470" y="3826"/>
                    <a:pt x="496" y="3965"/>
                    <a:pt x="585" y="4067"/>
                  </a:cubicBezTo>
                  <a:lnTo>
                    <a:pt x="8120" y="11971"/>
                  </a:lnTo>
                  <a:cubicBezTo>
                    <a:pt x="8182" y="12032"/>
                    <a:pt x="8268" y="12070"/>
                    <a:pt x="8357" y="12070"/>
                  </a:cubicBezTo>
                  <a:cubicBezTo>
                    <a:pt x="8397" y="12070"/>
                    <a:pt x="8437" y="12062"/>
                    <a:pt x="8476" y="12047"/>
                  </a:cubicBezTo>
                  <a:lnTo>
                    <a:pt x="8526" y="12034"/>
                  </a:lnTo>
                  <a:lnTo>
                    <a:pt x="534" y="3661"/>
                  </a:lnTo>
                  <a:close/>
                  <a:moveTo>
                    <a:pt x="229" y="4550"/>
                  </a:moveTo>
                  <a:lnTo>
                    <a:pt x="191" y="4639"/>
                  </a:lnTo>
                  <a:cubicBezTo>
                    <a:pt x="165" y="4753"/>
                    <a:pt x="191" y="4880"/>
                    <a:pt x="280" y="4957"/>
                  </a:cubicBezTo>
                  <a:lnTo>
                    <a:pt x="7230" y="12238"/>
                  </a:lnTo>
                  <a:cubicBezTo>
                    <a:pt x="7291" y="12308"/>
                    <a:pt x="7376" y="12347"/>
                    <a:pt x="7466" y="12347"/>
                  </a:cubicBezTo>
                  <a:cubicBezTo>
                    <a:pt x="7489" y="12347"/>
                    <a:pt x="7512" y="12344"/>
                    <a:pt x="7535" y="12339"/>
                  </a:cubicBezTo>
                  <a:lnTo>
                    <a:pt x="7637" y="12314"/>
                  </a:lnTo>
                  <a:lnTo>
                    <a:pt x="229" y="4550"/>
                  </a:lnTo>
                  <a:close/>
                  <a:moveTo>
                    <a:pt x="13" y="6723"/>
                  </a:moveTo>
                  <a:cubicBezTo>
                    <a:pt x="13" y="6824"/>
                    <a:pt x="26" y="6926"/>
                    <a:pt x="38" y="7028"/>
                  </a:cubicBezTo>
                  <a:cubicBezTo>
                    <a:pt x="38" y="7091"/>
                    <a:pt x="76" y="7155"/>
                    <a:pt x="127" y="7206"/>
                  </a:cubicBezTo>
                  <a:lnTo>
                    <a:pt x="4956" y="12276"/>
                  </a:lnTo>
                  <a:cubicBezTo>
                    <a:pt x="5007" y="12326"/>
                    <a:pt x="5070" y="12352"/>
                    <a:pt x="5134" y="12365"/>
                  </a:cubicBezTo>
                  <a:cubicBezTo>
                    <a:pt x="5235" y="12390"/>
                    <a:pt x="5337" y="12403"/>
                    <a:pt x="5439" y="12415"/>
                  </a:cubicBezTo>
                  <a:lnTo>
                    <a:pt x="13" y="6723"/>
                  </a:lnTo>
                  <a:close/>
                  <a:moveTo>
                    <a:pt x="26" y="5541"/>
                  </a:moveTo>
                  <a:cubicBezTo>
                    <a:pt x="13" y="5605"/>
                    <a:pt x="13" y="5668"/>
                    <a:pt x="13" y="5719"/>
                  </a:cubicBezTo>
                  <a:cubicBezTo>
                    <a:pt x="0" y="5821"/>
                    <a:pt x="38" y="5910"/>
                    <a:pt x="102" y="5973"/>
                  </a:cubicBezTo>
                  <a:lnTo>
                    <a:pt x="6201" y="12365"/>
                  </a:lnTo>
                  <a:cubicBezTo>
                    <a:pt x="6265" y="12428"/>
                    <a:pt x="6354" y="12466"/>
                    <a:pt x="6442" y="12466"/>
                  </a:cubicBezTo>
                  <a:lnTo>
                    <a:pt x="6620" y="12466"/>
                  </a:lnTo>
                  <a:lnTo>
                    <a:pt x="26" y="5541"/>
                  </a:lnTo>
                  <a:close/>
                </a:path>
              </a:pathLst>
            </a:custGeom>
            <a:solidFill>
              <a:srgbClr val="6B91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585;p37">
              <a:extLst>
                <a:ext uri="{FF2B5EF4-FFF2-40B4-BE49-F238E27FC236}">
                  <a16:creationId xmlns:a16="http://schemas.microsoft.com/office/drawing/2014/main" xmlns="" id="{D96489DB-4752-495F-8422-1BF5F49D1BE8}"/>
                </a:ext>
              </a:extLst>
            </p:cNvPr>
            <p:cNvSpPr/>
            <p:nvPr/>
          </p:nvSpPr>
          <p:spPr>
            <a:xfrm>
              <a:off x="2243040" y="1905438"/>
              <a:ext cx="668415" cy="669166"/>
            </a:xfrm>
            <a:custGeom>
              <a:avLst/>
              <a:gdLst/>
              <a:ahLst/>
              <a:cxnLst/>
              <a:rect l="l" t="t" r="r" b="b"/>
              <a:pathLst>
                <a:path w="12453" h="12467" extrusionOk="0">
                  <a:moveTo>
                    <a:pt x="8692" y="509"/>
                  </a:moveTo>
                  <a:lnTo>
                    <a:pt x="12059" y="4029"/>
                  </a:lnTo>
                  <a:cubicBezTo>
                    <a:pt x="11970" y="3813"/>
                    <a:pt x="11881" y="3610"/>
                    <a:pt x="11779" y="3406"/>
                  </a:cubicBezTo>
                  <a:cubicBezTo>
                    <a:pt x="11767" y="3381"/>
                    <a:pt x="11741" y="3356"/>
                    <a:pt x="11716" y="3330"/>
                  </a:cubicBezTo>
                  <a:lnTo>
                    <a:pt x="9390" y="878"/>
                  </a:lnTo>
                  <a:cubicBezTo>
                    <a:pt x="9365" y="852"/>
                    <a:pt x="9340" y="827"/>
                    <a:pt x="9302" y="814"/>
                  </a:cubicBezTo>
                  <a:cubicBezTo>
                    <a:pt x="9111" y="700"/>
                    <a:pt x="8908" y="598"/>
                    <a:pt x="8692" y="509"/>
                  </a:cubicBezTo>
                  <a:close/>
                  <a:moveTo>
                    <a:pt x="7116" y="64"/>
                  </a:moveTo>
                  <a:lnTo>
                    <a:pt x="12427" y="5617"/>
                  </a:lnTo>
                  <a:cubicBezTo>
                    <a:pt x="12415" y="5516"/>
                    <a:pt x="12402" y="5414"/>
                    <a:pt x="12389" y="5312"/>
                  </a:cubicBezTo>
                  <a:cubicBezTo>
                    <a:pt x="12377" y="5249"/>
                    <a:pt x="12351" y="5185"/>
                    <a:pt x="12300" y="5134"/>
                  </a:cubicBezTo>
                  <a:lnTo>
                    <a:pt x="7599" y="204"/>
                  </a:lnTo>
                  <a:cubicBezTo>
                    <a:pt x="7548" y="153"/>
                    <a:pt x="7497" y="128"/>
                    <a:pt x="7421" y="115"/>
                  </a:cubicBezTo>
                  <a:cubicBezTo>
                    <a:pt x="7319" y="90"/>
                    <a:pt x="7218" y="77"/>
                    <a:pt x="7116" y="64"/>
                  </a:cubicBezTo>
                  <a:close/>
                  <a:moveTo>
                    <a:pt x="5909" y="1"/>
                  </a:moveTo>
                  <a:lnTo>
                    <a:pt x="12427" y="6837"/>
                  </a:lnTo>
                  <a:cubicBezTo>
                    <a:pt x="12427" y="6774"/>
                    <a:pt x="12440" y="6710"/>
                    <a:pt x="12440" y="6647"/>
                  </a:cubicBezTo>
                  <a:cubicBezTo>
                    <a:pt x="12453" y="6545"/>
                    <a:pt x="12415" y="6456"/>
                    <a:pt x="12351" y="6392"/>
                  </a:cubicBezTo>
                  <a:lnTo>
                    <a:pt x="12351" y="6405"/>
                  </a:lnTo>
                  <a:lnTo>
                    <a:pt x="6341" y="103"/>
                  </a:lnTo>
                  <a:cubicBezTo>
                    <a:pt x="6277" y="39"/>
                    <a:pt x="6188" y="1"/>
                    <a:pt x="6099" y="1"/>
                  </a:cubicBezTo>
                  <a:close/>
                  <a:moveTo>
                    <a:pt x="5046" y="113"/>
                  </a:moveTo>
                  <a:cubicBezTo>
                    <a:pt x="5033" y="113"/>
                    <a:pt x="5020" y="114"/>
                    <a:pt x="5007" y="115"/>
                  </a:cubicBezTo>
                  <a:lnTo>
                    <a:pt x="4892" y="141"/>
                  </a:lnTo>
                  <a:lnTo>
                    <a:pt x="12249" y="7841"/>
                  </a:lnTo>
                  <a:cubicBezTo>
                    <a:pt x="12249" y="7816"/>
                    <a:pt x="12262" y="7777"/>
                    <a:pt x="12275" y="7739"/>
                  </a:cubicBezTo>
                  <a:cubicBezTo>
                    <a:pt x="12300" y="7625"/>
                    <a:pt x="12262" y="7511"/>
                    <a:pt x="12186" y="7434"/>
                  </a:cubicBezTo>
                  <a:lnTo>
                    <a:pt x="5299" y="217"/>
                  </a:lnTo>
                  <a:cubicBezTo>
                    <a:pt x="5232" y="150"/>
                    <a:pt x="5137" y="113"/>
                    <a:pt x="5046" y="113"/>
                  </a:cubicBezTo>
                  <a:close/>
                  <a:moveTo>
                    <a:pt x="4158" y="365"/>
                  </a:moveTo>
                  <a:cubicBezTo>
                    <a:pt x="4122" y="365"/>
                    <a:pt x="4087" y="371"/>
                    <a:pt x="4054" y="382"/>
                  </a:cubicBezTo>
                  <a:lnTo>
                    <a:pt x="4003" y="408"/>
                  </a:lnTo>
                  <a:lnTo>
                    <a:pt x="11945" y="8730"/>
                  </a:lnTo>
                  <a:cubicBezTo>
                    <a:pt x="11945" y="8718"/>
                    <a:pt x="11957" y="8692"/>
                    <a:pt x="11957" y="8680"/>
                  </a:cubicBezTo>
                  <a:cubicBezTo>
                    <a:pt x="12008" y="8553"/>
                    <a:pt x="11983" y="8426"/>
                    <a:pt x="11894" y="8324"/>
                  </a:cubicBezTo>
                  <a:lnTo>
                    <a:pt x="4397" y="471"/>
                  </a:lnTo>
                  <a:cubicBezTo>
                    <a:pt x="4334" y="399"/>
                    <a:pt x="4245" y="365"/>
                    <a:pt x="4158" y="365"/>
                  </a:cubicBezTo>
                  <a:close/>
                  <a:moveTo>
                    <a:pt x="3360" y="732"/>
                  </a:moveTo>
                  <a:cubicBezTo>
                    <a:pt x="3306" y="732"/>
                    <a:pt x="3251" y="747"/>
                    <a:pt x="3202" y="776"/>
                  </a:cubicBezTo>
                  <a:lnTo>
                    <a:pt x="11538" y="9506"/>
                  </a:lnTo>
                  <a:cubicBezTo>
                    <a:pt x="11614" y="9379"/>
                    <a:pt x="11589" y="9226"/>
                    <a:pt x="11487" y="9112"/>
                  </a:cubicBezTo>
                  <a:lnTo>
                    <a:pt x="3596" y="840"/>
                  </a:lnTo>
                  <a:cubicBezTo>
                    <a:pt x="3534" y="769"/>
                    <a:pt x="3447" y="732"/>
                    <a:pt x="3360" y="732"/>
                  </a:cubicBezTo>
                  <a:close/>
                  <a:moveTo>
                    <a:pt x="2694" y="1094"/>
                  </a:moveTo>
                  <a:cubicBezTo>
                    <a:pt x="2618" y="1145"/>
                    <a:pt x="2554" y="1195"/>
                    <a:pt x="2491" y="1234"/>
                  </a:cubicBezTo>
                  <a:lnTo>
                    <a:pt x="11030" y="10192"/>
                  </a:lnTo>
                  <a:cubicBezTo>
                    <a:pt x="11080" y="10128"/>
                    <a:pt x="11131" y="10065"/>
                    <a:pt x="11195" y="10001"/>
                  </a:cubicBezTo>
                  <a:lnTo>
                    <a:pt x="2694" y="1094"/>
                  </a:lnTo>
                  <a:close/>
                  <a:moveTo>
                    <a:pt x="2033" y="1615"/>
                  </a:moveTo>
                  <a:lnTo>
                    <a:pt x="1855" y="1793"/>
                  </a:lnTo>
                  <a:lnTo>
                    <a:pt x="10458" y="10802"/>
                  </a:lnTo>
                  <a:cubicBezTo>
                    <a:pt x="10521" y="10751"/>
                    <a:pt x="10585" y="10700"/>
                    <a:pt x="10636" y="10636"/>
                  </a:cubicBezTo>
                  <a:lnTo>
                    <a:pt x="2033" y="1615"/>
                  </a:lnTo>
                  <a:close/>
                  <a:moveTo>
                    <a:pt x="1449" y="2212"/>
                  </a:moveTo>
                  <a:cubicBezTo>
                    <a:pt x="1398" y="2275"/>
                    <a:pt x="1347" y="2339"/>
                    <a:pt x="1296" y="2403"/>
                  </a:cubicBezTo>
                  <a:lnTo>
                    <a:pt x="9810" y="11335"/>
                  </a:lnTo>
                  <a:cubicBezTo>
                    <a:pt x="9886" y="11285"/>
                    <a:pt x="9950" y="11234"/>
                    <a:pt x="10013" y="11183"/>
                  </a:cubicBezTo>
                  <a:lnTo>
                    <a:pt x="1449" y="2212"/>
                  </a:lnTo>
                  <a:close/>
                  <a:moveTo>
                    <a:pt x="953" y="2898"/>
                  </a:moveTo>
                  <a:cubicBezTo>
                    <a:pt x="877" y="3025"/>
                    <a:pt x="890" y="3178"/>
                    <a:pt x="991" y="3292"/>
                  </a:cubicBezTo>
                  <a:lnTo>
                    <a:pt x="8920" y="11589"/>
                  </a:lnTo>
                  <a:cubicBezTo>
                    <a:pt x="8983" y="11660"/>
                    <a:pt x="9065" y="11697"/>
                    <a:pt x="9148" y="11697"/>
                  </a:cubicBezTo>
                  <a:cubicBezTo>
                    <a:pt x="9200" y="11697"/>
                    <a:pt x="9253" y="11682"/>
                    <a:pt x="9302" y="11653"/>
                  </a:cubicBezTo>
                  <a:lnTo>
                    <a:pt x="953" y="2898"/>
                  </a:lnTo>
                  <a:close/>
                  <a:moveTo>
                    <a:pt x="331" y="8273"/>
                  </a:moveTo>
                  <a:lnTo>
                    <a:pt x="331" y="8273"/>
                  </a:lnTo>
                  <a:cubicBezTo>
                    <a:pt x="394" y="8464"/>
                    <a:pt x="470" y="8654"/>
                    <a:pt x="559" y="8845"/>
                  </a:cubicBezTo>
                  <a:cubicBezTo>
                    <a:pt x="585" y="8883"/>
                    <a:pt x="597" y="8908"/>
                    <a:pt x="623" y="8934"/>
                  </a:cubicBezTo>
                  <a:lnTo>
                    <a:pt x="3266" y="11704"/>
                  </a:lnTo>
                  <a:cubicBezTo>
                    <a:pt x="3291" y="11729"/>
                    <a:pt x="3317" y="11742"/>
                    <a:pt x="3355" y="11767"/>
                  </a:cubicBezTo>
                  <a:cubicBezTo>
                    <a:pt x="3533" y="11856"/>
                    <a:pt x="3723" y="11945"/>
                    <a:pt x="3914" y="12022"/>
                  </a:cubicBezTo>
                  <a:lnTo>
                    <a:pt x="331" y="8273"/>
                  </a:lnTo>
                  <a:close/>
                  <a:moveTo>
                    <a:pt x="534" y="3661"/>
                  </a:moveTo>
                  <a:lnTo>
                    <a:pt x="521" y="3711"/>
                  </a:lnTo>
                  <a:cubicBezTo>
                    <a:pt x="470" y="3826"/>
                    <a:pt x="496" y="3965"/>
                    <a:pt x="585" y="4067"/>
                  </a:cubicBezTo>
                  <a:lnTo>
                    <a:pt x="8120" y="11971"/>
                  </a:lnTo>
                  <a:cubicBezTo>
                    <a:pt x="8182" y="12032"/>
                    <a:pt x="8268" y="12070"/>
                    <a:pt x="8357" y="12070"/>
                  </a:cubicBezTo>
                  <a:cubicBezTo>
                    <a:pt x="8397" y="12070"/>
                    <a:pt x="8437" y="12062"/>
                    <a:pt x="8476" y="12047"/>
                  </a:cubicBezTo>
                  <a:lnTo>
                    <a:pt x="8526" y="12034"/>
                  </a:lnTo>
                  <a:lnTo>
                    <a:pt x="534" y="3661"/>
                  </a:lnTo>
                  <a:close/>
                  <a:moveTo>
                    <a:pt x="229" y="4550"/>
                  </a:moveTo>
                  <a:lnTo>
                    <a:pt x="191" y="4639"/>
                  </a:lnTo>
                  <a:cubicBezTo>
                    <a:pt x="165" y="4753"/>
                    <a:pt x="191" y="4880"/>
                    <a:pt x="280" y="4957"/>
                  </a:cubicBezTo>
                  <a:lnTo>
                    <a:pt x="7230" y="12238"/>
                  </a:lnTo>
                  <a:cubicBezTo>
                    <a:pt x="7291" y="12308"/>
                    <a:pt x="7376" y="12347"/>
                    <a:pt x="7466" y="12347"/>
                  </a:cubicBezTo>
                  <a:cubicBezTo>
                    <a:pt x="7489" y="12347"/>
                    <a:pt x="7512" y="12344"/>
                    <a:pt x="7535" y="12339"/>
                  </a:cubicBezTo>
                  <a:lnTo>
                    <a:pt x="7637" y="12314"/>
                  </a:lnTo>
                  <a:lnTo>
                    <a:pt x="229" y="4550"/>
                  </a:lnTo>
                  <a:close/>
                  <a:moveTo>
                    <a:pt x="13" y="6723"/>
                  </a:moveTo>
                  <a:cubicBezTo>
                    <a:pt x="13" y="6824"/>
                    <a:pt x="26" y="6926"/>
                    <a:pt x="38" y="7028"/>
                  </a:cubicBezTo>
                  <a:cubicBezTo>
                    <a:pt x="38" y="7091"/>
                    <a:pt x="76" y="7155"/>
                    <a:pt x="127" y="7206"/>
                  </a:cubicBezTo>
                  <a:lnTo>
                    <a:pt x="4956" y="12276"/>
                  </a:lnTo>
                  <a:cubicBezTo>
                    <a:pt x="5007" y="12326"/>
                    <a:pt x="5070" y="12352"/>
                    <a:pt x="5134" y="12365"/>
                  </a:cubicBezTo>
                  <a:cubicBezTo>
                    <a:pt x="5235" y="12390"/>
                    <a:pt x="5337" y="12403"/>
                    <a:pt x="5439" y="12415"/>
                  </a:cubicBezTo>
                  <a:lnTo>
                    <a:pt x="13" y="6723"/>
                  </a:lnTo>
                  <a:close/>
                  <a:moveTo>
                    <a:pt x="26" y="5541"/>
                  </a:moveTo>
                  <a:cubicBezTo>
                    <a:pt x="13" y="5605"/>
                    <a:pt x="13" y="5668"/>
                    <a:pt x="13" y="5719"/>
                  </a:cubicBezTo>
                  <a:cubicBezTo>
                    <a:pt x="0" y="5821"/>
                    <a:pt x="38" y="5910"/>
                    <a:pt x="102" y="5973"/>
                  </a:cubicBezTo>
                  <a:lnTo>
                    <a:pt x="6201" y="12365"/>
                  </a:lnTo>
                  <a:cubicBezTo>
                    <a:pt x="6265" y="12428"/>
                    <a:pt x="6354" y="12466"/>
                    <a:pt x="6442" y="12466"/>
                  </a:cubicBezTo>
                  <a:lnTo>
                    <a:pt x="6620" y="12466"/>
                  </a:lnTo>
                  <a:lnTo>
                    <a:pt x="26" y="554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" name="Google Shape;647;p41">
            <a:extLst>
              <a:ext uri="{FF2B5EF4-FFF2-40B4-BE49-F238E27FC236}">
                <a16:creationId xmlns:a16="http://schemas.microsoft.com/office/drawing/2014/main" xmlns="" id="{7AE08F42-CA13-4D8B-8C18-AD613C24F1F9}"/>
              </a:ext>
            </a:extLst>
          </p:cNvPr>
          <p:cNvSpPr txBox="1">
            <a:spLocks/>
          </p:cNvSpPr>
          <p:nvPr/>
        </p:nvSpPr>
        <p:spPr>
          <a:xfrm>
            <a:off x="1038369" y="1685911"/>
            <a:ext cx="3270394" cy="20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 Light"/>
              <a:buChar char="●"/>
              <a:defRPr sz="16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 Light"/>
              <a:buChar char="○"/>
              <a:defRPr sz="16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 Light"/>
              <a:buChar char="■"/>
              <a:defRPr sz="16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 Light"/>
              <a:buChar char="●"/>
              <a:defRPr sz="16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 Light"/>
              <a:buChar char="○"/>
              <a:defRPr sz="16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 Light"/>
              <a:buChar char="■"/>
              <a:defRPr sz="16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 Light"/>
              <a:buChar char="●"/>
              <a:defRPr sz="16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 Light"/>
              <a:buChar char="○"/>
              <a:defRPr sz="16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600"/>
              <a:buFont typeface="Montserrat Light"/>
              <a:buChar char="■"/>
              <a:defRPr sz="16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marL="0" indent="0" algn="just">
              <a:buNone/>
            </a:pPr>
            <a:r>
              <a:rPr lang="pt-BR" sz="1200" dirty="0">
                <a:latin typeface="Montserrat" panose="00000500000000000000" pitchFamily="2" charset="0"/>
              </a:rPr>
              <a:t>No caso dos concursos para Professor do Magistério Superior as causas identificadas anteriormente se misturam no mesmo concurso: fracionamento das vagas por </a:t>
            </a:r>
            <a:r>
              <a:rPr lang="pt-BR" sz="1200" i="1" dirty="0">
                <a:latin typeface="Montserrat" panose="00000500000000000000" pitchFamily="2" charset="0"/>
              </a:rPr>
              <a:t>campus e </a:t>
            </a:r>
            <a:r>
              <a:rPr lang="pt-BR" sz="1200" dirty="0">
                <a:latin typeface="Montserrat" panose="00000500000000000000" pitchFamily="2" charset="0"/>
              </a:rPr>
              <a:t>auto grau de especificação para concorrer a vaga (ausência de política de cotas para a pós-graduação agrava esse quadro).</a:t>
            </a:r>
          </a:p>
        </p:txBody>
      </p:sp>
      <p:sp>
        <p:nvSpPr>
          <p:cNvPr id="12" name="Google Shape;647;p41">
            <a:extLst>
              <a:ext uri="{FF2B5EF4-FFF2-40B4-BE49-F238E27FC236}">
                <a16:creationId xmlns:a16="http://schemas.microsoft.com/office/drawing/2014/main" xmlns="" id="{5FA2D086-1F3D-4DBE-BCF8-C49414424C42}"/>
              </a:ext>
            </a:extLst>
          </p:cNvPr>
          <p:cNvSpPr txBox="1">
            <a:spLocks/>
          </p:cNvSpPr>
          <p:nvPr/>
        </p:nvSpPr>
        <p:spPr>
          <a:xfrm>
            <a:off x="4835239" y="1709352"/>
            <a:ext cx="3270394" cy="20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 Light"/>
              <a:buChar char="●"/>
              <a:defRPr sz="16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 Light"/>
              <a:buChar char="○"/>
              <a:defRPr sz="16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 Light"/>
              <a:buChar char="■"/>
              <a:defRPr sz="16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 Light"/>
              <a:buChar char="●"/>
              <a:defRPr sz="16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 Light"/>
              <a:buChar char="○"/>
              <a:defRPr sz="16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 Light"/>
              <a:buChar char="■"/>
              <a:defRPr sz="16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 Light"/>
              <a:buChar char="●"/>
              <a:defRPr sz="16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 Light"/>
              <a:buChar char="○"/>
              <a:defRPr sz="16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600"/>
              <a:buFont typeface="Montserrat Light"/>
              <a:buChar char="■"/>
              <a:defRPr sz="16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marL="0" indent="0" algn="just">
              <a:buNone/>
            </a:pPr>
            <a:r>
              <a:rPr lang="pt-BR" sz="1200" dirty="0">
                <a:latin typeface="Montserrat" panose="00000500000000000000" pitchFamily="2" charset="0"/>
              </a:rPr>
              <a:t>Somando os dois universos, cotistas aprovados encontrados no SIAPE e Professores do Magistério Superior, o percentual de possíveis cotistas seria de 3,02%, abaixo dos 20% estipulado em Lei</a:t>
            </a:r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xmlns="" id="{3A696996-1469-43EA-B51F-CB634AD4D7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3401" y="118357"/>
            <a:ext cx="249155" cy="132408"/>
          </a:xfrm>
          <a:prstGeom prst="rect">
            <a:avLst/>
          </a:prstGeom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xmlns="" id="{E89923AF-B6BD-41CA-9BFE-4187E5C81F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6635" y="62787"/>
            <a:ext cx="249155" cy="249155"/>
          </a:xfrm>
          <a:prstGeom prst="rect">
            <a:avLst/>
          </a:prstGeom>
        </p:spPr>
      </p:pic>
      <p:sp>
        <p:nvSpPr>
          <p:cNvPr id="21" name="Google Shape;362;p28">
            <a:extLst>
              <a:ext uri="{FF2B5EF4-FFF2-40B4-BE49-F238E27FC236}">
                <a16:creationId xmlns:a16="http://schemas.microsoft.com/office/drawing/2014/main" xmlns="" id="{B356808C-9505-4F1F-909A-DE6D0CEFC4B5}"/>
              </a:ext>
            </a:extLst>
          </p:cNvPr>
          <p:cNvSpPr txBox="1">
            <a:spLocks/>
          </p:cNvSpPr>
          <p:nvPr/>
        </p:nvSpPr>
        <p:spPr>
          <a:xfrm>
            <a:off x="4837183" y="118357"/>
            <a:ext cx="3361841" cy="1680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60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9pPr>
          </a:lstStyle>
          <a:p>
            <a:r>
              <a:rPr lang="pt-BR" sz="800" dirty="0">
                <a:solidFill>
                  <a:srgbClr val="3AC0B3"/>
                </a:solidFill>
                <a:latin typeface="Montserrat" panose="00000500000000000000" pitchFamily="2" charset="0"/>
              </a:rPr>
              <a:t>Relatório Parcial Análise Quantitativa – Lei nº 12.990/2014</a:t>
            </a:r>
          </a:p>
        </p:txBody>
      </p:sp>
    </p:spTree>
    <p:extLst>
      <p:ext uri="{BB962C8B-B14F-4D97-AF65-F5344CB8AC3E}">
        <p14:creationId xmlns:p14="http://schemas.microsoft.com/office/powerpoint/2010/main" val="77981074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oogle Shape;589;p37">
            <a:extLst>
              <a:ext uri="{FF2B5EF4-FFF2-40B4-BE49-F238E27FC236}">
                <a16:creationId xmlns:a16="http://schemas.microsoft.com/office/drawing/2014/main" xmlns="" id="{BB07F688-649E-4F6D-8A29-DE024E4959EE}"/>
              </a:ext>
            </a:extLst>
          </p:cNvPr>
          <p:cNvGrpSpPr/>
          <p:nvPr/>
        </p:nvGrpSpPr>
        <p:grpSpPr>
          <a:xfrm>
            <a:off x="6229020" y="1202290"/>
            <a:ext cx="477891" cy="478311"/>
            <a:chOff x="2204826" y="1867297"/>
            <a:chExt cx="744843" cy="745498"/>
          </a:xfrm>
        </p:grpSpPr>
        <p:sp>
          <p:nvSpPr>
            <p:cNvPr id="17" name="Google Shape;590;p37">
              <a:extLst>
                <a:ext uri="{FF2B5EF4-FFF2-40B4-BE49-F238E27FC236}">
                  <a16:creationId xmlns:a16="http://schemas.microsoft.com/office/drawing/2014/main" xmlns="" id="{B1C28D81-F297-4DC1-A64E-4C4A41FFDCCD}"/>
                </a:ext>
              </a:extLst>
            </p:cNvPr>
            <p:cNvSpPr/>
            <p:nvPr/>
          </p:nvSpPr>
          <p:spPr>
            <a:xfrm rot="-419100">
              <a:off x="2243035" y="1905457"/>
              <a:ext cx="668426" cy="669177"/>
            </a:xfrm>
            <a:custGeom>
              <a:avLst/>
              <a:gdLst/>
              <a:ahLst/>
              <a:cxnLst/>
              <a:rect l="l" t="t" r="r" b="b"/>
              <a:pathLst>
                <a:path w="12453" h="12467" extrusionOk="0">
                  <a:moveTo>
                    <a:pt x="8692" y="509"/>
                  </a:moveTo>
                  <a:lnTo>
                    <a:pt x="12059" y="4029"/>
                  </a:lnTo>
                  <a:cubicBezTo>
                    <a:pt x="11970" y="3813"/>
                    <a:pt x="11881" y="3610"/>
                    <a:pt x="11779" y="3406"/>
                  </a:cubicBezTo>
                  <a:cubicBezTo>
                    <a:pt x="11767" y="3381"/>
                    <a:pt x="11741" y="3356"/>
                    <a:pt x="11716" y="3330"/>
                  </a:cubicBezTo>
                  <a:lnTo>
                    <a:pt x="9390" y="878"/>
                  </a:lnTo>
                  <a:cubicBezTo>
                    <a:pt x="9365" y="852"/>
                    <a:pt x="9340" y="827"/>
                    <a:pt x="9302" y="814"/>
                  </a:cubicBezTo>
                  <a:cubicBezTo>
                    <a:pt x="9111" y="700"/>
                    <a:pt x="8908" y="598"/>
                    <a:pt x="8692" y="509"/>
                  </a:cubicBezTo>
                  <a:close/>
                  <a:moveTo>
                    <a:pt x="7116" y="64"/>
                  </a:moveTo>
                  <a:lnTo>
                    <a:pt x="12427" y="5617"/>
                  </a:lnTo>
                  <a:cubicBezTo>
                    <a:pt x="12415" y="5516"/>
                    <a:pt x="12402" y="5414"/>
                    <a:pt x="12389" y="5312"/>
                  </a:cubicBezTo>
                  <a:cubicBezTo>
                    <a:pt x="12377" y="5249"/>
                    <a:pt x="12351" y="5185"/>
                    <a:pt x="12300" y="5134"/>
                  </a:cubicBezTo>
                  <a:lnTo>
                    <a:pt x="7599" y="204"/>
                  </a:lnTo>
                  <a:cubicBezTo>
                    <a:pt x="7548" y="153"/>
                    <a:pt x="7497" y="128"/>
                    <a:pt x="7421" y="115"/>
                  </a:cubicBezTo>
                  <a:cubicBezTo>
                    <a:pt x="7319" y="90"/>
                    <a:pt x="7218" y="77"/>
                    <a:pt x="7116" y="64"/>
                  </a:cubicBezTo>
                  <a:close/>
                  <a:moveTo>
                    <a:pt x="5909" y="1"/>
                  </a:moveTo>
                  <a:lnTo>
                    <a:pt x="12427" y="6837"/>
                  </a:lnTo>
                  <a:cubicBezTo>
                    <a:pt x="12427" y="6774"/>
                    <a:pt x="12440" y="6710"/>
                    <a:pt x="12440" y="6647"/>
                  </a:cubicBezTo>
                  <a:cubicBezTo>
                    <a:pt x="12453" y="6545"/>
                    <a:pt x="12415" y="6456"/>
                    <a:pt x="12351" y="6392"/>
                  </a:cubicBezTo>
                  <a:lnTo>
                    <a:pt x="12351" y="6405"/>
                  </a:lnTo>
                  <a:lnTo>
                    <a:pt x="6341" y="103"/>
                  </a:lnTo>
                  <a:cubicBezTo>
                    <a:pt x="6277" y="39"/>
                    <a:pt x="6188" y="1"/>
                    <a:pt x="6099" y="1"/>
                  </a:cubicBezTo>
                  <a:close/>
                  <a:moveTo>
                    <a:pt x="5046" y="113"/>
                  </a:moveTo>
                  <a:cubicBezTo>
                    <a:pt x="5033" y="113"/>
                    <a:pt x="5020" y="114"/>
                    <a:pt x="5007" y="115"/>
                  </a:cubicBezTo>
                  <a:lnTo>
                    <a:pt x="4892" y="141"/>
                  </a:lnTo>
                  <a:lnTo>
                    <a:pt x="12249" y="7841"/>
                  </a:lnTo>
                  <a:cubicBezTo>
                    <a:pt x="12249" y="7816"/>
                    <a:pt x="12262" y="7777"/>
                    <a:pt x="12275" y="7739"/>
                  </a:cubicBezTo>
                  <a:cubicBezTo>
                    <a:pt x="12300" y="7625"/>
                    <a:pt x="12262" y="7511"/>
                    <a:pt x="12186" y="7434"/>
                  </a:cubicBezTo>
                  <a:lnTo>
                    <a:pt x="5299" y="217"/>
                  </a:lnTo>
                  <a:cubicBezTo>
                    <a:pt x="5232" y="150"/>
                    <a:pt x="5137" y="113"/>
                    <a:pt x="5046" y="113"/>
                  </a:cubicBezTo>
                  <a:close/>
                  <a:moveTo>
                    <a:pt x="4158" y="365"/>
                  </a:moveTo>
                  <a:cubicBezTo>
                    <a:pt x="4122" y="365"/>
                    <a:pt x="4087" y="371"/>
                    <a:pt x="4054" y="382"/>
                  </a:cubicBezTo>
                  <a:lnTo>
                    <a:pt x="4003" y="408"/>
                  </a:lnTo>
                  <a:lnTo>
                    <a:pt x="11945" y="8730"/>
                  </a:lnTo>
                  <a:cubicBezTo>
                    <a:pt x="11945" y="8718"/>
                    <a:pt x="11957" y="8692"/>
                    <a:pt x="11957" y="8680"/>
                  </a:cubicBezTo>
                  <a:cubicBezTo>
                    <a:pt x="12008" y="8553"/>
                    <a:pt x="11983" y="8426"/>
                    <a:pt x="11894" y="8324"/>
                  </a:cubicBezTo>
                  <a:lnTo>
                    <a:pt x="4397" y="471"/>
                  </a:lnTo>
                  <a:cubicBezTo>
                    <a:pt x="4334" y="399"/>
                    <a:pt x="4245" y="365"/>
                    <a:pt x="4158" y="365"/>
                  </a:cubicBezTo>
                  <a:close/>
                  <a:moveTo>
                    <a:pt x="3360" y="732"/>
                  </a:moveTo>
                  <a:cubicBezTo>
                    <a:pt x="3306" y="732"/>
                    <a:pt x="3251" y="747"/>
                    <a:pt x="3202" y="776"/>
                  </a:cubicBezTo>
                  <a:lnTo>
                    <a:pt x="11538" y="9506"/>
                  </a:lnTo>
                  <a:cubicBezTo>
                    <a:pt x="11614" y="9379"/>
                    <a:pt x="11589" y="9226"/>
                    <a:pt x="11487" y="9112"/>
                  </a:cubicBezTo>
                  <a:lnTo>
                    <a:pt x="3596" y="840"/>
                  </a:lnTo>
                  <a:cubicBezTo>
                    <a:pt x="3534" y="769"/>
                    <a:pt x="3447" y="732"/>
                    <a:pt x="3360" y="732"/>
                  </a:cubicBezTo>
                  <a:close/>
                  <a:moveTo>
                    <a:pt x="2694" y="1094"/>
                  </a:moveTo>
                  <a:cubicBezTo>
                    <a:pt x="2618" y="1145"/>
                    <a:pt x="2554" y="1195"/>
                    <a:pt x="2491" y="1234"/>
                  </a:cubicBezTo>
                  <a:lnTo>
                    <a:pt x="11030" y="10192"/>
                  </a:lnTo>
                  <a:cubicBezTo>
                    <a:pt x="11080" y="10128"/>
                    <a:pt x="11131" y="10065"/>
                    <a:pt x="11195" y="10001"/>
                  </a:cubicBezTo>
                  <a:lnTo>
                    <a:pt x="2694" y="1094"/>
                  </a:lnTo>
                  <a:close/>
                  <a:moveTo>
                    <a:pt x="2033" y="1615"/>
                  </a:moveTo>
                  <a:lnTo>
                    <a:pt x="1855" y="1793"/>
                  </a:lnTo>
                  <a:lnTo>
                    <a:pt x="10458" y="10802"/>
                  </a:lnTo>
                  <a:cubicBezTo>
                    <a:pt x="10521" y="10751"/>
                    <a:pt x="10585" y="10700"/>
                    <a:pt x="10636" y="10636"/>
                  </a:cubicBezTo>
                  <a:lnTo>
                    <a:pt x="2033" y="1615"/>
                  </a:lnTo>
                  <a:close/>
                  <a:moveTo>
                    <a:pt x="1449" y="2212"/>
                  </a:moveTo>
                  <a:cubicBezTo>
                    <a:pt x="1398" y="2275"/>
                    <a:pt x="1347" y="2339"/>
                    <a:pt x="1296" y="2403"/>
                  </a:cubicBezTo>
                  <a:lnTo>
                    <a:pt x="9810" y="11335"/>
                  </a:lnTo>
                  <a:cubicBezTo>
                    <a:pt x="9886" y="11285"/>
                    <a:pt x="9950" y="11234"/>
                    <a:pt x="10013" y="11183"/>
                  </a:cubicBezTo>
                  <a:lnTo>
                    <a:pt x="1449" y="2212"/>
                  </a:lnTo>
                  <a:close/>
                  <a:moveTo>
                    <a:pt x="953" y="2898"/>
                  </a:moveTo>
                  <a:cubicBezTo>
                    <a:pt x="877" y="3025"/>
                    <a:pt x="890" y="3178"/>
                    <a:pt x="991" y="3292"/>
                  </a:cubicBezTo>
                  <a:lnTo>
                    <a:pt x="8920" y="11589"/>
                  </a:lnTo>
                  <a:cubicBezTo>
                    <a:pt x="8983" y="11660"/>
                    <a:pt x="9065" y="11697"/>
                    <a:pt x="9148" y="11697"/>
                  </a:cubicBezTo>
                  <a:cubicBezTo>
                    <a:pt x="9200" y="11697"/>
                    <a:pt x="9253" y="11682"/>
                    <a:pt x="9302" y="11653"/>
                  </a:cubicBezTo>
                  <a:lnTo>
                    <a:pt x="953" y="2898"/>
                  </a:lnTo>
                  <a:close/>
                  <a:moveTo>
                    <a:pt x="331" y="8273"/>
                  </a:moveTo>
                  <a:lnTo>
                    <a:pt x="331" y="8273"/>
                  </a:lnTo>
                  <a:cubicBezTo>
                    <a:pt x="394" y="8464"/>
                    <a:pt x="470" y="8654"/>
                    <a:pt x="559" y="8845"/>
                  </a:cubicBezTo>
                  <a:cubicBezTo>
                    <a:pt x="585" y="8883"/>
                    <a:pt x="597" y="8908"/>
                    <a:pt x="623" y="8934"/>
                  </a:cubicBezTo>
                  <a:lnTo>
                    <a:pt x="3266" y="11704"/>
                  </a:lnTo>
                  <a:cubicBezTo>
                    <a:pt x="3291" y="11729"/>
                    <a:pt x="3317" y="11742"/>
                    <a:pt x="3355" y="11767"/>
                  </a:cubicBezTo>
                  <a:cubicBezTo>
                    <a:pt x="3533" y="11856"/>
                    <a:pt x="3723" y="11945"/>
                    <a:pt x="3914" y="12022"/>
                  </a:cubicBezTo>
                  <a:lnTo>
                    <a:pt x="331" y="8273"/>
                  </a:lnTo>
                  <a:close/>
                  <a:moveTo>
                    <a:pt x="534" y="3661"/>
                  </a:moveTo>
                  <a:lnTo>
                    <a:pt x="521" y="3711"/>
                  </a:lnTo>
                  <a:cubicBezTo>
                    <a:pt x="470" y="3826"/>
                    <a:pt x="496" y="3965"/>
                    <a:pt x="585" y="4067"/>
                  </a:cubicBezTo>
                  <a:lnTo>
                    <a:pt x="8120" y="11971"/>
                  </a:lnTo>
                  <a:cubicBezTo>
                    <a:pt x="8182" y="12032"/>
                    <a:pt x="8268" y="12070"/>
                    <a:pt x="8357" y="12070"/>
                  </a:cubicBezTo>
                  <a:cubicBezTo>
                    <a:pt x="8397" y="12070"/>
                    <a:pt x="8437" y="12062"/>
                    <a:pt x="8476" y="12047"/>
                  </a:cubicBezTo>
                  <a:lnTo>
                    <a:pt x="8526" y="12034"/>
                  </a:lnTo>
                  <a:lnTo>
                    <a:pt x="534" y="3661"/>
                  </a:lnTo>
                  <a:close/>
                  <a:moveTo>
                    <a:pt x="229" y="4550"/>
                  </a:moveTo>
                  <a:lnTo>
                    <a:pt x="191" y="4639"/>
                  </a:lnTo>
                  <a:cubicBezTo>
                    <a:pt x="165" y="4753"/>
                    <a:pt x="191" y="4880"/>
                    <a:pt x="280" y="4957"/>
                  </a:cubicBezTo>
                  <a:lnTo>
                    <a:pt x="7230" y="12238"/>
                  </a:lnTo>
                  <a:cubicBezTo>
                    <a:pt x="7291" y="12308"/>
                    <a:pt x="7376" y="12347"/>
                    <a:pt x="7466" y="12347"/>
                  </a:cubicBezTo>
                  <a:cubicBezTo>
                    <a:pt x="7489" y="12347"/>
                    <a:pt x="7512" y="12344"/>
                    <a:pt x="7535" y="12339"/>
                  </a:cubicBezTo>
                  <a:lnTo>
                    <a:pt x="7637" y="12314"/>
                  </a:lnTo>
                  <a:lnTo>
                    <a:pt x="229" y="4550"/>
                  </a:lnTo>
                  <a:close/>
                  <a:moveTo>
                    <a:pt x="13" y="6723"/>
                  </a:moveTo>
                  <a:cubicBezTo>
                    <a:pt x="13" y="6824"/>
                    <a:pt x="26" y="6926"/>
                    <a:pt x="38" y="7028"/>
                  </a:cubicBezTo>
                  <a:cubicBezTo>
                    <a:pt x="38" y="7091"/>
                    <a:pt x="76" y="7155"/>
                    <a:pt x="127" y="7206"/>
                  </a:cubicBezTo>
                  <a:lnTo>
                    <a:pt x="4956" y="12276"/>
                  </a:lnTo>
                  <a:cubicBezTo>
                    <a:pt x="5007" y="12326"/>
                    <a:pt x="5070" y="12352"/>
                    <a:pt x="5134" y="12365"/>
                  </a:cubicBezTo>
                  <a:cubicBezTo>
                    <a:pt x="5235" y="12390"/>
                    <a:pt x="5337" y="12403"/>
                    <a:pt x="5439" y="12415"/>
                  </a:cubicBezTo>
                  <a:lnTo>
                    <a:pt x="13" y="6723"/>
                  </a:lnTo>
                  <a:close/>
                  <a:moveTo>
                    <a:pt x="26" y="5541"/>
                  </a:moveTo>
                  <a:cubicBezTo>
                    <a:pt x="13" y="5605"/>
                    <a:pt x="13" y="5668"/>
                    <a:pt x="13" y="5719"/>
                  </a:cubicBezTo>
                  <a:cubicBezTo>
                    <a:pt x="0" y="5821"/>
                    <a:pt x="38" y="5910"/>
                    <a:pt x="102" y="5973"/>
                  </a:cubicBezTo>
                  <a:lnTo>
                    <a:pt x="6201" y="12365"/>
                  </a:lnTo>
                  <a:cubicBezTo>
                    <a:pt x="6265" y="12428"/>
                    <a:pt x="6354" y="12466"/>
                    <a:pt x="6442" y="12466"/>
                  </a:cubicBezTo>
                  <a:lnTo>
                    <a:pt x="6620" y="12466"/>
                  </a:lnTo>
                  <a:lnTo>
                    <a:pt x="26" y="554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591;p37">
              <a:extLst>
                <a:ext uri="{FF2B5EF4-FFF2-40B4-BE49-F238E27FC236}">
                  <a16:creationId xmlns:a16="http://schemas.microsoft.com/office/drawing/2014/main" xmlns="" id="{D051FBE4-8562-4160-9981-C26B0163408D}"/>
                </a:ext>
              </a:extLst>
            </p:cNvPr>
            <p:cNvSpPr/>
            <p:nvPr/>
          </p:nvSpPr>
          <p:spPr>
            <a:xfrm>
              <a:off x="2243040" y="1905438"/>
              <a:ext cx="668415" cy="669166"/>
            </a:xfrm>
            <a:custGeom>
              <a:avLst/>
              <a:gdLst/>
              <a:ahLst/>
              <a:cxnLst/>
              <a:rect l="l" t="t" r="r" b="b"/>
              <a:pathLst>
                <a:path w="12453" h="12467" extrusionOk="0">
                  <a:moveTo>
                    <a:pt x="8692" y="509"/>
                  </a:moveTo>
                  <a:lnTo>
                    <a:pt x="12059" y="4029"/>
                  </a:lnTo>
                  <a:cubicBezTo>
                    <a:pt x="11970" y="3813"/>
                    <a:pt x="11881" y="3610"/>
                    <a:pt x="11779" y="3406"/>
                  </a:cubicBezTo>
                  <a:cubicBezTo>
                    <a:pt x="11767" y="3381"/>
                    <a:pt x="11741" y="3356"/>
                    <a:pt x="11716" y="3330"/>
                  </a:cubicBezTo>
                  <a:lnTo>
                    <a:pt x="9390" y="878"/>
                  </a:lnTo>
                  <a:cubicBezTo>
                    <a:pt x="9365" y="852"/>
                    <a:pt x="9340" y="827"/>
                    <a:pt x="9302" y="814"/>
                  </a:cubicBezTo>
                  <a:cubicBezTo>
                    <a:pt x="9111" y="700"/>
                    <a:pt x="8908" y="598"/>
                    <a:pt x="8692" y="509"/>
                  </a:cubicBezTo>
                  <a:close/>
                  <a:moveTo>
                    <a:pt x="7116" y="64"/>
                  </a:moveTo>
                  <a:lnTo>
                    <a:pt x="12427" y="5617"/>
                  </a:lnTo>
                  <a:cubicBezTo>
                    <a:pt x="12415" y="5516"/>
                    <a:pt x="12402" y="5414"/>
                    <a:pt x="12389" y="5312"/>
                  </a:cubicBezTo>
                  <a:cubicBezTo>
                    <a:pt x="12377" y="5249"/>
                    <a:pt x="12351" y="5185"/>
                    <a:pt x="12300" y="5134"/>
                  </a:cubicBezTo>
                  <a:lnTo>
                    <a:pt x="7599" y="204"/>
                  </a:lnTo>
                  <a:cubicBezTo>
                    <a:pt x="7548" y="153"/>
                    <a:pt x="7497" y="128"/>
                    <a:pt x="7421" y="115"/>
                  </a:cubicBezTo>
                  <a:cubicBezTo>
                    <a:pt x="7319" y="90"/>
                    <a:pt x="7218" y="77"/>
                    <a:pt x="7116" y="64"/>
                  </a:cubicBezTo>
                  <a:close/>
                  <a:moveTo>
                    <a:pt x="5909" y="1"/>
                  </a:moveTo>
                  <a:lnTo>
                    <a:pt x="12427" y="6837"/>
                  </a:lnTo>
                  <a:cubicBezTo>
                    <a:pt x="12427" y="6774"/>
                    <a:pt x="12440" y="6710"/>
                    <a:pt x="12440" y="6647"/>
                  </a:cubicBezTo>
                  <a:cubicBezTo>
                    <a:pt x="12453" y="6545"/>
                    <a:pt x="12415" y="6456"/>
                    <a:pt x="12351" y="6392"/>
                  </a:cubicBezTo>
                  <a:lnTo>
                    <a:pt x="12351" y="6405"/>
                  </a:lnTo>
                  <a:lnTo>
                    <a:pt x="6341" y="103"/>
                  </a:lnTo>
                  <a:cubicBezTo>
                    <a:pt x="6277" y="39"/>
                    <a:pt x="6188" y="1"/>
                    <a:pt x="6099" y="1"/>
                  </a:cubicBezTo>
                  <a:close/>
                  <a:moveTo>
                    <a:pt x="5046" y="113"/>
                  </a:moveTo>
                  <a:cubicBezTo>
                    <a:pt x="5033" y="113"/>
                    <a:pt x="5020" y="114"/>
                    <a:pt x="5007" y="115"/>
                  </a:cubicBezTo>
                  <a:lnTo>
                    <a:pt x="4892" y="141"/>
                  </a:lnTo>
                  <a:lnTo>
                    <a:pt x="12249" y="7841"/>
                  </a:lnTo>
                  <a:cubicBezTo>
                    <a:pt x="12249" y="7816"/>
                    <a:pt x="12262" y="7777"/>
                    <a:pt x="12275" y="7739"/>
                  </a:cubicBezTo>
                  <a:cubicBezTo>
                    <a:pt x="12300" y="7625"/>
                    <a:pt x="12262" y="7511"/>
                    <a:pt x="12186" y="7434"/>
                  </a:cubicBezTo>
                  <a:lnTo>
                    <a:pt x="5299" y="217"/>
                  </a:lnTo>
                  <a:cubicBezTo>
                    <a:pt x="5232" y="150"/>
                    <a:pt x="5137" y="113"/>
                    <a:pt x="5046" y="113"/>
                  </a:cubicBezTo>
                  <a:close/>
                  <a:moveTo>
                    <a:pt x="4158" y="365"/>
                  </a:moveTo>
                  <a:cubicBezTo>
                    <a:pt x="4122" y="365"/>
                    <a:pt x="4087" y="371"/>
                    <a:pt x="4054" y="382"/>
                  </a:cubicBezTo>
                  <a:lnTo>
                    <a:pt x="4003" y="408"/>
                  </a:lnTo>
                  <a:lnTo>
                    <a:pt x="11945" y="8730"/>
                  </a:lnTo>
                  <a:cubicBezTo>
                    <a:pt x="11945" y="8718"/>
                    <a:pt x="11957" y="8692"/>
                    <a:pt x="11957" y="8680"/>
                  </a:cubicBezTo>
                  <a:cubicBezTo>
                    <a:pt x="12008" y="8553"/>
                    <a:pt x="11983" y="8426"/>
                    <a:pt x="11894" y="8324"/>
                  </a:cubicBezTo>
                  <a:lnTo>
                    <a:pt x="4397" y="471"/>
                  </a:lnTo>
                  <a:cubicBezTo>
                    <a:pt x="4334" y="399"/>
                    <a:pt x="4245" y="365"/>
                    <a:pt x="4158" y="365"/>
                  </a:cubicBezTo>
                  <a:close/>
                  <a:moveTo>
                    <a:pt x="3360" y="732"/>
                  </a:moveTo>
                  <a:cubicBezTo>
                    <a:pt x="3306" y="732"/>
                    <a:pt x="3251" y="747"/>
                    <a:pt x="3202" y="776"/>
                  </a:cubicBezTo>
                  <a:lnTo>
                    <a:pt x="11538" y="9506"/>
                  </a:lnTo>
                  <a:cubicBezTo>
                    <a:pt x="11614" y="9379"/>
                    <a:pt x="11589" y="9226"/>
                    <a:pt x="11487" y="9112"/>
                  </a:cubicBezTo>
                  <a:lnTo>
                    <a:pt x="3596" y="840"/>
                  </a:lnTo>
                  <a:cubicBezTo>
                    <a:pt x="3534" y="769"/>
                    <a:pt x="3447" y="732"/>
                    <a:pt x="3360" y="732"/>
                  </a:cubicBezTo>
                  <a:close/>
                  <a:moveTo>
                    <a:pt x="2694" y="1094"/>
                  </a:moveTo>
                  <a:cubicBezTo>
                    <a:pt x="2618" y="1145"/>
                    <a:pt x="2554" y="1195"/>
                    <a:pt x="2491" y="1234"/>
                  </a:cubicBezTo>
                  <a:lnTo>
                    <a:pt x="11030" y="10192"/>
                  </a:lnTo>
                  <a:cubicBezTo>
                    <a:pt x="11080" y="10128"/>
                    <a:pt x="11131" y="10065"/>
                    <a:pt x="11195" y="10001"/>
                  </a:cubicBezTo>
                  <a:lnTo>
                    <a:pt x="2694" y="1094"/>
                  </a:lnTo>
                  <a:close/>
                  <a:moveTo>
                    <a:pt x="2033" y="1615"/>
                  </a:moveTo>
                  <a:lnTo>
                    <a:pt x="1855" y="1793"/>
                  </a:lnTo>
                  <a:lnTo>
                    <a:pt x="10458" y="10802"/>
                  </a:lnTo>
                  <a:cubicBezTo>
                    <a:pt x="10521" y="10751"/>
                    <a:pt x="10585" y="10700"/>
                    <a:pt x="10636" y="10636"/>
                  </a:cubicBezTo>
                  <a:lnTo>
                    <a:pt x="2033" y="1615"/>
                  </a:lnTo>
                  <a:close/>
                  <a:moveTo>
                    <a:pt x="1449" y="2212"/>
                  </a:moveTo>
                  <a:cubicBezTo>
                    <a:pt x="1398" y="2275"/>
                    <a:pt x="1347" y="2339"/>
                    <a:pt x="1296" y="2403"/>
                  </a:cubicBezTo>
                  <a:lnTo>
                    <a:pt x="9810" y="11335"/>
                  </a:lnTo>
                  <a:cubicBezTo>
                    <a:pt x="9886" y="11285"/>
                    <a:pt x="9950" y="11234"/>
                    <a:pt x="10013" y="11183"/>
                  </a:cubicBezTo>
                  <a:lnTo>
                    <a:pt x="1449" y="2212"/>
                  </a:lnTo>
                  <a:close/>
                  <a:moveTo>
                    <a:pt x="953" y="2898"/>
                  </a:moveTo>
                  <a:cubicBezTo>
                    <a:pt x="877" y="3025"/>
                    <a:pt x="890" y="3178"/>
                    <a:pt x="991" y="3292"/>
                  </a:cubicBezTo>
                  <a:lnTo>
                    <a:pt x="8920" y="11589"/>
                  </a:lnTo>
                  <a:cubicBezTo>
                    <a:pt x="8983" y="11660"/>
                    <a:pt x="9065" y="11697"/>
                    <a:pt x="9148" y="11697"/>
                  </a:cubicBezTo>
                  <a:cubicBezTo>
                    <a:pt x="9200" y="11697"/>
                    <a:pt x="9253" y="11682"/>
                    <a:pt x="9302" y="11653"/>
                  </a:cubicBezTo>
                  <a:lnTo>
                    <a:pt x="953" y="2898"/>
                  </a:lnTo>
                  <a:close/>
                  <a:moveTo>
                    <a:pt x="331" y="8273"/>
                  </a:moveTo>
                  <a:lnTo>
                    <a:pt x="331" y="8273"/>
                  </a:lnTo>
                  <a:cubicBezTo>
                    <a:pt x="394" y="8464"/>
                    <a:pt x="470" y="8654"/>
                    <a:pt x="559" y="8845"/>
                  </a:cubicBezTo>
                  <a:cubicBezTo>
                    <a:pt x="585" y="8883"/>
                    <a:pt x="597" y="8908"/>
                    <a:pt x="623" y="8934"/>
                  </a:cubicBezTo>
                  <a:lnTo>
                    <a:pt x="3266" y="11704"/>
                  </a:lnTo>
                  <a:cubicBezTo>
                    <a:pt x="3291" y="11729"/>
                    <a:pt x="3317" y="11742"/>
                    <a:pt x="3355" y="11767"/>
                  </a:cubicBezTo>
                  <a:cubicBezTo>
                    <a:pt x="3533" y="11856"/>
                    <a:pt x="3723" y="11945"/>
                    <a:pt x="3914" y="12022"/>
                  </a:cubicBezTo>
                  <a:lnTo>
                    <a:pt x="331" y="8273"/>
                  </a:lnTo>
                  <a:close/>
                  <a:moveTo>
                    <a:pt x="534" y="3661"/>
                  </a:moveTo>
                  <a:lnTo>
                    <a:pt x="521" y="3711"/>
                  </a:lnTo>
                  <a:cubicBezTo>
                    <a:pt x="470" y="3826"/>
                    <a:pt x="496" y="3965"/>
                    <a:pt x="585" y="4067"/>
                  </a:cubicBezTo>
                  <a:lnTo>
                    <a:pt x="8120" y="11971"/>
                  </a:lnTo>
                  <a:cubicBezTo>
                    <a:pt x="8182" y="12032"/>
                    <a:pt x="8268" y="12070"/>
                    <a:pt x="8357" y="12070"/>
                  </a:cubicBezTo>
                  <a:cubicBezTo>
                    <a:pt x="8397" y="12070"/>
                    <a:pt x="8437" y="12062"/>
                    <a:pt x="8476" y="12047"/>
                  </a:cubicBezTo>
                  <a:lnTo>
                    <a:pt x="8526" y="12034"/>
                  </a:lnTo>
                  <a:lnTo>
                    <a:pt x="534" y="3661"/>
                  </a:lnTo>
                  <a:close/>
                  <a:moveTo>
                    <a:pt x="229" y="4550"/>
                  </a:moveTo>
                  <a:lnTo>
                    <a:pt x="191" y="4639"/>
                  </a:lnTo>
                  <a:cubicBezTo>
                    <a:pt x="165" y="4753"/>
                    <a:pt x="191" y="4880"/>
                    <a:pt x="280" y="4957"/>
                  </a:cubicBezTo>
                  <a:lnTo>
                    <a:pt x="7230" y="12238"/>
                  </a:lnTo>
                  <a:cubicBezTo>
                    <a:pt x="7291" y="12308"/>
                    <a:pt x="7376" y="12347"/>
                    <a:pt x="7466" y="12347"/>
                  </a:cubicBezTo>
                  <a:cubicBezTo>
                    <a:pt x="7489" y="12347"/>
                    <a:pt x="7512" y="12344"/>
                    <a:pt x="7535" y="12339"/>
                  </a:cubicBezTo>
                  <a:lnTo>
                    <a:pt x="7637" y="12314"/>
                  </a:lnTo>
                  <a:lnTo>
                    <a:pt x="229" y="4550"/>
                  </a:lnTo>
                  <a:close/>
                  <a:moveTo>
                    <a:pt x="13" y="6723"/>
                  </a:moveTo>
                  <a:cubicBezTo>
                    <a:pt x="13" y="6824"/>
                    <a:pt x="26" y="6926"/>
                    <a:pt x="38" y="7028"/>
                  </a:cubicBezTo>
                  <a:cubicBezTo>
                    <a:pt x="38" y="7091"/>
                    <a:pt x="76" y="7155"/>
                    <a:pt x="127" y="7206"/>
                  </a:cubicBezTo>
                  <a:lnTo>
                    <a:pt x="4956" y="12276"/>
                  </a:lnTo>
                  <a:cubicBezTo>
                    <a:pt x="5007" y="12326"/>
                    <a:pt x="5070" y="12352"/>
                    <a:pt x="5134" y="12365"/>
                  </a:cubicBezTo>
                  <a:cubicBezTo>
                    <a:pt x="5235" y="12390"/>
                    <a:pt x="5337" y="12403"/>
                    <a:pt x="5439" y="12415"/>
                  </a:cubicBezTo>
                  <a:lnTo>
                    <a:pt x="13" y="6723"/>
                  </a:lnTo>
                  <a:close/>
                  <a:moveTo>
                    <a:pt x="26" y="5541"/>
                  </a:moveTo>
                  <a:cubicBezTo>
                    <a:pt x="13" y="5605"/>
                    <a:pt x="13" y="5668"/>
                    <a:pt x="13" y="5719"/>
                  </a:cubicBezTo>
                  <a:cubicBezTo>
                    <a:pt x="0" y="5821"/>
                    <a:pt x="38" y="5910"/>
                    <a:pt x="102" y="5973"/>
                  </a:cubicBezTo>
                  <a:lnTo>
                    <a:pt x="6201" y="12365"/>
                  </a:lnTo>
                  <a:cubicBezTo>
                    <a:pt x="6265" y="12428"/>
                    <a:pt x="6354" y="12466"/>
                    <a:pt x="6442" y="12466"/>
                  </a:cubicBezTo>
                  <a:lnTo>
                    <a:pt x="6620" y="12466"/>
                  </a:lnTo>
                  <a:lnTo>
                    <a:pt x="26" y="554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" name="Google Shape;583;p37">
            <a:extLst>
              <a:ext uri="{FF2B5EF4-FFF2-40B4-BE49-F238E27FC236}">
                <a16:creationId xmlns:a16="http://schemas.microsoft.com/office/drawing/2014/main" xmlns="" id="{B5247F57-FC36-4E13-8095-306B674A07E1}"/>
              </a:ext>
            </a:extLst>
          </p:cNvPr>
          <p:cNvGrpSpPr/>
          <p:nvPr/>
        </p:nvGrpSpPr>
        <p:grpSpPr>
          <a:xfrm>
            <a:off x="2434621" y="1195364"/>
            <a:ext cx="477891" cy="478311"/>
            <a:chOff x="2204826" y="1867297"/>
            <a:chExt cx="744843" cy="745498"/>
          </a:xfrm>
        </p:grpSpPr>
        <p:sp>
          <p:nvSpPr>
            <p:cNvPr id="14" name="Google Shape;584;p37">
              <a:extLst>
                <a:ext uri="{FF2B5EF4-FFF2-40B4-BE49-F238E27FC236}">
                  <a16:creationId xmlns:a16="http://schemas.microsoft.com/office/drawing/2014/main" xmlns="" id="{EF7A3DB2-3E18-4323-963A-F72AEA214F20}"/>
                </a:ext>
              </a:extLst>
            </p:cNvPr>
            <p:cNvSpPr/>
            <p:nvPr/>
          </p:nvSpPr>
          <p:spPr>
            <a:xfrm rot="-419100">
              <a:off x="2243035" y="1905457"/>
              <a:ext cx="668426" cy="669177"/>
            </a:xfrm>
            <a:custGeom>
              <a:avLst/>
              <a:gdLst/>
              <a:ahLst/>
              <a:cxnLst/>
              <a:rect l="l" t="t" r="r" b="b"/>
              <a:pathLst>
                <a:path w="12453" h="12467" extrusionOk="0">
                  <a:moveTo>
                    <a:pt x="8692" y="509"/>
                  </a:moveTo>
                  <a:lnTo>
                    <a:pt x="12059" y="4029"/>
                  </a:lnTo>
                  <a:cubicBezTo>
                    <a:pt x="11970" y="3813"/>
                    <a:pt x="11881" y="3610"/>
                    <a:pt x="11779" y="3406"/>
                  </a:cubicBezTo>
                  <a:cubicBezTo>
                    <a:pt x="11767" y="3381"/>
                    <a:pt x="11741" y="3356"/>
                    <a:pt x="11716" y="3330"/>
                  </a:cubicBezTo>
                  <a:lnTo>
                    <a:pt x="9390" y="878"/>
                  </a:lnTo>
                  <a:cubicBezTo>
                    <a:pt x="9365" y="852"/>
                    <a:pt x="9340" y="827"/>
                    <a:pt x="9302" y="814"/>
                  </a:cubicBezTo>
                  <a:cubicBezTo>
                    <a:pt x="9111" y="700"/>
                    <a:pt x="8908" y="598"/>
                    <a:pt x="8692" y="509"/>
                  </a:cubicBezTo>
                  <a:close/>
                  <a:moveTo>
                    <a:pt x="7116" y="64"/>
                  </a:moveTo>
                  <a:lnTo>
                    <a:pt x="12427" y="5617"/>
                  </a:lnTo>
                  <a:cubicBezTo>
                    <a:pt x="12415" y="5516"/>
                    <a:pt x="12402" y="5414"/>
                    <a:pt x="12389" y="5312"/>
                  </a:cubicBezTo>
                  <a:cubicBezTo>
                    <a:pt x="12377" y="5249"/>
                    <a:pt x="12351" y="5185"/>
                    <a:pt x="12300" y="5134"/>
                  </a:cubicBezTo>
                  <a:lnTo>
                    <a:pt x="7599" y="204"/>
                  </a:lnTo>
                  <a:cubicBezTo>
                    <a:pt x="7548" y="153"/>
                    <a:pt x="7497" y="128"/>
                    <a:pt x="7421" y="115"/>
                  </a:cubicBezTo>
                  <a:cubicBezTo>
                    <a:pt x="7319" y="90"/>
                    <a:pt x="7218" y="77"/>
                    <a:pt x="7116" y="64"/>
                  </a:cubicBezTo>
                  <a:close/>
                  <a:moveTo>
                    <a:pt x="5909" y="1"/>
                  </a:moveTo>
                  <a:lnTo>
                    <a:pt x="12427" y="6837"/>
                  </a:lnTo>
                  <a:cubicBezTo>
                    <a:pt x="12427" y="6774"/>
                    <a:pt x="12440" y="6710"/>
                    <a:pt x="12440" y="6647"/>
                  </a:cubicBezTo>
                  <a:cubicBezTo>
                    <a:pt x="12453" y="6545"/>
                    <a:pt x="12415" y="6456"/>
                    <a:pt x="12351" y="6392"/>
                  </a:cubicBezTo>
                  <a:lnTo>
                    <a:pt x="12351" y="6405"/>
                  </a:lnTo>
                  <a:lnTo>
                    <a:pt x="6341" y="103"/>
                  </a:lnTo>
                  <a:cubicBezTo>
                    <a:pt x="6277" y="39"/>
                    <a:pt x="6188" y="1"/>
                    <a:pt x="6099" y="1"/>
                  </a:cubicBezTo>
                  <a:close/>
                  <a:moveTo>
                    <a:pt x="5046" y="113"/>
                  </a:moveTo>
                  <a:cubicBezTo>
                    <a:pt x="5033" y="113"/>
                    <a:pt x="5020" y="114"/>
                    <a:pt x="5007" y="115"/>
                  </a:cubicBezTo>
                  <a:lnTo>
                    <a:pt x="4892" y="141"/>
                  </a:lnTo>
                  <a:lnTo>
                    <a:pt x="12249" y="7841"/>
                  </a:lnTo>
                  <a:cubicBezTo>
                    <a:pt x="12249" y="7816"/>
                    <a:pt x="12262" y="7777"/>
                    <a:pt x="12275" y="7739"/>
                  </a:cubicBezTo>
                  <a:cubicBezTo>
                    <a:pt x="12300" y="7625"/>
                    <a:pt x="12262" y="7511"/>
                    <a:pt x="12186" y="7434"/>
                  </a:cubicBezTo>
                  <a:lnTo>
                    <a:pt x="5299" y="217"/>
                  </a:lnTo>
                  <a:cubicBezTo>
                    <a:pt x="5232" y="150"/>
                    <a:pt x="5137" y="113"/>
                    <a:pt x="5046" y="113"/>
                  </a:cubicBezTo>
                  <a:close/>
                  <a:moveTo>
                    <a:pt x="4158" y="365"/>
                  </a:moveTo>
                  <a:cubicBezTo>
                    <a:pt x="4122" y="365"/>
                    <a:pt x="4087" y="371"/>
                    <a:pt x="4054" y="382"/>
                  </a:cubicBezTo>
                  <a:lnTo>
                    <a:pt x="4003" y="408"/>
                  </a:lnTo>
                  <a:lnTo>
                    <a:pt x="11945" y="8730"/>
                  </a:lnTo>
                  <a:cubicBezTo>
                    <a:pt x="11945" y="8718"/>
                    <a:pt x="11957" y="8692"/>
                    <a:pt x="11957" y="8680"/>
                  </a:cubicBezTo>
                  <a:cubicBezTo>
                    <a:pt x="12008" y="8553"/>
                    <a:pt x="11983" y="8426"/>
                    <a:pt x="11894" y="8324"/>
                  </a:cubicBezTo>
                  <a:lnTo>
                    <a:pt x="4397" y="471"/>
                  </a:lnTo>
                  <a:cubicBezTo>
                    <a:pt x="4334" y="399"/>
                    <a:pt x="4245" y="365"/>
                    <a:pt x="4158" y="365"/>
                  </a:cubicBezTo>
                  <a:close/>
                  <a:moveTo>
                    <a:pt x="3360" y="732"/>
                  </a:moveTo>
                  <a:cubicBezTo>
                    <a:pt x="3306" y="732"/>
                    <a:pt x="3251" y="747"/>
                    <a:pt x="3202" y="776"/>
                  </a:cubicBezTo>
                  <a:lnTo>
                    <a:pt x="11538" y="9506"/>
                  </a:lnTo>
                  <a:cubicBezTo>
                    <a:pt x="11614" y="9379"/>
                    <a:pt x="11589" y="9226"/>
                    <a:pt x="11487" y="9112"/>
                  </a:cubicBezTo>
                  <a:lnTo>
                    <a:pt x="3596" y="840"/>
                  </a:lnTo>
                  <a:cubicBezTo>
                    <a:pt x="3534" y="769"/>
                    <a:pt x="3447" y="732"/>
                    <a:pt x="3360" y="732"/>
                  </a:cubicBezTo>
                  <a:close/>
                  <a:moveTo>
                    <a:pt x="2694" y="1094"/>
                  </a:moveTo>
                  <a:cubicBezTo>
                    <a:pt x="2618" y="1145"/>
                    <a:pt x="2554" y="1195"/>
                    <a:pt x="2491" y="1234"/>
                  </a:cubicBezTo>
                  <a:lnTo>
                    <a:pt x="11030" y="10192"/>
                  </a:lnTo>
                  <a:cubicBezTo>
                    <a:pt x="11080" y="10128"/>
                    <a:pt x="11131" y="10065"/>
                    <a:pt x="11195" y="10001"/>
                  </a:cubicBezTo>
                  <a:lnTo>
                    <a:pt x="2694" y="1094"/>
                  </a:lnTo>
                  <a:close/>
                  <a:moveTo>
                    <a:pt x="2033" y="1615"/>
                  </a:moveTo>
                  <a:lnTo>
                    <a:pt x="1855" y="1793"/>
                  </a:lnTo>
                  <a:lnTo>
                    <a:pt x="10458" y="10802"/>
                  </a:lnTo>
                  <a:cubicBezTo>
                    <a:pt x="10521" y="10751"/>
                    <a:pt x="10585" y="10700"/>
                    <a:pt x="10636" y="10636"/>
                  </a:cubicBezTo>
                  <a:lnTo>
                    <a:pt x="2033" y="1615"/>
                  </a:lnTo>
                  <a:close/>
                  <a:moveTo>
                    <a:pt x="1449" y="2212"/>
                  </a:moveTo>
                  <a:cubicBezTo>
                    <a:pt x="1398" y="2275"/>
                    <a:pt x="1347" y="2339"/>
                    <a:pt x="1296" y="2403"/>
                  </a:cubicBezTo>
                  <a:lnTo>
                    <a:pt x="9810" y="11335"/>
                  </a:lnTo>
                  <a:cubicBezTo>
                    <a:pt x="9886" y="11285"/>
                    <a:pt x="9950" y="11234"/>
                    <a:pt x="10013" y="11183"/>
                  </a:cubicBezTo>
                  <a:lnTo>
                    <a:pt x="1449" y="2212"/>
                  </a:lnTo>
                  <a:close/>
                  <a:moveTo>
                    <a:pt x="953" y="2898"/>
                  </a:moveTo>
                  <a:cubicBezTo>
                    <a:pt x="877" y="3025"/>
                    <a:pt x="890" y="3178"/>
                    <a:pt x="991" y="3292"/>
                  </a:cubicBezTo>
                  <a:lnTo>
                    <a:pt x="8920" y="11589"/>
                  </a:lnTo>
                  <a:cubicBezTo>
                    <a:pt x="8983" y="11660"/>
                    <a:pt x="9065" y="11697"/>
                    <a:pt x="9148" y="11697"/>
                  </a:cubicBezTo>
                  <a:cubicBezTo>
                    <a:pt x="9200" y="11697"/>
                    <a:pt x="9253" y="11682"/>
                    <a:pt x="9302" y="11653"/>
                  </a:cubicBezTo>
                  <a:lnTo>
                    <a:pt x="953" y="2898"/>
                  </a:lnTo>
                  <a:close/>
                  <a:moveTo>
                    <a:pt x="331" y="8273"/>
                  </a:moveTo>
                  <a:lnTo>
                    <a:pt x="331" y="8273"/>
                  </a:lnTo>
                  <a:cubicBezTo>
                    <a:pt x="394" y="8464"/>
                    <a:pt x="470" y="8654"/>
                    <a:pt x="559" y="8845"/>
                  </a:cubicBezTo>
                  <a:cubicBezTo>
                    <a:pt x="585" y="8883"/>
                    <a:pt x="597" y="8908"/>
                    <a:pt x="623" y="8934"/>
                  </a:cubicBezTo>
                  <a:lnTo>
                    <a:pt x="3266" y="11704"/>
                  </a:lnTo>
                  <a:cubicBezTo>
                    <a:pt x="3291" y="11729"/>
                    <a:pt x="3317" y="11742"/>
                    <a:pt x="3355" y="11767"/>
                  </a:cubicBezTo>
                  <a:cubicBezTo>
                    <a:pt x="3533" y="11856"/>
                    <a:pt x="3723" y="11945"/>
                    <a:pt x="3914" y="12022"/>
                  </a:cubicBezTo>
                  <a:lnTo>
                    <a:pt x="331" y="8273"/>
                  </a:lnTo>
                  <a:close/>
                  <a:moveTo>
                    <a:pt x="534" y="3661"/>
                  </a:moveTo>
                  <a:lnTo>
                    <a:pt x="521" y="3711"/>
                  </a:lnTo>
                  <a:cubicBezTo>
                    <a:pt x="470" y="3826"/>
                    <a:pt x="496" y="3965"/>
                    <a:pt x="585" y="4067"/>
                  </a:cubicBezTo>
                  <a:lnTo>
                    <a:pt x="8120" y="11971"/>
                  </a:lnTo>
                  <a:cubicBezTo>
                    <a:pt x="8182" y="12032"/>
                    <a:pt x="8268" y="12070"/>
                    <a:pt x="8357" y="12070"/>
                  </a:cubicBezTo>
                  <a:cubicBezTo>
                    <a:pt x="8397" y="12070"/>
                    <a:pt x="8437" y="12062"/>
                    <a:pt x="8476" y="12047"/>
                  </a:cubicBezTo>
                  <a:lnTo>
                    <a:pt x="8526" y="12034"/>
                  </a:lnTo>
                  <a:lnTo>
                    <a:pt x="534" y="3661"/>
                  </a:lnTo>
                  <a:close/>
                  <a:moveTo>
                    <a:pt x="229" y="4550"/>
                  </a:moveTo>
                  <a:lnTo>
                    <a:pt x="191" y="4639"/>
                  </a:lnTo>
                  <a:cubicBezTo>
                    <a:pt x="165" y="4753"/>
                    <a:pt x="191" y="4880"/>
                    <a:pt x="280" y="4957"/>
                  </a:cubicBezTo>
                  <a:lnTo>
                    <a:pt x="7230" y="12238"/>
                  </a:lnTo>
                  <a:cubicBezTo>
                    <a:pt x="7291" y="12308"/>
                    <a:pt x="7376" y="12347"/>
                    <a:pt x="7466" y="12347"/>
                  </a:cubicBezTo>
                  <a:cubicBezTo>
                    <a:pt x="7489" y="12347"/>
                    <a:pt x="7512" y="12344"/>
                    <a:pt x="7535" y="12339"/>
                  </a:cubicBezTo>
                  <a:lnTo>
                    <a:pt x="7637" y="12314"/>
                  </a:lnTo>
                  <a:lnTo>
                    <a:pt x="229" y="4550"/>
                  </a:lnTo>
                  <a:close/>
                  <a:moveTo>
                    <a:pt x="13" y="6723"/>
                  </a:moveTo>
                  <a:cubicBezTo>
                    <a:pt x="13" y="6824"/>
                    <a:pt x="26" y="6926"/>
                    <a:pt x="38" y="7028"/>
                  </a:cubicBezTo>
                  <a:cubicBezTo>
                    <a:pt x="38" y="7091"/>
                    <a:pt x="76" y="7155"/>
                    <a:pt x="127" y="7206"/>
                  </a:cubicBezTo>
                  <a:lnTo>
                    <a:pt x="4956" y="12276"/>
                  </a:lnTo>
                  <a:cubicBezTo>
                    <a:pt x="5007" y="12326"/>
                    <a:pt x="5070" y="12352"/>
                    <a:pt x="5134" y="12365"/>
                  </a:cubicBezTo>
                  <a:cubicBezTo>
                    <a:pt x="5235" y="12390"/>
                    <a:pt x="5337" y="12403"/>
                    <a:pt x="5439" y="12415"/>
                  </a:cubicBezTo>
                  <a:lnTo>
                    <a:pt x="13" y="6723"/>
                  </a:lnTo>
                  <a:close/>
                  <a:moveTo>
                    <a:pt x="26" y="5541"/>
                  </a:moveTo>
                  <a:cubicBezTo>
                    <a:pt x="13" y="5605"/>
                    <a:pt x="13" y="5668"/>
                    <a:pt x="13" y="5719"/>
                  </a:cubicBezTo>
                  <a:cubicBezTo>
                    <a:pt x="0" y="5821"/>
                    <a:pt x="38" y="5910"/>
                    <a:pt x="102" y="5973"/>
                  </a:cubicBezTo>
                  <a:lnTo>
                    <a:pt x="6201" y="12365"/>
                  </a:lnTo>
                  <a:cubicBezTo>
                    <a:pt x="6265" y="12428"/>
                    <a:pt x="6354" y="12466"/>
                    <a:pt x="6442" y="12466"/>
                  </a:cubicBezTo>
                  <a:lnTo>
                    <a:pt x="6620" y="12466"/>
                  </a:lnTo>
                  <a:lnTo>
                    <a:pt x="26" y="5541"/>
                  </a:lnTo>
                  <a:close/>
                </a:path>
              </a:pathLst>
            </a:custGeom>
            <a:solidFill>
              <a:srgbClr val="6B91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585;p37">
              <a:extLst>
                <a:ext uri="{FF2B5EF4-FFF2-40B4-BE49-F238E27FC236}">
                  <a16:creationId xmlns:a16="http://schemas.microsoft.com/office/drawing/2014/main" xmlns="" id="{D96489DB-4752-495F-8422-1BF5F49D1BE8}"/>
                </a:ext>
              </a:extLst>
            </p:cNvPr>
            <p:cNvSpPr/>
            <p:nvPr/>
          </p:nvSpPr>
          <p:spPr>
            <a:xfrm>
              <a:off x="2243040" y="1905438"/>
              <a:ext cx="668415" cy="669166"/>
            </a:xfrm>
            <a:custGeom>
              <a:avLst/>
              <a:gdLst/>
              <a:ahLst/>
              <a:cxnLst/>
              <a:rect l="l" t="t" r="r" b="b"/>
              <a:pathLst>
                <a:path w="12453" h="12467" extrusionOk="0">
                  <a:moveTo>
                    <a:pt x="8692" y="509"/>
                  </a:moveTo>
                  <a:lnTo>
                    <a:pt x="12059" y="4029"/>
                  </a:lnTo>
                  <a:cubicBezTo>
                    <a:pt x="11970" y="3813"/>
                    <a:pt x="11881" y="3610"/>
                    <a:pt x="11779" y="3406"/>
                  </a:cubicBezTo>
                  <a:cubicBezTo>
                    <a:pt x="11767" y="3381"/>
                    <a:pt x="11741" y="3356"/>
                    <a:pt x="11716" y="3330"/>
                  </a:cubicBezTo>
                  <a:lnTo>
                    <a:pt x="9390" y="878"/>
                  </a:lnTo>
                  <a:cubicBezTo>
                    <a:pt x="9365" y="852"/>
                    <a:pt x="9340" y="827"/>
                    <a:pt x="9302" y="814"/>
                  </a:cubicBezTo>
                  <a:cubicBezTo>
                    <a:pt x="9111" y="700"/>
                    <a:pt x="8908" y="598"/>
                    <a:pt x="8692" y="509"/>
                  </a:cubicBezTo>
                  <a:close/>
                  <a:moveTo>
                    <a:pt x="7116" y="64"/>
                  </a:moveTo>
                  <a:lnTo>
                    <a:pt x="12427" y="5617"/>
                  </a:lnTo>
                  <a:cubicBezTo>
                    <a:pt x="12415" y="5516"/>
                    <a:pt x="12402" y="5414"/>
                    <a:pt x="12389" y="5312"/>
                  </a:cubicBezTo>
                  <a:cubicBezTo>
                    <a:pt x="12377" y="5249"/>
                    <a:pt x="12351" y="5185"/>
                    <a:pt x="12300" y="5134"/>
                  </a:cubicBezTo>
                  <a:lnTo>
                    <a:pt x="7599" y="204"/>
                  </a:lnTo>
                  <a:cubicBezTo>
                    <a:pt x="7548" y="153"/>
                    <a:pt x="7497" y="128"/>
                    <a:pt x="7421" y="115"/>
                  </a:cubicBezTo>
                  <a:cubicBezTo>
                    <a:pt x="7319" y="90"/>
                    <a:pt x="7218" y="77"/>
                    <a:pt x="7116" y="64"/>
                  </a:cubicBezTo>
                  <a:close/>
                  <a:moveTo>
                    <a:pt x="5909" y="1"/>
                  </a:moveTo>
                  <a:lnTo>
                    <a:pt x="12427" y="6837"/>
                  </a:lnTo>
                  <a:cubicBezTo>
                    <a:pt x="12427" y="6774"/>
                    <a:pt x="12440" y="6710"/>
                    <a:pt x="12440" y="6647"/>
                  </a:cubicBezTo>
                  <a:cubicBezTo>
                    <a:pt x="12453" y="6545"/>
                    <a:pt x="12415" y="6456"/>
                    <a:pt x="12351" y="6392"/>
                  </a:cubicBezTo>
                  <a:lnTo>
                    <a:pt x="12351" y="6405"/>
                  </a:lnTo>
                  <a:lnTo>
                    <a:pt x="6341" y="103"/>
                  </a:lnTo>
                  <a:cubicBezTo>
                    <a:pt x="6277" y="39"/>
                    <a:pt x="6188" y="1"/>
                    <a:pt x="6099" y="1"/>
                  </a:cubicBezTo>
                  <a:close/>
                  <a:moveTo>
                    <a:pt x="5046" y="113"/>
                  </a:moveTo>
                  <a:cubicBezTo>
                    <a:pt x="5033" y="113"/>
                    <a:pt x="5020" y="114"/>
                    <a:pt x="5007" y="115"/>
                  </a:cubicBezTo>
                  <a:lnTo>
                    <a:pt x="4892" y="141"/>
                  </a:lnTo>
                  <a:lnTo>
                    <a:pt x="12249" y="7841"/>
                  </a:lnTo>
                  <a:cubicBezTo>
                    <a:pt x="12249" y="7816"/>
                    <a:pt x="12262" y="7777"/>
                    <a:pt x="12275" y="7739"/>
                  </a:cubicBezTo>
                  <a:cubicBezTo>
                    <a:pt x="12300" y="7625"/>
                    <a:pt x="12262" y="7511"/>
                    <a:pt x="12186" y="7434"/>
                  </a:cubicBezTo>
                  <a:lnTo>
                    <a:pt x="5299" y="217"/>
                  </a:lnTo>
                  <a:cubicBezTo>
                    <a:pt x="5232" y="150"/>
                    <a:pt x="5137" y="113"/>
                    <a:pt x="5046" y="113"/>
                  </a:cubicBezTo>
                  <a:close/>
                  <a:moveTo>
                    <a:pt x="4158" y="365"/>
                  </a:moveTo>
                  <a:cubicBezTo>
                    <a:pt x="4122" y="365"/>
                    <a:pt x="4087" y="371"/>
                    <a:pt x="4054" y="382"/>
                  </a:cubicBezTo>
                  <a:lnTo>
                    <a:pt x="4003" y="408"/>
                  </a:lnTo>
                  <a:lnTo>
                    <a:pt x="11945" y="8730"/>
                  </a:lnTo>
                  <a:cubicBezTo>
                    <a:pt x="11945" y="8718"/>
                    <a:pt x="11957" y="8692"/>
                    <a:pt x="11957" y="8680"/>
                  </a:cubicBezTo>
                  <a:cubicBezTo>
                    <a:pt x="12008" y="8553"/>
                    <a:pt x="11983" y="8426"/>
                    <a:pt x="11894" y="8324"/>
                  </a:cubicBezTo>
                  <a:lnTo>
                    <a:pt x="4397" y="471"/>
                  </a:lnTo>
                  <a:cubicBezTo>
                    <a:pt x="4334" y="399"/>
                    <a:pt x="4245" y="365"/>
                    <a:pt x="4158" y="365"/>
                  </a:cubicBezTo>
                  <a:close/>
                  <a:moveTo>
                    <a:pt x="3360" y="732"/>
                  </a:moveTo>
                  <a:cubicBezTo>
                    <a:pt x="3306" y="732"/>
                    <a:pt x="3251" y="747"/>
                    <a:pt x="3202" y="776"/>
                  </a:cubicBezTo>
                  <a:lnTo>
                    <a:pt x="11538" y="9506"/>
                  </a:lnTo>
                  <a:cubicBezTo>
                    <a:pt x="11614" y="9379"/>
                    <a:pt x="11589" y="9226"/>
                    <a:pt x="11487" y="9112"/>
                  </a:cubicBezTo>
                  <a:lnTo>
                    <a:pt x="3596" y="840"/>
                  </a:lnTo>
                  <a:cubicBezTo>
                    <a:pt x="3534" y="769"/>
                    <a:pt x="3447" y="732"/>
                    <a:pt x="3360" y="732"/>
                  </a:cubicBezTo>
                  <a:close/>
                  <a:moveTo>
                    <a:pt x="2694" y="1094"/>
                  </a:moveTo>
                  <a:cubicBezTo>
                    <a:pt x="2618" y="1145"/>
                    <a:pt x="2554" y="1195"/>
                    <a:pt x="2491" y="1234"/>
                  </a:cubicBezTo>
                  <a:lnTo>
                    <a:pt x="11030" y="10192"/>
                  </a:lnTo>
                  <a:cubicBezTo>
                    <a:pt x="11080" y="10128"/>
                    <a:pt x="11131" y="10065"/>
                    <a:pt x="11195" y="10001"/>
                  </a:cubicBezTo>
                  <a:lnTo>
                    <a:pt x="2694" y="1094"/>
                  </a:lnTo>
                  <a:close/>
                  <a:moveTo>
                    <a:pt x="2033" y="1615"/>
                  </a:moveTo>
                  <a:lnTo>
                    <a:pt x="1855" y="1793"/>
                  </a:lnTo>
                  <a:lnTo>
                    <a:pt x="10458" y="10802"/>
                  </a:lnTo>
                  <a:cubicBezTo>
                    <a:pt x="10521" y="10751"/>
                    <a:pt x="10585" y="10700"/>
                    <a:pt x="10636" y="10636"/>
                  </a:cubicBezTo>
                  <a:lnTo>
                    <a:pt x="2033" y="1615"/>
                  </a:lnTo>
                  <a:close/>
                  <a:moveTo>
                    <a:pt x="1449" y="2212"/>
                  </a:moveTo>
                  <a:cubicBezTo>
                    <a:pt x="1398" y="2275"/>
                    <a:pt x="1347" y="2339"/>
                    <a:pt x="1296" y="2403"/>
                  </a:cubicBezTo>
                  <a:lnTo>
                    <a:pt x="9810" y="11335"/>
                  </a:lnTo>
                  <a:cubicBezTo>
                    <a:pt x="9886" y="11285"/>
                    <a:pt x="9950" y="11234"/>
                    <a:pt x="10013" y="11183"/>
                  </a:cubicBezTo>
                  <a:lnTo>
                    <a:pt x="1449" y="2212"/>
                  </a:lnTo>
                  <a:close/>
                  <a:moveTo>
                    <a:pt x="953" y="2898"/>
                  </a:moveTo>
                  <a:cubicBezTo>
                    <a:pt x="877" y="3025"/>
                    <a:pt x="890" y="3178"/>
                    <a:pt x="991" y="3292"/>
                  </a:cubicBezTo>
                  <a:lnTo>
                    <a:pt x="8920" y="11589"/>
                  </a:lnTo>
                  <a:cubicBezTo>
                    <a:pt x="8983" y="11660"/>
                    <a:pt x="9065" y="11697"/>
                    <a:pt x="9148" y="11697"/>
                  </a:cubicBezTo>
                  <a:cubicBezTo>
                    <a:pt x="9200" y="11697"/>
                    <a:pt x="9253" y="11682"/>
                    <a:pt x="9302" y="11653"/>
                  </a:cubicBezTo>
                  <a:lnTo>
                    <a:pt x="953" y="2898"/>
                  </a:lnTo>
                  <a:close/>
                  <a:moveTo>
                    <a:pt x="331" y="8273"/>
                  </a:moveTo>
                  <a:lnTo>
                    <a:pt x="331" y="8273"/>
                  </a:lnTo>
                  <a:cubicBezTo>
                    <a:pt x="394" y="8464"/>
                    <a:pt x="470" y="8654"/>
                    <a:pt x="559" y="8845"/>
                  </a:cubicBezTo>
                  <a:cubicBezTo>
                    <a:pt x="585" y="8883"/>
                    <a:pt x="597" y="8908"/>
                    <a:pt x="623" y="8934"/>
                  </a:cubicBezTo>
                  <a:lnTo>
                    <a:pt x="3266" y="11704"/>
                  </a:lnTo>
                  <a:cubicBezTo>
                    <a:pt x="3291" y="11729"/>
                    <a:pt x="3317" y="11742"/>
                    <a:pt x="3355" y="11767"/>
                  </a:cubicBezTo>
                  <a:cubicBezTo>
                    <a:pt x="3533" y="11856"/>
                    <a:pt x="3723" y="11945"/>
                    <a:pt x="3914" y="12022"/>
                  </a:cubicBezTo>
                  <a:lnTo>
                    <a:pt x="331" y="8273"/>
                  </a:lnTo>
                  <a:close/>
                  <a:moveTo>
                    <a:pt x="534" y="3661"/>
                  </a:moveTo>
                  <a:lnTo>
                    <a:pt x="521" y="3711"/>
                  </a:lnTo>
                  <a:cubicBezTo>
                    <a:pt x="470" y="3826"/>
                    <a:pt x="496" y="3965"/>
                    <a:pt x="585" y="4067"/>
                  </a:cubicBezTo>
                  <a:lnTo>
                    <a:pt x="8120" y="11971"/>
                  </a:lnTo>
                  <a:cubicBezTo>
                    <a:pt x="8182" y="12032"/>
                    <a:pt x="8268" y="12070"/>
                    <a:pt x="8357" y="12070"/>
                  </a:cubicBezTo>
                  <a:cubicBezTo>
                    <a:pt x="8397" y="12070"/>
                    <a:pt x="8437" y="12062"/>
                    <a:pt x="8476" y="12047"/>
                  </a:cubicBezTo>
                  <a:lnTo>
                    <a:pt x="8526" y="12034"/>
                  </a:lnTo>
                  <a:lnTo>
                    <a:pt x="534" y="3661"/>
                  </a:lnTo>
                  <a:close/>
                  <a:moveTo>
                    <a:pt x="229" y="4550"/>
                  </a:moveTo>
                  <a:lnTo>
                    <a:pt x="191" y="4639"/>
                  </a:lnTo>
                  <a:cubicBezTo>
                    <a:pt x="165" y="4753"/>
                    <a:pt x="191" y="4880"/>
                    <a:pt x="280" y="4957"/>
                  </a:cubicBezTo>
                  <a:lnTo>
                    <a:pt x="7230" y="12238"/>
                  </a:lnTo>
                  <a:cubicBezTo>
                    <a:pt x="7291" y="12308"/>
                    <a:pt x="7376" y="12347"/>
                    <a:pt x="7466" y="12347"/>
                  </a:cubicBezTo>
                  <a:cubicBezTo>
                    <a:pt x="7489" y="12347"/>
                    <a:pt x="7512" y="12344"/>
                    <a:pt x="7535" y="12339"/>
                  </a:cubicBezTo>
                  <a:lnTo>
                    <a:pt x="7637" y="12314"/>
                  </a:lnTo>
                  <a:lnTo>
                    <a:pt x="229" y="4550"/>
                  </a:lnTo>
                  <a:close/>
                  <a:moveTo>
                    <a:pt x="13" y="6723"/>
                  </a:moveTo>
                  <a:cubicBezTo>
                    <a:pt x="13" y="6824"/>
                    <a:pt x="26" y="6926"/>
                    <a:pt x="38" y="7028"/>
                  </a:cubicBezTo>
                  <a:cubicBezTo>
                    <a:pt x="38" y="7091"/>
                    <a:pt x="76" y="7155"/>
                    <a:pt x="127" y="7206"/>
                  </a:cubicBezTo>
                  <a:lnTo>
                    <a:pt x="4956" y="12276"/>
                  </a:lnTo>
                  <a:cubicBezTo>
                    <a:pt x="5007" y="12326"/>
                    <a:pt x="5070" y="12352"/>
                    <a:pt x="5134" y="12365"/>
                  </a:cubicBezTo>
                  <a:cubicBezTo>
                    <a:pt x="5235" y="12390"/>
                    <a:pt x="5337" y="12403"/>
                    <a:pt x="5439" y="12415"/>
                  </a:cubicBezTo>
                  <a:lnTo>
                    <a:pt x="13" y="6723"/>
                  </a:lnTo>
                  <a:close/>
                  <a:moveTo>
                    <a:pt x="26" y="5541"/>
                  </a:moveTo>
                  <a:cubicBezTo>
                    <a:pt x="13" y="5605"/>
                    <a:pt x="13" y="5668"/>
                    <a:pt x="13" y="5719"/>
                  </a:cubicBezTo>
                  <a:cubicBezTo>
                    <a:pt x="0" y="5821"/>
                    <a:pt x="38" y="5910"/>
                    <a:pt x="102" y="5973"/>
                  </a:cubicBezTo>
                  <a:lnTo>
                    <a:pt x="6201" y="12365"/>
                  </a:lnTo>
                  <a:cubicBezTo>
                    <a:pt x="6265" y="12428"/>
                    <a:pt x="6354" y="12466"/>
                    <a:pt x="6442" y="12466"/>
                  </a:cubicBezTo>
                  <a:lnTo>
                    <a:pt x="6620" y="12466"/>
                  </a:lnTo>
                  <a:lnTo>
                    <a:pt x="26" y="554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" name="Google Shape;647;p41">
            <a:extLst>
              <a:ext uri="{FF2B5EF4-FFF2-40B4-BE49-F238E27FC236}">
                <a16:creationId xmlns:a16="http://schemas.microsoft.com/office/drawing/2014/main" xmlns="" id="{7AE08F42-CA13-4D8B-8C18-AD613C24F1F9}"/>
              </a:ext>
            </a:extLst>
          </p:cNvPr>
          <p:cNvSpPr txBox="1">
            <a:spLocks/>
          </p:cNvSpPr>
          <p:nvPr/>
        </p:nvSpPr>
        <p:spPr>
          <a:xfrm>
            <a:off x="1038369" y="1685911"/>
            <a:ext cx="3270394" cy="20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 Light"/>
              <a:buChar char="●"/>
              <a:defRPr sz="16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 Light"/>
              <a:buChar char="○"/>
              <a:defRPr sz="16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 Light"/>
              <a:buChar char="■"/>
              <a:defRPr sz="16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 Light"/>
              <a:buChar char="●"/>
              <a:defRPr sz="16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 Light"/>
              <a:buChar char="○"/>
              <a:defRPr sz="16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 Light"/>
              <a:buChar char="■"/>
              <a:defRPr sz="16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 Light"/>
              <a:buChar char="●"/>
              <a:defRPr sz="16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 Light"/>
              <a:buChar char="○"/>
              <a:defRPr sz="16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600"/>
              <a:buFont typeface="Montserrat Light"/>
              <a:buChar char="■"/>
              <a:defRPr sz="16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marL="0" indent="0" algn="just">
              <a:buNone/>
            </a:pPr>
            <a:r>
              <a:rPr lang="pt-BR" sz="1200" dirty="0">
                <a:latin typeface="Montserrat" panose="00000500000000000000" pitchFamily="2" charset="0"/>
              </a:rPr>
              <a:t>Como </a:t>
            </a:r>
            <a:r>
              <a:rPr lang="pt-BR" sz="1200" i="1" dirty="0" err="1">
                <a:latin typeface="Montserrat" panose="00000500000000000000" pitchFamily="2" charset="0"/>
              </a:rPr>
              <a:t>outcome</a:t>
            </a:r>
            <a:r>
              <a:rPr lang="pt-BR" sz="1200" dirty="0">
                <a:latin typeface="Montserrat" panose="00000500000000000000" pitchFamily="2" charset="0"/>
              </a:rPr>
              <a:t> da política de cotas, aqui entendido como a mudança na composição racial no quadro de servidores públicos, a política de cotas está correlacionada com um aumento de 3% no número de negros no serviço público, chegando a 30% do estoque total de servidores ativos no ano de 2019</a:t>
            </a:r>
          </a:p>
        </p:txBody>
      </p:sp>
      <p:sp>
        <p:nvSpPr>
          <p:cNvPr id="12" name="Google Shape;647;p41">
            <a:extLst>
              <a:ext uri="{FF2B5EF4-FFF2-40B4-BE49-F238E27FC236}">
                <a16:creationId xmlns:a16="http://schemas.microsoft.com/office/drawing/2014/main" xmlns="" id="{5FA2D086-1F3D-4DBE-BCF8-C49414424C42}"/>
              </a:ext>
            </a:extLst>
          </p:cNvPr>
          <p:cNvSpPr txBox="1">
            <a:spLocks/>
          </p:cNvSpPr>
          <p:nvPr/>
        </p:nvSpPr>
        <p:spPr>
          <a:xfrm>
            <a:off x="4835239" y="1709352"/>
            <a:ext cx="3270394" cy="20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 Light"/>
              <a:buChar char="●"/>
              <a:defRPr sz="16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 Light"/>
              <a:buChar char="○"/>
              <a:defRPr sz="16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 Light"/>
              <a:buChar char="■"/>
              <a:defRPr sz="16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 Light"/>
              <a:buChar char="●"/>
              <a:defRPr sz="16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 Light"/>
              <a:buChar char="○"/>
              <a:defRPr sz="16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 Light"/>
              <a:buChar char="■"/>
              <a:defRPr sz="16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 Light"/>
              <a:buChar char="●"/>
              <a:defRPr sz="16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 Light"/>
              <a:buChar char="○"/>
              <a:defRPr sz="16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600"/>
              <a:buFont typeface="Montserrat Light"/>
              <a:buChar char="■"/>
              <a:defRPr sz="16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marL="0" indent="0" algn="just">
              <a:buNone/>
            </a:pPr>
            <a:r>
              <a:rPr lang="pt-BR" sz="1200" dirty="0">
                <a:latin typeface="Montserrat" panose="00000500000000000000" pitchFamily="2" charset="0"/>
              </a:rPr>
              <a:t>Apesar de garantir um piso para o percentual de novos negros entrantes no serviço público federal por meio de concursos públicos, a política de cotas ainda é insuficiente para garantir uma equivalência na composição racial entre os servidores públicos, em relação à representatividade dos negros na população brasileira</a:t>
            </a:r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xmlns="" id="{3A696996-1469-43EA-B51F-CB634AD4D7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3401" y="118357"/>
            <a:ext cx="249155" cy="132408"/>
          </a:xfrm>
          <a:prstGeom prst="rect">
            <a:avLst/>
          </a:prstGeom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xmlns="" id="{E89923AF-B6BD-41CA-9BFE-4187E5C81F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6635" y="62787"/>
            <a:ext cx="249155" cy="249155"/>
          </a:xfrm>
          <a:prstGeom prst="rect">
            <a:avLst/>
          </a:prstGeom>
        </p:spPr>
      </p:pic>
      <p:sp>
        <p:nvSpPr>
          <p:cNvPr id="21" name="Google Shape;362;p28">
            <a:extLst>
              <a:ext uri="{FF2B5EF4-FFF2-40B4-BE49-F238E27FC236}">
                <a16:creationId xmlns:a16="http://schemas.microsoft.com/office/drawing/2014/main" xmlns="" id="{B356808C-9505-4F1F-909A-DE6D0CEFC4B5}"/>
              </a:ext>
            </a:extLst>
          </p:cNvPr>
          <p:cNvSpPr txBox="1">
            <a:spLocks/>
          </p:cNvSpPr>
          <p:nvPr/>
        </p:nvSpPr>
        <p:spPr>
          <a:xfrm>
            <a:off x="4837183" y="118357"/>
            <a:ext cx="3361841" cy="1680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60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9pPr>
          </a:lstStyle>
          <a:p>
            <a:r>
              <a:rPr lang="pt-BR" sz="800" dirty="0">
                <a:solidFill>
                  <a:srgbClr val="3AC0B3"/>
                </a:solidFill>
                <a:latin typeface="Montserrat" panose="00000500000000000000" pitchFamily="2" charset="0"/>
              </a:rPr>
              <a:t>Relatório Parcial Análise Quantitativa – Lei nº 12.990/2014</a:t>
            </a:r>
          </a:p>
        </p:txBody>
      </p:sp>
    </p:spTree>
    <p:extLst>
      <p:ext uri="{BB962C8B-B14F-4D97-AF65-F5344CB8AC3E}">
        <p14:creationId xmlns:p14="http://schemas.microsoft.com/office/powerpoint/2010/main" val="236916611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p42"/>
          <p:cNvSpPr txBox="1">
            <a:spLocks noGrp="1"/>
          </p:cNvSpPr>
          <p:nvPr>
            <p:ph type="title"/>
          </p:nvPr>
        </p:nvSpPr>
        <p:spPr>
          <a:xfrm>
            <a:off x="3713018" y="2067750"/>
            <a:ext cx="4717757" cy="9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>
                <a:latin typeface="Montserrat SemiBold" panose="00000700000000000000" pitchFamily="2" charset="0"/>
              </a:rPr>
              <a:t>OBRIGADO</a:t>
            </a:r>
            <a:r>
              <a:rPr lang="en" dirty="0">
                <a:latin typeface="Montserrat SemiBold" panose="00000700000000000000" pitchFamily="2" charset="0"/>
              </a:rPr>
              <a:t>!</a:t>
            </a:r>
            <a:endParaRPr dirty="0">
              <a:latin typeface="Montserrat SemiBold" panose="00000700000000000000" pitchFamily="2" charset="0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8C1DB20B-BFDE-4D0A-8A02-95F9E70331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3401" y="118357"/>
            <a:ext cx="249155" cy="132408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xmlns="" id="{A2AB4074-F56F-46E2-A3FD-8EBECFD091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6635" y="62787"/>
            <a:ext cx="249155" cy="249155"/>
          </a:xfrm>
          <a:prstGeom prst="rect">
            <a:avLst/>
          </a:prstGeom>
        </p:spPr>
      </p:pic>
      <p:sp>
        <p:nvSpPr>
          <p:cNvPr id="11" name="Google Shape;362;p28">
            <a:extLst>
              <a:ext uri="{FF2B5EF4-FFF2-40B4-BE49-F238E27FC236}">
                <a16:creationId xmlns:a16="http://schemas.microsoft.com/office/drawing/2014/main" xmlns="" id="{A2FAABC4-4D2C-450E-B3F6-C06C0048CC21}"/>
              </a:ext>
            </a:extLst>
          </p:cNvPr>
          <p:cNvSpPr txBox="1">
            <a:spLocks/>
          </p:cNvSpPr>
          <p:nvPr/>
        </p:nvSpPr>
        <p:spPr>
          <a:xfrm>
            <a:off x="4837183" y="118357"/>
            <a:ext cx="3361841" cy="1680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60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9pPr>
          </a:lstStyle>
          <a:p>
            <a:r>
              <a:rPr lang="pt-BR" sz="800" dirty="0">
                <a:solidFill>
                  <a:srgbClr val="3AC0B3"/>
                </a:solidFill>
                <a:latin typeface="Montserrat" panose="00000500000000000000" pitchFamily="2" charset="0"/>
              </a:rPr>
              <a:t>Relatório Parcial Análise Quantitativa – Lei nº 12.990/2014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0" name="Google Shape;380;p30"/>
          <p:cNvGrpSpPr/>
          <p:nvPr/>
        </p:nvGrpSpPr>
        <p:grpSpPr>
          <a:xfrm>
            <a:off x="672086" y="1609712"/>
            <a:ext cx="744843" cy="745498"/>
            <a:chOff x="2204826" y="1867297"/>
            <a:chExt cx="744843" cy="745498"/>
          </a:xfrm>
        </p:grpSpPr>
        <p:sp>
          <p:nvSpPr>
            <p:cNvPr id="381" name="Google Shape;381;p30"/>
            <p:cNvSpPr/>
            <p:nvPr/>
          </p:nvSpPr>
          <p:spPr>
            <a:xfrm rot="-419100">
              <a:off x="2243035" y="1905457"/>
              <a:ext cx="668426" cy="669177"/>
            </a:xfrm>
            <a:custGeom>
              <a:avLst/>
              <a:gdLst/>
              <a:ahLst/>
              <a:cxnLst/>
              <a:rect l="l" t="t" r="r" b="b"/>
              <a:pathLst>
                <a:path w="12453" h="12467" extrusionOk="0">
                  <a:moveTo>
                    <a:pt x="8692" y="509"/>
                  </a:moveTo>
                  <a:lnTo>
                    <a:pt x="12059" y="4029"/>
                  </a:lnTo>
                  <a:cubicBezTo>
                    <a:pt x="11970" y="3813"/>
                    <a:pt x="11881" y="3610"/>
                    <a:pt x="11779" y="3406"/>
                  </a:cubicBezTo>
                  <a:cubicBezTo>
                    <a:pt x="11767" y="3381"/>
                    <a:pt x="11741" y="3356"/>
                    <a:pt x="11716" y="3330"/>
                  </a:cubicBezTo>
                  <a:lnTo>
                    <a:pt x="9390" y="878"/>
                  </a:lnTo>
                  <a:cubicBezTo>
                    <a:pt x="9365" y="852"/>
                    <a:pt x="9340" y="827"/>
                    <a:pt x="9302" y="814"/>
                  </a:cubicBezTo>
                  <a:cubicBezTo>
                    <a:pt x="9111" y="700"/>
                    <a:pt x="8908" y="598"/>
                    <a:pt x="8692" y="509"/>
                  </a:cubicBezTo>
                  <a:close/>
                  <a:moveTo>
                    <a:pt x="7116" y="64"/>
                  </a:moveTo>
                  <a:lnTo>
                    <a:pt x="12427" y="5617"/>
                  </a:lnTo>
                  <a:cubicBezTo>
                    <a:pt x="12415" y="5516"/>
                    <a:pt x="12402" y="5414"/>
                    <a:pt x="12389" y="5312"/>
                  </a:cubicBezTo>
                  <a:cubicBezTo>
                    <a:pt x="12377" y="5249"/>
                    <a:pt x="12351" y="5185"/>
                    <a:pt x="12300" y="5134"/>
                  </a:cubicBezTo>
                  <a:lnTo>
                    <a:pt x="7599" y="204"/>
                  </a:lnTo>
                  <a:cubicBezTo>
                    <a:pt x="7548" y="153"/>
                    <a:pt x="7497" y="128"/>
                    <a:pt x="7421" y="115"/>
                  </a:cubicBezTo>
                  <a:cubicBezTo>
                    <a:pt x="7319" y="90"/>
                    <a:pt x="7218" y="77"/>
                    <a:pt x="7116" y="64"/>
                  </a:cubicBezTo>
                  <a:close/>
                  <a:moveTo>
                    <a:pt x="5909" y="1"/>
                  </a:moveTo>
                  <a:lnTo>
                    <a:pt x="12427" y="6837"/>
                  </a:lnTo>
                  <a:cubicBezTo>
                    <a:pt x="12427" y="6774"/>
                    <a:pt x="12440" y="6710"/>
                    <a:pt x="12440" y="6647"/>
                  </a:cubicBezTo>
                  <a:cubicBezTo>
                    <a:pt x="12453" y="6545"/>
                    <a:pt x="12415" y="6456"/>
                    <a:pt x="12351" y="6392"/>
                  </a:cubicBezTo>
                  <a:lnTo>
                    <a:pt x="12351" y="6405"/>
                  </a:lnTo>
                  <a:lnTo>
                    <a:pt x="6341" y="103"/>
                  </a:lnTo>
                  <a:cubicBezTo>
                    <a:pt x="6277" y="39"/>
                    <a:pt x="6188" y="1"/>
                    <a:pt x="6099" y="1"/>
                  </a:cubicBezTo>
                  <a:close/>
                  <a:moveTo>
                    <a:pt x="5046" y="113"/>
                  </a:moveTo>
                  <a:cubicBezTo>
                    <a:pt x="5033" y="113"/>
                    <a:pt x="5020" y="114"/>
                    <a:pt x="5007" y="115"/>
                  </a:cubicBezTo>
                  <a:lnTo>
                    <a:pt x="4892" y="141"/>
                  </a:lnTo>
                  <a:lnTo>
                    <a:pt x="12249" y="7841"/>
                  </a:lnTo>
                  <a:cubicBezTo>
                    <a:pt x="12249" y="7816"/>
                    <a:pt x="12262" y="7777"/>
                    <a:pt x="12275" y="7739"/>
                  </a:cubicBezTo>
                  <a:cubicBezTo>
                    <a:pt x="12300" y="7625"/>
                    <a:pt x="12262" y="7511"/>
                    <a:pt x="12186" y="7434"/>
                  </a:cubicBezTo>
                  <a:lnTo>
                    <a:pt x="5299" y="217"/>
                  </a:lnTo>
                  <a:cubicBezTo>
                    <a:pt x="5232" y="150"/>
                    <a:pt x="5137" y="113"/>
                    <a:pt x="5046" y="113"/>
                  </a:cubicBezTo>
                  <a:close/>
                  <a:moveTo>
                    <a:pt x="4158" y="365"/>
                  </a:moveTo>
                  <a:cubicBezTo>
                    <a:pt x="4122" y="365"/>
                    <a:pt x="4087" y="371"/>
                    <a:pt x="4054" y="382"/>
                  </a:cubicBezTo>
                  <a:lnTo>
                    <a:pt x="4003" y="408"/>
                  </a:lnTo>
                  <a:lnTo>
                    <a:pt x="11945" y="8730"/>
                  </a:lnTo>
                  <a:cubicBezTo>
                    <a:pt x="11945" y="8718"/>
                    <a:pt x="11957" y="8692"/>
                    <a:pt x="11957" y="8680"/>
                  </a:cubicBezTo>
                  <a:cubicBezTo>
                    <a:pt x="12008" y="8553"/>
                    <a:pt x="11983" y="8426"/>
                    <a:pt x="11894" y="8324"/>
                  </a:cubicBezTo>
                  <a:lnTo>
                    <a:pt x="4397" y="471"/>
                  </a:lnTo>
                  <a:cubicBezTo>
                    <a:pt x="4334" y="399"/>
                    <a:pt x="4245" y="365"/>
                    <a:pt x="4158" y="365"/>
                  </a:cubicBezTo>
                  <a:close/>
                  <a:moveTo>
                    <a:pt x="3360" y="732"/>
                  </a:moveTo>
                  <a:cubicBezTo>
                    <a:pt x="3306" y="732"/>
                    <a:pt x="3251" y="747"/>
                    <a:pt x="3202" y="776"/>
                  </a:cubicBezTo>
                  <a:lnTo>
                    <a:pt x="11538" y="9506"/>
                  </a:lnTo>
                  <a:cubicBezTo>
                    <a:pt x="11614" y="9379"/>
                    <a:pt x="11589" y="9226"/>
                    <a:pt x="11487" y="9112"/>
                  </a:cubicBezTo>
                  <a:lnTo>
                    <a:pt x="3596" y="840"/>
                  </a:lnTo>
                  <a:cubicBezTo>
                    <a:pt x="3534" y="769"/>
                    <a:pt x="3447" y="732"/>
                    <a:pt x="3360" y="732"/>
                  </a:cubicBezTo>
                  <a:close/>
                  <a:moveTo>
                    <a:pt x="2694" y="1094"/>
                  </a:moveTo>
                  <a:cubicBezTo>
                    <a:pt x="2618" y="1145"/>
                    <a:pt x="2554" y="1195"/>
                    <a:pt x="2491" y="1234"/>
                  </a:cubicBezTo>
                  <a:lnTo>
                    <a:pt x="11030" y="10192"/>
                  </a:lnTo>
                  <a:cubicBezTo>
                    <a:pt x="11080" y="10128"/>
                    <a:pt x="11131" y="10065"/>
                    <a:pt x="11195" y="10001"/>
                  </a:cubicBezTo>
                  <a:lnTo>
                    <a:pt x="2694" y="1094"/>
                  </a:lnTo>
                  <a:close/>
                  <a:moveTo>
                    <a:pt x="2033" y="1615"/>
                  </a:moveTo>
                  <a:lnTo>
                    <a:pt x="1855" y="1793"/>
                  </a:lnTo>
                  <a:lnTo>
                    <a:pt x="10458" y="10802"/>
                  </a:lnTo>
                  <a:cubicBezTo>
                    <a:pt x="10521" y="10751"/>
                    <a:pt x="10585" y="10700"/>
                    <a:pt x="10636" y="10636"/>
                  </a:cubicBezTo>
                  <a:lnTo>
                    <a:pt x="2033" y="1615"/>
                  </a:lnTo>
                  <a:close/>
                  <a:moveTo>
                    <a:pt x="1449" y="2212"/>
                  </a:moveTo>
                  <a:cubicBezTo>
                    <a:pt x="1398" y="2275"/>
                    <a:pt x="1347" y="2339"/>
                    <a:pt x="1296" y="2403"/>
                  </a:cubicBezTo>
                  <a:lnTo>
                    <a:pt x="9810" y="11335"/>
                  </a:lnTo>
                  <a:cubicBezTo>
                    <a:pt x="9886" y="11285"/>
                    <a:pt x="9950" y="11234"/>
                    <a:pt x="10013" y="11183"/>
                  </a:cubicBezTo>
                  <a:lnTo>
                    <a:pt x="1449" y="2212"/>
                  </a:lnTo>
                  <a:close/>
                  <a:moveTo>
                    <a:pt x="953" y="2898"/>
                  </a:moveTo>
                  <a:cubicBezTo>
                    <a:pt x="877" y="3025"/>
                    <a:pt x="890" y="3178"/>
                    <a:pt x="991" y="3292"/>
                  </a:cubicBezTo>
                  <a:lnTo>
                    <a:pt x="8920" y="11589"/>
                  </a:lnTo>
                  <a:cubicBezTo>
                    <a:pt x="8983" y="11660"/>
                    <a:pt x="9065" y="11697"/>
                    <a:pt x="9148" y="11697"/>
                  </a:cubicBezTo>
                  <a:cubicBezTo>
                    <a:pt x="9200" y="11697"/>
                    <a:pt x="9253" y="11682"/>
                    <a:pt x="9302" y="11653"/>
                  </a:cubicBezTo>
                  <a:lnTo>
                    <a:pt x="953" y="2898"/>
                  </a:lnTo>
                  <a:close/>
                  <a:moveTo>
                    <a:pt x="331" y="8273"/>
                  </a:moveTo>
                  <a:lnTo>
                    <a:pt x="331" y="8273"/>
                  </a:lnTo>
                  <a:cubicBezTo>
                    <a:pt x="394" y="8464"/>
                    <a:pt x="470" y="8654"/>
                    <a:pt x="559" y="8845"/>
                  </a:cubicBezTo>
                  <a:cubicBezTo>
                    <a:pt x="585" y="8883"/>
                    <a:pt x="597" y="8908"/>
                    <a:pt x="623" y="8934"/>
                  </a:cubicBezTo>
                  <a:lnTo>
                    <a:pt x="3266" y="11704"/>
                  </a:lnTo>
                  <a:cubicBezTo>
                    <a:pt x="3291" y="11729"/>
                    <a:pt x="3317" y="11742"/>
                    <a:pt x="3355" y="11767"/>
                  </a:cubicBezTo>
                  <a:cubicBezTo>
                    <a:pt x="3533" y="11856"/>
                    <a:pt x="3723" y="11945"/>
                    <a:pt x="3914" y="12022"/>
                  </a:cubicBezTo>
                  <a:lnTo>
                    <a:pt x="331" y="8273"/>
                  </a:lnTo>
                  <a:close/>
                  <a:moveTo>
                    <a:pt x="534" y="3661"/>
                  </a:moveTo>
                  <a:lnTo>
                    <a:pt x="521" y="3711"/>
                  </a:lnTo>
                  <a:cubicBezTo>
                    <a:pt x="470" y="3826"/>
                    <a:pt x="496" y="3965"/>
                    <a:pt x="585" y="4067"/>
                  </a:cubicBezTo>
                  <a:lnTo>
                    <a:pt x="8120" y="11971"/>
                  </a:lnTo>
                  <a:cubicBezTo>
                    <a:pt x="8182" y="12032"/>
                    <a:pt x="8268" y="12070"/>
                    <a:pt x="8357" y="12070"/>
                  </a:cubicBezTo>
                  <a:cubicBezTo>
                    <a:pt x="8397" y="12070"/>
                    <a:pt x="8437" y="12062"/>
                    <a:pt x="8476" y="12047"/>
                  </a:cubicBezTo>
                  <a:lnTo>
                    <a:pt x="8526" y="12034"/>
                  </a:lnTo>
                  <a:lnTo>
                    <a:pt x="534" y="3661"/>
                  </a:lnTo>
                  <a:close/>
                  <a:moveTo>
                    <a:pt x="229" y="4550"/>
                  </a:moveTo>
                  <a:lnTo>
                    <a:pt x="191" y="4639"/>
                  </a:lnTo>
                  <a:cubicBezTo>
                    <a:pt x="165" y="4753"/>
                    <a:pt x="191" y="4880"/>
                    <a:pt x="280" y="4957"/>
                  </a:cubicBezTo>
                  <a:lnTo>
                    <a:pt x="7230" y="12238"/>
                  </a:lnTo>
                  <a:cubicBezTo>
                    <a:pt x="7291" y="12308"/>
                    <a:pt x="7376" y="12347"/>
                    <a:pt x="7466" y="12347"/>
                  </a:cubicBezTo>
                  <a:cubicBezTo>
                    <a:pt x="7489" y="12347"/>
                    <a:pt x="7512" y="12344"/>
                    <a:pt x="7535" y="12339"/>
                  </a:cubicBezTo>
                  <a:lnTo>
                    <a:pt x="7637" y="12314"/>
                  </a:lnTo>
                  <a:lnTo>
                    <a:pt x="229" y="4550"/>
                  </a:lnTo>
                  <a:close/>
                  <a:moveTo>
                    <a:pt x="13" y="6723"/>
                  </a:moveTo>
                  <a:cubicBezTo>
                    <a:pt x="13" y="6824"/>
                    <a:pt x="26" y="6926"/>
                    <a:pt x="38" y="7028"/>
                  </a:cubicBezTo>
                  <a:cubicBezTo>
                    <a:pt x="38" y="7091"/>
                    <a:pt x="76" y="7155"/>
                    <a:pt x="127" y="7206"/>
                  </a:cubicBezTo>
                  <a:lnTo>
                    <a:pt x="4956" y="12276"/>
                  </a:lnTo>
                  <a:cubicBezTo>
                    <a:pt x="5007" y="12326"/>
                    <a:pt x="5070" y="12352"/>
                    <a:pt x="5134" y="12365"/>
                  </a:cubicBezTo>
                  <a:cubicBezTo>
                    <a:pt x="5235" y="12390"/>
                    <a:pt x="5337" y="12403"/>
                    <a:pt x="5439" y="12415"/>
                  </a:cubicBezTo>
                  <a:lnTo>
                    <a:pt x="13" y="6723"/>
                  </a:lnTo>
                  <a:close/>
                  <a:moveTo>
                    <a:pt x="26" y="5541"/>
                  </a:moveTo>
                  <a:cubicBezTo>
                    <a:pt x="13" y="5605"/>
                    <a:pt x="13" y="5668"/>
                    <a:pt x="13" y="5719"/>
                  </a:cubicBezTo>
                  <a:cubicBezTo>
                    <a:pt x="0" y="5821"/>
                    <a:pt x="38" y="5910"/>
                    <a:pt x="102" y="5973"/>
                  </a:cubicBezTo>
                  <a:lnTo>
                    <a:pt x="6201" y="12365"/>
                  </a:lnTo>
                  <a:cubicBezTo>
                    <a:pt x="6265" y="12428"/>
                    <a:pt x="6354" y="12466"/>
                    <a:pt x="6442" y="12466"/>
                  </a:cubicBezTo>
                  <a:lnTo>
                    <a:pt x="6620" y="12466"/>
                  </a:lnTo>
                  <a:lnTo>
                    <a:pt x="26" y="554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30"/>
            <p:cNvSpPr/>
            <p:nvPr/>
          </p:nvSpPr>
          <p:spPr>
            <a:xfrm>
              <a:off x="2243040" y="1905438"/>
              <a:ext cx="668415" cy="669166"/>
            </a:xfrm>
            <a:custGeom>
              <a:avLst/>
              <a:gdLst/>
              <a:ahLst/>
              <a:cxnLst/>
              <a:rect l="l" t="t" r="r" b="b"/>
              <a:pathLst>
                <a:path w="12453" h="12467" extrusionOk="0">
                  <a:moveTo>
                    <a:pt x="8692" y="509"/>
                  </a:moveTo>
                  <a:lnTo>
                    <a:pt x="12059" y="4029"/>
                  </a:lnTo>
                  <a:cubicBezTo>
                    <a:pt x="11970" y="3813"/>
                    <a:pt x="11881" y="3610"/>
                    <a:pt x="11779" y="3406"/>
                  </a:cubicBezTo>
                  <a:cubicBezTo>
                    <a:pt x="11767" y="3381"/>
                    <a:pt x="11741" y="3356"/>
                    <a:pt x="11716" y="3330"/>
                  </a:cubicBezTo>
                  <a:lnTo>
                    <a:pt x="9390" y="878"/>
                  </a:lnTo>
                  <a:cubicBezTo>
                    <a:pt x="9365" y="852"/>
                    <a:pt x="9340" y="827"/>
                    <a:pt x="9302" y="814"/>
                  </a:cubicBezTo>
                  <a:cubicBezTo>
                    <a:pt x="9111" y="700"/>
                    <a:pt x="8908" y="598"/>
                    <a:pt x="8692" y="509"/>
                  </a:cubicBezTo>
                  <a:close/>
                  <a:moveTo>
                    <a:pt x="7116" y="64"/>
                  </a:moveTo>
                  <a:lnTo>
                    <a:pt x="12427" y="5617"/>
                  </a:lnTo>
                  <a:cubicBezTo>
                    <a:pt x="12415" y="5516"/>
                    <a:pt x="12402" y="5414"/>
                    <a:pt x="12389" y="5312"/>
                  </a:cubicBezTo>
                  <a:cubicBezTo>
                    <a:pt x="12377" y="5249"/>
                    <a:pt x="12351" y="5185"/>
                    <a:pt x="12300" y="5134"/>
                  </a:cubicBezTo>
                  <a:lnTo>
                    <a:pt x="7599" y="204"/>
                  </a:lnTo>
                  <a:cubicBezTo>
                    <a:pt x="7548" y="153"/>
                    <a:pt x="7497" y="128"/>
                    <a:pt x="7421" y="115"/>
                  </a:cubicBezTo>
                  <a:cubicBezTo>
                    <a:pt x="7319" y="90"/>
                    <a:pt x="7218" y="77"/>
                    <a:pt x="7116" y="64"/>
                  </a:cubicBezTo>
                  <a:close/>
                  <a:moveTo>
                    <a:pt x="5909" y="1"/>
                  </a:moveTo>
                  <a:lnTo>
                    <a:pt x="12427" y="6837"/>
                  </a:lnTo>
                  <a:cubicBezTo>
                    <a:pt x="12427" y="6774"/>
                    <a:pt x="12440" y="6710"/>
                    <a:pt x="12440" y="6647"/>
                  </a:cubicBezTo>
                  <a:cubicBezTo>
                    <a:pt x="12453" y="6545"/>
                    <a:pt x="12415" y="6456"/>
                    <a:pt x="12351" y="6392"/>
                  </a:cubicBezTo>
                  <a:lnTo>
                    <a:pt x="12351" y="6405"/>
                  </a:lnTo>
                  <a:lnTo>
                    <a:pt x="6341" y="103"/>
                  </a:lnTo>
                  <a:cubicBezTo>
                    <a:pt x="6277" y="39"/>
                    <a:pt x="6188" y="1"/>
                    <a:pt x="6099" y="1"/>
                  </a:cubicBezTo>
                  <a:close/>
                  <a:moveTo>
                    <a:pt x="5046" y="113"/>
                  </a:moveTo>
                  <a:cubicBezTo>
                    <a:pt x="5033" y="113"/>
                    <a:pt x="5020" y="114"/>
                    <a:pt x="5007" y="115"/>
                  </a:cubicBezTo>
                  <a:lnTo>
                    <a:pt x="4892" y="141"/>
                  </a:lnTo>
                  <a:lnTo>
                    <a:pt x="12249" y="7841"/>
                  </a:lnTo>
                  <a:cubicBezTo>
                    <a:pt x="12249" y="7816"/>
                    <a:pt x="12262" y="7777"/>
                    <a:pt x="12275" y="7739"/>
                  </a:cubicBezTo>
                  <a:cubicBezTo>
                    <a:pt x="12300" y="7625"/>
                    <a:pt x="12262" y="7511"/>
                    <a:pt x="12186" y="7434"/>
                  </a:cubicBezTo>
                  <a:lnTo>
                    <a:pt x="5299" y="217"/>
                  </a:lnTo>
                  <a:cubicBezTo>
                    <a:pt x="5232" y="150"/>
                    <a:pt x="5137" y="113"/>
                    <a:pt x="5046" y="113"/>
                  </a:cubicBezTo>
                  <a:close/>
                  <a:moveTo>
                    <a:pt x="4158" y="365"/>
                  </a:moveTo>
                  <a:cubicBezTo>
                    <a:pt x="4122" y="365"/>
                    <a:pt x="4087" y="371"/>
                    <a:pt x="4054" y="382"/>
                  </a:cubicBezTo>
                  <a:lnTo>
                    <a:pt x="4003" y="408"/>
                  </a:lnTo>
                  <a:lnTo>
                    <a:pt x="11945" y="8730"/>
                  </a:lnTo>
                  <a:cubicBezTo>
                    <a:pt x="11945" y="8718"/>
                    <a:pt x="11957" y="8692"/>
                    <a:pt x="11957" y="8680"/>
                  </a:cubicBezTo>
                  <a:cubicBezTo>
                    <a:pt x="12008" y="8553"/>
                    <a:pt x="11983" y="8426"/>
                    <a:pt x="11894" y="8324"/>
                  </a:cubicBezTo>
                  <a:lnTo>
                    <a:pt x="4397" y="471"/>
                  </a:lnTo>
                  <a:cubicBezTo>
                    <a:pt x="4334" y="399"/>
                    <a:pt x="4245" y="365"/>
                    <a:pt x="4158" y="365"/>
                  </a:cubicBezTo>
                  <a:close/>
                  <a:moveTo>
                    <a:pt x="3360" y="732"/>
                  </a:moveTo>
                  <a:cubicBezTo>
                    <a:pt x="3306" y="732"/>
                    <a:pt x="3251" y="747"/>
                    <a:pt x="3202" y="776"/>
                  </a:cubicBezTo>
                  <a:lnTo>
                    <a:pt x="11538" y="9506"/>
                  </a:lnTo>
                  <a:cubicBezTo>
                    <a:pt x="11614" y="9379"/>
                    <a:pt x="11589" y="9226"/>
                    <a:pt x="11487" y="9112"/>
                  </a:cubicBezTo>
                  <a:lnTo>
                    <a:pt x="3596" y="840"/>
                  </a:lnTo>
                  <a:cubicBezTo>
                    <a:pt x="3534" y="769"/>
                    <a:pt x="3447" y="732"/>
                    <a:pt x="3360" y="732"/>
                  </a:cubicBezTo>
                  <a:close/>
                  <a:moveTo>
                    <a:pt x="2694" y="1094"/>
                  </a:moveTo>
                  <a:cubicBezTo>
                    <a:pt x="2618" y="1145"/>
                    <a:pt x="2554" y="1195"/>
                    <a:pt x="2491" y="1234"/>
                  </a:cubicBezTo>
                  <a:lnTo>
                    <a:pt x="11030" y="10192"/>
                  </a:lnTo>
                  <a:cubicBezTo>
                    <a:pt x="11080" y="10128"/>
                    <a:pt x="11131" y="10065"/>
                    <a:pt x="11195" y="10001"/>
                  </a:cubicBezTo>
                  <a:lnTo>
                    <a:pt x="2694" y="1094"/>
                  </a:lnTo>
                  <a:close/>
                  <a:moveTo>
                    <a:pt x="2033" y="1615"/>
                  </a:moveTo>
                  <a:lnTo>
                    <a:pt x="1855" y="1793"/>
                  </a:lnTo>
                  <a:lnTo>
                    <a:pt x="10458" y="10802"/>
                  </a:lnTo>
                  <a:cubicBezTo>
                    <a:pt x="10521" y="10751"/>
                    <a:pt x="10585" y="10700"/>
                    <a:pt x="10636" y="10636"/>
                  </a:cubicBezTo>
                  <a:lnTo>
                    <a:pt x="2033" y="1615"/>
                  </a:lnTo>
                  <a:close/>
                  <a:moveTo>
                    <a:pt x="1449" y="2212"/>
                  </a:moveTo>
                  <a:cubicBezTo>
                    <a:pt x="1398" y="2275"/>
                    <a:pt x="1347" y="2339"/>
                    <a:pt x="1296" y="2403"/>
                  </a:cubicBezTo>
                  <a:lnTo>
                    <a:pt x="9810" y="11335"/>
                  </a:lnTo>
                  <a:cubicBezTo>
                    <a:pt x="9886" y="11285"/>
                    <a:pt x="9950" y="11234"/>
                    <a:pt x="10013" y="11183"/>
                  </a:cubicBezTo>
                  <a:lnTo>
                    <a:pt x="1449" y="2212"/>
                  </a:lnTo>
                  <a:close/>
                  <a:moveTo>
                    <a:pt x="953" y="2898"/>
                  </a:moveTo>
                  <a:cubicBezTo>
                    <a:pt x="877" y="3025"/>
                    <a:pt x="890" y="3178"/>
                    <a:pt x="991" y="3292"/>
                  </a:cubicBezTo>
                  <a:lnTo>
                    <a:pt x="8920" y="11589"/>
                  </a:lnTo>
                  <a:cubicBezTo>
                    <a:pt x="8983" y="11660"/>
                    <a:pt x="9065" y="11697"/>
                    <a:pt x="9148" y="11697"/>
                  </a:cubicBezTo>
                  <a:cubicBezTo>
                    <a:pt x="9200" y="11697"/>
                    <a:pt x="9253" y="11682"/>
                    <a:pt x="9302" y="11653"/>
                  </a:cubicBezTo>
                  <a:lnTo>
                    <a:pt x="953" y="2898"/>
                  </a:lnTo>
                  <a:close/>
                  <a:moveTo>
                    <a:pt x="331" y="8273"/>
                  </a:moveTo>
                  <a:lnTo>
                    <a:pt x="331" y="8273"/>
                  </a:lnTo>
                  <a:cubicBezTo>
                    <a:pt x="394" y="8464"/>
                    <a:pt x="470" y="8654"/>
                    <a:pt x="559" y="8845"/>
                  </a:cubicBezTo>
                  <a:cubicBezTo>
                    <a:pt x="585" y="8883"/>
                    <a:pt x="597" y="8908"/>
                    <a:pt x="623" y="8934"/>
                  </a:cubicBezTo>
                  <a:lnTo>
                    <a:pt x="3266" y="11704"/>
                  </a:lnTo>
                  <a:cubicBezTo>
                    <a:pt x="3291" y="11729"/>
                    <a:pt x="3317" y="11742"/>
                    <a:pt x="3355" y="11767"/>
                  </a:cubicBezTo>
                  <a:cubicBezTo>
                    <a:pt x="3533" y="11856"/>
                    <a:pt x="3723" y="11945"/>
                    <a:pt x="3914" y="12022"/>
                  </a:cubicBezTo>
                  <a:lnTo>
                    <a:pt x="331" y="8273"/>
                  </a:lnTo>
                  <a:close/>
                  <a:moveTo>
                    <a:pt x="534" y="3661"/>
                  </a:moveTo>
                  <a:lnTo>
                    <a:pt x="521" y="3711"/>
                  </a:lnTo>
                  <a:cubicBezTo>
                    <a:pt x="470" y="3826"/>
                    <a:pt x="496" y="3965"/>
                    <a:pt x="585" y="4067"/>
                  </a:cubicBezTo>
                  <a:lnTo>
                    <a:pt x="8120" y="11971"/>
                  </a:lnTo>
                  <a:cubicBezTo>
                    <a:pt x="8182" y="12032"/>
                    <a:pt x="8268" y="12070"/>
                    <a:pt x="8357" y="12070"/>
                  </a:cubicBezTo>
                  <a:cubicBezTo>
                    <a:pt x="8397" y="12070"/>
                    <a:pt x="8437" y="12062"/>
                    <a:pt x="8476" y="12047"/>
                  </a:cubicBezTo>
                  <a:lnTo>
                    <a:pt x="8526" y="12034"/>
                  </a:lnTo>
                  <a:lnTo>
                    <a:pt x="534" y="3661"/>
                  </a:lnTo>
                  <a:close/>
                  <a:moveTo>
                    <a:pt x="229" y="4550"/>
                  </a:moveTo>
                  <a:lnTo>
                    <a:pt x="191" y="4639"/>
                  </a:lnTo>
                  <a:cubicBezTo>
                    <a:pt x="165" y="4753"/>
                    <a:pt x="191" y="4880"/>
                    <a:pt x="280" y="4957"/>
                  </a:cubicBezTo>
                  <a:lnTo>
                    <a:pt x="7230" y="12238"/>
                  </a:lnTo>
                  <a:cubicBezTo>
                    <a:pt x="7291" y="12308"/>
                    <a:pt x="7376" y="12347"/>
                    <a:pt x="7466" y="12347"/>
                  </a:cubicBezTo>
                  <a:cubicBezTo>
                    <a:pt x="7489" y="12347"/>
                    <a:pt x="7512" y="12344"/>
                    <a:pt x="7535" y="12339"/>
                  </a:cubicBezTo>
                  <a:lnTo>
                    <a:pt x="7637" y="12314"/>
                  </a:lnTo>
                  <a:lnTo>
                    <a:pt x="229" y="4550"/>
                  </a:lnTo>
                  <a:close/>
                  <a:moveTo>
                    <a:pt x="13" y="6723"/>
                  </a:moveTo>
                  <a:cubicBezTo>
                    <a:pt x="13" y="6824"/>
                    <a:pt x="26" y="6926"/>
                    <a:pt x="38" y="7028"/>
                  </a:cubicBezTo>
                  <a:cubicBezTo>
                    <a:pt x="38" y="7091"/>
                    <a:pt x="76" y="7155"/>
                    <a:pt x="127" y="7206"/>
                  </a:cubicBezTo>
                  <a:lnTo>
                    <a:pt x="4956" y="12276"/>
                  </a:lnTo>
                  <a:cubicBezTo>
                    <a:pt x="5007" y="12326"/>
                    <a:pt x="5070" y="12352"/>
                    <a:pt x="5134" y="12365"/>
                  </a:cubicBezTo>
                  <a:cubicBezTo>
                    <a:pt x="5235" y="12390"/>
                    <a:pt x="5337" y="12403"/>
                    <a:pt x="5439" y="12415"/>
                  </a:cubicBezTo>
                  <a:lnTo>
                    <a:pt x="13" y="6723"/>
                  </a:lnTo>
                  <a:close/>
                  <a:moveTo>
                    <a:pt x="26" y="5541"/>
                  </a:moveTo>
                  <a:cubicBezTo>
                    <a:pt x="13" y="5605"/>
                    <a:pt x="13" y="5668"/>
                    <a:pt x="13" y="5719"/>
                  </a:cubicBezTo>
                  <a:cubicBezTo>
                    <a:pt x="0" y="5821"/>
                    <a:pt x="38" y="5910"/>
                    <a:pt x="102" y="5973"/>
                  </a:cubicBezTo>
                  <a:lnTo>
                    <a:pt x="6201" y="12365"/>
                  </a:lnTo>
                  <a:cubicBezTo>
                    <a:pt x="6265" y="12428"/>
                    <a:pt x="6354" y="12466"/>
                    <a:pt x="6442" y="12466"/>
                  </a:cubicBezTo>
                  <a:lnTo>
                    <a:pt x="6620" y="12466"/>
                  </a:lnTo>
                  <a:lnTo>
                    <a:pt x="26" y="554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6" name="Google Shape;386;p30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i="1" dirty="0">
                <a:solidFill>
                  <a:srgbClr val="292929"/>
                </a:solidFill>
                <a:latin typeface="Montserrat SemiBold" panose="00000700000000000000" pitchFamily="2" charset="0"/>
              </a:rPr>
              <a:t>Pergunta</a:t>
            </a:r>
            <a:r>
              <a:rPr lang="pt-BR" i="1" dirty="0">
                <a:solidFill>
                  <a:srgbClr val="292929"/>
                </a:solidFill>
                <a:latin typeface="Montserrat SemiBold" panose="00000700000000000000" pitchFamily="2" charset="0"/>
              </a:rPr>
              <a:t> de Pesquisa</a:t>
            </a:r>
          </a:p>
        </p:txBody>
      </p:sp>
      <p:sp>
        <p:nvSpPr>
          <p:cNvPr id="391" name="Google Shape;391;p30"/>
          <p:cNvSpPr txBox="1">
            <a:spLocks noGrp="1"/>
          </p:cNvSpPr>
          <p:nvPr>
            <p:ph type="subTitle" idx="5"/>
          </p:nvPr>
        </p:nvSpPr>
        <p:spPr>
          <a:xfrm>
            <a:off x="1378715" y="1690109"/>
            <a:ext cx="3133165" cy="64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pt-BR" sz="1400" dirty="0">
                <a:solidFill>
                  <a:srgbClr val="292929"/>
                </a:solidFill>
                <a:latin typeface="Montserrat" panose="00000500000000000000" pitchFamily="2" charset="0"/>
              </a:rPr>
              <a:t>Inexistência de informações estruturadas sobre os servidores cotistas</a:t>
            </a:r>
          </a:p>
        </p:txBody>
      </p:sp>
      <p:grpSp>
        <p:nvGrpSpPr>
          <p:cNvPr id="97" name="Google Shape;424;p30">
            <a:extLst>
              <a:ext uri="{FF2B5EF4-FFF2-40B4-BE49-F238E27FC236}">
                <a16:creationId xmlns:a16="http://schemas.microsoft.com/office/drawing/2014/main" xmlns="" id="{BFD96D6F-B0E7-443F-9C95-0D6DB09DDD2A}"/>
              </a:ext>
            </a:extLst>
          </p:cNvPr>
          <p:cNvGrpSpPr/>
          <p:nvPr/>
        </p:nvGrpSpPr>
        <p:grpSpPr>
          <a:xfrm>
            <a:off x="6613449" y="608595"/>
            <a:ext cx="1142312" cy="993947"/>
            <a:chOff x="3716358" y="1544655"/>
            <a:chExt cx="361971" cy="314958"/>
          </a:xfrm>
          <a:solidFill>
            <a:srgbClr val="3AC0B3">
              <a:alpha val="14902"/>
            </a:srgbClr>
          </a:solidFill>
        </p:grpSpPr>
        <p:sp>
          <p:nvSpPr>
            <p:cNvPr id="98" name="Google Shape;425;p30">
              <a:extLst>
                <a:ext uri="{FF2B5EF4-FFF2-40B4-BE49-F238E27FC236}">
                  <a16:creationId xmlns:a16="http://schemas.microsoft.com/office/drawing/2014/main" xmlns="" id="{C3A8DA30-8E6E-4ECB-B156-8528B9044A8D}"/>
                </a:ext>
              </a:extLst>
            </p:cNvPr>
            <p:cNvSpPr/>
            <p:nvPr/>
          </p:nvSpPr>
          <p:spPr>
            <a:xfrm>
              <a:off x="3767509" y="1646957"/>
              <a:ext cx="231213" cy="10663"/>
            </a:xfrm>
            <a:custGeom>
              <a:avLst/>
              <a:gdLst/>
              <a:ahLst/>
              <a:cxnLst/>
              <a:rect l="l" t="t" r="r" b="b"/>
              <a:pathLst>
                <a:path w="7264" h="335" extrusionOk="0">
                  <a:moveTo>
                    <a:pt x="168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63"/>
                    <a:pt x="72" y="334"/>
                    <a:pt x="168" y="334"/>
                  </a:cubicBezTo>
                  <a:lnTo>
                    <a:pt x="7097" y="334"/>
                  </a:lnTo>
                  <a:cubicBezTo>
                    <a:pt x="7192" y="334"/>
                    <a:pt x="7264" y="263"/>
                    <a:pt x="7264" y="167"/>
                  </a:cubicBezTo>
                  <a:cubicBezTo>
                    <a:pt x="7264" y="72"/>
                    <a:pt x="7192" y="1"/>
                    <a:pt x="709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426;p30">
              <a:extLst>
                <a:ext uri="{FF2B5EF4-FFF2-40B4-BE49-F238E27FC236}">
                  <a16:creationId xmlns:a16="http://schemas.microsoft.com/office/drawing/2014/main" xmlns="" id="{446E0227-F29F-4496-9D39-85B4E17CB63A}"/>
                </a:ext>
              </a:extLst>
            </p:cNvPr>
            <p:cNvSpPr/>
            <p:nvPr/>
          </p:nvSpPr>
          <p:spPr>
            <a:xfrm>
              <a:off x="3767509" y="1618532"/>
              <a:ext cx="152020" cy="10663"/>
            </a:xfrm>
            <a:custGeom>
              <a:avLst/>
              <a:gdLst/>
              <a:ahLst/>
              <a:cxnLst/>
              <a:rect l="l" t="t" r="r" b="b"/>
              <a:pathLst>
                <a:path w="4776" h="335" extrusionOk="0">
                  <a:moveTo>
                    <a:pt x="168" y="1"/>
                  </a:moveTo>
                  <a:cubicBezTo>
                    <a:pt x="72" y="1"/>
                    <a:pt x="1" y="72"/>
                    <a:pt x="1" y="168"/>
                  </a:cubicBezTo>
                  <a:cubicBezTo>
                    <a:pt x="1" y="263"/>
                    <a:pt x="72" y="334"/>
                    <a:pt x="168" y="334"/>
                  </a:cubicBezTo>
                  <a:lnTo>
                    <a:pt x="4621" y="334"/>
                  </a:lnTo>
                  <a:cubicBezTo>
                    <a:pt x="4704" y="334"/>
                    <a:pt x="4775" y="263"/>
                    <a:pt x="4775" y="168"/>
                  </a:cubicBezTo>
                  <a:cubicBezTo>
                    <a:pt x="4775" y="72"/>
                    <a:pt x="4704" y="1"/>
                    <a:pt x="462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427;p30">
              <a:extLst>
                <a:ext uri="{FF2B5EF4-FFF2-40B4-BE49-F238E27FC236}">
                  <a16:creationId xmlns:a16="http://schemas.microsoft.com/office/drawing/2014/main" xmlns="" id="{7B063482-A76F-4C08-B945-A8E1C2230D6A}"/>
                </a:ext>
              </a:extLst>
            </p:cNvPr>
            <p:cNvSpPr/>
            <p:nvPr/>
          </p:nvSpPr>
          <p:spPr>
            <a:xfrm>
              <a:off x="3931624" y="1618532"/>
              <a:ext cx="67098" cy="10663"/>
            </a:xfrm>
            <a:custGeom>
              <a:avLst/>
              <a:gdLst/>
              <a:ahLst/>
              <a:cxnLst/>
              <a:rect l="l" t="t" r="r" b="b"/>
              <a:pathLst>
                <a:path w="2108" h="335" extrusionOk="0">
                  <a:moveTo>
                    <a:pt x="155" y="1"/>
                  </a:moveTo>
                  <a:cubicBezTo>
                    <a:pt x="72" y="1"/>
                    <a:pt x="0" y="72"/>
                    <a:pt x="0" y="168"/>
                  </a:cubicBezTo>
                  <a:cubicBezTo>
                    <a:pt x="0" y="263"/>
                    <a:pt x="72" y="334"/>
                    <a:pt x="155" y="334"/>
                  </a:cubicBezTo>
                  <a:lnTo>
                    <a:pt x="1941" y="334"/>
                  </a:lnTo>
                  <a:cubicBezTo>
                    <a:pt x="2036" y="334"/>
                    <a:pt x="2108" y="263"/>
                    <a:pt x="2108" y="168"/>
                  </a:cubicBezTo>
                  <a:cubicBezTo>
                    <a:pt x="2108" y="72"/>
                    <a:pt x="2036" y="1"/>
                    <a:pt x="19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428;p30">
              <a:extLst>
                <a:ext uri="{FF2B5EF4-FFF2-40B4-BE49-F238E27FC236}">
                  <a16:creationId xmlns:a16="http://schemas.microsoft.com/office/drawing/2014/main" xmlns="" id="{DE106990-828E-4BAD-BA48-B81A0ADD56D8}"/>
                </a:ext>
              </a:extLst>
            </p:cNvPr>
            <p:cNvSpPr/>
            <p:nvPr/>
          </p:nvSpPr>
          <p:spPr>
            <a:xfrm>
              <a:off x="3767509" y="1590108"/>
              <a:ext cx="39087" cy="10663"/>
            </a:xfrm>
            <a:custGeom>
              <a:avLst/>
              <a:gdLst/>
              <a:ahLst/>
              <a:cxnLst/>
              <a:rect l="l" t="t" r="r" b="b"/>
              <a:pathLst>
                <a:path w="1228" h="335" extrusionOk="0">
                  <a:moveTo>
                    <a:pt x="168" y="1"/>
                  </a:moveTo>
                  <a:cubicBezTo>
                    <a:pt x="72" y="1"/>
                    <a:pt x="1" y="72"/>
                    <a:pt x="1" y="168"/>
                  </a:cubicBezTo>
                  <a:cubicBezTo>
                    <a:pt x="1" y="263"/>
                    <a:pt x="72" y="334"/>
                    <a:pt x="168" y="334"/>
                  </a:cubicBezTo>
                  <a:lnTo>
                    <a:pt x="1061" y="334"/>
                  </a:lnTo>
                  <a:cubicBezTo>
                    <a:pt x="1144" y="334"/>
                    <a:pt x="1227" y="263"/>
                    <a:pt x="1227" y="168"/>
                  </a:cubicBezTo>
                  <a:cubicBezTo>
                    <a:pt x="1227" y="72"/>
                    <a:pt x="1144" y="1"/>
                    <a:pt x="10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429;p30">
              <a:extLst>
                <a:ext uri="{FF2B5EF4-FFF2-40B4-BE49-F238E27FC236}">
                  <a16:creationId xmlns:a16="http://schemas.microsoft.com/office/drawing/2014/main" xmlns="" id="{36BCBA13-D4B0-4D69-B895-FEDF413B7C01}"/>
                </a:ext>
              </a:extLst>
            </p:cNvPr>
            <p:cNvSpPr/>
            <p:nvPr/>
          </p:nvSpPr>
          <p:spPr>
            <a:xfrm>
              <a:off x="3818309" y="1590108"/>
              <a:ext cx="180412" cy="10663"/>
            </a:xfrm>
            <a:custGeom>
              <a:avLst/>
              <a:gdLst/>
              <a:ahLst/>
              <a:cxnLst/>
              <a:rect l="l" t="t" r="r" b="b"/>
              <a:pathLst>
                <a:path w="5668" h="335" extrusionOk="0">
                  <a:moveTo>
                    <a:pt x="167" y="1"/>
                  </a:moveTo>
                  <a:cubicBezTo>
                    <a:pt x="72" y="1"/>
                    <a:pt x="0" y="72"/>
                    <a:pt x="0" y="168"/>
                  </a:cubicBezTo>
                  <a:cubicBezTo>
                    <a:pt x="0" y="263"/>
                    <a:pt x="72" y="334"/>
                    <a:pt x="167" y="334"/>
                  </a:cubicBezTo>
                  <a:lnTo>
                    <a:pt x="5501" y="334"/>
                  </a:lnTo>
                  <a:cubicBezTo>
                    <a:pt x="5596" y="334"/>
                    <a:pt x="5668" y="263"/>
                    <a:pt x="5668" y="168"/>
                  </a:cubicBezTo>
                  <a:cubicBezTo>
                    <a:pt x="5668" y="72"/>
                    <a:pt x="5596" y="1"/>
                    <a:pt x="550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3" name="Google Shape;430;p30">
              <a:extLst>
                <a:ext uri="{FF2B5EF4-FFF2-40B4-BE49-F238E27FC236}">
                  <a16:creationId xmlns:a16="http://schemas.microsoft.com/office/drawing/2014/main" xmlns="" id="{BDA9B3CC-BE4A-4DB5-9B84-CD359020B8B6}"/>
                </a:ext>
              </a:extLst>
            </p:cNvPr>
            <p:cNvGrpSpPr/>
            <p:nvPr/>
          </p:nvGrpSpPr>
          <p:grpSpPr>
            <a:xfrm>
              <a:off x="3716358" y="1544655"/>
              <a:ext cx="361971" cy="314958"/>
              <a:chOff x="3716358" y="1544655"/>
              <a:chExt cx="361971" cy="314958"/>
            </a:xfrm>
            <a:grpFill/>
          </p:grpSpPr>
          <p:sp>
            <p:nvSpPr>
              <p:cNvPr id="104" name="Google Shape;431;p30">
                <a:extLst>
                  <a:ext uri="{FF2B5EF4-FFF2-40B4-BE49-F238E27FC236}">
                    <a16:creationId xmlns:a16="http://schemas.microsoft.com/office/drawing/2014/main" xmlns="" id="{865ACA06-84AA-4828-9769-80F7165731AB}"/>
                  </a:ext>
                </a:extLst>
              </p:cNvPr>
              <p:cNvSpPr/>
              <p:nvPr/>
            </p:nvSpPr>
            <p:spPr>
              <a:xfrm>
                <a:off x="3767509" y="1675381"/>
                <a:ext cx="84540" cy="10663"/>
              </a:xfrm>
              <a:custGeom>
                <a:avLst/>
                <a:gdLst/>
                <a:ahLst/>
                <a:cxnLst/>
                <a:rect l="l" t="t" r="r" b="b"/>
                <a:pathLst>
                  <a:path w="2656" h="335" extrusionOk="0">
                    <a:moveTo>
                      <a:pt x="168" y="1"/>
                    </a:moveTo>
                    <a:cubicBezTo>
                      <a:pt x="72" y="1"/>
                      <a:pt x="1" y="72"/>
                      <a:pt x="1" y="167"/>
                    </a:cubicBezTo>
                    <a:cubicBezTo>
                      <a:pt x="1" y="263"/>
                      <a:pt x="72" y="334"/>
                      <a:pt x="168" y="334"/>
                    </a:cubicBezTo>
                    <a:lnTo>
                      <a:pt x="2477" y="334"/>
                    </a:lnTo>
                    <a:cubicBezTo>
                      <a:pt x="2561" y="334"/>
                      <a:pt x="2632" y="263"/>
                      <a:pt x="2632" y="167"/>
                    </a:cubicBezTo>
                    <a:cubicBezTo>
                      <a:pt x="2656" y="72"/>
                      <a:pt x="2573" y="1"/>
                      <a:pt x="247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432;p30">
                <a:extLst>
                  <a:ext uri="{FF2B5EF4-FFF2-40B4-BE49-F238E27FC236}">
                    <a16:creationId xmlns:a16="http://schemas.microsoft.com/office/drawing/2014/main" xmlns="" id="{5FA9A3F7-EF5B-4FB7-A33A-E5AED26F9765}"/>
                  </a:ext>
                </a:extLst>
              </p:cNvPr>
              <p:cNvSpPr/>
              <p:nvPr/>
            </p:nvSpPr>
            <p:spPr>
              <a:xfrm>
                <a:off x="3875158" y="1675381"/>
                <a:ext cx="123564" cy="10663"/>
              </a:xfrm>
              <a:custGeom>
                <a:avLst/>
                <a:gdLst/>
                <a:ahLst/>
                <a:cxnLst/>
                <a:rect l="l" t="t" r="r" b="b"/>
                <a:pathLst>
                  <a:path w="3882" h="335" extrusionOk="0">
                    <a:moveTo>
                      <a:pt x="167" y="1"/>
                    </a:moveTo>
                    <a:cubicBezTo>
                      <a:pt x="72" y="1"/>
                      <a:pt x="0" y="72"/>
                      <a:pt x="0" y="167"/>
                    </a:cubicBezTo>
                    <a:cubicBezTo>
                      <a:pt x="0" y="263"/>
                      <a:pt x="72" y="334"/>
                      <a:pt x="167" y="334"/>
                    </a:cubicBezTo>
                    <a:lnTo>
                      <a:pt x="3715" y="334"/>
                    </a:lnTo>
                    <a:cubicBezTo>
                      <a:pt x="3810" y="334"/>
                      <a:pt x="3882" y="263"/>
                      <a:pt x="3882" y="167"/>
                    </a:cubicBezTo>
                    <a:cubicBezTo>
                      <a:pt x="3882" y="72"/>
                      <a:pt x="3810" y="1"/>
                      <a:pt x="371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433;p30">
                <a:extLst>
                  <a:ext uri="{FF2B5EF4-FFF2-40B4-BE49-F238E27FC236}">
                    <a16:creationId xmlns:a16="http://schemas.microsoft.com/office/drawing/2014/main" xmlns="" id="{29B7E4E1-B67F-45C0-9629-022E9AE65446}"/>
                  </a:ext>
                </a:extLst>
              </p:cNvPr>
              <p:cNvSpPr/>
              <p:nvPr/>
            </p:nvSpPr>
            <p:spPr>
              <a:xfrm>
                <a:off x="3767509" y="1703423"/>
                <a:ext cx="174747" cy="10663"/>
              </a:xfrm>
              <a:custGeom>
                <a:avLst/>
                <a:gdLst/>
                <a:ahLst/>
                <a:cxnLst/>
                <a:rect l="l" t="t" r="r" b="b"/>
                <a:pathLst>
                  <a:path w="5490" h="335" extrusionOk="0">
                    <a:moveTo>
                      <a:pt x="168" y="1"/>
                    </a:moveTo>
                    <a:cubicBezTo>
                      <a:pt x="72" y="1"/>
                      <a:pt x="1" y="72"/>
                      <a:pt x="1" y="168"/>
                    </a:cubicBezTo>
                    <a:cubicBezTo>
                      <a:pt x="1" y="251"/>
                      <a:pt x="72" y="334"/>
                      <a:pt x="168" y="334"/>
                    </a:cubicBezTo>
                    <a:lnTo>
                      <a:pt x="5335" y="334"/>
                    </a:lnTo>
                    <a:cubicBezTo>
                      <a:pt x="5418" y="334"/>
                      <a:pt x="5490" y="251"/>
                      <a:pt x="5490" y="168"/>
                    </a:cubicBezTo>
                    <a:cubicBezTo>
                      <a:pt x="5490" y="72"/>
                      <a:pt x="5418" y="1"/>
                      <a:pt x="533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434;p30">
                <a:extLst>
                  <a:ext uri="{FF2B5EF4-FFF2-40B4-BE49-F238E27FC236}">
                    <a16:creationId xmlns:a16="http://schemas.microsoft.com/office/drawing/2014/main" xmlns="" id="{CCEF517D-085F-4DD3-8157-934E500AD657}"/>
                  </a:ext>
                </a:extLst>
              </p:cNvPr>
              <p:cNvSpPr/>
              <p:nvPr/>
            </p:nvSpPr>
            <p:spPr>
              <a:xfrm>
                <a:off x="3954351" y="1703423"/>
                <a:ext cx="44371" cy="10663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335" extrusionOk="0">
                    <a:moveTo>
                      <a:pt x="155" y="1"/>
                    </a:moveTo>
                    <a:cubicBezTo>
                      <a:pt x="72" y="1"/>
                      <a:pt x="1" y="72"/>
                      <a:pt x="1" y="168"/>
                    </a:cubicBezTo>
                    <a:cubicBezTo>
                      <a:pt x="1" y="251"/>
                      <a:pt x="72" y="334"/>
                      <a:pt x="155" y="334"/>
                    </a:cubicBezTo>
                    <a:lnTo>
                      <a:pt x="1227" y="334"/>
                    </a:lnTo>
                    <a:cubicBezTo>
                      <a:pt x="1322" y="334"/>
                      <a:pt x="1394" y="251"/>
                      <a:pt x="1394" y="168"/>
                    </a:cubicBezTo>
                    <a:cubicBezTo>
                      <a:pt x="1394" y="72"/>
                      <a:pt x="1322" y="1"/>
                      <a:pt x="122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435;p30">
                <a:extLst>
                  <a:ext uri="{FF2B5EF4-FFF2-40B4-BE49-F238E27FC236}">
                    <a16:creationId xmlns:a16="http://schemas.microsoft.com/office/drawing/2014/main" xmlns="" id="{802B8491-B5E5-474C-9BFC-0486083ACC73}"/>
                  </a:ext>
                </a:extLst>
              </p:cNvPr>
              <p:cNvSpPr/>
              <p:nvPr/>
            </p:nvSpPr>
            <p:spPr>
              <a:xfrm>
                <a:off x="3716358" y="1544655"/>
                <a:ext cx="361971" cy="314958"/>
              </a:xfrm>
              <a:custGeom>
                <a:avLst/>
                <a:gdLst/>
                <a:ahLst/>
                <a:cxnLst/>
                <a:rect l="l" t="t" r="r" b="b"/>
                <a:pathLst>
                  <a:path w="11372" h="9895" extrusionOk="0">
                    <a:moveTo>
                      <a:pt x="3513" y="6751"/>
                    </a:moveTo>
                    <a:lnTo>
                      <a:pt x="3346" y="7477"/>
                    </a:lnTo>
                    <a:lnTo>
                      <a:pt x="1953" y="7477"/>
                    </a:lnTo>
                    <a:lnTo>
                      <a:pt x="1953" y="7489"/>
                    </a:lnTo>
                    <a:cubicBezTo>
                      <a:pt x="1656" y="7489"/>
                      <a:pt x="1394" y="7251"/>
                      <a:pt x="1394" y="6941"/>
                    </a:cubicBezTo>
                    <a:lnTo>
                      <a:pt x="1394" y="6751"/>
                    </a:lnTo>
                    <a:close/>
                    <a:moveTo>
                      <a:pt x="9430" y="333"/>
                    </a:moveTo>
                    <a:cubicBezTo>
                      <a:pt x="9728" y="333"/>
                      <a:pt x="9990" y="572"/>
                      <a:pt x="9990" y="881"/>
                    </a:cubicBezTo>
                    <a:lnTo>
                      <a:pt x="9990" y="5870"/>
                    </a:lnTo>
                    <a:cubicBezTo>
                      <a:pt x="9990" y="6168"/>
                      <a:pt x="9752" y="6418"/>
                      <a:pt x="9430" y="6418"/>
                    </a:cubicBezTo>
                    <a:lnTo>
                      <a:pt x="6597" y="6418"/>
                    </a:lnTo>
                    <a:cubicBezTo>
                      <a:pt x="6561" y="6418"/>
                      <a:pt x="6537" y="6429"/>
                      <a:pt x="6501" y="6441"/>
                    </a:cubicBezTo>
                    <a:lnTo>
                      <a:pt x="3489" y="8501"/>
                    </a:lnTo>
                    <a:cubicBezTo>
                      <a:pt x="3465" y="8501"/>
                      <a:pt x="3465" y="8489"/>
                      <a:pt x="3465" y="8489"/>
                    </a:cubicBezTo>
                    <a:lnTo>
                      <a:pt x="3906" y="6608"/>
                    </a:lnTo>
                    <a:cubicBezTo>
                      <a:pt x="3918" y="6560"/>
                      <a:pt x="3906" y="6501"/>
                      <a:pt x="3870" y="6477"/>
                    </a:cubicBezTo>
                    <a:cubicBezTo>
                      <a:pt x="3834" y="6429"/>
                      <a:pt x="3799" y="6418"/>
                      <a:pt x="3739" y="6418"/>
                    </a:cubicBezTo>
                    <a:lnTo>
                      <a:pt x="894" y="6418"/>
                    </a:lnTo>
                    <a:cubicBezTo>
                      <a:pt x="596" y="6418"/>
                      <a:pt x="346" y="6179"/>
                      <a:pt x="346" y="5870"/>
                    </a:cubicBezTo>
                    <a:lnTo>
                      <a:pt x="346" y="881"/>
                    </a:lnTo>
                    <a:cubicBezTo>
                      <a:pt x="346" y="584"/>
                      <a:pt x="584" y="333"/>
                      <a:pt x="894" y="333"/>
                    </a:cubicBezTo>
                    <a:close/>
                    <a:moveTo>
                      <a:pt x="10502" y="1405"/>
                    </a:moveTo>
                    <a:cubicBezTo>
                      <a:pt x="10800" y="1405"/>
                      <a:pt x="11061" y="1643"/>
                      <a:pt x="11061" y="1953"/>
                    </a:cubicBezTo>
                    <a:lnTo>
                      <a:pt x="11061" y="6941"/>
                    </a:lnTo>
                    <a:cubicBezTo>
                      <a:pt x="11050" y="7239"/>
                      <a:pt x="10788" y="7489"/>
                      <a:pt x="10490" y="7489"/>
                    </a:cubicBezTo>
                    <a:lnTo>
                      <a:pt x="7656" y="7489"/>
                    </a:lnTo>
                    <a:cubicBezTo>
                      <a:pt x="7609" y="7489"/>
                      <a:pt x="7549" y="7525"/>
                      <a:pt x="7513" y="7549"/>
                    </a:cubicBezTo>
                    <a:cubicBezTo>
                      <a:pt x="7490" y="7596"/>
                      <a:pt x="7478" y="7644"/>
                      <a:pt x="7490" y="7680"/>
                    </a:cubicBezTo>
                    <a:lnTo>
                      <a:pt x="7918" y="9561"/>
                    </a:lnTo>
                    <a:lnTo>
                      <a:pt x="7918" y="9573"/>
                    </a:lnTo>
                    <a:lnTo>
                      <a:pt x="7906" y="9573"/>
                    </a:lnTo>
                    <a:lnTo>
                      <a:pt x="5216" y="7727"/>
                    </a:lnTo>
                    <a:lnTo>
                      <a:pt x="6644" y="6751"/>
                    </a:lnTo>
                    <a:lnTo>
                      <a:pt x="9430" y="6751"/>
                    </a:lnTo>
                    <a:cubicBezTo>
                      <a:pt x="9930" y="6751"/>
                      <a:pt x="10311" y="6358"/>
                      <a:pt x="10311" y="5870"/>
                    </a:cubicBezTo>
                    <a:lnTo>
                      <a:pt x="10311" y="1405"/>
                    </a:lnTo>
                    <a:close/>
                    <a:moveTo>
                      <a:pt x="882" y="0"/>
                    </a:moveTo>
                    <a:cubicBezTo>
                      <a:pt x="393" y="0"/>
                      <a:pt x="1" y="393"/>
                      <a:pt x="1" y="881"/>
                    </a:cubicBezTo>
                    <a:lnTo>
                      <a:pt x="1" y="5870"/>
                    </a:lnTo>
                    <a:cubicBezTo>
                      <a:pt x="1" y="6358"/>
                      <a:pt x="393" y="6739"/>
                      <a:pt x="882" y="6739"/>
                    </a:cubicBezTo>
                    <a:lnTo>
                      <a:pt x="1072" y="6739"/>
                    </a:lnTo>
                    <a:lnTo>
                      <a:pt x="1072" y="6941"/>
                    </a:lnTo>
                    <a:cubicBezTo>
                      <a:pt x="1072" y="7430"/>
                      <a:pt x="1465" y="7811"/>
                      <a:pt x="1953" y="7811"/>
                    </a:cubicBezTo>
                    <a:lnTo>
                      <a:pt x="3275" y="7811"/>
                    </a:lnTo>
                    <a:lnTo>
                      <a:pt x="3144" y="8406"/>
                    </a:lnTo>
                    <a:cubicBezTo>
                      <a:pt x="3108" y="8549"/>
                      <a:pt x="3168" y="8692"/>
                      <a:pt x="3287" y="8763"/>
                    </a:cubicBezTo>
                    <a:cubicBezTo>
                      <a:pt x="3346" y="8811"/>
                      <a:pt x="3430" y="8823"/>
                      <a:pt x="3489" y="8823"/>
                    </a:cubicBezTo>
                    <a:cubicBezTo>
                      <a:pt x="3561" y="8823"/>
                      <a:pt x="3620" y="8811"/>
                      <a:pt x="3680" y="8763"/>
                    </a:cubicBezTo>
                    <a:lnTo>
                      <a:pt x="4918" y="7918"/>
                    </a:lnTo>
                    <a:lnTo>
                      <a:pt x="7704" y="9835"/>
                    </a:lnTo>
                    <a:cubicBezTo>
                      <a:pt x="7763" y="9882"/>
                      <a:pt x="7847" y="9894"/>
                      <a:pt x="7906" y="9894"/>
                    </a:cubicBezTo>
                    <a:cubicBezTo>
                      <a:pt x="7978" y="9894"/>
                      <a:pt x="8037" y="9882"/>
                      <a:pt x="8097" y="9835"/>
                    </a:cubicBezTo>
                    <a:cubicBezTo>
                      <a:pt x="8216" y="9763"/>
                      <a:pt x="8275" y="9620"/>
                      <a:pt x="8240" y="9477"/>
                    </a:cubicBezTo>
                    <a:lnTo>
                      <a:pt x="7859" y="7811"/>
                    </a:lnTo>
                    <a:lnTo>
                      <a:pt x="10490" y="7811"/>
                    </a:lnTo>
                    <a:cubicBezTo>
                      <a:pt x="10978" y="7811"/>
                      <a:pt x="11371" y="7430"/>
                      <a:pt x="11371" y="6941"/>
                    </a:cubicBezTo>
                    <a:lnTo>
                      <a:pt x="11371" y="1953"/>
                    </a:lnTo>
                    <a:cubicBezTo>
                      <a:pt x="11371" y="1476"/>
                      <a:pt x="10966" y="1072"/>
                      <a:pt x="10490" y="1072"/>
                    </a:cubicBezTo>
                    <a:lnTo>
                      <a:pt x="10299" y="1072"/>
                    </a:lnTo>
                    <a:lnTo>
                      <a:pt x="10299" y="881"/>
                    </a:lnTo>
                    <a:cubicBezTo>
                      <a:pt x="10299" y="393"/>
                      <a:pt x="9918" y="0"/>
                      <a:pt x="941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115" name="Imagem 114">
            <a:extLst>
              <a:ext uri="{FF2B5EF4-FFF2-40B4-BE49-F238E27FC236}">
                <a16:creationId xmlns:a16="http://schemas.microsoft.com/office/drawing/2014/main" xmlns="" id="{F0A29A0F-23CE-4E1D-BE66-7E9DF0E04D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3401" y="118357"/>
            <a:ext cx="249155" cy="132408"/>
          </a:xfrm>
          <a:prstGeom prst="rect">
            <a:avLst/>
          </a:prstGeom>
        </p:spPr>
      </p:pic>
      <p:pic>
        <p:nvPicPr>
          <p:cNvPr id="116" name="Imagem 115">
            <a:extLst>
              <a:ext uri="{FF2B5EF4-FFF2-40B4-BE49-F238E27FC236}">
                <a16:creationId xmlns:a16="http://schemas.microsoft.com/office/drawing/2014/main" xmlns="" id="{57B9A437-298D-4147-8C20-437388D953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6635" y="62787"/>
            <a:ext cx="249155" cy="249155"/>
          </a:xfrm>
          <a:prstGeom prst="rect">
            <a:avLst/>
          </a:prstGeom>
        </p:spPr>
      </p:pic>
      <p:sp>
        <p:nvSpPr>
          <p:cNvPr id="117" name="Google Shape;362;p28">
            <a:extLst>
              <a:ext uri="{FF2B5EF4-FFF2-40B4-BE49-F238E27FC236}">
                <a16:creationId xmlns:a16="http://schemas.microsoft.com/office/drawing/2014/main" xmlns="" id="{DFA88E43-C5EC-4F2B-A75E-8A48CE3356EF}"/>
              </a:ext>
            </a:extLst>
          </p:cNvPr>
          <p:cNvSpPr txBox="1">
            <a:spLocks/>
          </p:cNvSpPr>
          <p:nvPr/>
        </p:nvSpPr>
        <p:spPr>
          <a:xfrm>
            <a:off x="4837183" y="118357"/>
            <a:ext cx="3361841" cy="1680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60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9pPr>
          </a:lstStyle>
          <a:p>
            <a:r>
              <a:rPr lang="pt-BR" sz="800" dirty="0">
                <a:solidFill>
                  <a:srgbClr val="3AC0B3"/>
                </a:solidFill>
                <a:latin typeface="Montserrat" panose="00000500000000000000" pitchFamily="2" charset="0"/>
              </a:rPr>
              <a:t>Relatório Parcial Análise Quantitativa – Lei nº 12.990/2014</a:t>
            </a:r>
          </a:p>
        </p:txBody>
      </p:sp>
      <p:grpSp>
        <p:nvGrpSpPr>
          <p:cNvPr id="26" name="Google Shape;377;p30">
            <a:extLst>
              <a:ext uri="{FF2B5EF4-FFF2-40B4-BE49-F238E27FC236}">
                <a16:creationId xmlns:a16="http://schemas.microsoft.com/office/drawing/2014/main" xmlns="" id="{A75B8C07-59CC-40CB-9FFB-B8F67958BB6A}"/>
              </a:ext>
            </a:extLst>
          </p:cNvPr>
          <p:cNvGrpSpPr/>
          <p:nvPr/>
        </p:nvGrpSpPr>
        <p:grpSpPr>
          <a:xfrm>
            <a:off x="4553019" y="2943738"/>
            <a:ext cx="744843" cy="745498"/>
            <a:chOff x="2204826" y="1867297"/>
            <a:chExt cx="744843" cy="745498"/>
          </a:xfrm>
        </p:grpSpPr>
        <p:sp>
          <p:nvSpPr>
            <p:cNvPr id="27" name="Google Shape;378;p30">
              <a:extLst>
                <a:ext uri="{FF2B5EF4-FFF2-40B4-BE49-F238E27FC236}">
                  <a16:creationId xmlns:a16="http://schemas.microsoft.com/office/drawing/2014/main" xmlns="" id="{104E4B44-5CDB-46EB-86CA-87994D27EFDE}"/>
                </a:ext>
              </a:extLst>
            </p:cNvPr>
            <p:cNvSpPr/>
            <p:nvPr/>
          </p:nvSpPr>
          <p:spPr>
            <a:xfrm rot="-419100">
              <a:off x="2243035" y="1905457"/>
              <a:ext cx="668426" cy="669177"/>
            </a:xfrm>
            <a:custGeom>
              <a:avLst/>
              <a:gdLst/>
              <a:ahLst/>
              <a:cxnLst/>
              <a:rect l="l" t="t" r="r" b="b"/>
              <a:pathLst>
                <a:path w="12453" h="12467" extrusionOk="0">
                  <a:moveTo>
                    <a:pt x="8692" y="509"/>
                  </a:moveTo>
                  <a:lnTo>
                    <a:pt x="12059" y="4029"/>
                  </a:lnTo>
                  <a:cubicBezTo>
                    <a:pt x="11970" y="3813"/>
                    <a:pt x="11881" y="3610"/>
                    <a:pt x="11779" y="3406"/>
                  </a:cubicBezTo>
                  <a:cubicBezTo>
                    <a:pt x="11767" y="3381"/>
                    <a:pt x="11741" y="3356"/>
                    <a:pt x="11716" y="3330"/>
                  </a:cubicBezTo>
                  <a:lnTo>
                    <a:pt x="9390" y="878"/>
                  </a:lnTo>
                  <a:cubicBezTo>
                    <a:pt x="9365" y="852"/>
                    <a:pt x="9340" y="827"/>
                    <a:pt x="9302" y="814"/>
                  </a:cubicBezTo>
                  <a:cubicBezTo>
                    <a:pt x="9111" y="700"/>
                    <a:pt x="8908" y="598"/>
                    <a:pt x="8692" y="509"/>
                  </a:cubicBezTo>
                  <a:close/>
                  <a:moveTo>
                    <a:pt x="7116" y="64"/>
                  </a:moveTo>
                  <a:lnTo>
                    <a:pt x="12427" y="5617"/>
                  </a:lnTo>
                  <a:cubicBezTo>
                    <a:pt x="12415" y="5516"/>
                    <a:pt x="12402" y="5414"/>
                    <a:pt x="12389" y="5312"/>
                  </a:cubicBezTo>
                  <a:cubicBezTo>
                    <a:pt x="12377" y="5249"/>
                    <a:pt x="12351" y="5185"/>
                    <a:pt x="12300" y="5134"/>
                  </a:cubicBezTo>
                  <a:lnTo>
                    <a:pt x="7599" y="204"/>
                  </a:lnTo>
                  <a:cubicBezTo>
                    <a:pt x="7548" y="153"/>
                    <a:pt x="7497" y="128"/>
                    <a:pt x="7421" y="115"/>
                  </a:cubicBezTo>
                  <a:cubicBezTo>
                    <a:pt x="7319" y="90"/>
                    <a:pt x="7218" y="77"/>
                    <a:pt x="7116" y="64"/>
                  </a:cubicBezTo>
                  <a:close/>
                  <a:moveTo>
                    <a:pt x="5909" y="1"/>
                  </a:moveTo>
                  <a:lnTo>
                    <a:pt x="12427" y="6837"/>
                  </a:lnTo>
                  <a:cubicBezTo>
                    <a:pt x="12427" y="6774"/>
                    <a:pt x="12440" y="6710"/>
                    <a:pt x="12440" y="6647"/>
                  </a:cubicBezTo>
                  <a:cubicBezTo>
                    <a:pt x="12453" y="6545"/>
                    <a:pt x="12415" y="6456"/>
                    <a:pt x="12351" y="6392"/>
                  </a:cubicBezTo>
                  <a:lnTo>
                    <a:pt x="12351" y="6405"/>
                  </a:lnTo>
                  <a:lnTo>
                    <a:pt x="6341" y="103"/>
                  </a:lnTo>
                  <a:cubicBezTo>
                    <a:pt x="6277" y="39"/>
                    <a:pt x="6188" y="1"/>
                    <a:pt x="6099" y="1"/>
                  </a:cubicBezTo>
                  <a:close/>
                  <a:moveTo>
                    <a:pt x="5046" y="113"/>
                  </a:moveTo>
                  <a:cubicBezTo>
                    <a:pt x="5033" y="113"/>
                    <a:pt x="5020" y="114"/>
                    <a:pt x="5007" y="115"/>
                  </a:cubicBezTo>
                  <a:lnTo>
                    <a:pt x="4892" y="141"/>
                  </a:lnTo>
                  <a:lnTo>
                    <a:pt x="12249" y="7841"/>
                  </a:lnTo>
                  <a:cubicBezTo>
                    <a:pt x="12249" y="7816"/>
                    <a:pt x="12262" y="7777"/>
                    <a:pt x="12275" y="7739"/>
                  </a:cubicBezTo>
                  <a:cubicBezTo>
                    <a:pt x="12300" y="7625"/>
                    <a:pt x="12262" y="7511"/>
                    <a:pt x="12186" y="7434"/>
                  </a:cubicBezTo>
                  <a:lnTo>
                    <a:pt x="5299" y="217"/>
                  </a:lnTo>
                  <a:cubicBezTo>
                    <a:pt x="5232" y="150"/>
                    <a:pt x="5137" y="113"/>
                    <a:pt x="5046" y="113"/>
                  </a:cubicBezTo>
                  <a:close/>
                  <a:moveTo>
                    <a:pt x="4158" y="365"/>
                  </a:moveTo>
                  <a:cubicBezTo>
                    <a:pt x="4122" y="365"/>
                    <a:pt x="4087" y="371"/>
                    <a:pt x="4054" y="382"/>
                  </a:cubicBezTo>
                  <a:lnTo>
                    <a:pt x="4003" y="408"/>
                  </a:lnTo>
                  <a:lnTo>
                    <a:pt x="11945" y="8730"/>
                  </a:lnTo>
                  <a:cubicBezTo>
                    <a:pt x="11945" y="8718"/>
                    <a:pt x="11957" y="8692"/>
                    <a:pt x="11957" y="8680"/>
                  </a:cubicBezTo>
                  <a:cubicBezTo>
                    <a:pt x="12008" y="8553"/>
                    <a:pt x="11983" y="8426"/>
                    <a:pt x="11894" y="8324"/>
                  </a:cubicBezTo>
                  <a:lnTo>
                    <a:pt x="4397" y="471"/>
                  </a:lnTo>
                  <a:cubicBezTo>
                    <a:pt x="4334" y="399"/>
                    <a:pt x="4245" y="365"/>
                    <a:pt x="4158" y="365"/>
                  </a:cubicBezTo>
                  <a:close/>
                  <a:moveTo>
                    <a:pt x="3360" y="732"/>
                  </a:moveTo>
                  <a:cubicBezTo>
                    <a:pt x="3306" y="732"/>
                    <a:pt x="3251" y="747"/>
                    <a:pt x="3202" y="776"/>
                  </a:cubicBezTo>
                  <a:lnTo>
                    <a:pt x="11538" y="9506"/>
                  </a:lnTo>
                  <a:cubicBezTo>
                    <a:pt x="11614" y="9379"/>
                    <a:pt x="11589" y="9226"/>
                    <a:pt x="11487" y="9112"/>
                  </a:cubicBezTo>
                  <a:lnTo>
                    <a:pt x="3596" y="840"/>
                  </a:lnTo>
                  <a:cubicBezTo>
                    <a:pt x="3534" y="769"/>
                    <a:pt x="3447" y="732"/>
                    <a:pt x="3360" y="732"/>
                  </a:cubicBezTo>
                  <a:close/>
                  <a:moveTo>
                    <a:pt x="2694" y="1094"/>
                  </a:moveTo>
                  <a:cubicBezTo>
                    <a:pt x="2618" y="1145"/>
                    <a:pt x="2554" y="1195"/>
                    <a:pt x="2491" y="1234"/>
                  </a:cubicBezTo>
                  <a:lnTo>
                    <a:pt x="11030" y="10192"/>
                  </a:lnTo>
                  <a:cubicBezTo>
                    <a:pt x="11080" y="10128"/>
                    <a:pt x="11131" y="10065"/>
                    <a:pt x="11195" y="10001"/>
                  </a:cubicBezTo>
                  <a:lnTo>
                    <a:pt x="2694" y="1094"/>
                  </a:lnTo>
                  <a:close/>
                  <a:moveTo>
                    <a:pt x="2033" y="1615"/>
                  </a:moveTo>
                  <a:lnTo>
                    <a:pt x="1855" y="1793"/>
                  </a:lnTo>
                  <a:lnTo>
                    <a:pt x="10458" y="10802"/>
                  </a:lnTo>
                  <a:cubicBezTo>
                    <a:pt x="10521" y="10751"/>
                    <a:pt x="10585" y="10700"/>
                    <a:pt x="10636" y="10636"/>
                  </a:cubicBezTo>
                  <a:lnTo>
                    <a:pt x="2033" y="1615"/>
                  </a:lnTo>
                  <a:close/>
                  <a:moveTo>
                    <a:pt x="1449" y="2212"/>
                  </a:moveTo>
                  <a:cubicBezTo>
                    <a:pt x="1398" y="2275"/>
                    <a:pt x="1347" y="2339"/>
                    <a:pt x="1296" y="2403"/>
                  </a:cubicBezTo>
                  <a:lnTo>
                    <a:pt x="9810" y="11335"/>
                  </a:lnTo>
                  <a:cubicBezTo>
                    <a:pt x="9886" y="11285"/>
                    <a:pt x="9950" y="11234"/>
                    <a:pt x="10013" y="11183"/>
                  </a:cubicBezTo>
                  <a:lnTo>
                    <a:pt x="1449" y="2212"/>
                  </a:lnTo>
                  <a:close/>
                  <a:moveTo>
                    <a:pt x="953" y="2898"/>
                  </a:moveTo>
                  <a:cubicBezTo>
                    <a:pt x="877" y="3025"/>
                    <a:pt x="890" y="3178"/>
                    <a:pt x="991" y="3292"/>
                  </a:cubicBezTo>
                  <a:lnTo>
                    <a:pt x="8920" y="11589"/>
                  </a:lnTo>
                  <a:cubicBezTo>
                    <a:pt x="8983" y="11660"/>
                    <a:pt x="9065" y="11697"/>
                    <a:pt x="9148" y="11697"/>
                  </a:cubicBezTo>
                  <a:cubicBezTo>
                    <a:pt x="9200" y="11697"/>
                    <a:pt x="9253" y="11682"/>
                    <a:pt x="9302" y="11653"/>
                  </a:cubicBezTo>
                  <a:lnTo>
                    <a:pt x="953" y="2898"/>
                  </a:lnTo>
                  <a:close/>
                  <a:moveTo>
                    <a:pt x="331" y="8273"/>
                  </a:moveTo>
                  <a:lnTo>
                    <a:pt x="331" y="8273"/>
                  </a:lnTo>
                  <a:cubicBezTo>
                    <a:pt x="394" y="8464"/>
                    <a:pt x="470" y="8654"/>
                    <a:pt x="559" y="8845"/>
                  </a:cubicBezTo>
                  <a:cubicBezTo>
                    <a:pt x="585" y="8883"/>
                    <a:pt x="597" y="8908"/>
                    <a:pt x="623" y="8934"/>
                  </a:cubicBezTo>
                  <a:lnTo>
                    <a:pt x="3266" y="11704"/>
                  </a:lnTo>
                  <a:cubicBezTo>
                    <a:pt x="3291" y="11729"/>
                    <a:pt x="3317" y="11742"/>
                    <a:pt x="3355" y="11767"/>
                  </a:cubicBezTo>
                  <a:cubicBezTo>
                    <a:pt x="3533" y="11856"/>
                    <a:pt x="3723" y="11945"/>
                    <a:pt x="3914" y="12022"/>
                  </a:cubicBezTo>
                  <a:lnTo>
                    <a:pt x="331" y="8273"/>
                  </a:lnTo>
                  <a:close/>
                  <a:moveTo>
                    <a:pt x="534" y="3661"/>
                  </a:moveTo>
                  <a:lnTo>
                    <a:pt x="521" y="3711"/>
                  </a:lnTo>
                  <a:cubicBezTo>
                    <a:pt x="470" y="3826"/>
                    <a:pt x="496" y="3965"/>
                    <a:pt x="585" y="4067"/>
                  </a:cubicBezTo>
                  <a:lnTo>
                    <a:pt x="8120" y="11971"/>
                  </a:lnTo>
                  <a:cubicBezTo>
                    <a:pt x="8182" y="12032"/>
                    <a:pt x="8268" y="12070"/>
                    <a:pt x="8357" y="12070"/>
                  </a:cubicBezTo>
                  <a:cubicBezTo>
                    <a:pt x="8397" y="12070"/>
                    <a:pt x="8437" y="12062"/>
                    <a:pt x="8476" y="12047"/>
                  </a:cubicBezTo>
                  <a:lnTo>
                    <a:pt x="8526" y="12034"/>
                  </a:lnTo>
                  <a:lnTo>
                    <a:pt x="534" y="3661"/>
                  </a:lnTo>
                  <a:close/>
                  <a:moveTo>
                    <a:pt x="229" y="4550"/>
                  </a:moveTo>
                  <a:lnTo>
                    <a:pt x="191" y="4639"/>
                  </a:lnTo>
                  <a:cubicBezTo>
                    <a:pt x="165" y="4753"/>
                    <a:pt x="191" y="4880"/>
                    <a:pt x="280" y="4957"/>
                  </a:cubicBezTo>
                  <a:lnTo>
                    <a:pt x="7230" y="12238"/>
                  </a:lnTo>
                  <a:cubicBezTo>
                    <a:pt x="7291" y="12308"/>
                    <a:pt x="7376" y="12347"/>
                    <a:pt x="7466" y="12347"/>
                  </a:cubicBezTo>
                  <a:cubicBezTo>
                    <a:pt x="7489" y="12347"/>
                    <a:pt x="7512" y="12344"/>
                    <a:pt x="7535" y="12339"/>
                  </a:cubicBezTo>
                  <a:lnTo>
                    <a:pt x="7637" y="12314"/>
                  </a:lnTo>
                  <a:lnTo>
                    <a:pt x="229" y="4550"/>
                  </a:lnTo>
                  <a:close/>
                  <a:moveTo>
                    <a:pt x="13" y="6723"/>
                  </a:moveTo>
                  <a:cubicBezTo>
                    <a:pt x="13" y="6824"/>
                    <a:pt x="26" y="6926"/>
                    <a:pt x="38" y="7028"/>
                  </a:cubicBezTo>
                  <a:cubicBezTo>
                    <a:pt x="38" y="7091"/>
                    <a:pt x="76" y="7155"/>
                    <a:pt x="127" y="7206"/>
                  </a:cubicBezTo>
                  <a:lnTo>
                    <a:pt x="4956" y="12276"/>
                  </a:lnTo>
                  <a:cubicBezTo>
                    <a:pt x="5007" y="12326"/>
                    <a:pt x="5070" y="12352"/>
                    <a:pt x="5134" y="12365"/>
                  </a:cubicBezTo>
                  <a:cubicBezTo>
                    <a:pt x="5235" y="12390"/>
                    <a:pt x="5337" y="12403"/>
                    <a:pt x="5439" y="12415"/>
                  </a:cubicBezTo>
                  <a:lnTo>
                    <a:pt x="13" y="6723"/>
                  </a:lnTo>
                  <a:close/>
                  <a:moveTo>
                    <a:pt x="26" y="5541"/>
                  </a:moveTo>
                  <a:cubicBezTo>
                    <a:pt x="13" y="5605"/>
                    <a:pt x="13" y="5668"/>
                    <a:pt x="13" y="5719"/>
                  </a:cubicBezTo>
                  <a:cubicBezTo>
                    <a:pt x="0" y="5821"/>
                    <a:pt x="38" y="5910"/>
                    <a:pt x="102" y="5973"/>
                  </a:cubicBezTo>
                  <a:lnTo>
                    <a:pt x="6201" y="12365"/>
                  </a:lnTo>
                  <a:cubicBezTo>
                    <a:pt x="6265" y="12428"/>
                    <a:pt x="6354" y="12466"/>
                    <a:pt x="6442" y="12466"/>
                  </a:cubicBezTo>
                  <a:lnTo>
                    <a:pt x="6620" y="12466"/>
                  </a:lnTo>
                  <a:lnTo>
                    <a:pt x="26" y="5541"/>
                  </a:lnTo>
                  <a:close/>
                </a:path>
              </a:pathLst>
            </a:custGeom>
            <a:solidFill>
              <a:srgbClr val="DCC1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79;p30">
              <a:extLst>
                <a:ext uri="{FF2B5EF4-FFF2-40B4-BE49-F238E27FC236}">
                  <a16:creationId xmlns:a16="http://schemas.microsoft.com/office/drawing/2014/main" xmlns="" id="{5FCE4DDF-EBAA-452F-A96F-6F0ABDEEBB9E}"/>
                </a:ext>
              </a:extLst>
            </p:cNvPr>
            <p:cNvSpPr/>
            <p:nvPr/>
          </p:nvSpPr>
          <p:spPr>
            <a:xfrm>
              <a:off x="2243040" y="1905438"/>
              <a:ext cx="668415" cy="669166"/>
            </a:xfrm>
            <a:custGeom>
              <a:avLst/>
              <a:gdLst/>
              <a:ahLst/>
              <a:cxnLst/>
              <a:rect l="l" t="t" r="r" b="b"/>
              <a:pathLst>
                <a:path w="12453" h="12467" extrusionOk="0">
                  <a:moveTo>
                    <a:pt x="8692" y="509"/>
                  </a:moveTo>
                  <a:lnTo>
                    <a:pt x="12059" y="4029"/>
                  </a:lnTo>
                  <a:cubicBezTo>
                    <a:pt x="11970" y="3813"/>
                    <a:pt x="11881" y="3610"/>
                    <a:pt x="11779" y="3406"/>
                  </a:cubicBezTo>
                  <a:cubicBezTo>
                    <a:pt x="11767" y="3381"/>
                    <a:pt x="11741" y="3356"/>
                    <a:pt x="11716" y="3330"/>
                  </a:cubicBezTo>
                  <a:lnTo>
                    <a:pt x="9390" y="878"/>
                  </a:lnTo>
                  <a:cubicBezTo>
                    <a:pt x="9365" y="852"/>
                    <a:pt x="9340" y="827"/>
                    <a:pt x="9302" y="814"/>
                  </a:cubicBezTo>
                  <a:cubicBezTo>
                    <a:pt x="9111" y="700"/>
                    <a:pt x="8908" y="598"/>
                    <a:pt x="8692" y="509"/>
                  </a:cubicBezTo>
                  <a:close/>
                  <a:moveTo>
                    <a:pt x="7116" y="64"/>
                  </a:moveTo>
                  <a:lnTo>
                    <a:pt x="12427" y="5617"/>
                  </a:lnTo>
                  <a:cubicBezTo>
                    <a:pt x="12415" y="5516"/>
                    <a:pt x="12402" y="5414"/>
                    <a:pt x="12389" y="5312"/>
                  </a:cubicBezTo>
                  <a:cubicBezTo>
                    <a:pt x="12377" y="5249"/>
                    <a:pt x="12351" y="5185"/>
                    <a:pt x="12300" y="5134"/>
                  </a:cubicBezTo>
                  <a:lnTo>
                    <a:pt x="7599" y="204"/>
                  </a:lnTo>
                  <a:cubicBezTo>
                    <a:pt x="7548" y="153"/>
                    <a:pt x="7497" y="128"/>
                    <a:pt x="7421" y="115"/>
                  </a:cubicBezTo>
                  <a:cubicBezTo>
                    <a:pt x="7319" y="90"/>
                    <a:pt x="7218" y="77"/>
                    <a:pt x="7116" y="64"/>
                  </a:cubicBezTo>
                  <a:close/>
                  <a:moveTo>
                    <a:pt x="5909" y="1"/>
                  </a:moveTo>
                  <a:lnTo>
                    <a:pt x="12427" y="6837"/>
                  </a:lnTo>
                  <a:cubicBezTo>
                    <a:pt x="12427" y="6774"/>
                    <a:pt x="12440" y="6710"/>
                    <a:pt x="12440" y="6647"/>
                  </a:cubicBezTo>
                  <a:cubicBezTo>
                    <a:pt x="12453" y="6545"/>
                    <a:pt x="12415" y="6456"/>
                    <a:pt x="12351" y="6392"/>
                  </a:cubicBezTo>
                  <a:lnTo>
                    <a:pt x="12351" y="6405"/>
                  </a:lnTo>
                  <a:lnTo>
                    <a:pt x="6341" y="103"/>
                  </a:lnTo>
                  <a:cubicBezTo>
                    <a:pt x="6277" y="39"/>
                    <a:pt x="6188" y="1"/>
                    <a:pt x="6099" y="1"/>
                  </a:cubicBezTo>
                  <a:close/>
                  <a:moveTo>
                    <a:pt x="5046" y="113"/>
                  </a:moveTo>
                  <a:cubicBezTo>
                    <a:pt x="5033" y="113"/>
                    <a:pt x="5020" y="114"/>
                    <a:pt x="5007" y="115"/>
                  </a:cubicBezTo>
                  <a:lnTo>
                    <a:pt x="4892" y="141"/>
                  </a:lnTo>
                  <a:lnTo>
                    <a:pt x="12249" y="7841"/>
                  </a:lnTo>
                  <a:cubicBezTo>
                    <a:pt x="12249" y="7816"/>
                    <a:pt x="12262" y="7777"/>
                    <a:pt x="12275" y="7739"/>
                  </a:cubicBezTo>
                  <a:cubicBezTo>
                    <a:pt x="12300" y="7625"/>
                    <a:pt x="12262" y="7511"/>
                    <a:pt x="12186" y="7434"/>
                  </a:cubicBezTo>
                  <a:lnTo>
                    <a:pt x="5299" y="217"/>
                  </a:lnTo>
                  <a:cubicBezTo>
                    <a:pt x="5232" y="150"/>
                    <a:pt x="5137" y="113"/>
                    <a:pt x="5046" y="113"/>
                  </a:cubicBezTo>
                  <a:close/>
                  <a:moveTo>
                    <a:pt x="4158" y="365"/>
                  </a:moveTo>
                  <a:cubicBezTo>
                    <a:pt x="4122" y="365"/>
                    <a:pt x="4087" y="371"/>
                    <a:pt x="4054" y="382"/>
                  </a:cubicBezTo>
                  <a:lnTo>
                    <a:pt x="4003" y="408"/>
                  </a:lnTo>
                  <a:lnTo>
                    <a:pt x="11945" y="8730"/>
                  </a:lnTo>
                  <a:cubicBezTo>
                    <a:pt x="11945" y="8718"/>
                    <a:pt x="11957" y="8692"/>
                    <a:pt x="11957" y="8680"/>
                  </a:cubicBezTo>
                  <a:cubicBezTo>
                    <a:pt x="12008" y="8553"/>
                    <a:pt x="11983" y="8426"/>
                    <a:pt x="11894" y="8324"/>
                  </a:cubicBezTo>
                  <a:lnTo>
                    <a:pt x="4397" y="471"/>
                  </a:lnTo>
                  <a:cubicBezTo>
                    <a:pt x="4334" y="399"/>
                    <a:pt x="4245" y="365"/>
                    <a:pt x="4158" y="365"/>
                  </a:cubicBezTo>
                  <a:close/>
                  <a:moveTo>
                    <a:pt x="3360" y="732"/>
                  </a:moveTo>
                  <a:cubicBezTo>
                    <a:pt x="3306" y="732"/>
                    <a:pt x="3251" y="747"/>
                    <a:pt x="3202" y="776"/>
                  </a:cubicBezTo>
                  <a:lnTo>
                    <a:pt x="11538" y="9506"/>
                  </a:lnTo>
                  <a:cubicBezTo>
                    <a:pt x="11614" y="9379"/>
                    <a:pt x="11589" y="9226"/>
                    <a:pt x="11487" y="9112"/>
                  </a:cubicBezTo>
                  <a:lnTo>
                    <a:pt x="3596" y="840"/>
                  </a:lnTo>
                  <a:cubicBezTo>
                    <a:pt x="3534" y="769"/>
                    <a:pt x="3447" y="732"/>
                    <a:pt x="3360" y="732"/>
                  </a:cubicBezTo>
                  <a:close/>
                  <a:moveTo>
                    <a:pt x="2694" y="1094"/>
                  </a:moveTo>
                  <a:cubicBezTo>
                    <a:pt x="2618" y="1145"/>
                    <a:pt x="2554" y="1195"/>
                    <a:pt x="2491" y="1234"/>
                  </a:cubicBezTo>
                  <a:lnTo>
                    <a:pt x="11030" y="10192"/>
                  </a:lnTo>
                  <a:cubicBezTo>
                    <a:pt x="11080" y="10128"/>
                    <a:pt x="11131" y="10065"/>
                    <a:pt x="11195" y="10001"/>
                  </a:cubicBezTo>
                  <a:lnTo>
                    <a:pt x="2694" y="1094"/>
                  </a:lnTo>
                  <a:close/>
                  <a:moveTo>
                    <a:pt x="2033" y="1615"/>
                  </a:moveTo>
                  <a:lnTo>
                    <a:pt x="1855" y="1793"/>
                  </a:lnTo>
                  <a:lnTo>
                    <a:pt x="10458" y="10802"/>
                  </a:lnTo>
                  <a:cubicBezTo>
                    <a:pt x="10521" y="10751"/>
                    <a:pt x="10585" y="10700"/>
                    <a:pt x="10636" y="10636"/>
                  </a:cubicBezTo>
                  <a:lnTo>
                    <a:pt x="2033" y="1615"/>
                  </a:lnTo>
                  <a:close/>
                  <a:moveTo>
                    <a:pt x="1449" y="2212"/>
                  </a:moveTo>
                  <a:cubicBezTo>
                    <a:pt x="1398" y="2275"/>
                    <a:pt x="1347" y="2339"/>
                    <a:pt x="1296" y="2403"/>
                  </a:cubicBezTo>
                  <a:lnTo>
                    <a:pt x="9810" y="11335"/>
                  </a:lnTo>
                  <a:cubicBezTo>
                    <a:pt x="9886" y="11285"/>
                    <a:pt x="9950" y="11234"/>
                    <a:pt x="10013" y="11183"/>
                  </a:cubicBezTo>
                  <a:lnTo>
                    <a:pt x="1449" y="2212"/>
                  </a:lnTo>
                  <a:close/>
                  <a:moveTo>
                    <a:pt x="953" y="2898"/>
                  </a:moveTo>
                  <a:cubicBezTo>
                    <a:pt x="877" y="3025"/>
                    <a:pt x="890" y="3178"/>
                    <a:pt x="991" y="3292"/>
                  </a:cubicBezTo>
                  <a:lnTo>
                    <a:pt x="8920" y="11589"/>
                  </a:lnTo>
                  <a:cubicBezTo>
                    <a:pt x="8983" y="11660"/>
                    <a:pt x="9065" y="11697"/>
                    <a:pt x="9148" y="11697"/>
                  </a:cubicBezTo>
                  <a:cubicBezTo>
                    <a:pt x="9200" y="11697"/>
                    <a:pt x="9253" y="11682"/>
                    <a:pt x="9302" y="11653"/>
                  </a:cubicBezTo>
                  <a:lnTo>
                    <a:pt x="953" y="2898"/>
                  </a:lnTo>
                  <a:close/>
                  <a:moveTo>
                    <a:pt x="331" y="8273"/>
                  </a:moveTo>
                  <a:lnTo>
                    <a:pt x="331" y="8273"/>
                  </a:lnTo>
                  <a:cubicBezTo>
                    <a:pt x="394" y="8464"/>
                    <a:pt x="470" y="8654"/>
                    <a:pt x="559" y="8845"/>
                  </a:cubicBezTo>
                  <a:cubicBezTo>
                    <a:pt x="585" y="8883"/>
                    <a:pt x="597" y="8908"/>
                    <a:pt x="623" y="8934"/>
                  </a:cubicBezTo>
                  <a:lnTo>
                    <a:pt x="3266" y="11704"/>
                  </a:lnTo>
                  <a:cubicBezTo>
                    <a:pt x="3291" y="11729"/>
                    <a:pt x="3317" y="11742"/>
                    <a:pt x="3355" y="11767"/>
                  </a:cubicBezTo>
                  <a:cubicBezTo>
                    <a:pt x="3533" y="11856"/>
                    <a:pt x="3723" y="11945"/>
                    <a:pt x="3914" y="12022"/>
                  </a:cubicBezTo>
                  <a:lnTo>
                    <a:pt x="331" y="8273"/>
                  </a:lnTo>
                  <a:close/>
                  <a:moveTo>
                    <a:pt x="534" y="3661"/>
                  </a:moveTo>
                  <a:lnTo>
                    <a:pt x="521" y="3711"/>
                  </a:lnTo>
                  <a:cubicBezTo>
                    <a:pt x="470" y="3826"/>
                    <a:pt x="496" y="3965"/>
                    <a:pt x="585" y="4067"/>
                  </a:cubicBezTo>
                  <a:lnTo>
                    <a:pt x="8120" y="11971"/>
                  </a:lnTo>
                  <a:cubicBezTo>
                    <a:pt x="8182" y="12032"/>
                    <a:pt x="8268" y="12070"/>
                    <a:pt x="8357" y="12070"/>
                  </a:cubicBezTo>
                  <a:cubicBezTo>
                    <a:pt x="8397" y="12070"/>
                    <a:pt x="8437" y="12062"/>
                    <a:pt x="8476" y="12047"/>
                  </a:cubicBezTo>
                  <a:lnTo>
                    <a:pt x="8526" y="12034"/>
                  </a:lnTo>
                  <a:lnTo>
                    <a:pt x="534" y="3661"/>
                  </a:lnTo>
                  <a:close/>
                  <a:moveTo>
                    <a:pt x="229" y="4550"/>
                  </a:moveTo>
                  <a:lnTo>
                    <a:pt x="191" y="4639"/>
                  </a:lnTo>
                  <a:cubicBezTo>
                    <a:pt x="165" y="4753"/>
                    <a:pt x="191" y="4880"/>
                    <a:pt x="280" y="4957"/>
                  </a:cubicBezTo>
                  <a:lnTo>
                    <a:pt x="7230" y="12238"/>
                  </a:lnTo>
                  <a:cubicBezTo>
                    <a:pt x="7291" y="12308"/>
                    <a:pt x="7376" y="12347"/>
                    <a:pt x="7466" y="12347"/>
                  </a:cubicBezTo>
                  <a:cubicBezTo>
                    <a:pt x="7489" y="12347"/>
                    <a:pt x="7512" y="12344"/>
                    <a:pt x="7535" y="12339"/>
                  </a:cubicBezTo>
                  <a:lnTo>
                    <a:pt x="7637" y="12314"/>
                  </a:lnTo>
                  <a:lnTo>
                    <a:pt x="229" y="4550"/>
                  </a:lnTo>
                  <a:close/>
                  <a:moveTo>
                    <a:pt x="13" y="6723"/>
                  </a:moveTo>
                  <a:cubicBezTo>
                    <a:pt x="13" y="6824"/>
                    <a:pt x="26" y="6926"/>
                    <a:pt x="38" y="7028"/>
                  </a:cubicBezTo>
                  <a:cubicBezTo>
                    <a:pt x="38" y="7091"/>
                    <a:pt x="76" y="7155"/>
                    <a:pt x="127" y="7206"/>
                  </a:cubicBezTo>
                  <a:lnTo>
                    <a:pt x="4956" y="12276"/>
                  </a:lnTo>
                  <a:cubicBezTo>
                    <a:pt x="5007" y="12326"/>
                    <a:pt x="5070" y="12352"/>
                    <a:pt x="5134" y="12365"/>
                  </a:cubicBezTo>
                  <a:cubicBezTo>
                    <a:pt x="5235" y="12390"/>
                    <a:pt x="5337" y="12403"/>
                    <a:pt x="5439" y="12415"/>
                  </a:cubicBezTo>
                  <a:lnTo>
                    <a:pt x="13" y="6723"/>
                  </a:lnTo>
                  <a:close/>
                  <a:moveTo>
                    <a:pt x="26" y="5541"/>
                  </a:moveTo>
                  <a:cubicBezTo>
                    <a:pt x="13" y="5605"/>
                    <a:pt x="13" y="5668"/>
                    <a:pt x="13" y="5719"/>
                  </a:cubicBezTo>
                  <a:cubicBezTo>
                    <a:pt x="0" y="5821"/>
                    <a:pt x="38" y="5910"/>
                    <a:pt x="102" y="5973"/>
                  </a:cubicBezTo>
                  <a:lnTo>
                    <a:pt x="6201" y="12365"/>
                  </a:lnTo>
                  <a:cubicBezTo>
                    <a:pt x="6265" y="12428"/>
                    <a:pt x="6354" y="12466"/>
                    <a:pt x="6442" y="12466"/>
                  </a:cubicBezTo>
                  <a:lnTo>
                    <a:pt x="6620" y="12466"/>
                  </a:lnTo>
                  <a:lnTo>
                    <a:pt x="26" y="554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" name="Google Shape;394;p30">
            <a:extLst>
              <a:ext uri="{FF2B5EF4-FFF2-40B4-BE49-F238E27FC236}">
                <a16:creationId xmlns:a16="http://schemas.microsoft.com/office/drawing/2014/main" xmlns="" id="{B0EAED73-33D1-4A6C-8024-9609AB62AD5D}"/>
              </a:ext>
            </a:extLst>
          </p:cNvPr>
          <p:cNvSpPr txBox="1">
            <a:spLocks/>
          </p:cNvSpPr>
          <p:nvPr/>
        </p:nvSpPr>
        <p:spPr>
          <a:xfrm>
            <a:off x="5327109" y="2943737"/>
            <a:ext cx="2881764" cy="64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Light"/>
              <a:buNone/>
              <a:defRPr sz="16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Light"/>
              <a:buNone/>
              <a:defRPr sz="16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Light"/>
              <a:buNone/>
              <a:defRPr sz="16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Light"/>
              <a:buNone/>
              <a:defRPr sz="16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Light"/>
              <a:buNone/>
              <a:defRPr sz="16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Light"/>
              <a:buNone/>
              <a:defRPr sz="16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Light"/>
              <a:buNone/>
              <a:defRPr sz="16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Light"/>
              <a:buNone/>
              <a:defRPr sz="16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Font typeface="Montserrat Light"/>
              <a:buNone/>
              <a:defRPr sz="16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marL="0" indent="0"/>
            <a:r>
              <a:rPr lang="pt-BR" sz="1400" dirty="0">
                <a:solidFill>
                  <a:srgbClr val="292929"/>
                </a:solidFill>
                <a:latin typeface="Montserrat" panose="00000500000000000000" pitchFamily="2" charset="0"/>
              </a:rPr>
              <a:t>Impossibilidade de se avaliar “</a:t>
            </a:r>
            <a:r>
              <a:rPr lang="pt-BR" sz="1400" i="1" dirty="0" err="1">
                <a:solidFill>
                  <a:srgbClr val="292929"/>
                </a:solidFill>
                <a:latin typeface="Montserrat" panose="00000500000000000000" pitchFamily="2" charset="0"/>
              </a:rPr>
              <a:t>outcome</a:t>
            </a:r>
            <a:r>
              <a:rPr lang="pt-BR" sz="1400" dirty="0">
                <a:solidFill>
                  <a:srgbClr val="292929"/>
                </a:solidFill>
                <a:latin typeface="Montserrat" panose="00000500000000000000" pitchFamily="2" charset="0"/>
              </a:rPr>
              <a:t>” ou impacto da política pública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1" grpId="0" build="p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oogle Shape;424;p30">
            <a:extLst>
              <a:ext uri="{FF2B5EF4-FFF2-40B4-BE49-F238E27FC236}">
                <a16:creationId xmlns:a16="http://schemas.microsoft.com/office/drawing/2014/main" xmlns="" id="{11741781-EBF1-4E37-A347-150184A290D3}"/>
              </a:ext>
            </a:extLst>
          </p:cNvPr>
          <p:cNvGrpSpPr/>
          <p:nvPr/>
        </p:nvGrpSpPr>
        <p:grpSpPr>
          <a:xfrm>
            <a:off x="6613449" y="608595"/>
            <a:ext cx="1142312" cy="993947"/>
            <a:chOff x="3716358" y="1544655"/>
            <a:chExt cx="361971" cy="314958"/>
          </a:xfrm>
          <a:solidFill>
            <a:srgbClr val="3AC0B3">
              <a:alpha val="14902"/>
            </a:srgbClr>
          </a:solidFill>
        </p:grpSpPr>
        <p:sp>
          <p:nvSpPr>
            <p:cNvPr id="96" name="Google Shape;425;p30">
              <a:extLst>
                <a:ext uri="{FF2B5EF4-FFF2-40B4-BE49-F238E27FC236}">
                  <a16:creationId xmlns:a16="http://schemas.microsoft.com/office/drawing/2014/main" xmlns="" id="{DB6BE53E-E1AA-4188-911D-92C7481C1F73}"/>
                </a:ext>
              </a:extLst>
            </p:cNvPr>
            <p:cNvSpPr/>
            <p:nvPr/>
          </p:nvSpPr>
          <p:spPr>
            <a:xfrm>
              <a:off x="3767509" y="1646957"/>
              <a:ext cx="231213" cy="10663"/>
            </a:xfrm>
            <a:custGeom>
              <a:avLst/>
              <a:gdLst/>
              <a:ahLst/>
              <a:cxnLst/>
              <a:rect l="l" t="t" r="r" b="b"/>
              <a:pathLst>
                <a:path w="7264" h="335" extrusionOk="0">
                  <a:moveTo>
                    <a:pt x="168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63"/>
                    <a:pt x="72" y="334"/>
                    <a:pt x="168" y="334"/>
                  </a:cubicBezTo>
                  <a:lnTo>
                    <a:pt x="7097" y="334"/>
                  </a:lnTo>
                  <a:cubicBezTo>
                    <a:pt x="7192" y="334"/>
                    <a:pt x="7264" y="263"/>
                    <a:pt x="7264" y="167"/>
                  </a:cubicBezTo>
                  <a:cubicBezTo>
                    <a:pt x="7264" y="72"/>
                    <a:pt x="7192" y="1"/>
                    <a:pt x="709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426;p30">
              <a:extLst>
                <a:ext uri="{FF2B5EF4-FFF2-40B4-BE49-F238E27FC236}">
                  <a16:creationId xmlns:a16="http://schemas.microsoft.com/office/drawing/2014/main" xmlns="" id="{D9616FE2-5411-4050-B776-CD336FD3ED94}"/>
                </a:ext>
              </a:extLst>
            </p:cNvPr>
            <p:cNvSpPr/>
            <p:nvPr/>
          </p:nvSpPr>
          <p:spPr>
            <a:xfrm>
              <a:off x="3767509" y="1618532"/>
              <a:ext cx="152020" cy="10663"/>
            </a:xfrm>
            <a:custGeom>
              <a:avLst/>
              <a:gdLst/>
              <a:ahLst/>
              <a:cxnLst/>
              <a:rect l="l" t="t" r="r" b="b"/>
              <a:pathLst>
                <a:path w="4776" h="335" extrusionOk="0">
                  <a:moveTo>
                    <a:pt x="168" y="1"/>
                  </a:moveTo>
                  <a:cubicBezTo>
                    <a:pt x="72" y="1"/>
                    <a:pt x="1" y="72"/>
                    <a:pt x="1" y="168"/>
                  </a:cubicBezTo>
                  <a:cubicBezTo>
                    <a:pt x="1" y="263"/>
                    <a:pt x="72" y="334"/>
                    <a:pt x="168" y="334"/>
                  </a:cubicBezTo>
                  <a:lnTo>
                    <a:pt x="4621" y="334"/>
                  </a:lnTo>
                  <a:cubicBezTo>
                    <a:pt x="4704" y="334"/>
                    <a:pt x="4775" y="263"/>
                    <a:pt x="4775" y="168"/>
                  </a:cubicBezTo>
                  <a:cubicBezTo>
                    <a:pt x="4775" y="72"/>
                    <a:pt x="4704" y="1"/>
                    <a:pt x="462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427;p30">
              <a:extLst>
                <a:ext uri="{FF2B5EF4-FFF2-40B4-BE49-F238E27FC236}">
                  <a16:creationId xmlns:a16="http://schemas.microsoft.com/office/drawing/2014/main" xmlns="" id="{078C2095-3DF7-465D-A505-16A1614B3551}"/>
                </a:ext>
              </a:extLst>
            </p:cNvPr>
            <p:cNvSpPr/>
            <p:nvPr/>
          </p:nvSpPr>
          <p:spPr>
            <a:xfrm>
              <a:off x="3931624" y="1618532"/>
              <a:ext cx="67098" cy="10663"/>
            </a:xfrm>
            <a:custGeom>
              <a:avLst/>
              <a:gdLst/>
              <a:ahLst/>
              <a:cxnLst/>
              <a:rect l="l" t="t" r="r" b="b"/>
              <a:pathLst>
                <a:path w="2108" h="335" extrusionOk="0">
                  <a:moveTo>
                    <a:pt x="155" y="1"/>
                  </a:moveTo>
                  <a:cubicBezTo>
                    <a:pt x="72" y="1"/>
                    <a:pt x="0" y="72"/>
                    <a:pt x="0" y="168"/>
                  </a:cubicBezTo>
                  <a:cubicBezTo>
                    <a:pt x="0" y="263"/>
                    <a:pt x="72" y="334"/>
                    <a:pt x="155" y="334"/>
                  </a:cubicBezTo>
                  <a:lnTo>
                    <a:pt x="1941" y="334"/>
                  </a:lnTo>
                  <a:cubicBezTo>
                    <a:pt x="2036" y="334"/>
                    <a:pt x="2108" y="263"/>
                    <a:pt x="2108" y="168"/>
                  </a:cubicBezTo>
                  <a:cubicBezTo>
                    <a:pt x="2108" y="72"/>
                    <a:pt x="2036" y="1"/>
                    <a:pt x="19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428;p30">
              <a:extLst>
                <a:ext uri="{FF2B5EF4-FFF2-40B4-BE49-F238E27FC236}">
                  <a16:creationId xmlns:a16="http://schemas.microsoft.com/office/drawing/2014/main" xmlns="" id="{437B549C-F5B6-4B3F-9900-BCADCB0B5C5C}"/>
                </a:ext>
              </a:extLst>
            </p:cNvPr>
            <p:cNvSpPr/>
            <p:nvPr/>
          </p:nvSpPr>
          <p:spPr>
            <a:xfrm>
              <a:off x="3767509" y="1590108"/>
              <a:ext cx="39087" cy="10663"/>
            </a:xfrm>
            <a:custGeom>
              <a:avLst/>
              <a:gdLst/>
              <a:ahLst/>
              <a:cxnLst/>
              <a:rect l="l" t="t" r="r" b="b"/>
              <a:pathLst>
                <a:path w="1228" h="335" extrusionOk="0">
                  <a:moveTo>
                    <a:pt x="168" y="1"/>
                  </a:moveTo>
                  <a:cubicBezTo>
                    <a:pt x="72" y="1"/>
                    <a:pt x="1" y="72"/>
                    <a:pt x="1" y="168"/>
                  </a:cubicBezTo>
                  <a:cubicBezTo>
                    <a:pt x="1" y="263"/>
                    <a:pt x="72" y="334"/>
                    <a:pt x="168" y="334"/>
                  </a:cubicBezTo>
                  <a:lnTo>
                    <a:pt x="1061" y="334"/>
                  </a:lnTo>
                  <a:cubicBezTo>
                    <a:pt x="1144" y="334"/>
                    <a:pt x="1227" y="263"/>
                    <a:pt x="1227" y="168"/>
                  </a:cubicBezTo>
                  <a:cubicBezTo>
                    <a:pt x="1227" y="72"/>
                    <a:pt x="1144" y="1"/>
                    <a:pt x="10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429;p30">
              <a:extLst>
                <a:ext uri="{FF2B5EF4-FFF2-40B4-BE49-F238E27FC236}">
                  <a16:creationId xmlns:a16="http://schemas.microsoft.com/office/drawing/2014/main" xmlns="" id="{3D385D41-2D76-4F9E-9200-1C0A1F5F729E}"/>
                </a:ext>
              </a:extLst>
            </p:cNvPr>
            <p:cNvSpPr/>
            <p:nvPr/>
          </p:nvSpPr>
          <p:spPr>
            <a:xfrm>
              <a:off x="3818309" y="1590108"/>
              <a:ext cx="180412" cy="10663"/>
            </a:xfrm>
            <a:custGeom>
              <a:avLst/>
              <a:gdLst/>
              <a:ahLst/>
              <a:cxnLst/>
              <a:rect l="l" t="t" r="r" b="b"/>
              <a:pathLst>
                <a:path w="5668" h="335" extrusionOk="0">
                  <a:moveTo>
                    <a:pt x="167" y="1"/>
                  </a:moveTo>
                  <a:cubicBezTo>
                    <a:pt x="72" y="1"/>
                    <a:pt x="0" y="72"/>
                    <a:pt x="0" y="168"/>
                  </a:cubicBezTo>
                  <a:cubicBezTo>
                    <a:pt x="0" y="263"/>
                    <a:pt x="72" y="334"/>
                    <a:pt x="167" y="334"/>
                  </a:cubicBezTo>
                  <a:lnTo>
                    <a:pt x="5501" y="334"/>
                  </a:lnTo>
                  <a:cubicBezTo>
                    <a:pt x="5596" y="334"/>
                    <a:pt x="5668" y="263"/>
                    <a:pt x="5668" y="168"/>
                  </a:cubicBezTo>
                  <a:cubicBezTo>
                    <a:pt x="5668" y="72"/>
                    <a:pt x="5596" y="1"/>
                    <a:pt x="550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1" name="Google Shape;430;p30">
              <a:extLst>
                <a:ext uri="{FF2B5EF4-FFF2-40B4-BE49-F238E27FC236}">
                  <a16:creationId xmlns:a16="http://schemas.microsoft.com/office/drawing/2014/main" xmlns="" id="{32D86105-8FBC-4DEE-B0F0-E40455A99866}"/>
                </a:ext>
              </a:extLst>
            </p:cNvPr>
            <p:cNvGrpSpPr/>
            <p:nvPr/>
          </p:nvGrpSpPr>
          <p:grpSpPr>
            <a:xfrm>
              <a:off x="3716358" y="1544655"/>
              <a:ext cx="361971" cy="314958"/>
              <a:chOff x="3716358" y="1544655"/>
              <a:chExt cx="361971" cy="314958"/>
            </a:xfrm>
            <a:grpFill/>
          </p:grpSpPr>
          <p:sp>
            <p:nvSpPr>
              <p:cNvPr id="102" name="Google Shape;431;p30">
                <a:extLst>
                  <a:ext uri="{FF2B5EF4-FFF2-40B4-BE49-F238E27FC236}">
                    <a16:creationId xmlns:a16="http://schemas.microsoft.com/office/drawing/2014/main" xmlns="" id="{07E0400F-9682-4849-8DF5-7C7DAD87EDF9}"/>
                  </a:ext>
                </a:extLst>
              </p:cNvPr>
              <p:cNvSpPr/>
              <p:nvPr/>
            </p:nvSpPr>
            <p:spPr>
              <a:xfrm>
                <a:off x="3767509" y="1675381"/>
                <a:ext cx="84540" cy="10663"/>
              </a:xfrm>
              <a:custGeom>
                <a:avLst/>
                <a:gdLst/>
                <a:ahLst/>
                <a:cxnLst/>
                <a:rect l="l" t="t" r="r" b="b"/>
                <a:pathLst>
                  <a:path w="2656" h="335" extrusionOk="0">
                    <a:moveTo>
                      <a:pt x="168" y="1"/>
                    </a:moveTo>
                    <a:cubicBezTo>
                      <a:pt x="72" y="1"/>
                      <a:pt x="1" y="72"/>
                      <a:pt x="1" y="167"/>
                    </a:cubicBezTo>
                    <a:cubicBezTo>
                      <a:pt x="1" y="263"/>
                      <a:pt x="72" y="334"/>
                      <a:pt x="168" y="334"/>
                    </a:cubicBezTo>
                    <a:lnTo>
                      <a:pt x="2477" y="334"/>
                    </a:lnTo>
                    <a:cubicBezTo>
                      <a:pt x="2561" y="334"/>
                      <a:pt x="2632" y="263"/>
                      <a:pt x="2632" y="167"/>
                    </a:cubicBezTo>
                    <a:cubicBezTo>
                      <a:pt x="2656" y="72"/>
                      <a:pt x="2573" y="1"/>
                      <a:pt x="247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432;p30">
                <a:extLst>
                  <a:ext uri="{FF2B5EF4-FFF2-40B4-BE49-F238E27FC236}">
                    <a16:creationId xmlns:a16="http://schemas.microsoft.com/office/drawing/2014/main" xmlns="" id="{3A6B57C7-8B84-46A4-B251-6C7687142A88}"/>
                  </a:ext>
                </a:extLst>
              </p:cNvPr>
              <p:cNvSpPr/>
              <p:nvPr/>
            </p:nvSpPr>
            <p:spPr>
              <a:xfrm>
                <a:off x="3875158" y="1675381"/>
                <a:ext cx="123564" cy="10663"/>
              </a:xfrm>
              <a:custGeom>
                <a:avLst/>
                <a:gdLst/>
                <a:ahLst/>
                <a:cxnLst/>
                <a:rect l="l" t="t" r="r" b="b"/>
                <a:pathLst>
                  <a:path w="3882" h="335" extrusionOk="0">
                    <a:moveTo>
                      <a:pt x="167" y="1"/>
                    </a:moveTo>
                    <a:cubicBezTo>
                      <a:pt x="72" y="1"/>
                      <a:pt x="0" y="72"/>
                      <a:pt x="0" y="167"/>
                    </a:cubicBezTo>
                    <a:cubicBezTo>
                      <a:pt x="0" y="263"/>
                      <a:pt x="72" y="334"/>
                      <a:pt x="167" y="334"/>
                    </a:cubicBezTo>
                    <a:lnTo>
                      <a:pt x="3715" y="334"/>
                    </a:lnTo>
                    <a:cubicBezTo>
                      <a:pt x="3810" y="334"/>
                      <a:pt x="3882" y="263"/>
                      <a:pt x="3882" y="167"/>
                    </a:cubicBezTo>
                    <a:cubicBezTo>
                      <a:pt x="3882" y="72"/>
                      <a:pt x="3810" y="1"/>
                      <a:pt x="371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433;p30">
                <a:extLst>
                  <a:ext uri="{FF2B5EF4-FFF2-40B4-BE49-F238E27FC236}">
                    <a16:creationId xmlns:a16="http://schemas.microsoft.com/office/drawing/2014/main" xmlns="" id="{2A76F20F-0AF8-4A18-9A95-BBD3C5896B58}"/>
                  </a:ext>
                </a:extLst>
              </p:cNvPr>
              <p:cNvSpPr/>
              <p:nvPr/>
            </p:nvSpPr>
            <p:spPr>
              <a:xfrm>
                <a:off x="3767509" y="1703423"/>
                <a:ext cx="174747" cy="10663"/>
              </a:xfrm>
              <a:custGeom>
                <a:avLst/>
                <a:gdLst/>
                <a:ahLst/>
                <a:cxnLst/>
                <a:rect l="l" t="t" r="r" b="b"/>
                <a:pathLst>
                  <a:path w="5490" h="335" extrusionOk="0">
                    <a:moveTo>
                      <a:pt x="168" y="1"/>
                    </a:moveTo>
                    <a:cubicBezTo>
                      <a:pt x="72" y="1"/>
                      <a:pt x="1" y="72"/>
                      <a:pt x="1" y="168"/>
                    </a:cubicBezTo>
                    <a:cubicBezTo>
                      <a:pt x="1" y="251"/>
                      <a:pt x="72" y="334"/>
                      <a:pt x="168" y="334"/>
                    </a:cubicBezTo>
                    <a:lnTo>
                      <a:pt x="5335" y="334"/>
                    </a:lnTo>
                    <a:cubicBezTo>
                      <a:pt x="5418" y="334"/>
                      <a:pt x="5490" y="251"/>
                      <a:pt x="5490" y="168"/>
                    </a:cubicBezTo>
                    <a:cubicBezTo>
                      <a:pt x="5490" y="72"/>
                      <a:pt x="5418" y="1"/>
                      <a:pt x="533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434;p30">
                <a:extLst>
                  <a:ext uri="{FF2B5EF4-FFF2-40B4-BE49-F238E27FC236}">
                    <a16:creationId xmlns:a16="http://schemas.microsoft.com/office/drawing/2014/main" xmlns="" id="{682E7F27-919E-4A12-A9AA-81F5B5F85337}"/>
                  </a:ext>
                </a:extLst>
              </p:cNvPr>
              <p:cNvSpPr/>
              <p:nvPr/>
            </p:nvSpPr>
            <p:spPr>
              <a:xfrm>
                <a:off x="3954351" y="1703423"/>
                <a:ext cx="44371" cy="10663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335" extrusionOk="0">
                    <a:moveTo>
                      <a:pt x="155" y="1"/>
                    </a:moveTo>
                    <a:cubicBezTo>
                      <a:pt x="72" y="1"/>
                      <a:pt x="1" y="72"/>
                      <a:pt x="1" y="168"/>
                    </a:cubicBezTo>
                    <a:cubicBezTo>
                      <a:pt x="1" y="251"/>
                      <a:pt x="72" y="334"/>
                      <a:pt x="155" y="334"/>
                    </a:cubicBezTo>
                    <a:lnTo>
                      <a:pt x="1227" y="334"/>
                    </a:lnTo>
                    <a:cubicBezTo>
                      <a:pt x="1322" y="334"/>
                      <a:pt x="1394" y="251"/>
                      <a:pt x="1394" y="168"/>
                    </a:cubicBezTo>
                    <a:cubicBezTo>
                      <a:pt x="1394" y="72"/>
                      <a:pt x="1322" y="1"/>
                      <a:pt x="122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435;p30">
                <a:extLst>
                  <a:ext uri="{FF2B5EF4-FFF2-40B4-BE49-F238E27FC236}">
                    <a16:creationId xmlns:a16="http://schemas.microsoft.com/office/drawing/2014/main" xmlns="" id="{131BD076-AB43-422A-84C2-5E9B2F02C8CA}"/>
                  </a:ext>
                </a:extLst>
              </p:cNvPr>
              <p:cNvSpPr/>
              <p:nvPr/>
            </p:nvSpPr>
            <p:spPr>
              <a:xfrm>
                <a:off x="3716358" y="1544655"/>
                <a:ext cx="361971" cy="314958"/>
              </a:xfrm>
              <a:custGeom>
                <a:avLst/>
                <a:gdLst/>
                <a:ahLst/>
                <a:cxnLst/>
                <a:rect l="l" t="t" r="r" b="b"/>
                <a:pathLst>
                  <a:path w="11372" h="9895" extrusionOk="0">
                    <a:moveTo>
                      <a:pt x="3513" y="6751"/>
                    </a:moveTo>
                    <a:lnTo>
                      <a:pt x="3346" y="7477"/>
                    </a:lnTo>
                    <a:lnTo>
                      <a:pt x="1953" y="7477"/>
                    </a:lnTo>
                    <a:lnTo>
                      <a:pt x="1953" y="7489"/>
                    </a:lnTo>
                    <a:cubicBezTo>
                      <a:pt x="1656" y="7489"/>
                      <a:pt x="1394" y="7251"/>
                      <a:pt x="1394" y="6941"/>
                    </a:cubicBezTo>
                    <a:lnTo>
                      <a:pt x="1394" y="6751"/>
                    </a:lnTo>
                    <a:close/>
                    <a:moveTo>
                      <a:pt x="9430" y="333"/>
                    </a:moveTo>
                    <a:cubicBezTo>
                      <a:pt x="9728" y="333"/>
                      <a:pt x="9990" y="572"/>
                      <a:pt x="9990" y="881"/>
                    </a:cubicBezTo>
                    <a:lnTo>
                      <a:pt x="9990" y="5870"/>
                    </a:lnTo>
                    <a:cubicBezTo>
                      <a:pt x="9990" y="6168"/>
                      <a:pt x="9752" y="6418"/>
                      <a:pt x="9430" y="6418"/>
                    </a:cubicBezTo>
                    <a:lnTo>
                      <a:pt x="6597" y="6418"/>
                    </a:lnTo>
                    <a:cubicBezTo>
                      <a:pt x="6561" y="6418"/>
                      <a:pt x="6537" y="6429"/>
                      <a:pt x="6501" y="6441"/>
                    </a:cubicBezTo>
                    <a:lnTo>
                      <a:pt x="3489" y="8501"/>
                    </a:lnTo>
                    <a:cubicBezTo>
                      <a:pt x="3465" y="8501"/>
                      <a:pt x="3465" y="8489"/>
                      <a:pt x="3465" y="8489"/>
                    </a:cubicBezTo>
                    <a:lnTo>
                      <a:pt x="3906" y="6608"/>
                    </a:lnTo>
                    <a:cubicBezTo>
                      <a:pt x="3918" y="6560"/>
                      <a:pt x="3906" y="6501"/>
                      <a:pt x="3870" y="6477"/>
                    </a:cubicBezTo>
                    <a:cubicBezTo>
                      <a:pt x="3834" y="6429"/>
                      <a:pt x="3799" y="6418"/>
                      <a:pt x="3739" y="6418"/>
                    </a:cubicBezTo>
                    <a:lnTo>
                      <a:pt x="894" y="6418"/>
                    </a:lnTo>
                    <a:cubicBezTo>
                      <a:pt x="596" y="6418"/>
                      <a:pt x="346" y="6179"/>
                      <a:pt x="346" y="5870"/>
                    </a:cubicBezTo>
                    <a:lnTo>
                      <a:pt x="346" y="881"/>
                    </a:lnTo>
                    <a:cubicBezTo>
                      <a:pt x="346" y="584"/>
                      <a:pt x="584" y="333"/>
                      <a:pt x="894" y="333"/>
                    </a:cubicBezTo>
                    <a:close/>
                    <a:moveTo>
                      <a:pt x="10502" y="1405"/>
                    </a:moveTo>
                    <a:cubicBezTo>
                      <a:pt x="10800" y="1405"/>
                      <a:pt x="11061" y="1643"/>
                      <a:pt x="11061" y="1953"/>
                    </a:cubicBezTo>
                    <a:lnTo>
                      <a:pt x="11061" y="6941"/>
                    </a:lnTo>
                    <a:cubicBezTo>
                      <a:pt x="11050" y="7239"/>
                      <a:pt x="10788" y="7489"/>
                      <a:pt x="10490" y="7489"/>
                    </a:cubicBezTo>
                    <a:lnTo>
                      <a:pt x="7656" y="7489"/>
                    </a:lnTo>
                    <a:cubicBezTo>
                      <a:pt x="7609" y="7489"/>
                      <a:pt x="7549" y="7525"/>
                      <a:pt x="7513" y="7549"/>
                    </a:cubicBezTo>
                    <a:cubicBezTo>
                      <a:pt x="7490" y="7596"/>
                      <a:pt x="7478" y="7644"/>
                      <a:pt x="7490" y="7680"/>
                    </a:cubicBezTo>
                    <a:lnTo>
                      <a:pt x="7918" y="9561"/>
                    </a:lnTo>
                    <a:lnTo>
                      <a:pt x="7918" y="9573"/>
                    </a:lnTo>
                    <a:lnTo>
                      <a:pt x="7906" y="9573"/>
                    </a:lnTo>
                    <a:lnTo>
                      <a:pt x="5216" y="7727"/>
                    </a:lnTo>
                    <a:lnTo>
                      <a:pt x="6644" y="6751"/>
                    </a:lnTo>
                    <a:lnTo>
                      <a:pt x="9430" y="6751"/>
                    </a:lnTo>
                    <a:cubicBezTo>
                      <a:pt x="9930" y="6751"/>
                      <a:pt x="10311" y="6358"/>
                      <a:pt x="10311" y="5870"/>
                    </a:cubicBezTo>
                    <a:lnTo>
                      <a:pt x="10311" y="1405"/>
                    </a:lnTo>
                    <a:close/>
                    <a:moveTo>
                      <a:pt x="882" y="0"/>
                    </a:moveTo>
                    <a:cubicBezTo>
                      <a:pt x="393" y="0"/>
                      <a:pt x="1" y="393"/>
                      <a:pt x="1" y="881"/>
                    </a:cubicBezTo>
                    <a:lnTo>
                      <a:pt x="1" y="5870"/>
                    </a:lnTo>
                    <a:cubicBezTo>
                      <a:pt x="1" y="6358"/>
                      <a:pt x="393" y="6739"/>
                      <a:pt x="882" y="6739"/>
                    </a:cubicBezTo>
                    <a:lnTo>
                      <a:pt x="1072" y="6739"/>
                    </a:lnTo>
                    <a:lnTo>
                      <a:pt x="1072" y="6941"/>
                    </a:lnTo>
                    <a:cubicBezTo>
                      <a:pt x="1072" y="7430"/>
                      <a:pt x="1465" y="7811"/>
                      <a:pt x="1953" y="7811"/>
                    </a:cubicBezTo>
                    <a:lnTo>
                      <a:pt x="3275" y="7811"/>
                    </a:lnTo>
                    <a:lnTo>
                      <a:pt x="3144" y="8406"/>
                    </a:lnTo>
                    <a:cubicBezTo>
                      <a:pt x="3108" y="8549"/>
                      <a:pt x="3168" y="8692"/>
                      <a:pt x="3287" y="8763"/>
                    </a:cubicBezTo>
                    <a:cubicBezTo>
                      <a:pt x="3346" y="8811"/>
                      <a:pt x="3430" y="8823"/>
                      <a:pt x="3489" y="8823"/>
                    </a:cubicBezTo>
                    <a:cubicBezTo>
                      <a:pt x="3561" y="8823"/>
                      <a:pt x="3620" y="8811"/>
                      <a:pt x="3680" y="8763"/>
                    </a:cubicBezTo>
                    <a:lnTo>
                      <a:pt x="4918" y="7918"/>
                    </a:lnTo>
                    <a:lnTo>
                      <a:pt x="7704" y="9835"/>
                    </a:lnTo>
                    <a:cubicBezTo>
                      <a:pt x="7763" y="9882"/>
                      <a:pt x="7847" y="9894"/>
                      <a:pt x="7906" y="9894"/>
                    </a:cubicBezTo>
                    <a:cubicBezTo>
                      <a:pt x="7978" y="9894"/>
                      <a:pt x="8037" y="9882"/>
                      <a:pt x="8097" y="9835"/>
                    </a:cubicBezTo>
                    <a:cubicBezTo>
                      <a:pt x="8216" y="9763"/>
                      <a:pt x="8275" y="9620"/>
                      <a:pt x="8240" y="9477"/>
                    </a:cubicBezTo>
                    <a:lnTo>
                      <a:pt x="7859" y="7811"/>
                    </a:lnTo>
                    <a:lnTo>
                      <a:pt x="10490" y="7811"/>
                    </a:lnTo>
                    <a:cubicBezTo>
                      <a:pt x="10978" y="7811"/>
                      <a:pt x="11371" y="7430"/>
                      <a:pt x="11371" y="6941"/>
                    </a:cubicBezTo>
                    <a:lnTo>
                      <a:pt x="11371" y="1953"/>
                    </a:lnTo>
                    <a:cubicBezTo>
                      <a:pt x="11371" y="1476"/>
                      <a:pt x="10966" y="1072"/>
                      <a:pt x="10490" y="1072"/>
                    </a:cubicBezTo>
                    <a:lnTo>
                      <a:pt x="10299" y="1072"/>
                    </a:lnTo>
                    <a:lnTo>
                      <a:pt x="10299" y="881"/>
                    </a:lnTo>
                    <a:cubicBezTo>
                      <a:pt x="10299" y="393"/>
                      <a:pt x="9918" y="0"/>
                      <a:pt x="941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74" name="Google Shape;374;p30"/>
          <p:cNvGrpSpPr/>
          <p:nvPr/>
        </p:nvGrpSpPr>
        <p:grpSpPr>
          <a:xfrm>
            <a:off x="4092340" y="1928788"/>
            <a:ext cx="744843" cy="745498"/>
            <a:chOff x="2204826" y="1867297"/>
            <a:chExt cx="744843" cy="745498"/>
          </a:xfrm>
        </p:grpSpPr>
        <p:sp>
          <p:nvSpPr>
            <p:cNvPr id="375" name="Google Shape;375;p30"/>
            <p:cNvSpPr/>
            <p:nvPr/>
          </p:nvSpPr>
          <p:spPr>
            <a:xfrm rot="-419100">
              <a:off x="2243035" y="1905457"/>
              <a:ext cx="668426" cy="669177"/>
            </a:xfrm>
            <a:custGeom>
              <a:avLst/>
              <a:gdLst/>
              <a:ahLst/>
              <a:cxnLst/>
              <a:rect l="l" t="t" r="r" b="b"/>
              <a:pathLst>
                <a:path w="12453" h="12467" extrusionOk="0">
                  <a:moveTo>
                    <a:pt x="8692" y="509"/>
                  </a:moveTo>
                  <a:lnTo>
                    <a:pt x="12059" y="4029"/>
                  </a:lnTo>
                  <a:cubicBezTo>
                    <a:pt x="11970" y="3813"/>
                    <a:pt x="11881" y="3610"/>
                    <a:pt x="11779" y="3406"/>
                  </a:cubicBezTo>
                  <a:cubicBezTo>
                    <a:pt x="11767" y="3381"/>
                    <a:pt x="11741" y="3356"/>
                    <a:pt x="11716" y="3330"/>
                  </a:cubicBezTo>
                  <a:lnTo>
                    <a:pt x="9390" y="878"/>
                  </a:lnTo>
                  <a:cubicBezTo>
                    <a:pt x="9365" y="852"/>
                    <a:pt x="9340" y="827"/>
                    <a:pt x="9302" y="814"/>
                  </a:cubicBezTo>
                  <a:cubicBezTo>
                    <a:pt x="9111" y="700"/>
                    <a:pt x="8908" y="598"/>
                    <a:pt x="8692" y="509"/>
                  </a:cubicBezTo>
                  <a:close/>
                  <a:moveTo>
                    <a:pt x="7116" y="64"/>
                  </a:moveTo>
                  <a:lnTo>
                    <a:pt x="12427" y="5617"/>
                  </a:lnTo>
                  <a:cubicBezTo>
                    <a:pt x="12415" y="5516"/>
                    <a:pt x="12402" y="5414"/>
                    <a:pt x="12389" y="5312"/>
                  </a:cubicBezTo>
                  <a:cubicBezTo>
                    <a:pt x="12377" y="5249"/>
                    <a:pt x="12351" y="5185"/>
                    <a:pt x="12300" y="5134"/>
                  </a:cubicBezTo>
                  <a:lnTo>
                    <a:pt x="7599" y="204"/>
                  </a:lnTo>
                  <a:cubicBezTo>
                    <a:pt x="7548" y="153"/>
                    <a:pt x="7497" y="128"/>
                    <a:pt x="7421" y="115"/>
                  </a:cubicBezTo>
                  <a:cubicBezTo>
                    <a:pt x="7319" y="90"/>
                    <a:pt x="7218" y="77"/>
                    <a:pt x="7116" y="64"/>
                  </a:cubicBezTo>
                  <a:close/>
                  <a:moveTo>
                    <a:pt x="5909" y="1"/>
                  </a:moveTo>
                  <a:lnTo>
                    <a:pt x="12427" y="6837"/>
                  </a:lnTo>
                  <a:cubicBezTo>
                    <a:pt x="12427" y="6774"/>
                    <a:pt x="12440" y="6710"/>
                    <a:pt x="12440" y="6647"/>
                  </a:cubicBezTo>
                  <a:cubicBezTo>
                    <a:pt x="12453" y="6545"/>
                    <a:pt x="12415" y="6456"/>
                    <a:pt x="12351" y="6392"/>
                  </a:cubicBezTo>
                  <a:lnTo>
                    <a:pt x="12351" y="6405"/>
                  </a:lnTo>
                  <a:lnTo>
                    <a:pt x="6341" y="103"/>
                  </a:lnTo>
                  <a:cubicBezTo>
                    <a:pt x="6277" y="39"/>
                    <a:pt x="6188" y="1"/>
                    <a:pt x="6099" y="1"/>
                  </a:cubicBezTo>
                  <a:close/>
                  <a:moveTo>
                    <a:pt x="5046" y="113"/>
                  </a:moveTo>
                  <a:cubicBezTo>
                    <a:pt x="5033" y="113"/>
                    <a:pt x="5020" y="114"/>
                    <a:pt x="5007" y="115"/>
                  </a:cubicBezTo>
                  <a:lnTo>
                    <a:pt x="4892" y="141"/>
                  </a:lnTo>
                  <a:lnTo>
                    <a:pt x="12249" y="7841"/>
                  </a:lnTo>
                  <a:cubicBezTo>
                    <a:pt x="12249" y="7816"/>
                    <a:pt x="12262" y="7777"/>
                    <a:pt x="12275" y="7739"/>
                  </a:cubicBezTo>
                  <a:cubicBezTo>
                    <a:pt x="12300" y="7625"/>
                    <a:pt x="12262" y="7511"/>
                    <a:pt x="12186" y="7434"/>
                  </a:cubicBezTo>
                  <a:lnTo>
                    <a:pt x="5299" y="217"/>
                  </a:lnTo>
                  <a:cubicBezTo>
                    <a:pt x="5232" y="150"/>
                    <a:pt x="5137" y="113"/>
                    <a:pt x="5046" y="113"/>
                  </a:cubicBezTo>
                  <a:close/>
                  <a:moveTo>
                    <a:pt x="4158" y="365"/>
                  </a:moveTo>
                  <a:cubicBezTo>
                    <a:pt x="4122" y="365"/>
                    <a:pt x="4087" y="371"/>
                    <a:pt x="4054" y="382"/>
                  </a:cubicBezTo>
                  <a:lnTo>
                    <a:pt x="4003" y="408"/>
                  </a:lnTo>
                  <a:lnTo>
                    <a:pt x="11945" y="8730"/>
                  </a:lnTo>
                  <a:cubicBezTo>
                    <a:pt x="11945" y="8718"/>
                    <a:pt x="11957" y="8692"/>
                    <a:pt x="11957" y="8680"/>
                  </a:cubicBezTo>
                  <a:cubicBezTo>
                    <a:pt x="12008" y="8553"/>
                    <a:pt x="11983" y="8426"/>
                    <a:pt x="11894" y="8324"/>
                  </a:cubicBezTo>
                  <a:lnTo>
                    <a:pt x="4397" y="471"/>
                  </a:lnTo>
                  <a:cubicBezTo>
                    <a:pt x="4334" y="399"/>
                    <a:pt x="4245" y="365"/>
                    <a:pt x="4158" y="365"/>
                  </a:cubicBezTo>
                  <a:close/>
                  <a:moveTo>
                    <a:pt x="3360" y="732"/>
                  </a:moveTo>
                  <a:cubicBezTo>
                    <a:pt x="3306" y="732"/>
                    <a:pt x="3251" y="747"/>
                    <a:pt x="3202" y="776"/>
                  </a:cubicBezTo>
                  <a:lnTo>
                    <a:pt x="11538" y="9506"/>
                  </a:lnTo>
                  <a:cubicBezTo>
                    <a:pt x="11614" y="9379"/>
                    <a:pt x="11589" y="9226"/>
                    <a:pt x="11487" y="9112"/>
                  </a:cubicBezTo>
                  <a:lnTo>
                    <a:pt x="3596" y="840"/>
                  </a:lnTo>
                  <a:cubicBezTo>
                    <a:pt x="3534" y="769"/>
                    <a:pt x="3447" y="732"/>
                    <a:pt x="3360" y="732"/>
                  </a:cubicBezTo>
                  <a:close/>
                  <a:moveTo>
                    <a:pt x="2694" y="1094"/>
                  </a:moveTo>
                  <a:cubicBezTo>
                    <a:pt x="2618" y="1145"/>
                    <a:pt x="2554" y="1195"/>
                    <a:pt x="2491" y="1234"/>
                  </a:cubicBezTo>
                  <a:lnTo>
                    <a:pt x="11030" y="10192"/>
                  </a:lnTo>
                  <a:cubicBezTo>
                    <a:pt x="11080" y="10128"/>
                    <a:pt x="11131" y="10065"/>
                    <a:pt x="11195" y="10001"/>
                  </a:cubicBezTo>
                  <a:lnTo>
                    <a:pt x="2694" y="1094"/>
                  </a:lnTo>
                  <a:close/>
                  <a:moveTo>
                    <a:pt x="2033" y="1615"/>
                  </a:moveTo>
                  <a:lnTo>
                    <a:pt x="1855" y="1793"/>
                  </a:lnTo>
                  <a:lnTo>
                    <a:pt x="10458" y="10802"/>
                  </a:lnTo>
                  <a:cubicBezTo>
                    <a:pt x="10521" y="10751"/>
                    <a:pt x="10585" y="10700"/>
                    <a:pt x="10636" y="10636"/>
                  </a:cubicBezTo>
                  <a:lnTo>
                    <a:pt x="2033" y="1615"/>
                  </a:lnTo>
                  <a:close/>
                  <a:moveTo>
                    <a:pt x="1449" y="2212"/>
                  </a:moveTo>
                  <a:cubicBezTo>
                    <a:pt x="1398" y="2275"/>
                    <a:pt x="1347" y="2339"/>
                    <a:pt x="1296" y="2403"/>
                  </a:cubicBezTo>
                  <a:lnTo>
                    <a:pt x="9810" y="11335"/>
                  </a:lnTo>
                  <a:cubicBezTo>
                    <a:pt x="9886" y="11285"/>
                    <a:pt x="9950" y="11234"/>
                    <a:pt x="10013" y="11183"/>
                  </a:cubicBezTo>
                  <a:lnTo>
                    <a:pt x="1449" y="2212"/>
                  </a:lnTo>
                  <a:close/>
                  <a:moveTo>
                    <a:pt x="953" y="2898"/>
                  </a:moveTo>
                  <a:cubicBezTo>
                    <a:pt x="877" y="3025"/>
                    <a:pt x="890" y="3178"/>
                    <a:pt x="991" y="3292"/>
                  </a:cubicBezTo>
                  <a:lnTo>
                    <a:pt x="8920" y="11589"/>
                  </a:lnTo>
                  <a:cubicBezTo>
                    <a:pt x="8983" y="11660"/>
                    <a:pt x="9065" y="11697"/>
                    <a:pt x="9148" y="11697"/>
                  </a:cubicBezTo>
                  <a:cubicBezTo>
                    <a:pt x="9200" y="11697"/>
                    <a:pt x="9253" y="11682"/>
                    <a:pt x="9302" y="11653"/>
                  </a:cubicBezTo>
                  <a:lnTo>
                    <a:pt x="953" y="2898"/>
                  </a:lnTo>
                  <a:close/>
                  <a:moveTo>
                    <a:pt x="331" y="8273"/>
                  </a:moveTo>
                  <a:lnTo>
                    <a:pt x="331" y="8273"/>
                  </a:lnTo>
                  <a:cubicBezTo>
                    <a:pt x="394" y="8464"/>
                    <a:pt x="470" y="8654"/>
                    <a:pt x="559" y="8845"/>
                  </a:cubicBezTo>
                  <a:cubicBezTo>
                    <a:pt x="585" y="8883"/>
                    <a:pt x="597" y="8908"/>
                    <a:pt x="623" y="8934"/>
                  </a:cubicBezTo>
                  <a:lnTo>
                    <a:pt x="3266" y="11704"/>
                  </a:lnTo>
                  <a:cubicBezTo>
                    <a:pt x="3291" y="11729"/>
                    <a:pt x="3317" y="11742"/>
                    <a:pt x="3355" y="11767"/>
                  </a:cubicBezTo>
                  <a:cubicBezTo>
                    <a:pt x="3533" y="11856"/>
                    <a:pt x="3723" y="11945"/>
                    <a:pt x="3914" y="12022"/>
                  </a:cubicBezTo>
                  <a:lnTo>
                    <a:pt x="331" y="8273"/>
                  </a:lnTo>
                  <a:close/>
                  <a:moveTo>
                    <a:pt x="534" y="3661"/>
                  </a:moveTo>
                  <a:lnTo>
                    <a:pt x="521" y="3711"/>
                  </a:lnTo>
                  <a:cubicBezTo>
                    <a:pt x="470" y="3826"/>
                    <a:pt x="496" y="3965"/>
                    <a:pt x="585" y="4067"/>
                  </a:cubicBezTo>
                  <a:lnTo>
                    <a:pt x="8120" y="11971"/>
                  </a:lnTo>
                  <a:cubicBezTo>
                    <a:pt x="8182" y="12032"/>
                    <a:pt x="8268" y="12070"/>
                    <a:pt x="8357" y="12070"/>
                  </a:cubicBezTo>
                  <a:cubicBezTo>
                    <a:pt x="8397" y="12070"/>
                    <a:pt x="8437" y="12062"/>
                    <a:pt x="8476" y="12047"/>
                  </a:cubicBezTo>
                  <a:lnTo>
                    <a:pt x="8526" y="12034"/>
                  </a:lnTo>
                  <a:lnTo>
                    <a:pt x="534" y="3661"/>
                  </a:lnTo>
                  <a:close/>
                  <a:moveTo>
                    <a:pt x="229" y="4550"/>
                  </a:moveTo>
                  <a:lnTo>
                    <a:pt x="191" y="4639"/>
                  </a:lnTo>
                  <a:cubicBezTo>
                    <a:pt x="165" y="4753"/>
                    <a:pt x="191" y="4880"/>
                    <a:pt x="280" y="4957"/>
                  </a:cubicBezTo>
                  <a:lnTo>
                    <a:pt x="7230" y="12238"/>
                  </a:lnTo>
                  <a:cubicBezTo>
                    <a:pt x="7291" y="12308"/>
                    <a:pt x="7376" y="12347"/>
                    <a:pt x="7466" y="12347"/>
                  </a:cubicBezTo>
                  <a:cubicBezTo>
                    <a:pt x="7489" y="12347"/>
                    <a:pt x="7512" y="12344"/>
                    <a:pt x="7535" y="12339"/>
                  </a:cubicBezTo>
                  <a:lnTo>
                    <a:pt x="7637" y="12314"/>
                  </a:lnTo>
                  <a:lnTo>
                    <a:pt x="229" y="4550"/>
                  </a:lnTo>
                  <a:close/>
                  <a:moveTo>
                    <a:pt x="13" y="6723"/>
                  </a:moveTo>
                  <a:cubicBezTo>
                    <a:pt x="13" y="6824"/>
                    <a:pt x="26" y="6926"/>
                    <a:pt x="38" y="7028"/>
                  </a:cubicBezTo>
                  <a:cubicBezTo>
                    <a:pt x="38" y="7091"/>
                    <a:pt x="76" y="7155"/>
                    <a:pt x="127" y="7206"/>
                  </a:cubicBezTo>
                  <a:lnTo>
                    <a:pt x="4956" y="12276"/>
                  </a:lnTo>
                  <a:cubicBezTo>
                    <a:pt x="5007" y="12326"/>
                    <a:pt x="5070" y="12352"/>
                    <a:pt x="5134" y="12365"/>
                  </a:cubicBezTo>
                  <a:cubicBezTo>
                    <a:pt x="5235" y="12390"/>
                    <a:pt x="5337" y="12403"/>
                    <a:pt x="5439" y="12415"/>
                  </a:cubicBezTo>
                  <a:lnTo>
                    <a:pt x="13" y="6723"/>
                  </a:lnTo>
                  <a:close/>
                  <a:moveTo>
                    <a:pt x="26" y="5541"/>
                  </a:moveTo>
                  <a:cubicBezTo>
                    <a:pt x="13" y="5605"/>
                    <a:pt x="13" y="5668"/>
                    <a:pt x="13" y="5719"/>
                  </a:cubicBezTo>
                  <a:cubicBezTo>
                    <a:pt x="0" y="5821"/>
                    <a:pt x="38" y="5910"/>
                    <a:pt x="102" y="5973"/>
                  </a:cubicBezTo>
                  <a:lnTo>
                    <a:pt x="6201" y="12365"/>
                  </a:lnTo>
                  <a:cubicBezTo>
                    <a:pt x="6265" y="12428"/>
                    <a:pt x="6354" y="12466"/>
                    <a:pt x="6442" y="12466"/>
                  </a:cubicBezTo>
                  <a:lnTo>
                    <a:pt x="6620" y="12466"/>
                  </a:lnTo>
                  <a:lnTo>
                    <a:pt x="26" y="5541"/>
                  </a:lnTo>
                  <a:close/>
                </a:path>
              </a:pathLst>
            </a:custGeom>
            <a:solidFill>
              <a:srgbClr val="6B91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30"/>
            <p:cNvSpPr/>
            <p:nvPr/>
          </p:nvSpPr>
          <p:spPr>
            <a:xfrm>
              <a:off x="2243040" y="1905438"/>
              <a:ext cx="668415" cy="669166"/>
            </a:xfrm>
            <a:custGeom>
              <a:avLst/>
              <a:gdLst/>
              <a:ahLst/>
              <a:cxnLst/>
              <a:rect l="l" t="t" r="r" b="b"/>
              <a:pathLst>
                <a:path w="12453" h="12467" extrusionOk="0">
                  <a:moveTo>
                    <a:pt x="8692" y="509"/>
                  </a:moveTo>
                  <a:lnTo>
                    <a:pt x="12059" y="4029"/>
                  </a:lnTo>
                  <a:cubicBezTo>
                    <a:pt x="11970" y="3813"/>
                    <a:pt x="11881" y="3610"/>
                    <a:pt x="11779" y="3406"/>
                  </a:cubicBezTo>
                  <a:cubicBezTo>
                    <a:pt x="11767" y="3381"/>
                    <a:pt x="11741" y="3356"/>
                    <a:pt x="11716" y="3330"/>
                  </a:cubicBezTo>
                  <a:lnTo>
                    <a:pt x="9390" y="878"/>
                  </a:lnTo>
                  <a:cubicBezTo>
                    <a:pt x="9365" y="852"/>
                    <a:pt x="9340" y="827"/>
                    <a:pt x="9302" y="814"/>
                  </a:cubicBezTo>
                  <a:cubicBezTo>
                    <a:pt x="9111" y="700"/>
                    <a:pt x="8908" y="598"/>
                    <a:pt x="8692" y="509"/>
                  </a:cubicBezTo>
                  <a:close/>
                  <a:moveTo>
                    <a:pt x="7116" y="64"/>
                  </a:moveTo>
                  <a:lnTo>
                    <a:pt x="12427" y="5617"/>
                  </a:lnTo>
                  <a:cubicBezTo>
                    <a:pt x="12415" y="5516"/>
                    <a:pt x="12402" y="5414"/>
                    <a:pt x="12389" y="5312"/>
                  </a:cubicBezTo>
                  <a:cubicBezTo>
                    <a:pt x="12377" y="5249"/>
                    <a:pt x="12351" y="5185"/>
                    <a:pt x="12300" y="5134"/>
                  </a:cubicBezTo>
                  <a:lnTo>
                    <a:pt x="7599" y="204"/>
                  </a:lnTo>
                  <a:cubicBezTo>
                    <a:pt x="7548" y="153"/>
                    <a:pt x="7497" y="128"/>
                    <a:pt x="7421" y="115"/>
                  </a:cubicBezTo>
                  <a:cubicBezTo>
                    <a:pt x="7319" y="90"/>
                    <a:pt x="7218" y="77"/>
                    <a:pt x="7116" y="64"/>
                  </a:cubicBezTo>
                  <a:close/>
                  <a:moveTo>
                    <a:pt x="5909" y="1"/>
                  </a:moveTo>
                  <a:lnTo>
                    <a:pt x="12427" y="6837"/>
                  </a:lnTo>
                  <a:cubicBezTo>
                    <a:pt x="12427" y="6774"/>
                    <a:pt x="12440" y="6710"/>
                    <a:pt x="12440" y="6647"/>
                  </a:cubicBezTo>
                  <a:cubicBezTo>
                    <a:pt x="12453" y="6545"/>
                    <a:pt x="12415" y="6456"/>
                    <a:pt x="12351" y="6392"/>
                  </a:cubicBezTo>
                  <a:lnTo>
                    <a:pt x="12351" y="6405"/>
                  </a:lnTo>
                  <a:lnTo>
                    <a:pt x="6341" y="103"/>
                  </a:lnTo>
                  <a:cubicBezTo>
                    <a:pt x="6277" y="39"/>
                    <a:pt x="6188" y="1"/>
                    <a:pt x="6099" y="1"/>
                  </a:cubicBezTo>
                  <a:close/>
                  <a:moveTo>
                    <a:pt x="5046" y="113"/>
                  </a:moveTo>
                  <a:cubicBezTo>
                    <a:pt x="5033" y="113"/>
                    <a:pt x="5020" y="114"/>
                    <a:pt x="5007" y="115"/>
                  </a:cubicBezTo>
                  <a:lnTo>
                    <a:pt x="4892" y="141"/>
                  </a:lnTo>
                  <a:lnTo>
                    <a:pt x="12249" y="7841"/>
                  </a:lnTo>
                  <a:cubicBezTo>
                    <a:pt x="12249" y="7816"/>
                    <a:pt x="12262" y="7777"/>
                    <a:pt x="12275" y="7739"/>
                  </a:cubicBezTo>
                  <a:cubicBezTo>
                    <a:pt x="12300" y="7625"/>
                    <a:pt x="12262" y="7511"/>
                    <a:pt x="12186" y="7434"/>
                  </a:cubicBezTo>
                  <a:lnTo>
                    <a:pt x="5299" y="217"/>
                  </a:lnTo>
                  <a:cubicBezTo>
                    <a:pt x="5232" y="150"/>
                    <a:pt x="5137" y="113"/>
                    <a:pt x="5046" y="113"/>
                  </a:cubicBezTo>
                  <a:close/>
                  <a:moveTo>
                    <a:pt x="4158" y="365"/>
                  </a:moveTo>
                  <a:cubicBezTo>
                    <a:pt x="4122" y="365"/>
                    <a:pt x="4087" y="371"/>
                    <a:pt x="4054" y="382"/>
                  </a:cubicBezTo>
                  <a:lnTo>
                    <a:pt x="4003" y="408"/>
                  </a:lnTo>
                  <a:lnTo>
                    <a:pt x="11945" y="8730"/>
                  </a:lnTo>
                  <a:cubicBezTo>
                    <a:pt x="11945" y="8718"/>
                    <a:pt x="11957" y="8692"/>
                    <a:pt x="11957" y="8680"/>
                  </a:cubicBezTo>
                  <a:cubicBezTo>
                    <a:pt x="12008" y="8553"/>
                    <a:pt x="11983" y="8426"/>
                    <a:pt x="11894" y="8324"/>
                  </a:cubicBezTo>
                  <a:lnTo>
                    <a:pt x="4397" y="471"/>
                  </a:lnTo>
                  <a:cubicBezTo>
                    <a:pt x="4334" y="399"/>
                    <a:pt x="4245" y="365"/>
                    <a:pt x="4158" y="365"/>
                  </a:cubicBezTo>
                  <a:close/>
                  <a:moveTo>
                    <a:pt x="3360" y="732"/>
                  </a:moveTo>
                  <a:cubicBezTo>
                    <a:pt x="3306" y="732"/>
                    <a:pt x="3251" y="747"/>
                    <a:pt x="3202" y="776"/>
                  </a:cubicBezTo>
                  <a:lnTo>
                    <a:pt x="11538" y="9506"/>
                  </a:lnTo>
                  <a:cubicBezTo>
                    <a:pt x="11614" y="9379"/>
                    <a:pt x="11589" y="9226"/>
                    <a:pt x="11487" y="9112"/>
                  </a:cubicBezTo>
                  <a:lnTo>
                    <a:pt x="3596" y="840"/>
                  </a:lnTo>
                  <a:cubicBezTo>
                    <a:pt x="3534" y="769"/>
                    <a:pt x="3447" y="732"/>
                    <a:pt x="3360" y="732"/>
                  </a:cubicBezTo>
                  <a:close/>
                  <a:moveTo>
                    <a:pt x="2694" y="1094"/>
                  </a:moveTo>
                  <a:cubicBezTo>
                    <a:pt x="2618" y="1145"/>
                    <a:pt x="2554" y="1195"/>
                    <a:pt x="2491" y="1234"/>
                  </a:cubicBezTo>
                  <a:lnTo>
                    <a:pt x="11030" y="10192"/>
                  </a:lnTo>
                  <a:cubicBezTo>
                    <a:pt x="11080" y="10128"/>
                    <a:pt x="11131" y="10065"/>
                    <a:pt x="11195" y="10001"/>
                  </a:cubicBezTo>
                  <a:lnTo>
                    <a:pt x="2694" y="1094"/>
                  </a:lnTo>
                  <a:close/>
                  <a:moveTo>
                    <a:pt x="2033" y="1615"/>
                  </a:moveTo>
                  <a:lnTo>
                    <a:pt x="1855" y="1793"/>
                  </a:lnTo>
                  <a:lnTo>
                    <a:pt x="10458" y="10802"/>
                  </a:lnTo>
                  <a:cubicBezTo>
                    <a:pt x="10521" y="10751"/>
                    <a:pt x="10585" y="10700"/>
                    <a:pt x="10636" y="10636"/>
                  </a:cubicBezTo>
                  <a:lnTo>
                    <a:pt x="2033" y="1615"/>
                  </a:lnTo>
                  <a:close/>
                  <a:moveTo>
                    <a:pt x="1449" y="2212"/>
                  </a:moveTo>
                  <a:cubicBezTo>
                    <a:pt x="1398" y="2275"/>
                    <a:pt x="1347" y="2339"/>
                    <a:pt x="1296" y="2403"/>
                  </a:cubicBezTo>
                  <a:lnTo>
                    <a:pt x="9810" y="11335"/>
                  </a:lnTo>
                  <a:cubicBezTo>
                    <a:pt x="9886" y="11285"/>
                    <a:pt x="9950" y="11234"/>
                    <a:pt x="10013" y="11183"/>
                  </a:cubicBezTo>
                  <a:lnTo>
                    <a:pt x="1449" y="2212"/>
                  </a:lnTo>
                  <a:close/>
                  <a:moveTo>
                    <a:pt x="953" y="2898"/>
                  </a:moveTo>
                  <a:cubicBezTo>
                    <a:pt x="877" y="3025"/>
                    <a:pt x="890" y="3178"/>
                    <a:pt x="991" y="3292"/>
                  </a:cubicBezTo>
                  <a:lnTo>
                    <a:pt x="8920" y="11589"/>
                  </a:lnTo>
                  <a:cubicBezTo>
                    <a:pt x="8983" y="11660"/>
                    <a:pt x="9065" y="11697"/>
                    <a:pt x="9148" y="11697"/>
                  </a:cubicBezTo>
                  <a:cubicBezTo>
                    <a:pt x="9200" y="11697"/>
                    <a:pt x="9253" y="11682"/>
                    <a:pt x="9302" y="11653"/>
                  </a:cubicBezTo>
                  <a:lnTo>
                    <a:pt x="953" y="2898"/>
                  </a:lnTo>
                  <a:close/>
                  <a:moveTo>
                    <a:pt x="331" y="8273"/>
                  </a:moveTo>
                  <a:lnTo>
                    <a:pt x="331" y="8273"/>
                  </a:lnTo>
                  <a:cubicBezTo>
                    <a:pt x="394" y="8464"/>
                    <a:pt x="470" y="8654"/>
                    <a:pt x="559" y="8845"/>
                  </a:cubicBezTo>
                  <a:cubicBezTo>
                    <a:pt x="585" y="8883"/>
                    <a:pt x="597" y="8908"/>
                    <a:pt x="623" y="8934"/>
                  </a:cubicBezTo>
                  <a:lnTo>
                    <a:pt x="3266" y="11704"/>
                  </a:lnTo>
                  <a:cubicBezTo>
                    <a:pt x="3291" y="11729"/>
                    <a:pt x="3317" y="11742"/>
                    <a:pt x="3355" y="11767"/>
                  </a:cubicBezTo>
                  <a:cubicBezTo>
                    <a:pt x="3533" y="11856"/>
                    <a:pt x="3723" y="11945"/>
                    <a:pt x="3914" y="12022"/>
                  </a:cubicBezTo>
                  <a:lnTo>
                    <a:pt x="331" y="8273"/>
                  </a:lnTo>
                  <a:close/>
                  <a:moveTo>
                    <a:pt x="534" y="3661"/>
                  </a:moveTo>
                  <a:lnTo>
                    <a:pt x="521" y="3711"/>
                  </a:lnTo>
                  <a:cubicBezTo>
                    <a:pt x="470" y="3826"/>
                    <a:pt x="496" y="3965"/>
                    <a:pt x="585" y="4067"/>
                  </a:cubicBezTo>
                  <a:lnTo>
                    <a:pt x="8120" y="11971"/>
                  </a:lnTo>
                  <a:cubicBezTo>
                    <a:pt x="8182" y="12032"/>
                    <a:pt x="8268" y="12070"/>
                    <a:pt x="8357" y="12070"/>
                  </a:cubicBezTo>
                  <a:cubicBezTo>
                    <a:pt x="8397" y="12070"/>
                    <a:pt x="8437" y="12062"/>
                    <a:pt x="8476" y="12047"/>
                  </a:cubicBezTo>
                  <a:lnTo>
                    <a:pt x="8526" y="12034"/>
                  </a:lnTo>
                  <a:lnTo>
                    <a:pt x="534" y="3661"/>
                  </a:lnTo>
                  <a:close/>
                  <a:moveTo>
                    <a:pt x="229" y="4550"/>
                  </a:moveTo>
                  <a:lnTo>
                    <a:pt x="191" y="4639"/>
                  </a:lnTo>
                  <a:cubicBezTo>
                    <a:pt x="165" y="4753"/>
                    <a:pt x="191" y="4880"/>
                    <a:pt x="280" y="4957"/>
                  </a:cubicBezTo>
                  <a:lnTo>
                    <a:pt x="7230" y="12238"/>
                  </a:lnTo>
                  <a:cubicBezTo>
                    <a:pt x="7291" y="12308"/>
                    <a:pt x="7376" y="12347"/>
                    <a:pt x="7466" y="12347"/>
                  </a:cubicBezTo>
                  <a:cubicBezTo>
                    <a:pt x="7489" y="12347"/>
                    <a:pt x="7512" y="12344"/>
                    <a:pt x="7535" y="12339"/>
                  </a:cubicBezTo>
                  <a:lnTo>
                    <a:pt x="7637" y="12314"/>
                  </a:lnTo>
                  <a:lnTo>
                    <a:pt x="229" y="4550"/>
                  </a:lnTo>
                  <a:close/>
                  <a:moveTo>
                    <a:pt x="13" y="6723"/>
                  </a:moveTo>
                  <a:cubicBezTo>
                    <a:pt x="13" y="6824"/>
                    <a:pt x="26" y="6926"/>
                    <a:pt x="38" y="7028"/>
                  </a:cubicBezTo>
                  <a:cubicBezTo>
                    <a:pt x="38" y="7091"/>
                    <a:pt x="76" y="7155"/>
                    <a:pt x="127" y="7206"/>
                  </a:cubicBezTo>
                  <a:lnTo>
                    <a:pt x="4956" y="12276"/>
                  </a:lnTo>
                  <a:cubicBezTo>
                    <a:pt x="5007" y="12326"/>
                    <a:pt x="5070" y="12352"/>
                    <a:pt x="5134" y="12365"/>
                  </a:cubicBezTo>
                  <a:cubicBezTo>
                    <a:pt x="5235" y="12390"/>
                    <a:pt x="5337" y="12403"/>
                    <a:pt x="5439" y="12415"/>
                  </a:cubicBezTo>
                  <a:lnTo>
                    <a:pt x="13" y="6723"/>
                  </a:lnTo>
                  <a:close/>
                  <a:moveTo>
                    <a:pt x="26" y="5541"/>
                  </a:moveTo>
                  <a:cubicBezTo>
                    <a:pt x="13" y="5605"/>
                    <a:pt x="13" y="5668"/>
                    <a:pt x="13" y="5719"/>
                  </a:cubicBezTo>
                  <a:cubicBezTo>
                    <a:pt x="0" y="5821"/>
                    <a:pt x="38" y="5910"/>
                    <a:pt x="102" y="5973"/>
                  </a:cubicBezTo>
                  <a:lnTo>
                    <a:pt x="6201" y="12365"/>
                  </a:lnTo>
                  <a:cubicBezTo>
                    <a:pt x="6265" y="12428"/>
                    <a:pt x="6354" y="12466"/>
                    <a:pt x="6442" y="12466"/>
                  </a:cubicBezTo>
                  <a:lnTo>
                    <a:pt x="6620" y="12466"/>
                  </a:lnTo>
                  <a:lnTo>
                    <a:pt x="26" y="554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7" name="Google Shape;397;p30"/>
          <p:cNvSpPr txBox="1">
            <a:spLocks noGrp="1"/>
          </p:cNvSpPr>
          <p:nvPr>
            <p:ph type="subTitle" idx="14"/>
          </p:nvPr>
        </p:nvSpPr>
        <p:spPr>
          <a:xfrm>
            <a:off x="2876857" y="2810173"/>
            <a:ext cx="3175807" cy="64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pt-BR" sz="1400" dirty="0">
                <a:solidFill>
                  <a:srgbClr val="292929"/>
                </a:solidFill>
                <a:latin typeface="Montserrat" panose="00000500000000000000" pitchFamily="2" charset="0"/>
              </a:rPr>
              <a:t>Quem são os servidores cotistas?</a:t>
            </a:r>
          </a:p>
        </p:txBody>
      </p:sp>
      <p:sp>
        <p:nvSpPr>
          <p:cNvPr id="90" name="Google Shape;386;p30">
            <a:extLst>
              <a:ext uri="{FF2B5EF4-FFF2-40B4-BE49-F238E27FC236}">
                <a16:creationId xmlns:a16="http://schemas.microsoft.com/office/drawing/2014/main" xmlns="" id="{A3FD15BA-1EF4-41D0-A1FA-0019DDC8D36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i="1" dirty="0">
                <a:solidFill>
                  <a:srgbClr val="292929"/>
                </a:solidFill>
                <a:latin typeface="Montserrat SemiBold" panose="00000700000000000000" pitchFamily="2" charset="0"/>
              </a:rPr>
              <a:t>Pergunta</a:t>
            </a:r>
            <a:r>
              <a:rPr lang="en" i="1" dirty="0">
                <a:solidFill>
                  <a:srgbClr val="292929"/>
                </a:solidFill>
                <a:latin typeface="Montserrat SemiBold" panose="00000700000000000000" pitchFamily="2" charset="0"/>
              </a:rPr>
              <a:t> de Pesquisa</a:t>
            </a:r>
            <a:endParaRPr i="1" dirty="0">
              <a:solidFill>
                <a:srgbClr val="292929"/>
              </a:solidFill>
              <a:latin typeface="Montserrat SemiBold" panose="00000700000000000000" pitchFamily="2" charset="0"/>
            </a:endParaRPr>
          </a:p>
        </p:txBody>
      </p:sp>
      <p:pic>
        <p:nvPicPr>
          <p:cNvPr id="111" name="Imagem 110">
            <a:extLst>
              <a:ext uri="{FF2B5EF4-FFF2-40B4-BE49-F238E27FC236}">
                <a16:creationId xmlns:a16="http://schemas.microsoft.com/office/drawing/2014/main" xmlns="" id="{496E922D-D007-4213-BA4D-4E0CB2E024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3401" y="118357"/>
            <a:ext cx="249155" cy="132408"/>
          </a:xfrm>
          <a:prstGeom prst="rect">
            <a:avLst/>
          </a:prstGeom>
        </p:spPr>
      </p:pic>
      <p:pic>
        <p:nvPicPr>
          <p:cNvPr id="112" name="Imagem 111">
            <a:extLst>
              <a:ext uri="{FF2B5EF4-FFF2-40B4-BE49-F238E27FC236}">
                <a16:creationId xmlns:a16="http://schemas.microsoft.com/office/drawing/2014/main" xmlns="" id="{02A09E28-731A-43AD-B53B-7ED276E5CD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6635" y="62787"/>
            <a:ext cx="249155" cy="249155"/>
          </a:xfrm>
          <a:prstGeom prst="rect">
            <a:avLst/>
          </a:prstGeom>
        </p:spPr>
      </p:pic>
      <p:sp>
        <p:nvSpPr>
          <p:cNvPr id="113" name="Google Shape;362;p28">
            <a:extLst>
              <a:ext uri="{FF2B5EF4-FFF2-40B4-BE49-F238E27FC236}">
                <a16:creationId xmlns:a16="http://schemas.microsoft.com/office/drawing/2014/main" xmlns="" id="{60E99AE1-3306-4179-BC36-5CAC71DAD871}"/>
              </a:ext>
            </a:extLst>
          </p:cNvPr>
          <p:cNvSpPr txBox="1">
            <a:spLocks/>
          </p:cNvSpPr>
          <p:nvPr/>
        </p:nvSpPr>
        <p:spPr>
          <a:xfrm>
            <a:off x="4837183" y="118357"/>
            <a:ext cx="3361841" cy="1680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60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9pPr>
          </a:lstStyle>
          <a:p>
            <a:r>
              <a:rPr lang="pt-BR" sz="800" dirty="0">
                <a:solidFill>
                  <a:srgbClr val="3AC0B3"/>
                </a:solidFill>
                <a:latin typeface="Montserrat" panose="00000500000000000000" pitchFamily="2" charset="0"/>
              </a:rPr>
              <a:t>Relatório Parcial Análise Quantitativa – Lei nº 12.990/2014</a:t>
            </a:r>
          </a:p>
        </p:txBody>
      </p:sp>
    </p:spTree>
    <p:extLst>
      <p:ext uri="{BB962C8B-B14F-4D97-AF65-F5344CB8AC3E}">
        <p14:creationId xmlns:p14="http://schemas.microsoft.com/office/powerpoint/2010/main" val="2555748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oogle Shape;9771;p74">
            <a:extLst>
              <a:ext uri="{FF2B5EF4-FFF2-40B4-BE49-F238E27FC236}">
                <a16:creationId xmlns:a16="http://schemas.microsoft.com/office/drawing/2014/main" xmlns="" id="{8A04D68B-684E-477E-B3E9-69A1EF9C919E}"/>
              </a:ext>
            </a:extLst>
          </p:cNvPr>
          <p:cNvGrpSpPr/>
          <p:nvPr/>
        </p:nvGrpSpPr>
        <p:grpSpPr>
          <a:xfrm>
            <a:off x="5560761" y="418554"/>
            <a:ext cx="895457" cy="854791"/>
            <a:chOff x="4126815" y="2760704"/>
            <a:chExt cx="380393" cy="363118"/>
          </a:xfrm>
          <a:solidFill>
            <a:srgbClr val="3AC0B3">
              <a:alpha val="14902"/>
            </a:srgbClr>
          </a:solidFill>
        </p:grpSpPr>
        <p:sp>
          <p:nvSpPr>
            <p:cNvPr id="78" name="Google Shape;9772;p74">
              <a:extLst>
                <a:ext uri="{FF2B5EF4-FFF2-40B4-BE49-F238E27FC236}">
                  <a16:creationId xmlns:a16="http://schemas.microsoft.com/office/drawing/2014/main" xmlns="" id="{4181ABAE-F865-4326-87CB-C301D649ED51}"/>
                </a:ext>
              </a:extLst>
            </p:cNvPr>
            <p:cNvSpPr/>
            <p:nvPr/>
          </p:nvSpPr>
          <p:spPr>
            <a:xfrm>
              <a:off x="4219825" y="2822435"/>
              <a:ext cx="103267" cy="29056"/>
            </a:xfrm>
            <a:custGeom>
              <a:avLst/>
              <a:gdLst/>
              <a:ahLst/>
              <a:cxnLst/>
              <a:rect l="l" t="t" r="r" b="b"/>
              <a:pathLst>
                <a:path w="3252" h="915" extrusionOk="0">
                  <a:moveTo>
                    <a:pt x="1620" y="0"/>
                  </a:moveTo>
                  <a:cubicBezTo>
                    <a:pt x="1025" y="0"/>
                    <a:pt x="477" y="215"/>
                    <a:pt x="60" y="631"/>
                  </a:cubicBezTo>
                  <a:cubicBezTo>
                    <a:pt x="1" y="691"/>
                    <a:pt x="1" y="810"/>
                    <a:pt x="60" y="869"/>
                  </a:cubicBezTo>
                  <a:cubicBezTo>
                    <a:pt x="90" y="899"/>
                    <a:pt x="132" y="914"/>
                    <a:pt x="175" y="914"/>
                  </a:cubicBezTo>
                  <a:cubicBezTo>
                    <a:pt x="218" y="914"/>
                    <a:pt x="263" y="899"/>
                    <a:pt x="298" y="869"/>
                  </a:cubicBezTo>
                  <a:cubicBezTo>
                    <a:pt x="656" y="512"/>
                    <a:pt x="1120" y="322"/>
                    <a:pt x="1620" y="322"/>
                  </a:cubicBezTo>
                  <a:cubicBezTo>
                    <a:pt x="2132" y="322"/>
                    <a:pt x="2596" y="512"/>
                    <a:pt x="2953" y="869"/>
                  </a:cubicBezTo>
                  <a:cubicBezTo>
                    <a:pt x="2983" y="899"/>
                    <a:pt x="3028" y="914"/>
                    <a:pt x="3073" y="914"/>
                  </a:cubicBezTo>
                  <a:cubicBezTo>
                    <a:pt x="3117" y="914"/>
                    <a:pt x="3162" y="899"/>
                    <a:pt x="3192" y="869"/>
                  </a:cubicBezTo>
                  <a:cubicBezTo>
                    <a:pt x="3251" y="810"/>
                    <a:pt x="3251" y="691"/>
                    <a:pt x="3192" y="631"/>
                  </a:cubicBezTo>
                  <a:cubicBezTo>
                    <a:pt x="2775" y="215"/>
                    <a:pt x="2215" y="0"/>
                    <a:pt x="16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9773;p74">
              <a:extLst>
                <a:ext uri="{FF2B5EF4-FFF2-40B4-BE49-F238E27FC236}">
                  <a16:creationId xmlns:a16="http://schemas.microsoft.com/office/drawing/2014/main" xmlns="" id="{BE15F4C2-1A70-437B-948B-A9D4446517DB}"/>
                </a:ext>
              </a:extLst>
            </p:cNvPr>
            <p:cNvSpPr/>
            <p:nvPr/>
          </p:nvSpPr>
          <p:spPr>
            <a:xfrm>
              <a:off x="4126815" y="2760704"/>
              <a:ext cx="380393" cy="363118"/>
            </a:xfrm>
            <a:custGeom>
              <a:avLst/>
              <a:gdLst/>
              <a:ahLst/>
              <a:cxnLst/>
              <a:rect l="l" t="t" r="r" b="b"/>
              <a:pathLst>
                <a:path w="11979" h="11435" extrusionOk="0">
                  <a:moveTo>
                    <a:pt x="7621" y="6921"/>
                  </a:moveTo>
                  <a:lnTo>
                    <a:pt x="8061" y="7373"/>
                  </a:lnTo>
                  <a:lnTo>
                    <a:pt x="7787" y="7659"/>
                  </a:lnTo>
                  <a:lnTo>
                    <a:pt x="7335" y="7207"/>
                  </a:lnTo>
                  <a:cubicBezTo>
                    <a:pt x="7442" y="7123"/>
                    <a:pt x="7526" y="7016"/>
                    <a:pt x="7621" y="6921"/>
                  </a:cubicBezTo>
                  <a:close/>
                  <a:moveTo>
                    <a:pt x="4552" y="328"/>
                  </a:moveTo>
                  <a:cubicBezTo>
                    <a:pt x="5525" y="328"/>
                    <a:pt x="6496" y="700"/>
                    <a:pt x="7228" y="1444"/>
                  </a:cubicBezTo>
                  <a:cubicBezTo>
                    <a:pt x="8645" y="2861"/>
                    <a:pt x="8704" y="5076"/>
                    <a:pt x="7466" y="6564"/>
                  </a:cubicBezTo>
                  <a:cubicBezTo>
                    <a:pt x="7311" y="6766"/>
                    <a:pt x="7156" y="6909"/>
                    <a:pt x="6978" y="7064"/>
                  </a:cubicBezTo>
                  <a:cubicBezTo>
                    <a:pt x="6279" y="7651"/>
                    <a:pt x="5417" y="7944"/>
                    <a:pt x="4554" y="7944"/>
                  </a:cubicBezTo>
                  <a:cubicBezTo>
                    <a:pt x="3579" y="7944"/>
                    <a:pt x="2603" y="7571"/>
                    <a:pt x="1858" y="6826"/>
                  </a:cubicBezTo>
                  <a:cubicBezTo>
                    <a:pt x="370" y="5338"/>
                    <a:pt x="370" y="2921"/>
                    <a:pt x="1858" y="1444"/>
                  </a:cubicBezTo>
                  <a:cubicBezTo>
                    <a:pt x="2602" y="700"/>
                    <a:pt x="3579" y="328"/>
                    <a:pt x="4552" y="328"/>
                  </a:cubicBezTo>
                  <a:close/>
                  <a:moveTo>
                    <a:pt x="8518" y="7440"/>
                  </a:moveTo>
                  <a:cubicBezTo>
                    <a:pt x="8550" y="7440"/>
                    <a:pt x="8580" y="7453"/>
                    <a:pt x="8597" y="7481"/>
                  </a:cubicBezTo>
                  <a:lnTo>
                    <a:pt x="9061" y="7897"/>
                  </a:lnTo>
                  <a:lnTo>
                    <a:pt x="8276" y="8683"/>
                  </a:lnTo>
                  <a:lnTo>
                    <a:pt x="7883" y="8195"/>
                  </a:lnTo>
                  <a:cubicBezTo>
                    <a:pt x="7847" y="8135"/>
                    <a:pt x="7847" y="8052"/>
                    <a:pt x="7883" y="8016"/>
                  </a:cubicBezTo>
                  <a:lnTo>
                    <a:pt x="8418" y="7481"/>
                  </a:lnTo>
                  <a:cubicBezTo>
                    <a:pt x="8444" y="7456"/>
                    <a:pt x="8482" y="7440"/>
                    <a:pt x="8518" y="7440"/>
                  </a:cubicBezTo>
                  <a:close/>
                  <a:moveTo>
                    <a:pt x="9335" y="8100"/>
                  </a:moveTo>
                  <a:lnTo>
                    <a:pt x="11252" y="9779"/>
                  </a:lnTo>
                  <a:cubicBezTo>
                    <a:pt x="11574" y="10064"/>
                    <a:pt x="11597" y="10576"/>
                    <a:pt x="11276" y="10886"/>
                  </a:cubicBezTo>
                  <a:cubicBezTo>
                    <a:pt x="11128" y="11033"/>
                    <a:pt x="10940" y="11105"/>
                    <a:pt x="10752" y="11105"/>
                  </a:cubicBezTo>
                  <a:cubicBezTo>
                    <a:pt x="10544" y="11105"/>
                    <a:pt x="10336" y="11018"/>
                    <a:pt x="10181" y="10850"/>
                  </a:cubicBezTo>
                  <a:lnTo>
                    <a:pt x="8514" y="8921"/>
                  </a:lnTo>
                  <a:lnTo>
                    <a:pt x="9335" y="8100"/>
                  </a:lnTo>
                  <a:close/>
                  <a:moveTo>
                    <a:pt x="4543" y="1"/>
                  </a:moveTo>
                  <a:cubicBezTo>
                    <a:pt x="3483" y="1"/>
                    <a:pt x="2424" y="402"/>
                    <a:pt x="1620" y="1206"/>
                  </a:cubicBezTo>
                  <a:cubicBezTo>
                    <a:pt x="1" y="2837"/>
                    <a:pt x="1" y="5457"/>
                    <a:pt x="1620" y="7064"/>
                  </a:cubicBezTo>
                  <a:cubicBezTo>
                    <a:pt x="2431" y="7875"/>
                    <a:pt x="3489" y="8272"/>
                    <a:pt x="4543" y="8272"/>
                  </a:cubicBezTo>
                  <a:cubicBezTo>
                    <a:pt x="5440" y="8272"/>
                    <a:pt x="6334" y="7985"/>
                    <a:pt x="7073" y="7421"/>
                  </a:cubicBezTo>
                  <a:lnTo>
                    <a:pt x="7561" y="7909"/>
                  </a:lnTo>
                  <a:cubicBezTo>
                    <a:pt x="7490" y="8076"/>
                    <a:pt x="7502" y="8278"/>
                    <a:pt x="7633" y="8409"/>
                  </a:cubicBezTo>
                  <a:lnTo>
                    <a:pt x="9954" y="11064"/>
                  </a:lnTo>
                  <a:cubicBezTo>
                    <a:pt x="10171" y="11312"/>
                    <a:pt x="10471" y="11434"/>
                    <a:pt x="10771" y="11434"/>
                  </a:cubicBezTo>
                  <a:cubicBezTo>
                    <a:pt x="11049" y="11434"/>
                    <a:pt x="11326" y="11330"/>
                    <a:pt x="11538" y="11124"/>
                  </a:cubicBezTo>
                  <a:cubicBezTo>
                    <a:pt x="11978" y="10671"/>
                    <a:pt x="11955" y="9945"/>
                    <a:pt x="11478" y="9540"/>
                  </a:cubicBezTo>
                  <a:lnTo>
                    <a:pt x="8823" y="7219"/>
                  </a:lnTo>
                  <a:cubicBezTo>
                    <a:pt x="8737" y="7139"/>
                    <a:pt x="8629" y="7104"/>
                    <a:pt x="8522" y="7104"/>
                  </a:cubicBezTo>
                  <a:cubicBezTo>
                    <a:pt x="8453" y="7104"/>
                    <a:pt x="8384" y="7119"/>
                    <a:pt x="8323" y="7147"/>
                  </a:cubicBezTo>
                  <a:lnTo>
                    <a:pt x="7823" y="6659"/>
                  </a:lnTo>
                  <a:cubicBezTo>
                    <a:pt x="9073" y="5052"/>
                    <a:pt x="8978" y="2694"/>
                    <a:pt x="7466" y="1206"/>
                  </a:cubicBezTo>
                  <a:cubicBezTo>
                    <a:pt x="6662" y="402"/>
                    <a:pt x="5603" y="1"/>
                    <a:pt x="454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9774;p74">
              <a:extLst>
                <a:ext uri="{FF2B5EF4-FFF2-40B4-BE49-F238E27FC236}">
                  <a16:creationId xmlns:a16="http://schemas.microsoft.com/office/drawing/2014/main" xmlns="" id="{C822C79E-AF5A-42F5-8D91-3E1E681393DA}"/>
                </a:ext>
              </a:extLst>
            </p:cNvPr>
            <p:cNvSpPr/>
            <p:nvPr/>
          </p:nvSpPr>
          <p:spPr>
            <a:xfrm>
              <a:off x="4278826" y="2791379"/>
              <a:ext cx="103998" cy="201962"/>
            </a:xfrm>
            <a:custGeom>
              <a:avLst/>
              <a:gdLst/>
              <a:ahLst/>
              <a:cxnLst/>
              <a:rect l="l" t="t" r="r" b="b"/>
              <a:pathLst>
                <a:path w="3275" h="6360" extrusionOk="0">
                  <a:moveTo>
                    <a:pt x="191" y="0"/>
                  </a:moveTo>
                  <a:cubicBezTo>
                    <a:pt x="106" y="0"/>
                    <a:pt x="35" y="59"/>
                    <a:pt x="24" y="157"/>
                  </a:cubicBezTo>
                  <a:cubicBezTo>
                    <a:pt x="0" y="264"/>
                    <a:pt x="60" y="335"/>
                    <a:pt x="167" y="347"/>
                  </a:cubicBezTo>
                  <a:cubicBezTo>
                    <a:pt x="798" y="442"/>
                    <a:pt x="1345" y="716"/>
                    <a:pt x="1786" y="1169"/>
                  </a:cubicBezTo>
                  <a:cubicBezTo>
                    <a:pt x="2905" y="2288"/>
                    <a:pt x="2905" y="4110"/>
                    <a:pt x="1786" y="5229"/>
                  </a:cubicBezTo>
                  <a:cubicBezTo>
                    <a:pt x="1345" y="5645"/>
                    <a:pt x="774" y="5931"/>
                    <a:pt x="167" y="6015"/>
                  </a:cubicBezTo>
                  <a:cubicBezTo>
                    <a:pt x="83" y="6038"/>
                    <a:pt x="24" y="6122"/>
                    <a:pt x="24" y="6217"/>
                  </a:cubicBezTo>
                  <a:cubicBezTo>
                    <a:pt x="36" y="6300"/>
                    <a:pt x="107" y="6360"/>
                    <a:pt x="179" y="6360"/>
                  </a:cubicBezTo>
                  <a:lnTo>
                    <a:pt x="214" y="6360"/>
                  </a:lnTo>
                  <a:cubicBezTo>
                    <a:pt x="917" y="6253"/>
                    <a:pt x="1536" y="5943"/>
                    <a:pt x="2024" y="5455"/>
                  </a:cubicBezTo>
                  <a:cubicBezTo>
                    <a:pt x="3274" y="4205"/>
                    <a:pt x="3274" y="2169"/>
                    <a:pt x="2024" y="919"/>
                  </a:cubicBezTo>
                  <a:cubicBezTo>
                    <a:pt x="1536" y="419"/>
                    <a:pt x="917" y="109"/>
                    <a:pt x="214" y="2"/>
                  </a:cubicBezTo>
                  <a:cubicBezTo>
                    <a:pt x="206" y="1"/>
                    <a:pt x="198" y="0"/>
                    <a:pt x="1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9775;p74">
              <a:extLst>
                <a:ext uri="{FF2B5EF4-FFF2-40B4-BE49-F238E27FC236}">
                  <a16:creationId xmlns:a16="http://schemas.microsoft.com/office/drawing/2014/main" xmlns="" id="{9B0373C4-14D1-46C7-9356-D6D9CA237692}"/>
                </a:ext>
              </a:extLst>
            </p:cNvPr>
            <p:cNvSpPr/>
            <p:nvPr/>
          </p:nvSpPr>
          <p:spPr>
            <a:xfrm>
              <a:off x="4159332" y="2791379"/>
              <a:ext cx="105903" cy="201962"/>
            </a:xfrm>
            <a:custGeom>
              <a:avLst/>
              <a:gdLst/>
              <a:ahLst/>
              <a:cxnLst/>
              <a:rect l="l" t="t" r="r" b="b"/>
              <a:pathLst>
                <a:path w="3335" h="6360" extrusionOk="0">
                  <a:moveTo>
                    <a:pt x="3162" y="1"/>
                  </a:moveTo>
                  <a:cubicBezTo>
                    <a:pt x="3156" y="1"/>
                    <a:pt x="3150" y="1"/>
                    <a:pt x="3144" y="2"/>
                  </a:cubicBezTo>
                  <a:cubicBezTo>
                    <a:pt x="2430" y="61"/>
                    <a:pt x="1775" y="383"/>
                    <a:pt x="1251" y="895"/>
                  </a:cubicBezTo>
                  <a:cubicBezTo>
                    <a:pt x="1" y="2145"/>
                    <a:pt x="1" y="4193"/>
                    <a:pt x="1251" y="5443"/>
                  </a:cubicBezTo>
                  <a:cubicBezTo>
                    <a:pt x="1775" y="5955"/>
                    <a:pt x="2430" y="6277"/>
                    <a:pt x="3144" y="6360"/>
                  </a:cubicBezTo>
                  <a:lnTo>
                    <a:pt x="3156" y="6360"/>
                  </a:lnTo>
                  <a:cubicBezTo>
                    <a:pt x="3251" y="6360"/>
                    <a:pt x="3311" y="6300"/>
                    <a:pt x="3323" y="6217"/>
                  </a:cubicBezTo>
                  <a:cubicBezTo>
                    <a:pt x="3334" y="6122"/>
                    <a:pt x="3263" y="6038"/>
                    <a:pt x="3168" y="6038"/>
                  </a:cubicBezTo>
                  <a:cubicBezTo>
                    <a:pt x="2537" y="5955"/>
                    <a:pt x="1941" y="5681"/>
                    <a:pt x="1477" y="5217"/>
                  </a:cubicBezTo>
                  <a:cubicBezTo>
                    <a:pt x="358" y="4098"/>
                    <a:pt x="358" y="2264"/>
                    <a:pt x="1477" y="1157"/>
                  </a:cubicBezTo>
                  <a:cubicBezTo>
                    <a:pt x="1941" y="692"/>
                    <a:pt x="2513" y="407"/>
                    <a:pt x="3168" y="335"/>
                  </a:cubicBezTo>
                  <a:cubicBezTo>
                    <a:pt x="3263" y="311"/>
                    <a:pt x="3334" y="240"/>
                    <a:pt x="3323" y="157"/>
                  </a:cubicBezTo>
                  <a:cubicBezTo>
                    <a:pt x="3312" y="68"/>
                    <a:pt x="3239" y="1"/>
                    <a:pt x="31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2" name="Google Shape;512;p35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i="1" dirty="0">
                <a:solidFill>
                  <a:srgbClr val="292929"/>
                </a:solidFill>
                <a:latin typeface="Montserrat SemiBold" panose="00000700000000000000" pitchFamily="2" charset="0"/>
              </a:rPr>
              <a:t>Metodologia</a:t>
            </a:r>
            <a:endParaRPr i="1" dirty="0">
              <a:solidFill>
                <a:srgbClr val="292929"/>
              </a:solidFill>
              <a:latin typeface="Montserrat SemiBold" panose="00000700000000000000" pitchFamily="2" charset="0"/>
            </a:endParaRPr>
          </a:p>
        </p:txBody>
      </p:sp>
      <p:pic>
        <p:nvPicPr>
          <p:cNvPr id="71" name="Imagem 70" descr="Diagrama&#10;&#10;Descrição gerada automaticamente">
            <a:extLst>
              <a:ext uri="{FF2B5EF4-FFF2-40B4-BE49-F238E27FC236}">
                <a16:creationId xmlns:a16="http://schemas.microsoft.com/office/drawing/2014/main" xmlns="" id="{4DFB694C-A62D-4A4B-89C4-199A48AB376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18" b="8140"/>
          <a:stretch/>
        </p:blipFill>
        <p:spPr>
          <a:xfrm>
            <a:off x="1916094" y="1354533"/>
            <a:ext cx="5311811" cy="3253980"/>
          </a:xfrm>
          <a:prstGeom prst="rect">
            <a:avLst/>
          </a:prstGeom>
        </p:spPr>
      </p:pic>
      <p:sp>
        <p:nvSpPr>
          <p:cNvPr id="82" name="Google Shape;388;p30">
            <a:extLst>
              <a:ext uri="{FF2B5EF4-FFF2-40B4-BE49-F238E27FC236}">
                <a16:creationId xmlns:a16="http://schemas.microsoft.com/office/drawing/2014/main" xmlns="" id="{36B6AB71-643D-4559-95B9-92B9368FC677}"/>
              </a:ext>
            </a:extLst>
          </p:cNvPr>
          <p:cNvSpPr txBox="1">
            <a:spLocks/>
          </p:cNvSpPr>
          <p:nvPr/>
        </p:nvSpPr>
        <p:spPr>
          <a:xfrm>
            <a:off x="654318" y="4641487"/>
            <a:ext cx="1929555" cy="96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Light"/>
              <a:buNone/>
              <a:defRPr sz="16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Light"/>
              <a:buNone/>
              <a:defRPr sz="16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Light"/>
              <a:buNone/>
              <a:defRPr sz="16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Light"/>
              <a:buNone/>
              <a:defRPr sz="16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Light"/>
              <a:buNone/>
              <a:defRPr sz="16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Light"/>
              <a:buNone/>
              <a:defRPr sz="16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Light"/>
              <a:buNone/>
              <a:defRPr sz="16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Light"/>
              <a:buNone/>
              <a:defRPr sz="16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Font typeface="Montserrat Light"/>
              <a:buNone/>
              <a:defRPr sz="16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marL="0" indent="0" algn="l">
              <a:spcAft>
                <a:spcPts val="1600"/>
              </a:spcAft>
            </a:pPr>
            <a:r>
              <a:rPr lang="pt-BR" sz="800" dirty="0">
                <a:solidFill>
                  <a:srgbClr val="292929"/>
                </a:solidFill>
                <a:latin typeface="Montserrat" panose="00000500000000000000" pitchFamily="2" charset="0"/>
              </a:rPr>
              <a:t>Fonte: Elaboração própria</a:t>
            </a:r>
          </a:p>
        </p:txBody>
      </p:sp>
      <p:pic>
        <p:nvPicPr>
          <p:cNvPr id="83" name="Imagem 82">
            <a:extLst>
              <a:ext uri="{FF2B5EF4-FFF2-40B4-BE49-F238E27FC236}">
                <a16:creationId xmlns:a16="http://schemas.microsoft.com/office/drawing/2014/main" xmlns="" id="{2E550AC2-7D30-49A4-A33F-95A1B2B83A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3401" y="118357"/>
            <a:ext cx="249155" cy="132408"/>
          </a:xfrm>
          <a:prstGeom prst="rect">
            <a:avLst/>
          </a:prstGeom>
        </p:spPr>
      </p:pic>
      <p:pic>
        <p:nvPicPr>
          <p:cNvPr id="84" name="Imagem 83">
            <a:extLst>
              <a:ext uri="{FF2B5EF4-FFF2-40B4-BE49-F238E27FC236}">
                <a16:creationId xmlns:a16="http://schemas.microsoft.com/office/drawing/2014/main" xmlns="" id="{76A894A8-5CCC-4AA5-B142-403ABB7167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06635" y="62787"/>
            <a:ext cx="249155" cy="249155"/>
          </a:xfrm>
          <a:prstGeom prst="rect">
            <a:avLst/>
          </a:prstGeom>
        </p:spPr>
      </p:pic>
      <p:sp>
        <p:nvSpPr>
          <p:cNvPr id="85" name="Google Shape;362;p28">
            <a:extLst>
              <a:ext uri="{FF2B5EF4-FFF2-40B4-BE49-F238E27FC236}">
                <a16:creationId xmlns:a16="http://schemas.microsoft.com/office/drawing/2014/main" xmlns="" id="{9887448D-C109-4213-A13E-95614D34162B}"/>
              </a:ext>
            </a:extLst>
          </p:cNvPr>
          <p:cNvSpPr txBox="1">
            <a:spLocks/>
          </p:cNvSpPr>
          <p:nvPr/>
        </p:nvSpPr>
        <p:spPr>
          <a:xfrm>
            <a:off x="4837183" y="118357"/>
            <a:ext cx="3361841" cy="1680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60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9pPr>
          </a:lstStyle>
          <a:p>
            <a:r>
              <a:rPr lang="pt-BR" sz="800" dirty="0">
                <a:solidFill>
                  <a:srgbClr val="3AC0B3"/>
                </a:solidFill>
                <a:latin typeface="Montserrat" panose="00000500000000000000" pitchFamily="2" charset="0"/>
              </a:rPr>
              <a:t>Relatório Parcial Análise Quantitativa – Lei nº 12.990/2014</a:t>
            </a:r>
          </a:p>
        </p:txBody>
      </p:sp>
    </p:spTree>
    <p:extLst>
      <p:ext uri="{BB962C8B-B14F-4D97-AF65-F5344CB8AC3E}">
        <p14:creationId xmlns:p14="http://schemas.microsoft.com/office/powerpoint/2010/main" val="1994566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" name="Google Shape;968;p49"/>
          <p:cNvSpPr txBox="1">
            <a:spLocks noGrp="1"/>
          </p:cNvSpPr>
          <p:nvPr>
            <p:ph type="title"/>
          </p:nvPr>
        </p:nvSpPr>
        <p:spPr>
          <a:xfrm>
            <a:off x="1702650" y="546205"/>
            <a:ext cx="5738700" cy="5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>
                <a:latin typeface="Montserrat SemiBold" panose="00000700000000000000" pitchFamily="2" charset="0"/>
              </a:rPr>
              <a:t>365</a:t>
            </a:r>
            <a:endParaRPr sz="4400" dirty="0">
              <a:latin typeface="Montserrat SemiBold" panose="00000700000000000000" pitchFamily="2" charset="0"/>
            </a:endParaRPr>
          </a:p>
        </p:txBody>
      </p:sp>
      <p:sp>
        <p:nvSpPr>
          <p:cNvPr id="969" name="Google Shape;969;p49"/>
          <p:cNvSpPr txBox="1">
            <a:spLocks noGrp="1"/>
          </p:cNvSpPr>
          <p:nvPr>
            <p:ph type="subTitle" idx="1"/>
          </p:nvPr>
        </p:nvSpPr>
        <p:spPr>
          <a:xfrm>
            <a:off x="2466600" y="1101380"/>
            <a:ext cx="4210800" cy="46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latin typeface="Montserrat" panose="00000500000000000000" pitchFamily="2" charset="0"/>
              </a:rPr>
              <a:t>Concursos analisados com editais entre junho de 2014 e dezembro de 2019</a:t>
            </a:r>
            <a:endParaRPr sz="1400" dirty="0">
              <a:latin typeface="Montserrat" panose="00000500000000000000" pitchFamily="2" charset="0"/>
            </a:endParaRPr>
          </a:p>
        </p:txBody>
      </p:sp>
      <p:sp>
        <p:nvSpPr>
          <p:cNvPr id="970" name="Google Shape;970;p49"/>
          <p:cNvSpPr txBox="1">
            <a:spLocks noGrp="1"/>
          </p:cNvSpPr>
          <p:nvPr>
            <p:ph type="title" idx="2"/>
          </p:nvPr>
        </p:nvSpPr>
        <p:spPr>
          <a:xfrm>
            <a:off x="1702650" y="1986825"/>
            <a:ext cx="5738700" cy="5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>
                <a:latin typeface="Montserrat SemiBold" panose="00000700000000000000" pitchFamily="2" charset="0"/>
              </a:rPr>
              <a:t>758.289</a:t>
            </a:r>
            <a:endParaRPr sz="4400" dirty="0">
              <a:latin typeface="Montserrat SemiBold" panose="00000700000000000000" pitchFamily="2" charset="0"/>
            </a:endParaRPr>
          </a:p>
        </p:txBody>
      </p:sp>
      <p:sp>
        <p:nvSpPr>
          <p:cNvPr id="971" name="Google Shape;971;p49"/>
          <p:cNvSpPr txBox="1">
            <a:spLocks noGrp="1"/>
          </p:cNvSpPr>
          <p:nvPr>
            <p:ph type="subTitle" idx="3"/>
          </p:nvPr>
        </p:nvSpPr>
        <p:spPr>
          <a:xfrm>
            <a:off x="2466600" y="2634676"/>
            <a:ext cx="4210800" cy="46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latin typeface="Montserrat" panose="00000500000000000000" pitchFamily="2" charset="0"/>
              </a:rPr>
              <a:t>Quantidade de artigos analisados no DOU</a:t>
            </a:r>
            <a:endParaRPr sz="1400" dirty="0">
              <a:latin typeface="Montserrat" panose="00000500000000000000" pitchFamily="2" charset="0"/>
            </a:endParaRPr>
          </a:p>
        </p:txBody>
      </p:sp>
      <p:sp>
        <p:nvSpPr>
          <p:cNvPr id="972" name="Google Shape;972;p49"/>
          <p:cNvSpPr txBox="1">
            <a:spLocks noGrp="1"/>
          </p:cNvSpPr>
          <p:nvPr>
            <p:ph type="title" idx="4"/>
          </p:nvPr>
        </p:nvSpPr>
        <p:spPr>
          <a:xfrm>
            <a:off x="1702650" y="3520120"/>
            <a:ext cx="5738700" cy="5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>
                <a:latin typeface="Montserrat SemiBold" panose="00000700000000000000" pitchFamily="2" charset="0"/>
              </a:rPr>
              <a:t>1.127.113.066</a:t>
            </a:r>
            <a:endParaRPr sz="4400" dirty="0">
              <a:latin typeface="Montserrat SemiBold" panose="00000700000000000000" pitchFamily="2" charset="0"/>
            </a:endParaRPr>
          </a:p>
        </p:txBody>
      </p:sp>
      <p:sp>
        <p:nvSpPr>
          <p:cNvPr id="973" name="Google Shape;973;p49"/>
          <p:cNvSpPr txBox="1">
            <a:spLocks noGrp="1"/>
          </p:cNvSpPr>
          <p:nvPr>
            <p:ph type="subTitle" idx="5"/>
          </p:nvPr>
        </p:nvSpPr>
        <p:spPr>
          <a:xfrm>
            <a:off x="2466600" y="4135595"/>
            <a:ext cx="4210800" cy="46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latin typeface="Montserrat" panose="00000500000000000000" pitchFamily="2" charset="0"/>
              </a:rPr>
              <a:t>Quantidade de caracteres lidos pelo algoritmo </a:t>
            </a:r>
            <a:endParaRPr sz="1400" dirty="0">
              <a:latin typeface="Montserrat" panose="00000500000000000000" pitchFamily="2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4D02FCA9-D9B2-4421-97A7-B46AA0A3E8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3401" y="118357"/>
            <a:ext cx="249155" cy="132408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C9804EA9-525B-4519-AFD5-930F152760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6635" y="62787"/>
            <a:ext cx="249155" cy="249155"/>
          </a:xfrm>
          <a:prstGeom prst="rect">
            <a:avLst/>
          </a:prstGeom>
        </p:spPr>
      </p:pic>
      <p:sp>
        <p:nvSpPr>
          <p:cNvPr id="10" name="Google Shape;362;p28">
            <a:extLst>
              <a:ext uri="{FF2B5EF4-FFF2-40B4-BE49-F238E27FC236}">
                <a16:creationId xmlns:a16="http://schemas.microsoft.com/office/drawing/2014/main" xmlns="" id="{FFB91981-EA1A-4F63-82A0-494FD1351915}"/>
              </a:ext>
            </a:extLst>
          </p:cNvPr>
          <p:cNvSpPr txBox="1">
            <a:spLocks/>
          </p:cNvSpPr>
          <p:nvPr/>
        </p:nvSpPr>
        <p:spPr>
          <a:xfrm>
            <a:off x="4837183" y="118357"/>
            <a:ext cx="3361841" cy="1680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60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9pPr>
          </a:lstStyle>
          <a:p>
            <a:r>
              <a:rPr lang="pt-BR" sz="800" dirty="0">
                <a:solidFill>
                  <a:srgbClr val="3AC0B3"/>
                </a:solidFill>
                <a:latin typeface="Montserrat" panose="00000500000000000000" pitchFamily="2" charset="0"/>
              </a:rPr>
              <a:t>Relatório Parcial Análise Quantitativa – Lei nº 12.990/2014</a:t>
            </a:r>
          </a:p>
        </p:txBody>
      </p:sp>
    </p:spTree>
    <p:extLst>
      <p:ext uri="{BB962C8B-B14F-4D97-AF65-F5344CB8AC3E}">
        <p14:creationId xmlns:p14="http://schemas.microsoft.com/office/powerpoint/2010/main" val="40398592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471;p34">
            <a:extLst>
              <a:ext uri="{FF2B5EF4-FFF2-40B4-BE49-F238E27FC236}">
                <a16:creationId xmlns:a16="http://schemas.microsoft.com/office/drawing/2014/main" xmlns="" id="{45C81F08-58F4-40A9-BE6D-4493CD8DA87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2789" y="539500"/>
            <a:ext cx="7717936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i="1" dirty="0">
                <a:solidFill>
                  <a:srgbClr val="292929"/>
                </a:solidFill>
                <a:latin typeface="Montserrat SemiBold" panose="00000700000000000000" pitchFamily="2" charset="0"/>
              </a:rPr>
              <a:t>Desafios</a:t>
            </a:r>
            <a:endParaRPr sz="3200" i="1" dirty="0">
              <a:solidFill>
                <a:srgbClr val="292929"/>
              </a:solidFill>
              <a:latin typeface="Montserrat SemiBold" panose="00000700000000000000" pitchFamily="2" charset="0"/>
            </a:endParaRPr>
          </a:p>
        </p:txBody>
      </p:sp>
      <p:sp>
        <p:nvSpPr>
          <p:cNvPr id="76" name="Google Shape;10696;p76">
            <a:extLst>
              <a:ext uri="{FF2B5EF4-FFF2-40B4-BE49-F238E27FC236}">
                <a16:creationId xmlns:a16="http://schemas.microsoft.com/office/drawing/2014/main" xmlns="" id="{2BCA0808-744D-46CD-83C3-769A91FA0C1A}"/>
              </a:ext>
            </a:extLst>
          </p:cNvPr>
          <p:cNvSpPr/>
          <p:nvPr/>
        </p:nvSpPr>
        <p:spPr>
          <a:xfrm>
            <a:off x="5228396" y="539750"/>
            <a:ext cx="749840" cy="749113"/>
          </a:xfrm>
          <a:custGeom>
            <a:avLst/>
            <a:gdLst/>
            <a:ahLst/>
            <a:cxnLst/>
            <a:rect l="l" t="t" r="r" b="b"/>
            <a:pathLst>
              <a:path w="11347" h="11336" extrusionOk="0">
                <a:moveTo>
                  <a:pt x="2948" y="2991"/>
                </a:moveTo>
                <a:cubicBezTo>
                  <a:pt x="2993" y="2991"/>
                  <a:pt x="3039" y="2994"/>
                  <a:pt x="3084" y="3001"/>
                </a:cubicBezTo>
                <a:cubicBezTo>
                  <a:pt x="3394" y="3060"/>
                  <a:pt x="3656" y="3334"/>
                  <a:pt x="3715" y="3644"/>
                </a:cubicBezTo>
                <a:cubicBezTo>
                  <a:pt x="3775" y="3941"/>
                  <a:pt x="3667" y="4227"/>
                  <a:pt x="3441" y="4418"/>
                </a:cubicBezTo>
                <a:cubicBezTo>
                  <a:pt x="3298" y="4549"/>
                  <a:pt x="3203" y="4739"/>
                  <a:pt x="3203" y="4954"/>
                </a:cubicBezTo>
                <a:lnTo>
                  <a:pt x="3203" y="5311"/>
                </a:lnTo>
                <a:cubicBezTo>
                  <a:pt x="3203" y="5596"/>
                  <a:pt x="3441" y="5835"/>
                  <a:pt x="3727" y="5835"/>
                </a:cubicBezTo>
                <a:lnTo>
                  <a:pt x="5513" y="5835"/>
                </a:lnTo>
                <a:lnTo>
                  <a:pt x="5513" y="7621"/>
                </a:lnTo>
                <a:cubicBezTo>
                  <a:pt x="5513" y="7716"/>
                  <a:pt x="5430" y="7811"/>
                  <a:pt x="5322" y="7811"/>
                </a:cubicBezTo>
                <a:lnTo>
                  <a:pt x="4965" y="7811"/>
                </a:lnTo>
                <a:cubicBezTo>
                  <a:pt x="4858" y="7811"/>
                  <a:pt x="4751" y="7763"/>
                  <a:pt x="4691" y="7692"/>
                </a:cubicBezTo>
                <a:cubicBezTo>
                  <a:pt x="4472" y="7433"/>
                  <a:pt x="4152" y="7282"/>
                  <a:pt x="3809" y="7282"/>
                </a:cubicBezTo>
                <a:cubicBezTo>
                  <a:pt x="3743" y="7282"/>
                  <a:pt x="3675" y="7287"/>
                  <a:pt x="3608" y="7299"/>
                </a:cubicBezTo>
                <a:cubicBezTo>
                  <a:pt x="3167" y="7394"/>
                  <a:pt x="2810" y="7740"/>
                  <a:pt x="2715" y="8180"/>
                </a:cubicBezTo>
                <a:cubicBezTo>
                  <a:pt x="2644" y="8525"/>
                  <a:pt x="2727" y="8883"/>
                  <a:pt x="2941" y="9144"/>
                </a:cubicBezTo>
                <a:cubicBezTo>
                  <a:pt x="3167" y="9418"/>
                  <a:pt x="3477" y="9561"/>
                  <a:pt x="3834" y="9561"/>
                </a:cubicBezTo>
                <a:cubicBezTo>
                  <a:pt x="4179" y="9561"/>
                  <a:pt x="4501" y="9418"/>
                  <a:pt x="4715" y="9144"/>
                </a:cubicBezTo>
                <a:cubicBezTo>
                  <a:pt x="4775" y="9073"/>
                  <a:pt x="4870" y="9025"/>
                  <a:pt x="4977" y="9025"/>
                </a:cubicBezTo>
                <a:lnTo>
                  <a:pt x="5334" y="9025"/>
                </a:lnTo>
                <a:cubicBezTo>
                  <a:pt x="5441" y="9025"/>
                  <a:pt x="5525" y="9121"/>
                  <a:pt x="5525" y="9228"/>
                </a:cubicBezTo>
                <a:lnTo>
                  <a:pt x="5525" y="11014"/>
                </a:lnTo>
                <a:lnTo>
                  <a:pt x="881" y="11014"/>
                </a:lnTo>
                <a:cubicBezTo>
                  <a:pt x="584" y="11014"/>
                  <a:pt x="334" y="10776"/>
                  <a:pt x="334" y="10466"/>
                </a:cubicBezTo>
                <a:lnTo>
                  <a:pt x="334" y="5835"/>
                </a:lnTo>
                <a:lnTo>
                  <a:pt x="2120" y="5835"/>
                </a:lnTo>
                <a:cubicBezTo>
                  <a:pt x="2405" y="5835"/>
                  <a:pt x="2644" y="5596"/>
                  <a:pt x="2644" y="5311"/>
                </a:cubicBezTo>
                <a:lnTo>
                  <a:pt x="2644" y="4954"/>
                </a:lnTo>
                <a:cubicBezTo>
                  <a:pt x="2644" y="4751"/>
                  <a:pt x="2548" y="4549"/>
                  <a:pt x="2405" y="4418"/>
                </a:cubicBezTo>
                <a:cubicBezTo>
                  <a:pt x="2215" y="4275"/>
                  <a:pt x="2108" y="4025"/>
                  <a:pt x="2108" y="3799"/>
                </a:cubicBezTo>
                <a:cubicBezTo>
                  <a:pt x="2108" y="3549"/>
                  <a:pt x="2215" y="3322"/>
                  <a:pt x="2405" y="3168"/>
                </a:cubicBezTo>
                <a:cubicBezTo>
                  <a:pt x="2560" y="3052"/>
                  <a:pt x="2753" y="2991"/>
                  <a:pt x="2948" y="2991"/>
                </a:cubicBezTo>
                <a:close/>
                <a:moveTo>
                  <a:pt x="10418" y="322"/>
                </a:moveTo>
                <a:cubicBezTo>
                  <a:pt x="10716" y="322"/>
                  <a:pt x="10978" y="560"/>
                  <a:pt x="10978" y="882"/>
                </a:cubicBezTo>
                <a:lnTo>
                  <a:pt x="10978" y="5501"/>
                </a:lnTo>
                <a:lnTo>
                  <a:pt x="10811" y="5501"/>
                </a:lnTo>
                <a:cubicBezTo>
                  <a:pt x="10728" y="5501"/>
                  <a:pt x="10645" y="5585"/>
                  <a:pt x="10645" y="5668"/>
                </a:cubicBezTo>
                <a:cubicBezTo>
                  <a:pt x="10645" y="5763"/>
                  <a:pt x="10728" y="5835"/>
                  <a:pt x="10811" y="5835"/>
                </a:cubicBezTo>
                <a:lnTo>
                  <a:pt x="11002" y="5835"/>
                </a:lnTo>
                <a:lnTo>
                  <a:pt x="11002" y="10466"/>
                </a:lnTo>
                <a:cubicBezTo>
                  <a:pt x="11002" y="10764"/>
                  <a:pt x="10764" y="11014"/>
                  <a:pt x="10454" y="11014"/>
                </a:cubicBezTo>
                <a:lnTo>
                  <a:pt x="5846" y="11014"/>
                </a:lnTo>
                <a:lnTo>
                  <a:pt x="5846" y="9228"/>
                </a:lnTo>
                <a:cubicBezTo>
                  <a:pt x="5846" y="8942"/>
                  <a:pt x="5608" y="8704"/>
                  <a:pt x="5322" y="8704"/>
                </a:cubicBezTo>
                <a:lnTo>
                  <a:pt x="4965" y="8704"/>
                </a:lnTo>
                <a:cubicBezTo>
                  <a:pt x="4751" y="8704"/>
                  <a:pt x="4560" y="8799"/>
                  <a:pt x="4429" y="8942"/>
                </a:cubicBezTo>
                <a:cubicBezTo>
                  <a:pt x="4275" y="9133"/>
                  <a:pt x="4037" y="9240"/>
                  <a:pt x="3798" y="9240"/>
                </a:cubicBezTo>
                <a:cubicBezTo>
                  <a:pt x="3560" y="9240"/>
                  <a:pt x="3322" y="9133"/>
                  <a:pt x="3179" y="8942"/>
                </a:cubicBezTo>
                <a:cubicBezTo>
                  <a:pt x="3025" y="8752"/>
                  <a:pt x="2965" y="8502"/>
                  <a:pt x="3013" y="8263"/>
                </a:cubicBezTo>
                <a:cubicBezTo>
                  <a:pt x="3072" y="7942"/>
                  <a:pt x="3346" y="7692"/>
                  <a:pt x="3656" y="7632"/>
                </a:cubicBezTo>
                <a:cubicBezTo>
                  <a:pt x="3710" y="7621"/>
                  <a:pt x="3764" y="7616"/>
                  <a:pt x="3818" y="7616"/>
                </a:cubicBezTo>
                <a:cubicBezTo>
                  <a:pt x="4055" y="7616"/>
                  <a:pt x="4274" y="7722"/>
                  <a:pt x="4429" y="7906"/>
                </a:cubicBezTo>
                <a:cubicBezTo>
                  <a:pt x="4560" y="8049"/>
                  <a:pt x="4751" y="8144"/>
                  <a:pt x="4953" y="8144"/>
                </a:cubicBezTo>
                <a:lnTo>
                  <a:pt x="5311" y="8144"/>
                </a:lnTo>
                <a:cubicBezTo>
                  <a:pt x="5584" y="8144"/>
                  <a:pt x="5822" y="7906"/>
                  <a:pt x="5822" y="7621"/>
                </a:cubicBezTo>
                <a:lnTo>
                  <a:pt x="5822" y="5835"/>
                </a:lnTo>
                <a:lnTo>
                  <a:pt x="7608" y="5835"/>
                </a:lnTo>
                <a:cubicBezTo>
                  <a:pt x="7716" y="5835"/>
                  <a:pt x="7811" y="5918"/>
                  <a:pt x="7811" y="6025"/>
                </a:cubicBezTo>
                <a:lnTo>
                  <a:pt x="7811" y="6382"/>
                </a:lnTo>
                <a:cubicBezTo>
                  <a:pt x="7811" y="6489"/>
                  <a:pt x="7763" y="6597"/>
                  <a:pt x="7692" y="6656"/>
                </a:cubicBezTo>
                <a:cubicBezTo>
                  <a:pt x="7370" y="6918"/>
                  <a:pt x="7227" y="7323"/>
                  <a:pt x="7299" y="7740"/>
                </a:cubicBezTo>
                <a:cubicBezTo>
                  <a:pt x="7394" y="8180"/>
                  <a:pt x="7727" y="8537"/>
                  <a:pt x="8180" y="8633"/>
                </a:cubicBezTo>
                <a:cubicBezTo>
                  <a:pt x="8251" y="8644"/>
                  <a:pt x="8347" y="8656"/>
                  <a:pt x="8418" y="8656"/>
                </a:cubicBezTo>
                <a:cubicBezTo>
                  <a:pt x="8680" y="8656"/>
                  <a:pt x="8942" y="8573"/>
                  <a:pt x="9132" y="8406"/>
                </a:cubicBezTo>
                <a:cubicBezTo>
                  <a:pt x="9394" y="8180"/>
                  <a:pt x="9549" y="7871"/>
                  <a:pt x="9549" y="7513"/>
                </a:cubicBezTo>
                <a:cubicBezTo>
                  <a:pt x="9549" y="7168"/>
                  <a:pt x="9394" y="6847"/>
                  <a:pt x="9132" y="6632"/>
                </a:cubicBezTo>
                <a:cubicBezTo>
                  <a:pt x="9061" y="6573"/>
                  <a:pt x="9013" y="6478"/>
                  <a:pt x="9013" y="6370"/>
                </a:cubicBezTo>
                <a:lnTo>
                  <a:pt x="9013" y="6013"/>
                </a:lnTo>
                <a:cubicBezTo>
                  <a:pt x="9013" y="5906"/>
                  <a:pt x="9097" y="5823"/>
                  <a:pt x="9204" y="5823"/>
                </a:cubicBezTo>
                <a:lnTo>
                  <a:pt x="10097" y="5823"/>
                </a:lnTo>
                <a:cubicBezTo>
                  <a:pt x="10192" y="5823"/>
                  <a:pt x="10264" y="5739"/>
                  <a:pt x="10264" y="5656"/>
                </a:cubicBezTo>
                <a:cubicBezTo>
                  <a:pt x="10264" y="5561"/>
                  <a:pt x="10192" y="5489"/>
                  <a:pt x="10097" y="5489"/>
                </a:cubicBezTo>
                <a:lnTo>
                  <a:pt x="9204" y="5489"/>
                </a:lnTo>
                <a:cubicBezTo>
                  <a:pt x="8918" y="5489"/>
                  <a:pt x="8680" y="5727"/>
                  <a:pt x="8680" y="6013"/>
                </a:cubicBezTo>
                <a:lnTo>
                  <a:pt x="8680" y="6370"/>
                </a:lnTo>
                <a:cubicBezTo>
                  <a:pt x="8680" y="6573"/>
                  <a:pt x="8775" y="6775"/>
                  <a:pt x="8918" y="6906"/>
                </a:cubicBezTo>
                <a:cubicBezTo>
                  <a:pt x="9121" y="7049"/>
                  <a:pt x="9216" y="7287"/>
                  <a:pt x="9216" y="7525"/>
                </a:cubicBezTo>
                <a:cubicBezTo>
                  <a:pt x="9216" y="7763"/>
                  <a:pt x="9121" y="8002"/>
                  <a:pt x="8918" y="8156"/>
                </a:cubicBezTo>
                <a:cubicBezTo>
                  <a:pt x="8764" y="8272"/>
                  <a:pt x="8570" y="8333"/>
                  <a:pt x="8376" y="8333"/>
                </a:cubicBezTo>
                <a:cubicBezTo>
                  <a:pt x="8330" y="8333"/>
                  <a:pt x="8285" y="8330"/>
                  <a:pt x="8239" y="8323"/>
                </a:cubicBezTo>
                <a:cubicBezTo>
                  <a:pt x="7930" y="8263"/>
                  <a:pt x="7668" y="7990"/>
                  <a:pt x="7608" y="7680"/>
                </a:cubicBezTo>
                <a:cubicBezTo>
                  <a:pt x="7549" y="7382"/>
                  <a:pt x="7656" y="7097"/>
                  <a:pt x="7882" y="6906"/>
                </a:cubicBezTo>
                <a:cubicBezTo>
                  <a:pt x="8025" y="6775"/>
                  <a:pt x="8120" y="6573"/>
                  <a:pt x="8120" y="6370"/>
                </a:cubicBezTo>
                <a:lnTo>
                  <a:pt x="8120" y="6013"/>
                </a:lnTo>
                <a:cubicBezTo>
                  <a:pt x="8120" y="5727"/>
                  <a:pt x="7882" y="5489"/>
                  <a:pt x="7597" y="5489"/>
                </a:cubicBezTo>
                <a:lnTo>
                  <a:pt x="5811" y="5489"/>
                </a:lnTo>
                <a:lnTo>
                  <a:pt x="5811" y="3703"/>
                </a:lnTo>
                <a:cubicBezTo>
                  <a:pt x="5811" y="3596"/>
                  <a:pt x="5894" y="3513"/>
                  <a:pt x="6001" y="3513"/>
                </a:cubicBezTo>
                <a:lnTo>
                  <a:pt x="6358" y="3513"/>
                </a:lnTo>
                <a:cubicBezTo>
                  <a:pt x="6465" y="3513"/>
                  <a:pt x="6573" y="3560"/>
                  <a:pt x="6632" y="3632"/>
                </a:cubicBezTo>
                <a:cubicBezTo>
                  <a:pt x="6847" y="3886"/>
                  <a:pt x="7157" y="4035"/>
                  <a:pt x="7492" y="4035"/>
                </a:cubicBezTo>
                <a:cubicBezTo>
                  <a:pt x="7565" y="4035"/>
                  <a:pt x="7640" y="4028"/>
                  <a:pt x="7716" y="4013"/>
                </a:cubicBezTo>
                <a:cubicBezTo>
                  <a:pt x="8156" y="3930"/>
                  <a:pt x="8525" y="3584"/>
                  <a:pt x="8609" y="3144"/>
                </a:cubicBezTo>
                <a:cubicBezTo>
                  <a:pt x="8680" y="2798"/>
                  <a:pt x="8597" y="2441"/>
                  <a:pt x="8382" y="2167"/>
                </a:cubicBezTo>
                <a:cubicBezTo>
                  <a:pt x="8156" y="1906"/>
                  <a:pt x="7847" y="1751"/>
                  <a:pt x="7489" y="1751"/>
                </a:cubicBezTo>
                <a:cubicBezTo>
                  <a:pt x="7156" y="1751"/>
                  <a:pt x="6823" y="1906"/>
                  <a:pt x="6608" y="2167"/>
                </a:cubicBezTo>
                <a:cubicBezTo>
                  <a:pt x="6549" y="2251"/>
                  <a:pt x="6454" y="2287"/>
                  <a:pt x="6346" y="2287"/>
                </a:cubicBezTo>
                <a:lnTo>
                  <a:pt x="5989" y="2287"/>
                </a:lnTo>
                <a:cubicBezTo>
                  <a:pt x="5882" y="2287"/>
                  <a:pt x="5799" y="2203"/>
                  <a:pt x="5799" y="2096"/>
                </a:cubicBezTo>
                <a:lnTo>
                  <a:pt x="5799" y="1203"/>
                </a:lnTo>
                <a:cubicBezTo>
                  <a:pt x="5799" y="1120"/>
                  <a:pt x="5715" y="1036"/>
                  <a:pt x="5632" y="1036"/>
                </a:cubicBezTo>
                <a:cubicBezTo>
                  <a:pt x="5549" y="1036"/>
                  <a:pt x="5465" y="1120"/>
                  <a:pt x="5465" y="1203"/>
                </a:cubicBezTo>
                <a:lnTo>
                  <a:pt x="5465" y="2096"/>
                </a:lnTo>
                <a:cubicBezTo>
                  <a:pt x="5465" y="2382"/>
                  <a:pt x="5703" y="2620"/>
                  <a:pt x="5989" y="2620"/>
                </a:cubicBezTo>
                <a:lnTo>
                  <a:pt x="6346" y="2620"/>
                </a:lnTo>
                <a:cubicBezTo>
                  <a:pt x="6561" y="2620"/>
                  <a:pt x="6751" y="2525"/>
                  <a:pt x="6882" y="2382"/>
                </a:cubicBezTo>
                <a:cubicBezTo>
                  <a:pt x="7037" y="2191"/>
                  <a:pt x="7263" y="2084"/>
                  <a:pt x="7513" y="2084"/>
                </a:cubicBezTo>
                <a:cubicBezTo>
                  <a:pt x="7751" y="2084"/>
                  <a:pt x="7989" y="2191"/>
                  <a:pt x="8132" y="2382"/>
                </a:cubicBezTo>
                <a:cubicBezTo>
                  <a:pt x="8287" y="2572"/>
                  <a:pt x="8347" y="2822"/>
                  <a:pt x="8299" y="3060"/>
                </a:cubicBezTo>
                <a:cubicBezTo>
                  <a:pt x="8239" y="3382"/>
                  <a:pt x="7966" y="3632"/>
                  <a:pt x="7656" y="3691"/>
                </a:cubicBezTo>
                <a:cubicBezTo>
                  <a:pt x="7601" y="3702"/>
                  <a:pt x="7547" y="3708"/>
                  <a:pt x="7494" y="3708"/>
                </a:cubicBezTo>
                <a:cubicBezTo>
                  <a:pt x="7257" y="3708"/>
                  <a:pt x="7038" y="3602"/>
                  <a:pt x="6882" y="3418"/>
                </a:cubicBezTo>
                <a:cubicBezTo>
                  <a:pt x="6751" y="3275"/>
                  <a:pt x="6561" y="3179"/>
                  <a:pt x="6346" y="3179"/>
                </a:cubicBezTo>
                <a:lnTo>
                  <a:pt x="5989" y="3179"/>
                </a:lnTo>
                <a:cubicBezTo>
                  <a:pt x="5703" y="3179"/>
                  <a:pt x="5465" y="3418"/>
                  <a:pt x="5465" y="3703"/>
                </a:cubicBezTo>
                <a:lnTo>
                  <a:pt x="5465" y="5489"/>
                </a:lnTo>
                <a:lnTo>
                  <a:pt x="3679" y="5489"/>
                </a:lnTo>
                <a:cubicBezTo>
                  <a:pt x="3584" y="5489"/>
                  <a:pt x="3489" y="5406"/>
                  <a:pt x="3489" y="5299"/>
                </a:cubicBezTo>
                <a:lnTo>
                  <a:pt x="3489" y="4942"/>
                </a:lnTo>
                <a:cubicBezTo>
                  <a:pt x="3489" y="4834"/>
                  <a:pt x="3536" y="4727"/>
                  <a:pt x="3608" y="4668"/>
                </a:cubicBezTo>
                <a:cubicBezTo>
                  <a:pt x="3917" y="4406"/>
                  <a:pt x="4072" y="4001"/>
                  <a:pt x="3989" y="3584"/>
                </a:cubicBezTo>
                <a:cubicBezTo>
                  <a:pt x="3906" y="3144"/>
                  <a:pt x="3560" y="2787"/>
                  <a:pt x="3120" y="2691"/>
                </a:cubicBezTo>
                <a:cubicBezTo>
                  <a:pt x="3039" y="2675"/>
                  <a:pt x="2957" y="2666"/>
                  <a:pt x="2876" y="2666"/>
                </a:cubicBezTo>
                <a:cubicBezTo>
                  <a:pt x="2611" y="2666"/>
                  <a:pt x="2353" y="2754"/>
                  <a:pt x="2143" y="2918"/>
                </a:cubicBezTo>
                <a:cubicBezTo>
                  <a:pt x="1882" y="3144"/>
                  <a:pt x="1727" y="3453"/>
                  <a:pt x="1727" y="3811"/>
                </a:cubicBezTo>
                <a:cubicBezTo>
                  <a:pt x="1727" y="4156"/>
                  <a:pt x="1882" y="4477"/>
                  <a:pt x="2143" y="4692"/>
                </a:cubicBezTo>
                <a:cubicBezTo>
                  <a:pt x="2227" y="4751"/>
                  <a:pt x="2263" y="4846"/>
                  <a:pt x="2263" y="4954"/>
                </a:cubicBezTo>
                <a:lnTo>
                  <a:pt x="2263" y="5311"/>
                </a:lnTo>
                <a:cubicBezTo>
                  <a:pt x="2263" y="5418"/>
                  <a:pt x="2179" y="5501"/>
                  <a:pt x="2072" y="5501"/>
                </a:cubicBezTo>
                <a:lnTo>
                  <a:pt x="286" y="5501"/>
                </a:lnTo>
                <a:lnTo>
                  <a:pt x="286" y="882"/>
                </a:lnTo>
                <a:cubicBezTo>
                  <a:pt x="286" y="584"/>
                  <a:pt x="524" y="322"/>
                  <a:pt x="834" y="322"/>
                </a:cubicBezTo>
                <a:lnTo>
                  <a:pt x="5465" y="322"/>
                </a:lnTo>
                <a:lnTo>
                  <a:pt x="5465" y="524"/>
                </a:lnTo>
                <a:cubicBezTo>
                  <a:pt x="5465" y="608"/>
                  <a:pt x="5537" y="679"/>
                  <a:pt x="5632" y="679"/>
                </a:cubicBezTo>
                <a:cubicBezTo>
                  <a:pt x="5715" y="679"/>
                  <a:pt x="5799" y="608"/>
                  <a:pt x="5799" y="524"/>
                </a:cubicBezTo>
                <a:lnTo>
                  <a:pt x="5799" y="322"/>
                </a:lnTo>
                <a:close/>
                <a:moveTo>
                  <a:pt x="881" y="1"/>
                </a:moveTo>
                <a:cubicBezTo>
                  <a:pt x="405" y="1"/>
                  <a:pt x="0" y="382"/>
                  <a:pt x="0" y="870"/>
                </a:cubicBezTo>
                <a:lnTo>
                  <a:pt x="0" y="10454"/>
                </a:lnTo>
                <a:cubicBezTo>
                  <a:pt x="0" y="10930"/>
                  <a:pt x="393" y="11335"/>
                  <a:pt x="881" y="11335"/>
                </a:cubicBezTo>
                <a:lnTo>
                  <a:pt x="10466" y="11335"/>
                </a:lnTo>
                <a:cubicBezTo>
                  <a:pt x="10942" y="11335"/>
                  <a:pt x="11347" y="10954"/>
                  <a:pt x="11347" y="10454"/>
                </a:cubicBezTo>
                <a:lnTo>
                  <a:pt x="11347" y="870"/>
                </a:lnTo>
                <a:cubicBezTo>
                  <a:pt x="11347" y="405"/>
                  <a:pt x="10942" y="1"/>
                  <a:pt x="10466" y="1"/>
                </a:cubicBezTo>
                <a:close/>
              </a:path>
            </a:pathLst>
          </a:custGeom>
          <a:solidFill>
            <a:srgbClr val="3AC0B3">
              <a:alpha val="14902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388;p30">
            <a:extLst>
              <a:ext uri="{FF2B5EF4-FFF2-40B4-BE49-F238E27FC236}">
                <a16:creationId xmlns:a16="http://schemas.microsoft.com/office/drawing/2014/main" xmlns="" id="{DE2B6789-C6C1-4AFA-AC2F-5BC904CBF580}"/>
              </a:ext>
            </a:extLst>
          </p:cNvPr>
          <p:cNvSpPr txBox="1">
            <a:spLocks/>
          </p:cNvSpPr>
          <p:nvPr/>
        </p:nvSpPr>
        <p:spPr>
          <a:xfrm>
            <a:off x="2397393" y="3743248"/>
            <a:ext cx="1929555" cy="96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Light"/>
              <a:buNone/>
              <a:defRPr sz="16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Light"/>
              <a:buNone/>
              <a:defRPr sz="16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Light"/>
              <a:buNone/>
              <a:defRPr sz="16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Light"/>
              <a:buNone/>
              <a:defRPr sz="16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Light"/>
              <a:buNone/>
              <a:defRPr sz="16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Light"/>
              <a:buNone/>
              <a:defRPr sz="16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Light"/>
              <a:buNone/>
              <a:defRPr sz="16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Light"/>
              <a:buNone/>
              <a:defRPr sz="16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Font typeface="Montserrat Light"/>
              <a:buNone/>
              <a:defRPr sz="16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marL="0" indent="0" algn="l">
              <a:spcAft>
                <a:spcPts val="1600"/>
              </a:spcAft>
            </a:pPr>
            <a:r>
              <a:rPr lang="pt-BR" sz="800" dirty="0">
                <a:solidFill>
                  <a:srgbClr val="292929"/>
                </a:solidFill>
                <a:latin typeface="Montserrat" panose="00000500000000000000" pitchFamily="2" charset="0"/>
              </a:rPr>
              <a:t>Fonte: Diário Oficial da União</a:t>
            </a:r>
          </a:p>
        </p:txBody>
      </p:sp>
      <p:pic>
        <p:nvPicPr>
          <p:cNvPr id="78" name="Imagem 77">
            <a:extLst>
              <a:ext uri="{FF2B5EF4-FFF2-40B4-BE49-F238E27FC236}">
                <a16:creationId xmlns:a16="http://schemas.microsoft.com/office/drawing/2014/main" xmlns="" id="{0AF081D8-C7D0-4261-AEC7-E99C0F92A1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3401" y="118357"/>
            <a:ext cx="249155" cy="132408"/>
          </a:xfrm>
          <a:prstGeom prst="rect">
            <a:avLst/>
          </a:prstGeom>
        </p:spPr>
      </p:pic>
      <p:pic>
        <p:nvPicPr>
          <p:cNvPr id="79" name="Imagem 78">
            <a:extLst>
              <a:ext uri="{FF2B5EF4-FFF2-40B4-BE49-F238E27FC236}">
                <a16:creationId xmlns:a16="http://schemas.microsoft.com/office/drawing/2014/main" xmlns="" id="{EEEFE40D-56A0-4496-801D-624006EA09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6635" y="62787"/>
            <a:ext cx="249155" cy="249155"/>
          </a:xfrm>
          <a:prstGeom prst="rect">
            <a:avLst/>
          </a:prstGeom>
        </p:spPr>
      </p:pic>
      <p:sp>
        <p:nvSpPr>
          <p:cNvPr id="80" name="Google Shape;362;p28">
            <a:extLst>
              <a:ext uri="{FF2B5EF4-FFF2-40B4-BE49-F238E27FC236}">
                <a16:creationId xmlns:a16="http://schemas.microsoft.com/office/drawing/2014/main" xmlns="" id="{CAF94120-868F-48CA-8032-91E505851905}"/>
              </a:ext>
            </a:extLst>
          </p:cNvPr>
          <p:cNvSpPr txBox="1">
            <a:spLocks/>
          </p:cNvSpPr>
          <p:nvPr/>
        </p:nvSpPr>
        <p:spPr>
          <a:xfrm>
            <a:off x="4837183" y="118357"/>
            <a:ext cx="3361841" cy="1680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60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9pPr>
          </a:lstStyle>
          <a:p>
            <a:r>
              <a:rPr lang="pt-BR" sz="800" dirty="0">
                <a:solidFill>
                  <a:srgbClr val="3AC0B3"/>
                </a:solidFill>
                <a:latin typeface="Montserrat" panose="00000500000000000000" pitchFamily="2" charset="0"/>
              </a:rPr>
              <a:t>Relatório Parcial Análise Quantitativa – Lei nº 12.990/2014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05411B4C-F3C2-4B36-B58E-9538019131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019" y="1152400"/>
            <a:ext cx="4181475" cy="259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BA43EF38-84A6-4B8A-B933-CE7D335F5E8F}"/>
              </a:ext>
            </a:extLst>
          </p:cNvPr>
          <p:cNvSpPr txBox="1"/>
          <p:nvPr/>
        </p:nvSpPr>
        <p:spPr>
          <a:xfrm>
            <a:off x="1025178" y="4057650"/>
            <a:ext cx="75306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292929"/>
                </a:solidFill>
                <a:latin typeface="Montserrat" panose="00000500000000000000" pitchFamily="2" charset="0"/>
                <a:sym typeface="Montserrat Light"/>
              </a:rPr>
              <a:t>Não é possível conseguir o conteúdo da tabela, apenas inferir sua existência e um link apontando para o local no servidor de aplicação que hospeda a imagem que representa a tabela.</a:t>
            </a:r>
          </a:p>
        </p:txBody>
      </p:sp>
    </p:spTree>
    <p:extLst>
      <p:ext uri="{BB962C8B-B14F-4D97-AF65-F5344CB8AC3E}">
        <p14:creationId xmlns:p14="http://schemas.microsoft.com/office/powerpoint/2010/main" val="2242460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471;p34">
            <a:extLst>
              <a:ext uri="{FF2B5EF4-FFF2-40B4-BE49-F238E27FC236}">
                <a16:creationId xmlns:a16="http://schemas.microsoft.com/office/drawing/2014/main" xmlns="" id="{45C81F08-58F4-40A9-BE6D-4493CD8DA87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2789" y="539500"/>
            <a:ext cx="7717936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i="1" dirty="0">
                <a:solidFill>
                  <a:srgbClr val="292929"/>
                </a:solidFill>
                <a:latin typeface="Montserrat SemiBold" panose="00000700000000000000" pitchFamily="2" charset="0"/>
              </a:rPr>
              <a:t>Desafios</a:t>
            </a:r>
            <a:endParaRPr sz="3200" i="1" dirty="0">
              <a:solidFill>
                <a:srgbClr val="292929"/>
              </a:solidFill>
              <a:latin typeface="Montserrat SemiBold" panose="00000700000000000000" pitchFamily="2" charset="0"/>
            </a:endParaRPr>
          </a:p>
        </p:txBody>
      </p:sp>
      <p:sp>
        <p:nvSpPr>
          <p:cNvPr id="76" name="Google Shape;10696;p76">
            <a:extLst>
              <a:ext uri="{FF2B5EF4-FFF2-40B4-BE49-F238E27FC236}">
                <a16:creationId xmlns:a16="http://schemas.microsoft.com/office/drawing/2014/main" xmlns="" id="{2BCA0808-744D-46CD-83C3-769A91FA0C1A}"/>
              </a:ext>
            </a:extLst>
          </p:cNvPr>
          <p:cNvSpPr/>
          <p:nvPr/>
        </p:nvSpPr>
        <p:spPr>
          <a:xfrm>
            <a:off x="5228396" y="539750"/>
            <a:ext cx="749840" cy="749113"/>
          </a:xfrm>
          <a:custGeom>
            <a:avLst/>
            <a:gdLst/>
            <a:ahLst/>
            <a:cxnLst/>
            <a:rect l="l" t="t" r="r" b="b"/>
            <a:pathLst>
              <a:path w="11347" h="11336" extrusionOk="0">
                <a:moveTo>
                  <a:pt x="2948" y="2991"/>
                </a:moveTo>
                <a:cubicBezTo>
                  <a:pt x="2993" y="2991"/>
                  <a:pt x="3039" y="2994"/>
                  <a:pt x="3084" y="3001"/>
                </a:cubicBezTo>
                <a:cubicBezTo>
                  <a:pt x="3394" y="3060"/>
                  <a:pt x="3656" y="3334"/>
                  <a:pt x="3715" y="3644"/>
                </a:cubicBezTo>
                <a:cubicBezTo>
                  <a:pt x="3775" y="3941"/>
                  <a:pt x="3667" y="4227"/>
                  <a:pt x="3441" y="4418"/>
                </a:cubicBezTo>
                <a:cubicBezTo>
                  <a:pt x="3298" y="4549"/>
                  <a:pt x="3203" y="4739"/>
                  <a:pt x="3203" y="4954"/>
                </a:cubicBezTo>
                <a:lnTo>
                  <a:pt x="3203" y="5311"/>
                </a:lnTo>
                <a:cubicBezTo>
                  <a:pt x="3203" y="5596"/>
                  <a:pt x="3441" y="5835"/>
                  <a:pt x="3727" y="5835"/>
                </a:cubicBezTo>
                <a:lnTo>
                  <a:pt x="5513" y="5835"/>
                </a:lnTo>
                <a:lnTo>
                  <a:pt x="5513" y="7621"/>
                </a:lnTo>
                <a:cubicBezTo>
                  <a:pt x="5513" y="7716"/>
                  <a:pt x="5430" y="7811"/>
                  <a:pt x="5322" y="7811"/>
                </a:cubicBezTo>
                <a:lnTo>
                  <a:pt x="4965" y="7811"/>
                </a:lnTo>
                <a:cubicBezTo>
                  <a:pt x="4858" y="7811"/>
                  <a:pt x="4751" y="7763"/>
                  <a:pt x="4691" y="7692"/>
                </a:cubicBezTo>
                <a:cubicBezTo>
                  <a:pt x="4472" y="7433"/>
                  <a:pt x="4152" y="7282"/>
                  <a:pt x="3809" y="7282"/>
                </a:cubicBezTo>
                <a:cubicBezTo>
                  <a:pt x="3743" y="7282"/>
                  <a:pt x="3675" y="7287"/>
                  <a:pt x="3608" y="7299"/>
                </a:cubicBezTo>
                <a:cubicBezTo>
                  <a:pt x="3167" y="7394"/>
                  <a:pt x="2810" y="7740"/>
                  <a:pt x="2715" y="8180"/>
                </a:cubicBezTo>
                <a:cubicBezTo>
                  <a:pt x="2644" y="8525"/>
                  <a:pt x="2727" y="8883"/>
                  <a:pt x="2941" y="9144"/>
                </a:cubicBezTo>
                <a:cubicBezTo>
                  <a:pt x="3167" y="9418"/>
                  <a:pt x="3477" y="9561"/>
                  <a:pt x="3834" y="9561"/>
                </a:cubicBezTo>
                <a:cubicBezTo>
                  <a:pt x="4179" y="9561"/>
                  <a:pt x="4501" y="9418"/>
                  <a:pt x="4715" y="9144"/>
                </a:cubicBezTo>
                <a:cubicBezTo>
                  <a:pt x="4775" y="9073"/>
                  <a:pt x="4870" y="9025"/>
                  <a:pt x="4977" y="9025"/>
                </a:cubicBezTo>
                <a:lnTo>
                  <a:pt x="5334" y="9025"/>
                </a:lnTo>
                <a:cubicBezTo>
                  <a:pt x="5441" y="9025"/>
                  <a:pt x="5525" y="9121"/>
                  <a:pt x="5525" y="9228"/>
                </a:cubicBezTo>
                <a:lnTo>
                  <a:pt x="5525" y="11014"/>
                </a:lnTo>
                <a:lnTo>
                  <a:pt x="881" y="11014"/>
                </a:lnTo>
                <a:cubicBezTo>
                  <a:pt x="584" y="11014"/>
                  <a:pt x="334" y="10776"/>
                  <a:pt x="334" y="10466"/>
                </a:cubicBezTo>
                <a:lnTo>
                  <a:pt x="334" y="5835"/>
                </a:lnTo>
                <a:lnTo>
                  <a:pt x="2120" y="5835"/>
                </a:lnTo>
                <a:cubicBezTo>
                  <a:pt x="2405" y="5835"/>
                  <a:pt x="2644" y="5596"/>
                  <a:pt x="2644" y="5311"/>
                </a:cubicBezTo>
                <a:lnTo>
                  <a:pt x="2644" y="4954"/>
                </a:lnTo>
                <a:cubicBezTo>
                  <a:pt x="2644" y="4751"/>
                  <a:pt x="2548" y="4549"/>
                  <a:pt x="2405" y="4418"/>
                </a:cubicBezTo>
                <a:cubicBezTo>
                  <a:pt x="2215" y="4275"/>
                  <a:pt x="2108" y="4025"/>
                  <a:pt x="2108" y="3799"/>
                </a:cubicBezTo>
                <a:cubicBezTo>
                  <a:pt x="2108" y="3549"/>
                  <a:pt x="2215" y="3322"/>
                  <a:pt x="2405" y="3168"/>
                </a:cubicBezTo>
                <a:cubicBezTo>
                  <a:pt x="2560" y="3052"/>
                  <a:pt x="2753" y="2991"/>
                  <a:pt x="2948" y="2991"/>
                </a:cubicBezTo>
                <a:close/>
                <a:moveTo>
                  <a:pt x="10418" y="322"/>
                </a:moveTo>
                <a:cubicBezTo>
                  <a:pt x="10716" y="322"/>
                  <a:pt x="10978" y="560"/>
                  <a:pt x="10978" y="882"/>
                </a:cubicBezTo>
                <a:lnTo>
                  <a:pt x="10978" y="5501"/>
                </a:lnTo>
                <a:lnTo>
                  <a:pt x="10811" y="5501"/>
                </a:lnTo>
                <a:cubicBezTo>
                  <a:pt x="10728" y="5501"/>
                  <a:pt x="10645" y="5585"/>
                  <a:pt x="10645" y="5668"/>
                </a:cubicBezTo>
                <a:cubicBezTo>
                  <a:pt x="10645" y="5763"/>
                  <a:pt x="10728" y="5835"/>
                  <a:pt x="10811" y="5835"/>
                </a:cubicBezTo>
                <a:lnTo>
                  <a:pt x="11002" y="5835"/>
                </a:lnTo>
                <a:lnTo>
                  <a:pt x="11002" y="10466"/>
                </a:lnTo>
                <a:cubicBezTo>
                  <a:pt x="11002" y="10764"/>
                  <a:pt x="10764" y="11014"/>
                  <a:pt x="10454" y="11014"/>
                </a:cubicBezTo>
                <a:lnTo>
                  <a:pt x="5846" y="11014"/>
                </a:lnTo>
                <a:lnTo>
                  <a:pt x="5846" y="9228"/>
                </a:lnTo>
                <a:cubicBezTo>
                  <a:pt x="5846" y="8942"/>
                  <a:pt x="5608" y="8704"/>
                  <a:pt x="5322" y="8704"/>
                </a:cubicBezTo>
                <a:lnTo>
                  <a:pt x="4965" y="8704"/>
                </a:lnTo>
                <a:cubicBezTo>
                  <a:pt x="4751" y="8704"/>
                  <a:pt x="4560" y="8799"/>
                  <a:pt x="4429" y="8942"/>
                </a:cubicBezTo>
                <a:cubicBezTo>
                  <a:pt x="4275" y="9133"/>
                  <a:pt x="4037" y="9240"/>
                  <a:pt x="3798" y="9240"/>
                </a:cubicBezTo>
                <a:cubicBezTo>
                  <a:pt x="3560" y="9240"/>
                  <a:pt x="3322" y="9133"/>
                  <a:pt x="3179" y="8942"/>
                </a:cubicBezTo>
                <a:cubicBezTo>
                  <a:pt x="3025" y="8752"/>
                  <a:pt x="2965" y="8502"/>
                  <a:pt x="3013" y="8263"/>
                </a:cubicBezTo>
                <a:cubicBezTo>
                  <a:pt x="3072" y="7942"/>
                  <a:pt x="3346" y="7692"/>
                  <a:pt x="3656" y="7632"/>
                </a:cubicBezTo>
                <a:cubicBezTo>
                  <a:pt x="3710" y="7621"/>
                  <a:pt x="3764" y="7616"/>
                  <a:pt x="3818" y="7616"/>
                </a:cubicBezTo>
                <a:cubicBezTo>
                  <a:pt x="4055" y="7616"/>
                  <a:pt x="4274" y="7722"/>
                  <a:pt x="4429" y="7906"/>
                </a:cubicBezTo>
                <a:cubicBezTo>
                  <a:pt x="4560" y="8049"/>
                  <a:pt x="4751" y="8144"/>
                  <a:pt x="4953" y="8144"/>
                </a:cubicBezTo>
                <a:lnTo>
                  <a:pt x="5311" y="8144"/>
                </a:lnTo>
                <a:cubicBezTo>
                  <a:pt x="5584" y="8144"/>
                  <a:pt x="5822" y="7906"/>
                  <a:pt x="5822" y="7621"/>
                </a:cubicBezTo>
                <a:lnTo>
                  <a:pt x="5822" y="5835"/>
                </a:lnTo>
                <a:lnTo>
                  <a:pt x="7608" y="5835"/>
                </a:lnTo>
                <a:cubicBezTo>
                  <a:pt x="7716" y="5835"/>
                  <a:pt x="7811" y="5918"/>
                  <a:pt x="7811" y="6025"/>
                </a:cubicBezTo>
                <a:lnTo>
                  <a:pt x="7811" y="6382"/>
                </a:lnTo>
                <a:cubicBezTo>
                  <a:pt x="7811" y="6489"/>
                  <a:pt x="7763" y="6597"/>
                  <a:pt x="7692" y="6656"/>
                </a:cubicBezTo>
                <a:cubicBezTo>
                  <a:pt x="7370" y="6918"/>
                  <a:pt x="7227" y="7323"/>
                  <a:pt x="7299" y="7740"/>
                </a:cubicBezTo>
                <a:cubicBezTo>
                  <a:pt x="7394" y="8180"/>
                  <a:pt x="7727" y="8537"/>
                  <a:pt x="8180" y="8633"/>
                </a:cubicBezTo>
                <a:cubicBezTo>
                  <a:pt x="8251" y="8644"/>
                  <a:pt x="8347" y="8656"/>
                  <a:pt x="8418" y="8656"/>
                </a:cubicBezTo>
                <a:cubicBezTo>
                  <a:pt x="8680" y="8656"/>
                  <a:pt x="8942" y="8573"/>
                  <a:pt x="9132" y="8406"/>
                </a:cubicBezTo>
                <a:cubicBezTo>
                  <a:pt x="9394" y="8180"/>
                  <a:pt x="9549" y="7871"/>
                  <a:pt x="9549" y="7513"/>
                </a:cubicBezTo>
                <a:cubicBezTo>
                  <a:pt x="9549" y="7168"/>
                  <a:pt x="9394" y="6847"/>
                  <a:pt x="9132" y="6632"/>
                </a:cubicBezTo>
                <a:cubicBezTo>
                  <a:pt x="9061" y="6573"/>
                  <a:pt x="9013" y="6478"/>
                  <a:pt x="9013" y="6370"/>
                </a:cubicBezTo>
                <a:lnTo>
                  <a:pt x="9013" y="6013"/>
                </a:lnTo>
                <a:cubicBezTo>
                  <a:pt x="9013" y="5906"/>
                  <a:pt x="9097" y="5823"/>
                  <a:pt x="9204" y="5823"/>
                </a:cubicBezTo>
                <a:lnTo>
                  <a:pt x="10097" y="5823"/>
                </a:lnTo>
                <a:cubicBezTo>
                  <a:pt x="10192" y="5823"/>
                  <a:pt x="10264" y="5739"/>
                  <a:pt x="10264" y="5656"/>
                </a:cubicBezTo>
                <a:cubicBezTo>
                  <a:pt x="10264" y="5561"/>
                  <a:pt x="10192" y="5489"/>
                  <a:pt x="10097" y="5489"/>
                </a:cubicBezTo>
                <a:lnTo>
                  <a:pt x="9204" y="5489"/>
                </a:lnTo>
                <a:cubicBezTo>
                  <a:pt x="8918" y="5489"/>
                  <a:pt x="8680" y="5727"/>
                  <a:pt x="8680" y="6013"/>
                </a:cubicBezTo>
                <a:lnTo>
                  <a:pt x="8680" y="6370"/>
                </a:lnTo>
                <a:cubicBezTo>
                  <a:pt x="8680" y="6573"/>
                  <a:pt x="8775" y="6775"/>
                  <a:pt x="8918" y="6906"/>
                </a:cubicBezTo>
                <a:cubicBezTo>
                  <a:pt x="9121" y="7049"/>
                  <a:pt x="9216" y="7287"/>
                  <a:pt x="9216" y="7525"/>
                </a:cubicBezTo>
                <a:cubicBezTo>
                  <a:pt x="9216" y="7763"/>
                  <a:pt x="9121" y="8002"/>
                  <a:pt x="8918" y="8156"/>
                </a:cubicBezTo>
                <a:cubicBezTo>
                  <a:pt x="8764" y="8272"/>
                  <a:pt x="8570" y="8333"/>
                  <a:pt x="8376" y="8333"/>
                </a:cubicBezTo>
                <a:cubicBezTo>
                  <a:pt x="8330" y="8333"/>
                  <a:pt x="8285" y="8330"/>
                  <a:pt x="8239" y="8323"/>
                </a:cubicBezTo>
                <a:cubicBezTo>
                  <a:pt x="7930" y="8263"/>
                  <a:pt x="7668" y="7990"/>
                  <a:pt x="7608" y="7680"/>
                </a:cubicBezTo>
                <a:cubicBezTo>
                  <a:pt x="7549" y="7382"/>
                  <a:pt x="7656" y="7097"/>
                  <a:pt x="7882" y="6906"/>
                </a:cubicBezTo>
                <a:cubicBezTo>
                  <a:pt x="8025" y="6775"/>
                  <a:pt x="8120" y="6573"/>
                  <a:pt x="8120" y="6370"/>
                </a:cubicBezTo>
                <a:lnTo>
                  <a:pt x="8120" y="6013"/>
                </a:lnTo>
                <a:cubicBezTo>
                  <a:pt x="8120" y="5727"/>
                  <a:pt x="7882" y="5489"/>
                  <a:pt x="7597" y="5489"/>
                </a:cubicBezTo>
                <a:lnTo>
                  <a:pt x="5811" y="5489"/>
                </a:lnTo>
                <a:lnTo>
                  <a:pt x="5811" y="3703"/>
                </a:lnTo>
                <a:cubicBezTo>
                  <a:pt x="5811" y="3596"/>
                  <a:pt x="5894" y="3513"/>
                  <a:pt x="6001" y="3513"/>
                </a:cubicBezTo>
                <a:lnTo>
                  <a:pt x="6358" y="3513"/>
                </a:lnTo>
                <a:cubicBezTo>
                  <a:pt x="6465" y="3513"/>
                  <a:pt x="6573" y="3560"/>
                  <a:pt x="6632" y="3632"/>
                </a:cubicBezTo>
                <a:cubicBezTo>
                  <a:pt x="6847" y="3886"/>
                  <a:pt x="7157" y="4035"/>
                  <a:pt x="7492" y="4035"/>
                </a:cubicBezTo>
                <a:cubicBezTo>
                  <a:pt x="7565" y="4035"/>
                  <a:pt x="7640" y="4028"/>
                  <a:pt x="7716" y="4013"/>
                </a:cubicBezTo>
                <a:cubicBezTo>
                  <a:pt x="8156" y="3930"/>
                  <a:pt x="8525" y="3584"/>
                  <a:pt x="8609" y="3144"/>
                </a:cubicBezTo>
                <a:cubicBezTo>
                  <a:pt x="8680" y="2798"/>
                  <a:pt x="8597" y="2441"/>
                  <a:pt x="8382" y="2167"/>
                </a:cubicBezTo>
                <a:cubicBezTo>
                  <a:pt x="8156" y="1906"/>
                  <a:pt x="7847" y="1751"/>
                  <a:pt x="7489" y="1751"/>
                </a:cubicBezTo>
                <a:cubicBezTo>
                  <a:pt x="7156" y="1751"/>
                  <a:pt x="6823" y="1906"/>
                  <a:pt x="6608" y="2167"/>
                </a:cubicBezTo>
                <a:cubicBezTo>
                  <a:pt x="6549" y="2251"/>
                  <a:pt x="6454" y="2287"/>
                  <a:pt x="6346" y="2287"/>
                </a:cubicBezTo>
                <a:lnTo>
                  <a:pt x="5989" y="2287"/>
                </a:lnTo>
                <a:cubicBezTo>
                  <a:pt x="5882" y="2287"/>
                  <a:pt x="5799" y="2203"/>
                  <a:pt x="5799" y="2096"/>
                </a:cubicBezTo>
                <a:lnTo>
                  <a:pt x="5799" y="1203"/>
                </a:lnTo>
                <a:cubicBezTo>
                  <a:pt x="5799" y="1120"/>
                  <a:pt x="5715" y="1036"/>
                  <a:pt x="5632" y="1036"/>
                </a:cubicBezTo>
                <a:cubicBezTo>
                  <a:pt x="5549" y="1036"/>
                  <a:pt x="5465" y="1120"/>
                  <a:pt x="5465" y="1203"/>
                </a:cubicBezTo>
                <a:lnTo>
                  <a:pt x="5465" y="2096"/>
                </a:lnTo>
                <a:cubicBezTo>
                  <a:pt x="5465" y="2382"/>
                  <a:pt x="5703" y="2620"/>
                  <a:pt x="5989" y="2620"/>
                </a:cubicBezTo>
                <a:lnTo>
                  <a:pt x="6346" y="2620"/>
                </a:lnTo>
                <a:cubicBezTo>
                  <a:pt x="6561" y="2620"/>
                  <a:pt x="6751" y="2525"/>
                  <a:pt x="6882" y="2382"/>
                </a:cubicBezTo>
                <a:cubicBezTo>
                  <a:pt x="7037" y="2191"/>
                  <a:pt x="7263" y="2084"/>
                  <a:pt x="7513" y="2084"/>
                </a:cubicBezTo>
                <a:cubicBezTo>
                  <a:pt x="7751" y="2084"/>
                  <a:pt x="7989" y="2191"/>
                  <a:pt x="8132" y="2382"/>
                </a:cubicBezTo>
                <a:cubicBezTo>
                  <a:pt x="8287" y="2572"/>
                  <a:pt x="8347" y="2822"/>
                  <a:pt x="8299" y="3060"/>
                </a:cubicBezTo>
                <a:cubicBezTo>
                  <a:pt x="8239" y="3382"/>
                  <a:pt x="7966" y="3632"/>
                  <a:pt x="7656" y="3691"/>
                </a:cubicBezTo>
                <a:cubicBezTo>
                  <a:pt x="7601" y="3702"/>
                  <a:pt x="7547" y="3708"/>
                  <a:pt x="7494" y="3708"/>
                </a:cubicBezTo>
                <a:cubicBezTo>
                  <a:pt x="7257" y="3708"/>
                  <a:pt x="7038" y="3602"/>
                  <a:pt x="6882" y="3418"/>
                </a:cubicBezTo>
                <a:cubicBezTo>
                  <a:pt x="6751" y="3275"/>
                  <a:pt x="6561" y="3179"/>
                  <a:pt x="6346" y="3179"/>
                </a:cubicBezTo>
                <a:lnTo>
                  <a:pt x="5989" y="3179"/>
                </a:lnTo>
                <a:cubicBezTo>
                  <a:pt x="5703" y="3179"/>
                  <a:pt x="5465" y="3418"/>
                  <a:pt x="5465" y="3703"/>
                </a:cubicBezTo>
                <a:lnTo>
                  <a:pt x="5465" y="5489"/>
                </a:lnTo>
                <a:lnTo>
                  <a:pt x="3679" y="5489"/>
                </a:lnTo>
                <a:cubicBezTo>
                  <a:pt x="3584" y="5489"/>
                  <a:pt x="3489" y="5406"/>
                  <a:pt x="3489" y="5299"/>
                </a:cubicBezTo>
                <a:lnTo>
                  <a:pt x="3489" y="4942"/>
                </a:lnTo>
                <a:cubicBezTo>
                  <a:pt x="3489" y="4834"/>
                  <a:pt x="3536" y="4727"/>
                  <a:pt x="3608" y="4668"/>
                </a:cubicBezTo>
                <a:cubicBezTo>
                  <a:pt x="3917" y="4406"/>
                  <a:pt x="4072" y="4001"/>
                  <a:pt x="3989" y="3584"/>
                </a:cubicBezTo>
                <a:cubicBezTo>
                  <a:pt x="3906" y="3144"/>
                  <a:pt x="3560" y="2787"/>
                  <a:pt x="3120" y="2691"/>
                </a:cubicBezTo>
                <a:cubicBezTo>
                  <a:pt x="3039" y="2675"/>
                  <a:pt x="2957" y="2666"/>
                  <a:pt x="2876" y="2666"/>
                </a:cubicBezTo>
                <a:cubicBezTo>
                  <a:pt x="2611" y="2666"/>
                  <a:pt x="2353" y="2754"/>
                  <a:pt x="2143" y="2918"/>
                </a:cubicBezTo>
                <a:cubicBezTo>
                  <a:pt x="1882" y="3144"/>
                  <a:pt x="1727" y="3453"/>
                  <a:pt x="1727" y="3811"/>
                </a:cubicBezTo>
                <a:cubicBezTo>
                  <a:pt x="1727" y="4156"/>
                  <a:pt x="1882" y="4477"/>
                  <a:pt x="2143" y="4692"/>
                </a:cubicBezTo>
                <a:cubicBezTo>
                  <a:pt x="2227" y="4751"/>
                  <a:pt x="2263" y="4846"/>
                  <a:pt x="2263" y="4954"/>
                </a:cubicBezTo>
                <a:lnTo>
                  <a:pt x="2263" y="5311"/>
                </a:lnTo>
                <a:cubicBezTo>
                  <a:pt x="2263" y="5418"/>
                  <a:pt x="2179" y="5501"/>
                  <a:pt x="2072" y="5501"/>
                </a:cubicBezTo>
                <a:lnTo>
                  <a:pt x="286" y="5501"/>
                </a:lnTo>
                <a:lnTo>
                  <a:pt x="286" y="882"/>
                </a:lnTo>
                <a:cubicBezTo>
                  <a:pt x="286" y="584"/>
                  <a:pt x="524" y="322"/>
                  <a:pt x="834" y="322"/>
                </a:cubicBezTo>
                <a:lnTo>
                  <a:pt x="5465" y="322"/>
                </a:lnTo>
                <a:lnTo>
                  <a:pt x="5465" y="524"/>
                </a:lnTo>
                <a:cubicBezTo>
                  <a:pt x="5465" y="608"/>
                  <a:pt x="5537" y="679"/>
                  <a:pt x="5632" y="679"/>
                </a:cubicBezTo>
                <a:cubicBezTo>
                  <a:pt x="5715" y="679"/>
                  <a:pt x="5799" y="608"/>
                  <a:pt x="5799" y="524"/>
                </a:cubicBezTo>
                <a:lnTo>
                  <a:pt x="5799" y="322"/>
                </a:lnTo>
                <a:close/>
                <a:moveTo>
                  <a:pt x="881" y="1"/>
                </a:moveTo>
                <a:cubicBezTo>
                  <a:pt x="405" y="1"/>
                  <a:pt x="0" y="382"/>
                  <a:pt x="0" y="870"/>
                </a:cubicBezTo>
                <a:lnTo>
                  <a:pt x="0" y="10454"/>
                </a:lnTo>
                <a:cubicBezTo>
                  <a:pt x="0" y="10930"/>
                  <a:pt x="393" y="11335"/>
                  <a:pt x="881" y="11335"/>
                </a:cubicBezTo>
                <a:lnTo>
                  <a:pt x="10466" y="11335"/>
                </a:lnTo>
                <a:cubicBezTo>
                  <a:pt x="10942" y="11335"/>
                  <a:pt x="11347" y="10954"/>
                  <a:pt x="11347" y="10454"/>
                </a:cubicBezTo>
                <a:lnTo>
                  <a:pt x="11347" y="870"/>
                </a:lnTo>
                <a:cubicBezTo>
                  <a:pt x="11347" y="405"/>
                  <a:pt x="10942" y="1"/>
                  <a:pt x="10466" y="1"/>
                </a:cubicBezTo>
                <a:close/>
              </a:path>
            </a:pathLst>
          </a:custGeom>
          <a:solidFill>
            <a:srgbClr val="3AC0B3">
              <a:alpha val="14902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388;p30">
            <a:extLst>
              <a:ext uri="{FF2B5EF4-FFF2-40B4-BE49-F238E27FC236}">
                <a16:creationId xmlns:a16="http://schemas.microsoft.com/office/drawing/2014/main" xmlns="" id="{DE2B6789-C6C1-4AFA-AC2F-5BC904CBF580}"/>
              </a:ext>
            </a:extLst>
          </p:cNvPr>
          <p:cNvSpPr txBox="1">
            <a:spLocks/>
          </p:cNvSpPr>
          <p:nvPr/>
        </p:nvSpPr>
        <p:spPr>
          <a:xfrm>
            <a:off x="2397393" y="3743248"/>
            <a:ext cx="1929555" cy="96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Light"/>
              <a:buNone/>
              <a:defRPr sz="16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Light"/>
              <a:buNone/>
              <a:defRPr sz="16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Light"/>
              <a:buNone/>
              <a:defRPr sz="16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Light"/>
              <a:buNone/>
              <a:defRPr sz="16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Light"/>
              <a:buNone/>
              <a:defRPr sz="16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Light"/>
              <a:buNone/>
              <a:defRPr sz="16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Light"/>
              <a:buNone/>
              <a:defRPr sz="16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Light"/>
              <a:buNone/>
              <a:defRPr sz="16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Font typeface="Montserrat Light"/>
              <a:buNone/>
              <a:defRPr sz="16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marL="0" indent="0" algn="l">
              <a:spcAft>
                <a:spcPts val="1600"/>
              </a:spcAft>
            </a:pPr>
            <a:r>
              <a:rPr lang="pt-BR" sz="800" dirty="0">
                <a:solidFill>
                  <a:srgbClr val="292929"/>
                </a:solidFill>
                <a:latin typeface="Montserrat" panose="00000500000000000000" pitchFamily="2" charset="0"/>
              </a:rPr>
              <a:t>Fonte: Diário Oficial da União</a:t>
            </a:r>
          </a:p>
        </p:txBody>
      </p:sp>
      <p:pic>
        <p:nvPicPr>
          <p:cNvPr id="78" name="Imagem 77">
            <a:extLst>
              <a:ext uri="{FF2B5EF4-FFF2-40B4-BE49-F238E27FC236}">
                <a16:creationId xmlns:a16="http://schemas.microsoft.com/office/drawing/2014/main" xmlns="" id="{0AF081D8-C7D0-4261-AEC7-E99C0F92A1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3401" y="118357"/>
            <a:ext cx="249155" cy="132408"/>
          </a:xfrm>
          <a:prstGeom prst="rect">
            <a:avLst/>
          </a:prstGeom>
        </p:spPr>
      </p:pic>
      <p:pic>
        <p:nvPicPr>
          <p:cNvPr id="79" name="Imagem 78">
            <a:extLst>
              <a:ext uri="{FF2B5EF4-FFF2-40B4-BE49-F238E27FC236}">
                <a16:creationId xmlns:a16="http://schemas.microsoft.com/office/drawing/2014/main" xmlns="" id="{EEEFE40D-56A0-4496-801D-624006EA09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6635" y="62787"/>
            <a:ext cx="249155" cy="249155"/>
          </a:xfrm>
          <a:prstGeom prst="rect">
            <a:avLst/>
          </a:prstGeom>
        </p:spPr>
      </p:pic>
      <p:sp>
        <p:nvSpPr>
          <p:cNvPr id="80" name="Google Shape;362;p28">
            <a:extLst>
              <a:ext uri="{FF2B5EF4-FFF2-40B4-BE49-F238E27FC236}">
                <a16:creationId xmlns:a16="http://schemas.microsoft.com/office/drawing/2014/main" xmlns="" id="{CAF94120-868F-48CA-8032-91E505851905}"/>
              </a:ext>
            </a:extLst>
          </p:cNvPr>
          <p:cNvSpPr txBox="1">
            <a:spLocks/>
          </p:cNvSpPr>
          <p:nvPr/>
        </p:nvSpPr>
        <p:spPr>
          <a:xfrm>
            <a:off x="4837183" y="118357"/>
            <a:ext cx="3361841" cy="1680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60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 b="0" i="0" u="none" strike="noStrike" cap="none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9pPr>
          </a:lstStyle>
          <a:p>
            <a:r>
              <a:rPr lang="pt-BR" sz="800" dirty="0">
                <a:solidFill>
                  <a:srgbClr val="3AC0B3"/>
                </a:solidFill>
                <a:latin typeface="Montserrat" panose="00000500000000000000" pitchFamily="2" charset="0"/>
              </a:rPr>
              <a:t>Relatório Parcial Análise Quantitativa – Lei nº 12.990/2014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05411B4C-F3C2-4B36-B58E-9538019131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019" y="1152400"/>
            <a:ext cx="4181475" cy="259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590EA629-6D20-48D9-88F7-2B708787A800}"/>
              </a:ext>
            </a:extLst>
          </p:cNvPr>
          <p:cNvSpPr txBox="1"/>
          <p:nvPr/>
        </p:nvSpPr>
        <p:spPr>
          <a:xfrm>
            <a:off x="1182605" y="3943118"/>
            <a:ext cx="73091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200" dirty="0">
                <a:solidFill>
                  <a:srgbClr val="292929"/>
                </a:solidFill>
                <a:latin typeface="Montserrat" panose="00000500000000000000" pitchFamily="2" charset="0"/>
              </a:rPr>
              <a:t>Utilizamos navegação por browser automatizado via </a:t>
            </a:r>
            <a:r>
              <a:rPr lang="pt-BR" sz="1200" dirty="0" err="1">
                <a:solidFill>
                  <a:srgbClr val="292929"/>
                </a:solidFill>
                <a:latin typeface="Montserrat" panose="00000500000000000000" pitchFamily="2" charset="0"/>
              </a:rPr>
              <a:t>Selenium</a:t>
            </a:r>
            <a:r>
              <a:rPr lang="pt-BR" sz="1200" dirty="0">
                <a:solidFill>
                  <a:srgbClr val="292929"/>
                </a:solidFill>
                <a:latin typeface="Montserrat" panose="00000500000000000000" pitchFamily="2" charset="0"/>
              </a:rPr>
              <a:t> e procuramos um a um esses artigos no espelho em </a:t>
            </a:r>
            <a:r>
              <a:rPr lang="pt-BR" sz="1200" dirty="0" err="1">
                <a:solidFill>
                  <a:srgbClr val="292929"/>
                </a:solidFill>
                <a:latin typeface="Montserrat" panose="00000500000000000000" pitchFamily="2" charset="0"/>
              </a:rPr>
              <a:t>pdf</a:t>
            </a:r>
            <a:r>
              <a:rPr lang="pt-BR" sz="1200" dirty="0">
                <a:solidFill>
                  <a:srgbClr val="292929"/>
                </a:solidFill>
                <a:latin typeface="Montserrat" panose="00000500000000000000" pitchFamily="2" charset="0"/>
              </a:rPr>
              <a:t> hospedados diretamente pela imprensa, e fizemos um trabalho de scrap para detectar os nomes dos artigos que existem na página para detectar o ponto das páginas que servem de fronteiras entre eles e buscar o conteúdo do artigo de interesse.</a:t>
            </a:r>
          </a:p>
        </p:txBody>
      </p:sp>
    </p:spTree>
    <p:extLst>
      <p:ext uri="{BB962C8B-B14F-4D97-AF65-F5344CB8AC3E}">
        <p14:creationId xmlns:p14="http://schemas.microsoft.com/office/powerpoint/2010/main" val="2210307148"/>
      </p:ext>
    </p:extLst>
  </p:cSld>
  <p:clrMapOvr>
    <a:masterClrMapping/>
  </p:clrMapOvr>
</p:sld>
</file>

<file path=ppt/theme/theme1.xml><?xml version="1.0" encoding="utf-8"?>
<a:theme xmlns:a="http://schemas.openxmlformats.org/drawingml/2006/main" name="SEO Monthly Project Report by Slidesgo">
  <a:themeElements>
    <a:clrScheme name="Simple Light">
      <a:dk1>
        <a:srgbClr val="00343E"/>
      </a:dk1>
      <a:lt1>
        <a:srgbClr val="FFFFFF"/>
      </a:lt1>
      <a:dk2>
        <a:srgbClr val="00343E"/>
      </a:dk2>
      <a:lt2>
        <a:srgbClr val="FFFFFF"/>
      </a:lt2>
      <a:accent1>
        <a:srgbClr val="00677B"/>
      </a:accent1>
      <a:accent2>
        <a:srgbClr val="00AFAD"/>
      </a:accent2>
      <a:accent3>
        <a:srgbClr val="77D6CD"/>
      </a:accent3>
      <a:accent4>
        <a:srgbClr val="6B91C8"/>
      </a:accent4>
      <a:accent5>
        <a:srgbClr val="BF85AE"/>
      </a:accent5>
      <a:accent6>
        <a:srgbClr val="DCC190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444</TotalTime>
  <Words>1429</Words>
  <Application>Microsoft Office PowerPoint</Application>
  <PresentationFormat>Apresentação na tela (16:9)</PresentationFormat>
  <Paragraphs>199</Paragraphs>
  <Slides>37</Slides>
  <Notes>36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37</vt:i4>
      </vt:variant>
    </vt:vector>
  </HeadingPairs>
  <TitlesOfParts>
    <vt:vector size="47" baseType="lpstr">
      <vt:lpstr>Montserrat Light</vt:lpstr>
      <vt:lpstr>Work Sans</vt:lpstr>
      <vt:lpstr>Calibri</vt:lpstr>
      <vt:lpstr>Times New Roman</vt:lpstr>
      <vt:lpstr>Work Sans Regular</vt:lpstr>
      <vt:lpstr>Open Sans ExtraBold</vt:lpstr>
      <vt:lpstr>Montserrat SemiBold</vt:lpstr>
      <vt:lpstr>Arial</vt:lpstr>
      <vt:lpstr>Montserrat</vt:lpstr>
      <vt:lpstr>SEO Monthly Project Report by Slidesgo</vt:lpstr>
      <vt:lpstr>Avaliação da Implementação da Lei nº 12.990/2014</vt:lpstr>
      <vt:lpstr>Pesquisas anteriores</vt:lpstr>
      <vt:lpstr>Pesquisas anteriores</vt:lpstr>
      <vt:lpstr>Pergunta de Pesquisa</vt:lpstr>
      <vt:lpstr>Pergunta de Pesquisa</vt:lpstr>
      <vt:lpstr>Metodologia</vt:lpstr>
      <vt:lpstr>365</vt:lpstr>
      <vt:lpstr>Desafios</vt:lpstr>
      <vt:lpstr>Desafios</vt:lpstr>
      <vt:lpstr>Desafios</vt:lpstr>
      <vt:lpstr>Desafios</vt:lpstr>
      <vt:lpstr>Desafios</vt:lpstr>
      <vt:lpstr>Desafios</vt:lpstr>
      <vt:lpstr>Desafios</vt:lpstr>
      <vt:lpstr>Resultados</vt:lpstr>
      <vt:lpstr>Tabela 1 – Match lista de aprovados e SIAPE</vt:lpstr>
      <vt:lpstr>Figura 1 – Aprovados Cotistas por ano - SIAPE</vt:lpstr>
      <vt:lpstr>Figura 2 – Aprovados Cotistas por órgão (não MEC) - SIAPE</vt:lpstr>
      <vt:lpstr>Figura 3 – Aprovados Cotistas por órgão (IF’s) - SIAPE</vt:lpstr>
      <vt:lpstr>Figura 4 – Aprovados Cotistas   (Universidades – Exceto Prof. Magistério Superior) - SIAPE</vt:lpstr>
      <vt:lpstr>Figura 5 – Aprovados cotistas por cargo (não MEC) - SIAPE</vt:lpstr>
      <vt:lpstr>Figura 6 – Aprovados cotistas por cargo (MEC) - SIAPE</vt:lpstr>
      <vt:lpstr>16.994</vt:lpstr>
      <vt:lpstr>Figura 9 – Professores do Magistério Superior nomeados em vagas reservadas para negros</vt:lpstr>
      <vt:lpstr>Efeito no quadro de servidores</vt:lpstr>
      <vt:lpstr>Figura 10 – Evolução do fluxo de entrada de novos servidores por raça</vt:lpstr>
      <vt:lpstr>Figura 11 –Fluxo de entrada de novos servidores negros e cotistas - SIAPE</vt:lpstr>
      <vt:lpstr>Figura 12 – Evolução do estoque de servidores concursados por raça/cor - SIAPE</vt:lpstr>
      <vt:lpstr>Concurso UFFS 2016</vt:lpstr>
      <vt:lpstr>Tabela 3 – Concurso UFFS 2016</vt:lpstr>
      <vt:lpstr>Concurso PGFN 2016</vt:lpstr>
      <vt:lpstr>Concurso AGU 2015</vt:lpstr>
      <vt:lpstr>Conclusões</vt:lpstr>
      <vt:lpstr>Apresentação do PowerPoint</vt:lpstr>
      <vt:lpstr>Apresentação do PowerPoint</vt:lpstr>
      <vt:lpstr>Apresentação do PowerPoint</vt:lpstr>
      <vt:lpstr>OBRIGADO!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Relatório Parcial  Análise Quantitativa – Lei nº 12.990/2014</dc:title>
  <dc:creator>Pedro Souza</dc:creator>
  <cp:lastModifiedBy>Ronaldo Alves de Carvalho</cp:lastModifiedBy>
  <cp:revision>38</cp:revision>
  <dcterms:modified xsi:type="dcterms:W3CDTF">2023-11-20T20:56:33Z</dcterms:modified>
</cp:coreProperties>
</file>