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notesSlides/notesSlide12.xml" ContentType="application/vnd.openxmlformats-officedocument.presentationml.notesSlide+xml"/>
  <Override PartName="/ppt/embeddings/oleObject3.bin" ContentType="application/vnd.openxmlformats-officedocument.oleObject"/>
  <Override PartName="/ppt/notesSlides/notesSlide13.xml" ContentType="application/vnd.openxmlformats-officedocument.presentationml.notesSlide+xml"/>
  <Override PartName="/ppt/embeddings/oleObject4.bin" ContentType="application/vnd.openxmlformats-officedocument.oleObject"/>
  <Override PartName="/ppt/notesSlides/notesSlide14.xml" ContentType="application/vnd.openxmlformats-officedocument.presentationml.notesSlide+xml"/>
  <Override PartName="/ppt/embeddings/oleObject5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5" r:id="rId3"/>
    <p:sldId id="257" r:id="rId4"/>
    <p:sldId id="288" r:id="rId5"/>
    <p:sldId id="265" r:id="rId6"/>
    <p:sldId id="266" r:id="rId7"/>
    <p:sldId id="270" r:id="rId8"/>
    <p:sldId id="284" r:id="rId9"/>
    <p:sldId id="273" r:id="rId10"/>
    <p:sldId id="258" r:id="rId11"/>
    <p:sldId id="289" r:id="rId12"/>
    <p:sldId id="290" r:id="rId13"/>
    <p:sldId id="291" r:id="rId14"/>
    <p:sldId id="292" r:id="rId15"/>
    <p:sldId id="264" r:id="rId16"/>
    <p:sldId id="263" r:id="rId17"/>
    <p:sldId id="293" r:id="rId18"/>
    <p:sldId id="260" r:id="rId19"/>
    <p:sldId id="296" r:id="rId20"/>
    <p:sldId id="294" r:id="rId21"/>
    <p:sldId id="295" r:id="rId22"/>
    <p:sldId id="283" r:id="rId23"/>
    <p:sldId id="278" r:id="rId24"/>
    <p:sldId id="279" r:id="rId25"/>
    <p:sldId id="259" r:id="rId26"/>
    <p:sldId id="280" r:id="rId27"/>
    <p:sldId id="281" r:id="rId28"/>
    <p:sldId id="282" r:id="rId29"/>
    <p:sldId id="261" r:id="rId30"/>
    <p:sldId id="26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9786" autoAdjust="0"/>
  </p:normalViewPr>
  <p:slideViewPr>
    <p:cSldViewPr snapToGrid="0">
      <p:cViewPr>
        <p:scale>
          <a:sx n="69" d="100"/>
          <a:sy n="69" d="100"/>
        </p:scale>
        <p:origin x="-139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115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1E6ED-932C-4EC8-B32F-A35426006AD2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D51B4FAA-93C9-4914-822D-A16DA47A58D6}">
      <dgm:prSet phldrT="[Text]"/>
      <dgm:spPr/>
      <dgm:t>
        <a:bodyPr/>
        <a:lstStyle/>
        <a:p>
          <a:r>
            <a:rPr lang="en-US" dirty="0" err="1" smtClean="0"/>
            <a:t>Sucesso</a:t>
          </a:r>
          <a:r>
            <a:rPr lang="en-US" dirty="0" smtClean="0"/>
            <a:t> e </a:t>
          </a:r>
          <a:r>
            <a:rPr lang="en-US" dirty="0" err="1" smtClean="0"/>
            <a:t>produtividade</a:t>
          </a:r>
          <a:r>
            <a:rPr lang="en-US" dirty="0" smtClean="0"/>
            <a:t> (output)</a:t>
          </a:r>
          <a:endParaRPr lang="pt-BR" dirty="0"/>
        </a:p>
      </dgm:t>
    </dgm:pt>
    <dgm:pt modelId="{67B2760E-6B60-4264-AB07-BFF07383F02C}" type="parTrans" cxnId="{431CE294-8E02-4634-B844-8C9EB98DF0F6}">
      <dgm:prSet/>
      <dgm:spPr/>
      <dgm:t>
        <a:bodyPr/>
        <a:lstStyle/>
        <a:p>
          <a:endParaRPr lang="pt-BR"/>
        </a:p>
      </dgm:t>
    </dgm:pt>
    <dgm:pt modelId="{393CC316-988C-4377-83EC-41D8C0262030}" type="sibTrans" cxnId="{431CE294-8E02-4634-B844-8C9EB98DF0F6}">
      <dgm:prSet/>
      <dgm:spPr/>
      <dgm:t>
        <a:bodyPr/>
        <a:lstStyle/>
        <a:p>
          <a:endParaRPr lang="pt-BR"/>
        </a:p>
      </dgm:t>
    </dgm:pt>
    <dgm:pt modelId="{4439F83A-D948-4684-B921-A8CBD6245EFE}">
      <dgm:prSet phldrT="[Text]"/>
      <dgm:spPr/>
      <dgm:t>
        <a:bodyPr/>
        <a:lstStyle/>
        <a:p>
          <a:r>
            <a:rPr lang="en-US" dirty="0" err="1" smtClean="0"/>
            <a:t>Dimensão</a:t>
          </a:r>
          <a:r>
            <a:rPr lang="en-US" dirty="0" smtClean="0"/>
            <a:t> </a:t>
          </a:r>
          <a:r>
            <a:rPr lang="en-US" dirty="0" err="1" smtClean="0"/>
            <a:t>processual</a:t>
          </a:r>
          <a:endParaRPr lang="pt-BR" dirty="0"/>
        </a:p>
      </dgm:t>
    </dgm:pt>
    <dgm:pt modelId="{DC27A0DD-EA60-4883-A33D-C102F2FA3AEC}" type="parTrans" cxnId="{7B5E9EE1-EB34-446A-BDAA-6096B10824BD}">
      <dgm:prSet/>
      <dgm:spPr/>
      <dgm:t>
        <a:bodyPr/>
        <a:lstStyle/>
        <a:p>
          <a:endParaRPr lang="pt-BR"/>
        </a:p>
      </dgm:t>
    </dgm:pt>
    <dgm:pt modelId="{4094D8E4-504D-4137-976F-7B689D0F95A6}" type="sibTrans" cxnId="{7B5E9EE1-EB34-446A-BDAA-6096B10824BD}">
      <dgm:prSet/>
      <dgm:spPr/>
      <dgm:t>
        <a:bodyPr/>
        <a:lstStyle/>
        <a:p>
          <a:endParaRPr lang="pt-BR"/>
        </a:p>
      </dgm:t>
    </dgm:pt>
    <dgm:pt modelId="{7B1EBD2B-765D-4780-AD4B-7DF33909E6F2}">
      <dgm:prSet phldrT="[Text]"/>
      <dgm:spPr/>
      <dgm:t>
        <a:bodyPr/>
        <a:lstStyle/>
        <a:p>
          <a:r>
            <a:rPr lang="en-US" dirty="0" err="1" smtClean="0"/>
            <a:t>Capacidade</a:t>
          </a:r>
          <a:r>
            <a:rPr lang="en-US" dirty="0" smtClean="0"/>
            <a:t> legislativa (input)</a:t>
          </a:r>
        </a:p>
      </dgm:t>
    </dgm:pt>
    <dgm:pt modelId="{097C64E4-745F-47F6-8599-EF2B2421273F}" type="parTrans" cxnId="{0B68EDED-3CDC-4FDC-A78C-38B6501AD62B}">
      <dgm:prSet/>
      <dgm:spPr/>
      <dgm:t>
        <a:bodyPr/>
        <a:lstStyle/>
        <a:p>
          <a:endParaRPr lang="pt-BR"/>
        </a:p>
      </dgm:t>
    </dgm:pt>
    <dgm:pt modelId="{CD2E9598-6546-43E4-A061-66672C9761CA}" type="sibTrans" cxnId="{0B68EDED-3CDC-4FDC-A78C-38B6501AD62B}">
      <dgm:prSet/>
      <dgm:spPr/>
      <dgm:t>
        <a:bodyPr/>
        <a:lstStyle/>
        <a:p>
          <a:endParaRPr lang="pt-BR"/>
        </a:p>
      </dgm:t>
    </dgm:pt>
    <dgm:pt modelId="{0767E736-2F5E-46F1-8E5B-6C8D504758BD}" type="pres">
      <dgm:prSet presAssocID="{1591E6ED-932C-4EC8-B32F-A35426006AD2}" presName="compositeShape" presStyleCnt="0">
        <dgm:presLayoutVars>
          <dgm:chMax val="7"/>
          <dgm:dir/>
          <dgm:resizeHandles val="exact"/>
        </dgm:presLayoutVars>
      </dgm:prSet>
      <dgm:spPr/>
    </dgm:pt>
    <dgm:pt modelId="{ABADBAD7-1B37-4E97-BAC2-91CE1CCBE5EC}" type="pres">
      <dgm:prSet presAssocID="{1591E6ED-932C-4EC8-B32F-A35426006AD2}" presName="wedge1" presStyleLbl="node1" presStyleIdx="0" presStyleCnt="3" custScaleX="94575" custScaleY="98203"/>
      <dgm:spPr/>
      <dgm:t>
        <a:bodyPr/>
        <a:lstStyle/>
        <a:p>
          <a:endParaRPr lang="pt-BR"/>
        </a:p>
      </dgm:t>
    </dgm:pt>
    <dgm:pt modelId="{57EC1113-97AB-4ECC-B225-519514356E91}" type="pres">
      <dgm:prSet presAssocID="{1591E6ED-932C-4EC8-B32F-A35426006AD2}" presName="dummy1a" presStyleCnt="0"/>
      <dgm:spPr/>
    </dgm:pt>
    <dgm:pt modelId="{6F032795-62D9-44DB-A3ED-AE6E6F8B6E20}" type="pres">
      <dgm:prSet presAssocID="{1591E6ED-932C-4EC8-B32F-A35426006AD2}" presName="dummy1b" presStyleCnt="0"/>
      <dgm:spPr/>
    </dgm:pt>
    <dgm:pt modelId="{ED9642D8-7EAA-4F83-B077-B23CC790AAEA}" type="pres">
      <dgm:prSet presAssocID="{1591E6ED-932C-4EC8-B32F-A35426006AD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6A9B3F-1565-4628-B5D8-E8754E13A35C}" type="pres">
      <dgm:prSet presAssocID="{1591E6ED-932C-4EC8-B32F-A35426006AD2}" presName="wedge2" presStyleLbl="node1" presStyleIdx="1" presStyleCnt="3"/>
      <dgm:spPr/>
      <dgm:t>
        <a:bodyPr/>
        <a:lstStyle/>
        <a:p>
          <a:endParaRPr lang="pt-BR"/>
        </a:p>
      </dgm:t>
    </dgm:pt>
    <dgm:pt modelId="{649E4604-1D88-459A-BF56-5DCB64CCAC15}" type="pres">
      <dgm:prSet presAssocID="{1591E6ED-932C-4EC8-B32F-A35426006AD2}" presName="dummy2a" presStyleCnt="0"/>
      <dgm:spPr/>
    </dgm:pt>
    <dgm:pt modelId="{3D4680D4-B2E0-4747-98A7-8F4A3C357DF0}" type="pres">
      <dgm:prSet presAssocID="{1591E6ED-932C-4EC8-B32F-A35426006AD2}" presName="dummy2b" presStyleCnt="0"/>
      <dgm:spPr/>
    </dgm:pt>
    <dgm:pt modelId="{2F7DDE9C-E949-4E68-9DF3-83341253DBD1}" type="pres">
      <dgm:prSet presAssocID="{1591E6ED-932C-4EC8-B32F-A35426006AD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3AFEA1-0A38-4F49-BB8A-9E7C1688EAA6}" type="pres">
      <dgm:prSet presAssocID="{1591E6ED-932C-4EC8-B32F-A35426006AD2}" presName="wedge3" presStyleLbl="node1" presStyleIdx="2" presStyleCnt="3" custScaleX="105855" custScaleY="99608"/>
      <dgm:spPr/>
      <dgm:t>
        <a:bodyPr/>
        <a:lstStyle/>
        <a:p>
          <a:endParaRPr lang="pt-BR"/>
        </a:p>
      </dgm:t>
    </dgm:pt>
    <dgm:pt modelId="{505A8E87-DFDE-434C-BB7C-A3731E856D0A}" type="pres">
      <dgm:prSet presAssocID="{1591E6ED-932C-4EC8-B32F-A35426006AD2}" presName="dummy3a" presStyleCnt="0"/>
      <dgm:spPr/>
    </dgm:pt>
    <dgm:pt modelId="{3A280402-BAC0-45F9-B204-4B9F650B2828}" type="pres">
      <dgm:prSet presAssocID="{1591E6ED-932C-4EC8-B32F-A35426006AD2}" presName="dummy3b" presStyleCnt="0"/>
      <dgm:spPr/>
    </dgm:pt>
    <dgm:pt modelId="{17459769-83FA-4FF9-B8A4-330344B56617}" type="pres">
      <dgm:prSet presAssocID="{1591E6ED-932C-4EC8-B32F-A35426006AD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7714CC-91F1-4121-B0AD-4A4B9C0A7AFC}" type="pres">
      <dgm:prSet presAssocID="{393CC316-988C-4377-83EC-41D8C0262030}" presName="arrowWedge1" presStyleLbl="fgSibTrans2D1" presStyleIdx="0" presStyleCnt="3"/>
      <dgm:spPr/>
    </dgm:pt>
    <dgm:pt modelId="{7D89122E-CA25-4BE1-8BB8-91E90458E197}" type="pres">
      <dgm:prSet presAssocID="{4094D8E4-504D-4137-976F-7B689D0F95A6}" presName="arrowWedge2" presStyleLbl="fgSibTrans2D1" presStyleIdx="1" presStyleCnt="3"/>
      <dgm:spPr/>
    </dgm:pt>
    <dgm:pt modelId="{FCBBC83F-DFB4-4ABC-B7DB-43A9BCA64507}" type="pres">
      <dgm:prSet presAssocID="{CD2E9598-6546-43E4-A061-66672C9761CA}" presName="arrowWedge3" presStyleLbl="fgSibTrans2D1" presStyleIdx="2" presStyleCnt="3"/>
      <dgm:spPr/>
    </dgm:pt>
  </dgm:ptLst>
  <dgm:cxnLst>
    <dgm:cxn modelId="{431CE294-8E02-4634-B844-8C9EB98DF0F6}" srcId="{1591E6ED-932C-4EC8-B32F-A35426006AD2}" destId="{D51B4FAA-93C9-4914-822D-A16DA47A58D6}" srcOrd="0" destOrd="0" parTransId="{67B2760E-6B60-4264-AB07-BFF07383F02C}" sibTransId="{393CC316-988C-4377-83EC-41D8C0262030}"/>
    <dgm:cxn modelId="{4B8F1952-F043-C143-9D73-9772F4FF6C8C}" type="presOf" srcId="{4439F83A-D948-4684-B921-A8CBD6245EFE}" destId="{306A9B3F-1565-4628-B5D8-E8754E13A35C}" srcOrd="0" destOrd="0" presId="urn:microsoft.com/office/officeart/2005/8/layout/cycle8"/>
    <dgm:cxn modelId="{0B68EDED-3CDC-4FDC-A78C-38B6501AD62B}" srcId="{1591E6ED-932C-4EC8-B32F-A35426006AD2}" destId="{7B1EBD2B-765D-4780-AD4B-7DF33909E6F2}" srcOrd="2" destOrd="0" parTransId="{097C64E4-745F-47F6-8599-EF2B2421273F}" sibTransId="{CD2E9598-6546-43E4-A061-66672C9761CA}"/>
    <dgm:cxn modelId="{F539CE2E-0D78-9A46-BCBB-644DFA6D08AF}" type="presOf" srcId="{D51B4FAA-93C9-4914-822D-A16DA47A58D6}" destId="{ED9642D8-7EAA-4F83-B077-B23CC790AAEA}" srcOrd="1" destOrd="0" presId="urn:microsoft.com/office/officeart/2005/8/layout/cycle8"/>
    <dgm:cxn modelId="{2E2F1EA4-7032-6345-AF8E-D57A0EF97643}" type="presOf" srcId="{D51B4FAA-93C9-4914-822D-A16DA47A58D6}" destId="{ABADBAD7-1B37-4E97-BAC2-91CE1CCBE5EC}" srcOrd="0" destOrd="0" presId="urn:microsoft.com/office/officeart/2005/8/layout/cycle8"/>
    <dgm:cxn modelId="{66BB5938-D70E-0C42-8FA1-250546FE9B19}" type="presOf" srcId="{1591E6ED-932C-4EC8-B32F-A35426006AD2}" destId="{0767E736-2F5E-46F1-8E5B-6C8D504758BD}" srcOrd="0" destOrd="0" presId="urn:microsoft.com/office/officeart/2005/8/layout/cycle8"/>
    <dgm:cxn modelId="{A55A0F1F-5E11-744B-9D6F-8CAC3423BD86}" type="presOf" srcId="{7B1EBD2B-765D-4780-AD4B-7DF33909E6F2}" destId="{17459769-83FA-4FF9-B8A4-330344B56617}" srcOrd="1" destOrd="0" presId="urn:microsoft.com/office/officeart/2005/8/layout/cycle8"/>
    <dgm:cxn modelId="{7B5E9EE1-EB34-446A-BDAA-6096B10824BD}" srcId="{1591E6ED-932C-4EC8-B32F-A35426006AD2}" destId="{4439F83A-D948-4684-B921-A8CBD6245EFE}" srcOrd="1" destOrd="0" parTransId="{DC27A0DD-EA60-4883-A33D-C102F2FA3AEC}" sibTransId="{4094D8E4-504D-4137-976F-7B689D0F95A6}"/>
    <dgm:cxn modelId="{C2827389-0EF9-8346-B6EE-74CD92F92962}" type="presOf" srcId="{4439F83A-D948-4684-B921-A8CBD6245EFE}" destId="{2F7DDE9C-E949-4E68-9DF3-83341253DBD1}" srcOrd="1" destOrd="0" presId="urn:microsoft.com/office/officeart/2005/8/layout/cycle8"/>
    <dgm:cxn modelId="{9262D248-10B0-3049-94A7-B01AF9A52ABD}" type="presOf" srcId="{7B1EBD2B-765D-4780-AD4B-7DF33909E6F2}" destId="{023AFEA1-0A38-4F49-BB8A-9E7C1688EAA6}" srcOrd="0" destOrd="0" presId="urn:microsoft.com/office/officeart/2005/8/layout/cycle8"/>
    <dgm:cxn modelId="{4C98EC09-04AA-164A-810C-6B1FA0B2E7F0}" type="presParOf" srcId="{0767E736-2F5E-46F1-8E5B-6C8D504758BD}" destId="{ABADBAD7-1B37-4E97-BAC2-91CE1CCBE5EC}" srcOrd="0" destOrd="0" presId="urn:microsoft.com/office/officeart/2005/8/layout/cycle8"/>
    <dgm:cxn modelId="{A8E0E836-EF6C-FA4E-9D94-FAA48C4660B8}" type="presParOf" srcId="{0767E736-2F5E-46F1-8E5B-6C8D504758BD}" destId="{57EC1113-97AB-4ECC-B225-519514356E91}" srcOrd="1" destOrd="0" presId="urn:microsoft.com/office/officeart/2005/8/layout/cycle8"/>
    <dgm:cxn modelId="{01EC8DC8-047A-9344-A42B-787E7437674C}" type="presParOf" srcId="{0767E736-2F5E-46F1-8E5B-6C8D504758BD}" destId="{6F032795-62D9-44DB-A3ED-AE6E6F8B6E20}" srcOrd="2" destOrd="0" presId="urn:microsoft.com/office/officeart/2005/8/layout/cycle8"/>
    <dgm:cxn modelId="{8E230DFC-B910-574C-AF49-5B10DD2E4E35}" type="presParOf" srcId="{0767E736-2F5E-46F1-8E5B-6C8D504758BD}" destId="{ED9642D8-7EAA-4F83-B077-B23CC790AAEA}" srcOrd="3" destOrd="0" presId="urn:microsoft.com/office/officeart/2005/8/layout/cycle8"/>
    <dgm:cxn modelId="{C010F319-315C-1645-ACA7-09BB0EDF86E9}" type="presParOf" srcId="{0767E736-2F5E-46F1-8E5B-6C8D504758BD}" destId="{306A9B3F-1565-4628-B5D8-E8754E13A35C}" srcOrd="4" destOrd="0" presId="urn:microsoft.com/office/officeart/2005/8/layout/cycle8"/>
    <dgm:cxn modelId="{6297986C-B1E7-0542-8845-7D44F705AE49}" type="presParOf" srcId="{0767E736-2F5E-46F1-8E5B-6C8D504758BD}" destId="{649E4604-1D88-459A-BF56-5DCB64CCAC15}" srcOrd="5" destOrd="0" presId="urn:microsoft.com/office/officeart/2005/8/layout/cycle8"/>
    <dgm:cxn modelId="{245D66BA-FE66-CB4A-9F33-D493B719102F}" type="presParOf" srcId="{0767E736-2F5E-46F1-8E5B-6C8D504758BD}" destId="{3D4680D4-B2E0-4747-98A7-8F4A3C357DF0}" srcOrd="6" destOrd="0" presId="urn:microsoft.com/office/officeart/2005/8/layout/cycle8"/>
    <dgm:cxn modelId="{A7AA1A4C-0751-654B-8969-3942895C84A0}" type="presParOf" srcId="{0767E736-2F5E-46F1-8E5B-6C8D504758BD}" destId="{2F7DDE9C-E949-4E68-9DF3-83341253DBD1}" srcOrd="7" destOrd="0" presId="urn:microsoft.com/office/officeart/2005/8/layout/cycle8"/>
    <dgm:cxn modelId="{F67230B4-EE30-E148-8A1D-A24000496EC7}" type="presParOf" srcId="{0767E736-2F5E-46F1-8E5B-6C8D504758BD}" destId="{023AFEA1-0A38-4F49-BB8A-9E7C1688EAA6}" srcOrd="8" destOrd="0" presId="urn:microsoft.com/office/officeart/2005/8/layout/cycle8"/>
    <dgm:cxn modelId="{75AD8D47-353D-894A-BED2-3A03514B9CEB}" type="presParOf" srcId="{0767E736-2F5E-46F1-8E5B-6C8D504758BD}" destId="{505A8E87-DFDE-434C-BB7C-A3731E856D0A}" srcOrd="9" destOrd="0" presId="urn:microsoft.com/office/officeart/2005/8/layout/cycle8"/>
    <dgm:cxn modelId="{7FB1B720-4206-D94B-886E-FF015D3D6DA5}" type="presParOf" srcId="{0767E736-2F5E-46F1-8E5B-6C8D504758BD}" destId="{3A280402-BAC0-45F9-B204-4B9F650B2828}" srcOrd="10" destOrd="0" presId="urn:microsoft.com/office/officeart/2005/8/layout/cycle8"/>
    <dgm:cxn modelId="{B47F2D10-AD08-7643-8ED3-7926438903F4}" type="presParOf" srcId="{0767E736-2F5E-46F1-8E5B-6C8D504758BD}" destId="{17459769-83FA-4FF9-B8A4-330344B56617}" srcOrd="11" destOrd="0" presId="urn:microsoft.com/office/officeart/2005/8/layout/cycle8"/>
    <dgm:cxn modelId="{ED5F9A1A-E9F9-AD4F-A6E7-1B0639429B6B}" type="presParOf" srcId="{0767E736-2F5E-46F1-8E5B-6C8D504758BD}" destId="{A47714CC-91F1-4121-B0AD-4A4B9C0A7AFC}" srcOrd="12" destOrd="0" presId="urn:microsoft.com/office/officeart/2005/8/layout/cycle8"/>
    <dgm:cxn modelId="{A0139B58-C8CF-2442-8CCD-DCA5C9A57FBA}" type="presParOf" srcId="{0767E736-2F5E-46F1-8E5B-6C8D504758BD}" destId="{7D89122E-CA25-4BE1-8BB8-91E90458E197}" srcOrd="13" destOrd="0" presId="urn:microsoft.com/office/officeart/2005/8/layout/cycle8"/>
    <dgm:cxn modelId="{5349FB77-36F1-9D45-AB40-7BA61B7632B4}" type="presParOf" srcId="{0767E736-2F5E-46F1-8E5B-6C8D504758BD}" destId="{FCBBC83F-DFB4-4ABC-B7DB-43A9BCA6450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05F84-952C-4CC1-9C18-8617408ADCA3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A3DAA2-4207-4D54-A6DB-E63E11A9C5E3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accent1">
                  <a:lumMod val="75000"/>
                </a:schemeClr>
              </a:solidFill>
            </a:rPr>
            <a:t>Influencia</a:t>
          </a:r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accent1">
                  <a:lumMod val="75000"/>
                </a:schemeClr>
              </a:solidFill>
            </a:rPr>
            <a:t>sobre</a:t>
          </a:r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 o Executivo </a:t>
          </a:r>
        </a:p>
        <a:p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(9 </a:t>
          </a:r>
          <a:r>
            <a:rPr lang="en-US" sz="2000" b="1" dirty="0" err="1" smtClean="0">
              <a:solidFill>
                <a:schemeClr val="accent1">
                  <a:lumMod val="75000"/>
                </a:schemeClr>
              </a:solidFill>
            </a:rPr>
            <a:t>itens</a:t>
          </a:r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)</a:t>
          </a:r>
          <a:endParaRPr lang="pt-BR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02523D34-7DD4-41E1-B897-9006534B5E5F}" type="parTrans" cxnId="{79FF538D-F827-4960-901B-00DBF1A197FD}">
      <dgm:prSet/>
      <dgm:spPr/>
      <dgm:t>
        <a:bodyPr/>
        <a:lstStyle/>
        <a:p>
          <a:endParaRPr lang="pt-BR"/>
        </a:p>
      </dgm:t>
    </dgm:pt>
    <dgm:pt modelId="{4AFF210E-6D79-4104-BA79-8DEABC1647D2}" type="sibTrans" cxnId="{79FF538D-F827-4960-901B-00DBF1A197FD}">
      <dgm:prSet/>
      <dgm:spPr/>
      <dgm:t>
        <a:bodyPr/>
        <a:lstStyle/>
        <a:p>
          <a:endParaRPr lang="pt-BR"/>
        </a:p>
      </dgm:t>
    </dgm:pt>
    <dgm:pt modelId="{24FD2035-CBF3-4CF2-92AC-FC63DC5665F0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accent1">
                  <a:lumMod val="75000"/>
                </a:schemeClr>
              </a:solidFill>
            </a:rPr>
            <a:t>Autonomia</a:t>
          </a:r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accent1">
                  <a:lumMod val="75000"/>
                </a:schemeClr>
              </a:solidFill>
            </a:rPr>
            <a:t>institucional</a:t>
          </a:r>
          <a:endParaRPr lang="en-US" sz="2000" b="1" dirty="0" smtClean="0">
            <a:solidFill>
              <a:schemeClr val="accent1">
                <a:lumMod val="75000"/>
              </a:schemeClr>
            </a:solidFill>
          </a:endParaRPr>
        </a:p>
        <a:p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(9 </a:t>
          </a:r>
          <a:r>
            <a:rPr lang="en-US" sz="2000" b="1" dirty="0" err="1" smtClean="0">
              <a:solidFill>
                <a:schemeClr val="accent1">
                  <a:lumMod val="75000"/>
                </a:schemeClr>
              </a:solidFill>
            </a:rPr>
            <a:t>itens</a:t>
          </a:r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)</a:t>
          </a:r>
          <a:endParaRPr lang="pt-BR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2FD32112-B818-4408-ABC2-3443871B7A01}" type="parTrans" cxnId="{696B3D0E-77E0-47D5-A7B4-B181E55B124C}">
      <dgm:prSet/>
      <dgm:spPr/>
      <dgm:t>
        <a:bodyPr/>
        <a:lstStyle/>
        <a:p>
          <a:endParaRPr lang="pt-BR"/>
        </a:p>
      </dgm:t>
    </dgm:pt>
    <dgm:pt modelId="{EE4EA85F-6C23-4E2A-A01C-F47177907ABE}" type="sibTrans" cxnId="{696B3D0E-77E0-47D5-A7B4-B181E55B124C}">
      <dgm:prSet/>
      <dgm:spPr/>
      <dgm:t>
        <a:bodyPr/>
        <a:lstStyle/>
        <a:p>
          <a:endParaRPr lang="pt-BR"/>
        </a:p>
      </dgm:t>
    </dgm:pt>
    <dgm:pt modelId="{7CEA512E-04BF-41B2-AD11-272A3DC9F823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accent1">
                  <a:lumMod val="75000"/>
                </a:schemeClr>
              </a:solidFill>
            </a:rPr>
            <a:t>Poderes</a:t>
          </a:r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accent1">
                  <a:lumMod val="75000"/>
                </a:schemeClr>
              </a:solidFill>
            </a:rPr>
            <a:t>específicos</a:t>
          </a:r>
          <a:endParaRPr lang="en-US" sz="2000" b="1" dirty="0" smtClean="0">
            <a:solidFill>
              <a:schemeClr val="accent1">
                <a:lumMod val="75000"/>
              </a:schemeClr>
            </a:solidFill>
          </a:endParaRPr>
        </a:p>
        <a:p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 (8 </a:t>
          </a:r>
          <a:r>
            <a:rPr lang="en-US" sz="2000" b="1" dirty="0" err="1" smtClean="0">
              <a:solidFill>
                <a:schemeClr val="accent1">
                  <a:lumMod val="75000"/>
                </a:schemeClr>
              </a:solidFill>
            </a:rPr>
            <a:t>itens</a:t>
          </a:r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)</a:t>
          </a:r>
          <a:endParaRPr lang="pt-BR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A499B5C9-DF90-4CD9-886D-F3C74BBCFDFB}" type="parTrans" cxnId="{130554C0-8A18-4C53-8112-C201B1587702}">
      <dgm:prSet/>
      <dgm:spPr/>
      <dgm:t>
        <a:bodyPr/>
        <a:lstStyle/>
        <a:p>
          <a:endParaRPr lang="pt-BR"/>
        </a:p>
      </dgm:t>
    </dgm:pt>
    <dgm:pt modelId="{29FFD6DC-4C4B-4F5A-9D0F-025FA49AF875}" type="sibTrans" cxnId="{130554C0-8A18-4C53-8112-C201B1587702}">
      <dgm:prSet/>
      <dgm:spPr/>
      <dgm:t>
        <a:bodyPr/>
        <a:lstStyle/>
        <a:p>
          <a:endParaRPr lang="pt-BR"/>
        </a:p>
      </dgm:t>
    </dgm:pt>
    <dgm:pt modelId="{DFBFCE3F-3A0D-46BA-AF65-4CB119A19422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accent1">
                  <a:lumMod val="75000"/>
                </a:schemeClr>
              </a:solidFill>
            </a:rPr>
            <a:t>Capacidade</a:t>
          </a:r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000" b="1" dirty="0" err="1" smtClean="0">
              <a:solidFill>
                <a:schemeClr val="accent1">
                  <a:lumMod val="75000"/>
                </a:schemeClr>
              </a:solidFill>
            </a:rPr>
            <a:t>institucional</a:t>
          </a:r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 (6 </a:t>
          </a:r>
          <a:r>
            <a:rPr lang="en-US" sz="2000" b="1" dirty="0" err="1" smtClean="0">
              <a:solidFill>
                <a:schemeClr val="accent1">
                  <a:lumMod val="75000"/>
                </a:schemeClr>
              </a:solidFill>
            </a:rPr>
            <a:t>itens</a:t>
          </a:r>
          <a:r>
            <a:rPr lang="en-US" sz="2000" b="1" dirty="0" smtClean="0">
              <a:solidFill>
                <a:schemeClr val="accent1">
                  <a:lumMod val="75000"/>
                </a:schemeClr>
              </a:solidFill>
            </a:rPr>
            <a:t>)</a:t>
          </a:r>
          <a:endParaRPr lang="pt-BR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5149A234-54D5-47EA-8215-53E5C555E243}" type="parTrans" cxnId="{D3758306-6A53-4FC7-BC2E-81117FBAAF31}">
      <dgm:prSet/>
      <dgm:spPr/>
      <dgm:t>
        <a:bodyPr/>
        <a:lstStyle/>
        <a:p>
          <a:endParaRPr lang="pt-BR"/>
        </a:p>
      </dgm:t>
    </dgm:pt>
    <dgm:pt modelId="{142538EC-3925-42F3-9768-F6558822A58A}" type="sibTrans" cxnId="{D3758306-6A53-4FC7-BC2E-81117FBAAF31}">
      <dgm:prSet/>
      <dgm:spPr/>
      <dgm:t>
        <a:bodyPr/>
        <a:lstStyle/>
        <a:p>
          <a:endParaRPr lang="pt-BR"/>
        </a:p>
      </dgm:t>
    </dgm:pt>
    <dgm:pt modelId="{16EE5946-9544-4068-A4A5-BF58A18CA74A}">
      <dgm:prSet custT="1"/>
      <dgm:spPr/>
      <dgm:t>
        <a:bodyPr/>
        <a:lstStyle/>
        <a:p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Aprovar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e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destituir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o titular do Executivo e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ministros</a:t>
          </a:r>
          <a:endParaRPr lang="en-US" sz="1400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80D7E9E2-3D85-4F92-B5BE-3B92335A8E0B}" type="parTrans" cxnId="{B5257842-7FDC-464A-BDC3-C323D14178A9}">
      <dgm:prSet/>
      <dgm:spPr/>
      <dgm:t>
        <a:bodyPr/>
        <a:lstStyle/>
        <a:p>
          <a:endParaRPr lang="pt-BR"/>
        </a:p>
      </dgm:t>
    </dgm:pt>
    <dgm:pt modelId="{6FF1FE8A-6021-4ED6-903B-E6C613A76977}" type="sibTrans" cxnId="{B5257842-7FDC-464A-BDC3-C323D14178A9}">
      <dgm:prSet/>
      <dgm:spPr/>
      <dgm:t>
        <a:bodyPr/>
        <a:lstStyle/>
        <a:p>
          <a:endParaRPr lang="pt-BR"/>
        </a:p>
      </dgm:t>
    </dgm:pt>
    <dgm:pt modelId="{5EADDBF6-08E0-495C-B376-1AC30C4C3312}">
      <dgm:prSet custT="1"/>
      <dgm:spPr/>
      <dgm:t>
        <a:bodyPr/>
        <a:lstStyle/>
        <a:p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Participar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do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ministério</a:t>
          </a:r>
          <a:endParaRPr lang="en-US" sz="1400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B22065C9-2021-4314-A0CC-69C60B6E4CCB}" type="parTrans" cxnId="{DF08B573-3ABB-41F2-B33D-BAD8FC5005AC}">
      <dgm:prSet/>
      <dgm:spPr/>
      <dgm:t>
        <a:bodyPr/>
        <a:lstStyle/>
        <a:p>
          <a:endParaRPr lang="pt-BR"/>
        </a:p>
      </dgm:t>
    </dgm:pt>
    <dgm:pt modelId="{E9BEE686-1EB4-402B-983E-98826130A0F9}" type="sibTrans" cxnId="{DF08B573-3ABB-41F2-B33D-BAD8FC5005AC}">
      <dgm:prSet/>
      <dgm:spPr/>
      <dgm:t>
        <a:bodyPr/>
        <a:lstStyle/>
        <a:p>
          <a:endParaRPr lang="pt-BR"/>
        </a:p>
      </dgm:t>
    </dgm:pt>
    <dgm:pt modelId="{2CEAA5CD-31E1-4975-A34C-5042BAA38AE5}">
      <dgm:prSet custT="1"/>
      <dgm:spPr/>
      <dgm:t>
        <a:bodyPr/>
        <a:lstStyle/>
        <a:p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Investigar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e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controlar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agências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e Executivo</a:t>
          </a:r>
        </a:p>
      </dgm:t>
    </dgm:pt>
    <dgm:pt modelId="{0051D6E0-5C5C-43BE-B89C-287821F52CC8}" type="parTrans" cxnId="{416B0F16-8864-44C1-9FF6-DECE7BE94519}">
      <dgm:prSet/>
      <dgm:spPr/>
      <dgm:t>
        <a:bodyPr/>
        <a:lstStyle/>
        <a:p>
          <a:endParaRPr lang="pt-BR"/>
        </a:p>
      </dgm:t>
    </dgm:pt>
    <dgm:pt modelId="{3D7F8A8B-AB14-4D86-A253-8807BAC9E167}" type="sibTrans" cxnId="{416B0F16-8864-44C1-9FF6-DECE7BE94519}">
      <dgm:prSet/>
      <dgm:spPr/>
      <dgm:t>
        <a:bodyPr/>
        <a:lstStyle/>
        <a:p>
          <a:endParaRPr lang="pt-BR"/>
        </a:p>
      </dgm:t>
    </dgm:pt>
    <dgm:pt modelId="{68066197-ABA3-4AF3-AD2F-425162BF0785}">
      <dgm:prSet custT="1"/>
      <dgm:spPr/>
      <dgm:t>
        <a:bodyPr/>
        <a:lstStyle/>
        <a:p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Voto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de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confiança</a:t>
          </a:r>
          <a:endParaRPr lang="en-US" sz="1400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DBC2D92B-DF55-47F6-8E8B-0DAC7386EBBB}" type="parTrans" cxnId="{3B52CD97-CCC0-4A85-A5C3-23414A659914}">
      <dgm:prSet/>
      <dgm:spPr/>
      <dgm:t>
        <a:bodyPr/>
        <a:lstStyle/>
        <a:p>
          <a:endParaRPr lang="pt-BR"/>
        </a:p>
      </dgm:t>
    </dgm:pt>
    <dgm:pt modelId="{D2862D81-C687-4400-9224-E30CD4B56FF2}" type="sibTrans" cxnId="{3B52CD97-CCC0-4A85-A5C3-23414A659914}">
      <dgm:prSet/>
      <dgm:spPr/>
      <dgm:t>
        <a:bodyPr/>
        <a:lstStyle/>
        <a:p>
          <a:endParaRPr lang="pt-BR"/>
        </a:p>
      </dgm:t>
    </dgm:pt>
    <dgm:pt modelId="{D937B38D-5894-4C98-B575-BD7B2E8F3F3D}">
      <dgm:prSet custT="1"/>
      <dgm:spPr/>
      <dgm:t>
        <a:bodyPr/>
        <a:lstStyle/>
        <a:p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Imunidades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e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prerrogativas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organizacionais</a:t>
          </a:r>
          <a:endParaRPr lang="en-US" sz="1400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B869EF08-648B-4EB7-8A7A-23B7EE829E08}" type="parTrans" cxnId="{825C973C-7844-40B2-A32E-01A168D40075}">
      <dgm:prSet/>
      <dgm:spPr/>
      <dgm:t>
        <a:bodyPr/>
        <a:lstStyle/>
        <a:p>
          <a:endParaRPr lang="pt-BR"/>
        </a:p>
      </dgm:t>
    </dgm:pt>
    <dgm:pt modelId="{957FF5C6-EEA8-4EE1-BA53-51A588DEE522}" type="sibTrans" cxnId="{825C973C-7844-40B2-A32E-01A168D40075}">
      <dgm:prSet/>
      <dgm:spPr/>
      <dgm:t>
        <a:bodyPr/>
        <a:lstStyle/>
        <a:p>
          <a:endParaRPr lang="pt-BR"/>
        </a:p>
      </dgm:t>
    </dgm:pt>
    <dgm:pt modelId="{1861A76B-FEF1-4A8D-848B-E0FD46BD5A20}">
      <dgm:prSet custT="1"/>
      <dgm:spPr/>
      <dgm:t>
        <a:bodyPr/>
        <a:lstStyle/>
        <a:p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Poderes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 de agenda</a:t>
          </a:r>
        </a:p>
      </dgm:t>
    </dgm:pt>
    <dgm:pt modelId="{74D5595D-3767-4C3E-9B5B-AC9C0EA97E9B}" type="parTrans" cxnId="{0EBE0456-C4DF-4ACD-90A9-DD04A806147D}">
      <dgm:prSet/>
      <dgm:spPr/>
      <dgm:t>
        <a:bodyPr/>
        <a:lstStyle/>
        <a:p>
          <a:endParaRPr lang="pt-BR"/>
        </a:p>
      </dgm:t>
    </dgm:pt>
    <dgm:pt modelId="{1358433F-4A77-4EA5-A09E-200B960A13A1}" type="sibTrans" cxnId="{0EBE0456-C4DF-4ACD-90A9-DD04A806147D}">
      <dgm:prSet/>
      <dgm:spPr/>
      <dgm:t>
        <a:bodyPr/>
        <a:lstStyle/>
        <a:p>
          <a:endParaRPr lang="pt-BR"/>
        </a:p>
      </dgm:t>
    </dgm:pt>
    <dgm:pt modelId="{92DEF6B8-B6EB-4516-AB06-9B69ACBF079C}">
      <dgm:prSet custT="1"/>
      <dgm:spPr/>
      <dgm:t>
        <a:bodyPr/>
        <a:lstStyle/>
        <a:p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Mandato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eleitoral</a:t>
          </a:r>
          <a:endParaRPr lang="en-US" sz="1400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08FA08B3-C541-4EE8-B691-D0D7117CCA9F}" type="parTrans" cxnId="{6605DDDB-4ECD-41C0-BF87-FFB113787BAE}">
      <dgm:prSet/>
      <dgm:spPr/>
      <dgm:t>
        <a:bodyPr/>
        <a:lstStyle/>
        <a:p>
          <a:endParaRPr lang="pt-BR"/>
        </a:p>
      </dgm:t>
    </dgm:pt>
    <dgm:pt modelId="{0498A38D-D77D-4550-B92A-CD4718A100F1}" type="sibTrans" cxnId="{6605DDDB-4ECD-41C0-BF87-FFB113787BAE}">
      <dgm:prSet/>
      <dgm:spPr/>
      <dgm:t>
        <a:bodyPr/>
        <a:lstStyle/>
        <a:p>
          <a:endParaRPr lang="pt-BR"/>
        </a:p>
      </dgm:t>
    </dgm:pt>
    <dgm:pt modelId="{FD3AC705-C2E2-4F32-A60A-287C6A2D9362}">
      <dgm:prSet custT="1"/>
      <dgm:spPr/>
      <dgm:t>
        <a:bodyPr/>
        <a:lstStyle/>
        <a:p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Propor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mudança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constitucional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, 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autorizar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guerra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,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ratificar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tratados</a:t>
          </a:r>
          <a:endParaRPr lang="en-US" sz="1400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B8F41C59-5E7C-49D0-9B7B-BFF19099BF55}" type="parTrans" cxnId="{D378A8C1-72FC-4F82-AD9A-6A9F79EB2A1F}">
      <dgm:prSet/>
      <dgm:spPr/>
      <dgm:t>
        <a:bodyPr/>
        <a:lstStyle/>
        <a:p>
          <a:endParaRPr lang="pt-BR"/>
        </a:p>
      </dgm:t>
    </dgm:pt>
    <dgm:pt modelId="{9E7C156D-13DA-4B02-9457-983707BAB76E}" type="sibTrans" cxnId="{D378A8C1-72FC-4F82-AD9A-6A9F79EB2A1F}">
      <dgm:prSet/>
      <dgm:spPr/>
      <dgm:t>
        <a:bodyPr/>
        <a:lstStyle/>
        <a:p>
          <a:endParaRPr lang="pt-BR"/>
        </a:p>
      </dgm:t>
    </dgm:pt>
    <dgm:pt modelId="{2997A1A3-D654-4A83-86D2-0990C5959AA0}">
      <dgm:prSet custT="1"/>
      <dgm:spPr/>
      <dgm:t>
        <a:bodyPr/>
        <a:lstStyle/>
        <a:p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Influência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na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indicação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de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membros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do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Judiciário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,  do titular do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banco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central</a:t>
          </a:r>
        </a:p>
      </dgm:t>
    </dgm:pt>
    <dgm:pt modelId="{104783DE-C941-46BB-8C97-5D185FF5F234}" type="parTrans" cxnId="{311A82CE-6D61-4D8C-903A-511FE432252C}">
      <dgm:prSet/>
      <dgm:spPr/>
      <dgm:t>
        <a:bodyPr/>
        <a:lstStyle/>
        <a:p>
          <a:endParaRPr lang="pt-BR"/>
        </a:p>
      </dgm:t>
    </dgm:pt>
    <dgm:pt modelId="{9F49DC9E-141D-4200-8C7A-E4809F8FD054}" type="sibTrans" cxnId="{311A82CE-6D61-4D8C-903A-511FE432252C}">
      <dgm:prSet/>
      <dgm:spPr/>
      <dgm:t>
        <a:bodyPr/>
        <a:lstStyle/>
        <a:p>
          <a:endParaRPr lang="pt-BR"/>
        </a:p>
      </dgm:t>
    </dgm:pt>
    <dgm:pt modelId="{255A7F9C-B862-4492-A211-1F430C5E8617}">
      <dgm:prSet custT="1"/>
      <dgm:spPr/>
      <dgm:t>
        <a:bodyPr/>
        <a:lstStyle/>
        <a:p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Influência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sobre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órgãos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estatais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de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mídia</a:t>
          </a:r>
          <a:endParaRPr lang="en-US" sz="1400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5BA3EE69-BB44-4198-B2CC-FBB43B17B126}" type="parTrans" cxnId="{13F5C4BD-63CB-46AF-A2BA-E27242F229EE}">
      <dgm:prSet/>
      <dgm:spPr/>
      <dgm:t>
        <a:bodyPr/>
        <a:lstStyle/>
        <a:p>
          <a:endParaRPr lang="pt-BR"/>
        </a:p>
      </dgm:t>
    </dgm:pt>
    <dgm:pt modelId="{E9571D6D-C78A-4D6A-89F0-563F09C42AD7}" type="sibTrans" cxnId="{13F5C4BD-63CB-46AF-A2BA-E27242F229EE}">
      <dgm:prSet/>
      <dgm:spPr/>
      <dgm:t>
        <a:bodyPr/>
        <a:lstStyle/>
        <a:p>
          <a:endParaRPr lang="pt-BR"/>
        </a:p>
      </dgm:t>
    </dgm:pt>
    <dgm:pt modelId="{BFDB24BE-755F-44C7-A76A-4B553D2AA66D}">
      <dgm:prSet custT="1"/>
      <dgm:spPr/>
      <dgm:t>
        <a:bodyPr/>
        <a:lstStyle/>
        <a:p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Frequencia das 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sessões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legislativas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e 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existencia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de staff de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apoio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ao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legislador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individual</a:t>
          </a:r>
        </a:p>
      </dgm:t>
    </dgm:pt>
    <dgm:pt modelId="{68CEF2B3-B63D-41E9-B948-1B3436247948}" type="parTrans" cxnId="{7A3258B3-FF73-44FC-8759-EDDDAB02868D}">
      <dgm:prSet/>
      <dgm:spPr/>
      <dgm:t>
        <a:bodyPr/>
        <a:lstStyle/>
        <a:p>
          <a:endParaRPr lang="pt-BR"/>
        </a:p>
      </dgm:t>
    </dgm:pt>
    <dgm:pt modelId="{2EF58408-6729-4322-8951-B421FFF3AC26}" type="sibTrans" cxnId="{7A3258B3-FF73-44FC-8759-EDDDAB02868D}">
      <dgm:prSet/>
      <dgm:spPr/>
      <dgm:t>
        <a:bodyPr/>
        <a:lstStyle/>
        <a:p>
          <a:endParaRPr lang="pt-BR"/>
        </a:p>
      </dgm:t>
    </dgm:pt>
    <dgm:pt modelId="{8FA66B69-E07D-4287-B326-7FF072900CC6}">
      <dgm:prSet custT="1"/>
      <dgm:spPr/>
      <dgm:t>
        <a:bodyPr/>
        <a:lstStyle/>
        <a:p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Mandatos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ilimitados</a:t>
          </a:r>
          <a:endParaRPr lang="en-US" sz="1400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66BFF0AA-8887-43BD-BB45-D27378AD74A5}" type="parTrans" cxnId="{F06C0701-EA20-449B-9B7E-0414DE3AF44A}">
      <dgm:prSet/>
      <dgm:spPr/>
      <dgm:t>
        <a:bodyPr/>
        <a:lstStyle/>
        <a:p>
          <a:endParaRPr lang="pt-BR"/>
        </a:p>
      </dgm:t>
    </dgm:pt>
    <dgm:pt modelId="{4206331D-61D5-4590-99CC-3360EA9F3A2B}" type="sibTrans" cxnId="{F06C0701-EA20-449B-9B7E-0414DE3AF44A}">
      <dgm:prSet/>
      <dgm:spPr/>
      <dgm:t>
        <a:bodyPr/>
        <a:lstStyle/>
        <a:p>
          <a:endParaRPr lang="pt-BR"/>
        </a:p>
      </dgm:t>
    </dgm:pt>
    <dgm:pt modelId="{E2DA6848-006B-4D23-8361-DCE4157BA00C}">
      <dgm:prSet custT="1"/>
      <dgm:spPr/>
      <dgm:t>
        <a:bodyPr/>
        <a:lstStyle/>
        <a:p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Presença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de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membros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altamente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experientes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 (</a:t>
          </a:r>
          <a:r>
            <a:rPr lang="en-US" sz="1400" dirty="0" err="1" smtClean="0">
              <a:solidFill>
                <a:schemeClr val="accent1">
                  <a:lumMod val="75000"/>
                </a:schemeClr>
              </a:solidFill>
            </a:rPr>
            <a:t>profissionalização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</a:rPr>
            <a:t>)</a:t>
          </a:r>
        </a:p>
      </dgm:t>
    </dgm:pt>
    <dgm:pt modelId="{FC7C88C8-E54F-43BD-9D06-FBCDAACA5065}" type="parTrans" cxnId="{DCA7FB24-CC76-4670-9C11-D8D256085E65}">
      <dgm:prSet/>
      <dgm:spPr/>
      <dgm:t>
        <a:bodyPr/>
        <a:lstStyle/>
        <a:p>
          <a:endParaRPr lang="pt-BR"/>
        </a:p>
      </dgm:t>
    </dgm:pt>
    <dgm:pt modelId="{C07858EC-0814-4BDD-BE19-3492AFFDF5B7}" type="sibTrans" cxnId="{DCA7FB24-CC76-4670-9C11-D8D256085E65}">
      <dgm:prSet/>
      <dgm:spPr/>
      <dgm:t>
        <a:bodyPr/>
        <a:lstStyle/>
        <a:p>
          <a:endParaRPr lang="pt-BR"/>
        </a:p>
      </dgm:t>
    </dgm:pt>
    <dgm:pt modelId="{934B04C8-DBAE-4751-B6DC-1347E7D97B26}" type="pres">
      <dgm:prSet presAssocID="{56305F84-952C-4CC1-9C18-8617408ADC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5D13B31-F94D-45FF-AD81-CB9A6C5526DF}" type="pres">
      <dgm:prSet presAssocID="{91A3DAA2-4207-4D54-A6DB-E63E11A9C5E3}" presName="linNode" presStyleCnt="0"/>
      <dgm:spPr/>
    </dgm:pt>
    <dgm:pt modelId="{921B750F-BFF3-4DAB-A877-71F6BA1A448A}" type="pres">
      <dgm:prSet presAssocID="{91A3DAA2-4207-4D54-A6DB-E63E11A9C5E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6C1A17-52B1-4B79-A1A8-A34C1F3D4B32}" type="pres">
      <dgm:prSet presAssocID="{91A3DAA2-4207-4D54-A6DB-E63E11A9C5E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DD7B91-B9B1-4A85-93B6-9B64A5EF879B}" type="pres">
      <dgm:prSet presAssocID="{4AFF210E-6D79-4104-BA79-8DEABC1647D2}" presName="sp" presStyleCnt="0"/>
      <dgm:spPr/>
    </dgm:pt>
    <dgm:pt modelId="{C7B26765-98B7-46AB-B813-53FD39FF0839}" type="pres">
      <dgm:prSet presAssocID="{24FD2035-CBF3-4CF2-92AC-FC63DC5665F0}" presName="linNode" presStyleCnt="0"/>
      <dgm:spPr/>
    </dgm:pt>
    <dgm:pt modelId="{05A9503B-CFA8-4938-AABC-E1076934B033}" type="pres">
      <dgm:prSet presAssocID="{24FD2035-CBF3-4CF2-92AC-FC63DC5665F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2D50EB-58D0-4392-9B60-6AA53FFC8A2C}" type="pres">
      <dgm:prSet presAssocID="{24FD2035-CBF3-4CF2-92AC-FC63DC5665F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092BB3-F07A-4CD5-993A-9A4FE646FB2D}" type="pres">
      <dgm:prSet presAssocID="{EE4EA85F-6C23-4E2A-A01C-F47177907ABE}" presName="sp" presStyleCnt="0"/>
      <dgm:spPr/>
    </dgm:pt>
    <dgm:pt modelId="{103EC207-7DCB-4735-86A2-AF978255B1AF}" type="pres">
      <dgm:prSet presAssocID="{7CEA512E-04BF-41B2-AD11-272A3DC9F823}" presName="linNode" presStyleCnt="0"/>
      <dgm:spPr/>
    </dgm:pt>
    <dgm:pt modelId="{1842B234-6F31-40FF-B4F9-60E219E39876}" type="pres">
      <dgm:prSet presAssocID="{7CEA512E-04BF-41B2-AD11-272A3DC9F82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D7BB25-079F-43E8-A44D-E42D3FAEFFEA}" type="pres">
      <dgm:prSet presAssocID="{7CEA512E-04BF-41B2-AD11-272A3DC9F82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6051EA-C934-45F4-9200-5F69FA42D30C}" type="pres">
      <dgm:prSet presAssocID="{29FFD6DC-4C4B-4F5A-9D0F-025FA49AF875}" presName="sp" presStyleCnt="0"/>
      <dgm:spPr/>
    </dgm:pt>
    <dgm:pt modelId="{E961FCEF-B622-43E5-B0A0-998E254D4384}" type="pres">
      <dgm:prSet presAssocID="{DFBFCE3F-3A0D-46BA-AF65-4CB119A19422}" presName="linNode" presStyleCnt="0"/>
      <dgm:spPr/>
    </dgm:pt>
    <dgm:pt modelId="{506CFF4A-A82A-40FD-BE4A-9EC251FABEDE}" type="pres">
      <dgm:prSet presAssocID="{DFBFCE3F-3A0D-46BA-AF65-4CB119A1942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116A6C-B301-48DE-83AE-4FCD4C5D50D0}" type="pres">
      <dgm:prSet presAssocID="{DFBFCE3F-3A0D-46BA-AF65-4CB119A1942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16B0F16-8864-44C1-9FF6-DECE7BE94519}" srcId="{91A3DAA2-4207-4D54-A6DB-E63E11A9C5E3}" destId="{2CEAA5CD-31E1-4975-A34C-5042BAA38AE5}" srcOrd="2" destOrd="0" parTransId="{0051D6E0-5C5C-43BE-B89C-287821F52CC8}" sibTransId="{3D7F8A8B-AB14-4D86-A253-8807BAC9E167}"/>
    <dgm:cxn modelId="{B5257842-7FDC-464A-BDC3-C323D14178A9}" srcId="{91A3DAA2-4207-4D54-A6DB-E63E11A9C5E3}" destId="{16EE5946-9544-4068-A4A5-BF58A18CA74A}" srcOrd="0" destOrd="0" parTransId="{80D7E9E2-3D85-4F92-B5BE-3B92335A8E0B}" sibTransId="{6FF1FE8A-6021-4ED6-903B-E6C613A76977}"/>
    <dgm:cxn modelId="{0EBE0456-C4DF-4ACD-90A9-DD04A806147D}" srcId="{24FD2035-CBF3-4CF2-92AC-FC63DC5665F0}" destId="{1861A76B-FEF1-4A8D-848B-E0FD46BD5A20}" srcOrd="1" destOrd="0" parTransId="{74D5595D-3767-4C3E-9B5B-AC9C0EA97E9B}" sibTransId="{1358433F-4A77-4EA5-A09E-200B960A13A1}"/>
    <dgm:cxn modelId="{13F5C4BD-63CB-46AF-A2BA-E27242F229EE}" srcId="{7CEA512E-04BF-41B2-AD11-272A3DC9F823}" destId="{255A7F9C-B862-4492-A211-1F430C5E8617}" srcOrd="2" destOrd="0" parTransId="{5BA3EE69-BB44-4198-B2CC-FBB43B17B126}" sibTransId="{E9571D6D-C78A-4D6A-89F0-563F09C42AD7}"/>
    <dgm:cxn modelId="{A99EE802-89A2-F440-8667-D020F73E64F1}" type="presOf" srcId="{7CEA512E-04BF-41B2-AD11-272A3DC9F823}" destId="{1842B234-6F31-40FF-B4F9-60E219E39876}" srcOrd="0" destOrd="0" presId="urn:microsoft.com/office/officeart/2005/8/layout/vList5"/>
    <dgm:cxn modelId="{5EA2EE6C-F065-0946-8D25-C3870AB25177}" type="presOf" srcId="{BFDB24BE-755F-44C7-A76A-4B553D2AA66D}" destId="{41116A6C-B301-48DE-83AE-4FCD4C5D50D0}" srcOrd="0" destOrd="0" presId="urn:microsoft.com/office/officeart/2005/8/layout/vList5"/>
    <dgm:cxn modelId="{DCA7FB24-CC76-4670-9C11-D8D256085E65}" srcId="{DFBFCE3F-3A0D-46BA-AF65-4CB119A19422}" destId="{E2DA6848-006B-4D23-8361-DCE4157BA00C}" srcOrd="2" destOrd="0" parTransId="{FC7C88C8-E54F-43BD-9D06-FBCDAACA5065}" sibTransId="{C07858EC-0814-4BDD-BE19-3492AFFDF5B7}"/>
    <dgm:cxn modelId="{130554C0-8A18-4C53-8112-C201B1587702}" srcId="{56305F84-952C-4CC1-9C18-8617408ADCA3}" destId="{7CEA512E-04BF-41B2-AD11-272A3DC9F823}" srcOrd="2" destOrd="0" parTransId="{A499B5C9-DF90-4CD9-886D-F3C74BBCFDFB}" sibTransId="{29FFD6DC-4C4B-4F5A-9D0F-025FA49AF875}"/>
    <dgm:cxn modelId="{0320F2D2-0EE3-A24C-A0A0-C624ECDD3208}" type="presOf" srcId="{2CEAA5CD-31E1-4975-A34C-5042BAA38AE5}" destId="{F26C1A17-52B1-4B79-A1A8-A34C1F3D4B32}" srcOrd="0" destOrd="2" presId="urn:microsoft.com/office/officeart/2005/8/layout/vList5"/>
    <dgm:cxn modelId="{127E4688-9E87-8042-A0F6-07852E077494}" type="presOf" srcId="{E2DA6848-006B-4D23-8361-DCE4157BA00C}" destId="{41116A6C-B301-48DE-83AE-4FCD4C5D50D0}" srcOrd="0" destOrd="2" presId="urn:microsoft.com/office/officeart/2005/8/layout/vList5"/>
    <dgm:cxn modelId="{63191579-D5E6-7141-8E82-0031D52CA22A}" type="presOf" srcId="{91A3DAA2-4207-4D54-A6DB-E63E11A9C5E3}" destId="{921B750F-BFF3-4DAB-A877-71F6BA1A448A}" srcOrd="0" destOrd="0" presId="urn:microsoft.com/office/officeart/2005/8/layout/vList5"/>
    <dgm:cxn modelId="{825C973C-7844-40B2-A32E-01A168D40075}" srcId="{24FD2035-CBF3-4CF2-92AC-FC63DC5665F0}" destId="{D937B38D-5894-4C98-B575-BD7B2E8F3F3D}" srcOrd="0" destOrd="0" parTransId="{B869EF08-648B-4EB7-8A7A-23B7EE829E08}" sibTransId="{957FF5C6-EEA8-4EE1-BA53-51A588DEE522}"/>
    <dgm:cxn modelId="{65B03400-EBB5-2949-9DE6-64AEB8D1843B}" type="presOf" srcId="{24FD2035-CBF3-4CF2-92AC-FC63DC5665F0}" destId="{05A9503B-CFA8-4938-AABC-E1076934B033}" srcOrd="0" destOrd="0" presId="urn:microsoft.com/office/officeart/2005/8/layout/vList5"/>
    <dgm:cxn modelId="{696B3D0E-77E0-47D5-A7B4-B181E55B124C}" srcId="{56305F84-952C-4CC1-9C18-8617408ADCA3}" destId="{24FD2035-CBF3-4CF2-92AC-FC63DC5665F0}" srcOrd="1" destOrd="0" parTransId="{2FD32112-B818-4408-ABC2-3443871B7A01}" sibTransId="{EE4EA85F-6C23-4E2A-A01C-F47177907ABE}"/>
    <dgm:cxn modelId="{5A41DA53-0E50-524B-B494-A72CB288726E}" type="presOf" srcId="{92DEF6B8-B6EB-4516-AB06-9B69ACBF079C}" destId="{252D50EB-58D0-4392-9B60-6AA53FFC8A2C}" srcOrd="0" destOrd="2" presId="urn:microsoft.com/office/officeart/2005/8/layout/vList5"/>
    <dgm:cxn modelId="{6605DDDB-4ECD-41C0-BF87-FFB113787BAE}" srcId="{24FD2035-CBF3-4CF2-92AC-FC63DC5665F0}" destId="{92DEF6B8-B6EB-4516-AB06-9B69ACBF079C}" srcOrd="2" destOrd="0" parTransId="{08FA08B3-C541-4EE8-B691-D0D7117CCA9F}" sibTransId="{0498A38D-D77D-4550-B92A-CD4718A100F1}"/>
    <dgm:cxn modelId="{B3908913-205A-E544-9F90-82753389780E}" type="presOf" srcId="{8FA66B69-E07D-4287-B326-7FF072900CC6}" destId="{41116A6C-B301-48DE-83AE-4FCD4C5D50D0}" srcOrd="0" destOrd="1" presId="urn:microsoft.com/office/officeart/2005/8/layout/vList5"/>
    <dgm:cxn modelId="{C37DB8B4-DA1D-DA4E-9D66-0189C2CCB2B6}" type="presOf" srcId="{DFBFCE3F-3A0D-46BA-AF65-4CB119A19422}" destId="{506CFF4A-A82A-40FD-BE4A-9EC251FABEDE}" srcOrd="0" destOrd="0" presId="urn:microsoft.com/office/officeart/2005/8/layout/vList5"/>
    <dgm:cxn modelId="{7A3258B3-FF73-44FC-8759-EDDDAB02868D}" srcId="{DFBFCE3F-3A0D-46BA-AF65-4CB119A19422}" destId="{BFDB24BE-755F-44C7-A76A-4B553D2AA66D}" srcOrd="0" destOrd="0" parTransId="{68CEF2B3-B63D-41E9-B948-1B3436247948}" sibTransId="{2EF58408-6729-4322-8951-B421FFF3AC26}"/>
    <dgm:cxn modelId="{4B286712-BBDF-C64A-96B2-AE08270026B8}" type="presOf" srcId="{5EADDBF6-08E0-495C-B376-1AC30C4C3312}" destId="{F26C1A17-52B1-4B79-A1A8-A34C1F3D4B32}" srcOrd="0" destOrd="1" presId="urn:microsoft.com/office/officeart/2005/8/layout/vList5"/>
    <dgm:cxn modelId="{6CEBE7B4-2166-F04E-B49F-826E4F622D92}" type="presOf" srcId="{FD3AC705-C2E2-4F32-A60A-287C6A2D9362}" destId="{E6D7BB25-079F-43E8-A44D-E42D3FAEFFEA}" srcOrd="0" destOrd="0" presId="urn:microsoft.com/office/officeart/2005/8/layout/vList5"/>
    <dgm:cxn modelId="{6E7C0AF7-4B46-B743-9A3F-BAFF0E84D140}" type="presOf" srcId="{68066197-ABA3-4AF3-AD2F-425162BF0785}" destId="{F26C1A17-52B1-4B79-A1A8-A34C1F3D4B32}" srcOrd="0" destOrd="3" presId="urn:microsoft.com/office/officeart/2005/8/layout/vList5"/>
    <dgm:cxn modelId="{FD1A645C-2A64-5449-832D-693BFA365787}" type="presOf" srcId="{2997A1A3-D654-4A83-86D2-0990C5959AA0}" destId="{E6D7BB25-079F-43E8-A44D-E42D3FAEFFEA}" srcOrd="0" destOrd="1" presId="urn:microsoft.com/office/officeart/2005/8/layout/vList5"/>
    <dgm:cxn modelId="{D3758306-6A53-4FC7-BC2E-81117FBAAF31}" srcId="{56305F84-952C-4CC1-9C18-8617408ADCA3}" destId="{DFBFCE3F-3A0D-46BA-AF65-4CB119A19422}" srcOrd="3" destOrd="0" parTransId="{5149A234-54D5-47EA-8215-53E5C555E243}" sibTransId="{142538EC-3925-42F3-9768-F6558822A58A}"/>
    <dgm:cxn modelId="{3BB24F53-39E1-784F-A84B-0E735E72425B}" type="presOf" srcId="{1861A76B-FEF1-4A8D-848B-E0FD46BD5A20}" destId="{252D50EB-58D0-4392-9B60-6AA53FFC8A2C}" srcOrd="0" destOrd="1" presId="urn:microsoft.com/office/officeart/2005/8/layout/vList5"/>
    <dgm:cxn modelId="{DF08B573-3ABB-41F2-B33D-BAD8FC5005AC}" srcId="{91A3DAA2-4207-4D54-A6DB-E63E11A9C5E3}" destId="{5EADDBF6-08E0-495C-B376-1AC30C4C3312}" srcOrd="1" destOrd="0" parTransId="{B22065C9-2021-4314-A0CC-69C60B6E4CCB}" sibTransId="{E9BEE686-1EB4-402B-983E-98826130A0F9}"/>
    <dgm:cxn modelId="{311A82CE-6D61-4D8C-903A-511FE432252C}" srcId="{7CEA512E-04BF-41B2-AD11-272A3DC9F823}" destId="{2997A1A3-D654-4A83-86D2-0990C5959AA0}" srcOrd="1" destOrd="0" parTransId="{104783DE-C941-46BB-8C97-5D185FF5F234}" sibTransId="{9F49DC9E-141D-4200-8C7A-E4809F8FD054}"/>
    <dgm:cxn modelId="{857BCE9A-0698-174A-955D-7AB0E117B761}" type="presOf" srcId="{255A7F9C-B862-4492-A211-1F430C5E8617}" destId="{E6D7BB25-079F-43E8-A44D-E42D3FAEFFEA}" srcOrd="0" destOrd="2" presId="urn:microsoft.com/office/officeart/2005/8/layout/vList5"/>
    <dgm:cxn modelId="{F06C0701-EA20-449B-9B7E-0414DE3AF44A}" srcId="{DFBFCE3F-3A0D-46BA-AF65-4CB119A19422}" destId="{8FA66B69-E07D-4287-B326-7FF072900CC6}" srcOrd="1" destOrd="0" parTransId="{66BFF0AA-8887-43BD-BB45-D27378AD74A5}" sibTransId="{4206331D-61D5-4590-99CC-3360EA9F3A2B}"/>
    <dgm:cxn modelId="{79FF538D-F827-4960-901B-00DBF1A197FD}" srcId="{56305F84-952C-4CC1-9C18-8617408ADCA3}" destId="{91A3DAA2-4207-4D54-A6DB-E63E11A9C5E3}" srcOrd="0" destOrd="0" parTransId="{02523D34-7DD4-41E1-B897-9006534B5E5F}" sibTransId="{4AFF210E-6D79-4104-BA79-8DEABC1647D2}"/>
    <dgm:cxn modelId="{20848602-50AD-A54E-B4F7-B0F73A96B835}" type="presOf" srcId="{16EE5946-9544-4068-A4A5-BF58A18CA74A}" destId="{F26C1A17-52B1-4B79-A1A8-A34C1F3D4B32}" srcOrd="0" destOrd="0" presId="urn:microsoft.com/office/officeart/2005/8/layout/vList5"/>
    <dgm:cxn modelId="{D378A8C1-72FC-4F82-AD9A-6A9F79EB2A1F}" srcId="{7CEA512E-04BF-41B2-AD11-272A3DC9F823}" destId="{FD3AC705-C2E2-4F32-A60A-287C6A2D9362}" srcOrd="0" destOrd="0" parTransId="{B8F41C59-5E7C-49D0-9B7B-BFF19099BF55}" sibTransId="{9E7C156D-13DA-4B02-9457-983707BAB76E}"/>
    <dgm:cxn modelId="{7BF13D17-2183-3440-B76F-2AC0748EA38A}" type="presOf" srcId="{56305F84-952C-4CC1-9C18-8617408ADCA3}" destId="{934B04C8-DBAE-4751-B6DC-1347E7D97B26}" srcOrd="0" destOrd="0" presId="urn:microsoft.com/office/officeart/2005/8/layout/vList5"/>
    <dgm:cxn modelId="{3B52CD97-CCC0-4A85-A5C3-23414A659914}" srcId="{91A3DAA2-4207-4D54-A6DB-E63E11A9C5E3}" destId="{68066197-ABA3-4AF3-AD2F-425162BF0785}" srcOrd="3" destOrd="0" parTransId="{DBC2D92B-DF55-47F6-8E8B-0DAC7386EBBB}" sibTransId="{D2862D81-C687-4400-9224-E30CD4B56FF2}"/>
    <dgm:cxn modelId="{35E88708-8505-3E4F-ADA9-517EE78D9977}" type="presOf" srcId="{D937B38D-5894-4C98-B575-BD7B2E8F3F3D}" destId="{252D50EB-58D0-4392-9B60-6AA53FFC8A2C}" srcOrd="0" destOrd="0" presId="urn:microsoft.com/office/officeart/2005/8/layout/vList5"/>
    <dgm:cxn modelId="{6FAB0FCB-E677-A542-BF30-8497AC5D28CF}" type="presParOf" srcId="{934B04C8-DBAE-4751-B6DC-1347E7D97B26}" destId="{35D13B31-F94D-45FF-AD81-CB9A6C5526DF}" srcOrd="0" destOrd="0" presId="urn:microsoft.com/office/officeart/2005/8/layout/vList5"/>
    <dgm:cxn modelId="{E8DDB646-88F7-B644-97E4-B33AB04E6FB5}" type="presParOf" srcId="{35D13B31-F94D-45FF-AD81-CB9A6C5526DF}" destId="{921B750F-BFF3-4DAB-A877-71F6BA1A448A}" srcOrd="0" destOrd="0" presId="urn:microsoft.com/office/officeart/2005/8/layout/vList5"/>
    <dgm:cxn modelId="{9E828CAB-5409-EE42-89BA-2C0FA8CAB5DD}" type="presParOf" srcId="{35D13B31-F94D-45FF-AD81-CB9A6C5526DF}" destId="{F26C1A17-52B1-4B79-A1A8-A34C1F3D4B32}" srcOrd="1" destOrd="0" presId="urn:microsoft.com/office/officeart/2005/8/layout/vList5"/>
    <dgm:cxn modelId="{CB16E6FD-CC37-1045-8793-97EFF816F62E}" type="presParOf" srcId="{934B04C8-DBAE-4751-B6DC-1347E7D97B26}" destId="{CDDD7B91-B9B1-4A85-93B6-9B64A5EF879B}" srcOrd="1" destOrd="0" presId="urn:microsoft.com/office/officeart/2005/8/layout/vList5"/>
    <dgm:cxn modelId="{22E28EBD-E920-B543-9781-0168F81BD8B8}" type="presParOf" srcId="{934B04C8-DBAE-4751-B6DC-1347E7D97B26}" destId="{C7B26765-98B7-46AB-B813-53FD39FF0839}" srcOrd="2" destOrd="0" presId="urn:microsoft.com/office/officeart/2005/8/layout/vList5"/>
    <dgm:cxn modelId="{25B21697-536A-F541-BB6F-949C5D933792}" type="presParOf" srcId="{C7B26765-98B7-46AB-B813-53FD39FF0839}" destId="{05A9503B-CFA8-4938-AABC-E1076934B033}" srcOrd="0" destOrd="0" presId="urn:microsoft.com/office/officeart/2005/8/layout/vList5"/>
    <dgm:cxn modelId="{67EBD382-E3FA-5D4D-B627-9F8830EF0255}" type="presParOf" srcId="{C7B26765-98B7-46AB-B813-53FD39FF0839}" destId="{252D50EB-58D0-4392-9B60-6AA53FFC8A2C}" srcOrd="1" destOrd="0" presId="urn:microsoft.com/office/officeart/2005/8/layout/vList5"/>
    <dgm:cxn modelId="{5B3C25F9-0A3A-6448-8849-B4474AE26C3A}" type="presParOf" srcId="{934B04C8-DBAE-4751-B6DC-1347E7D97B26}" destId="{7A092BB3-F07A-4CD5-993A-9A4FE646FB2D}" srcOrd="3" destOrd="0" presId="urn:microsoft.com/office/officeart/2005/8/layout/vList5"/>
    <dgm:cxn modelId="{87E6B021-59FB-2D49-81B9-179D95AC4EC4}" type="presParOf" srcId="{934B04C8-DBAE-4751-B6DC-1347E7D97B26}" destId="{103EC207-7DCB-4735-86A2-AF978255B1AF}" srcOrd="4" destOrd="0" presId="urn:microsoft.com/office/officeart/2005/8/layout/vList5"/>
    <dgm:cxn modelId="{A7F7A14E-C6B2-E049-995F-682BE8B086C2}" type="presParOf" srcId="{103EC207-7DCB-4735-86A2-AF978255B1AF}" destId="{1842B234-6F31-40FF-B4F9-60E219E39876}" srcOrd="0" destOrd="0" presId="urn:microsoft.com/office/officeart/2005/8/layout/vList5"/>
    <dgm:cxn modelId="{A209506C-02A6-1C43-AFB6-21806E265EF6}" type="presParOf" srcId="{103EC207-7DCB-4735-86A2-AF978255B1AF}" destId="{E6D7BB25-079F-43E8-A44D-E42D3FAEFFEA}" srcOrd="1" destOrd="0" presId="urn:microsoft.com/office/officeart/2005/8/layout/vList5"/>
    <dgm:cxn modelId="{1E4C40CB-65EA-F04A-B42A-33B5694010B8}" type="presParOf" srcId="{934B04C8-DBAE-4751-B6DC-1347E7D97B26}" destId="{F66051EA-C934-45F4-9200-5F69FA42D30C}" srcOrd="5" destOrd="0" presId="urn:microsoft.com/office/officeart/2005/8/layout/vList5"/>
    <dgm:cxn modelId="{30F13761-637E-0342-A18A-C2576097D0FE}" type="presParOf" srcId="{934B04C8-DBAE-4751-B6DC-1347E7D97B26}" destId="{E961FCEF-B622-43E5-B0A0-998E254D4384}" srcOrd="6" destOrd="0" presId="urn:microsoft.com/office/officeart/2005/8/layout/vList5"/>
    <dgm:cxn modelId="{6749C001-FE58-8D44-94A2-5C52C49672AC}" type="presParOf" srcId="{E961FCEF-B622-43E5-B0A0-998E254D4384}" destId="{506CFF4A-A82A-40FD-BE4A-9EC251FABEDE}" srcOrd="0" destOrd="0" presId="urn:microsoft.com/office/officeart/2005/8/layout/vList5"/>
    <dgm:cxn modelId="{A40B085E-B570-AD48-BFA1-40356A324973}" type="presParOf" srcId="{E961FCEF-B622-43E5-B0A0-998E254D4384}" destId="{41116A6C-B301-48DE-83AE-4FCD4C5D50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BCB44C-47CF-4A6C-A57B-56486874F535}" type="doc">
      <dgm:prSet loTypeId="urn:microsoft.com/office/officeart/2005/8/layout/hierarchy5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064F0A1-AA4A-4314-A2F5-783AC645640A}">
      <dgm:prSet phldrT="[Text]" custT="1"/>
      <dgm:spPr/>
      <dgm:t>
        <a:bodyPr/>
        <a:lstStyle/>
        <a:p>
          <a:r>
            <a:rPr lang="en-US" sz="2400" b="1" dirty="0" err="1" smtClean="0"/>
            <a:t>Índice</a:t>
          </a:r>
          <a:r>
            <a:rPr lang="en-US" sz="2400" b="1" dirty="0" smtClean="0"/>
            <a:t>  </a:t>
          </a:r>
        </a:p>
        <a:p>
          <a:r>
            <a:rPr lang="en-US" sz="2400" b="1" dirty="0" smtClean="0"/>
            <a:t>“</a:t>
          </a:r>
          <a:r>
            <a:rPr lang="en-US" sz="2400" b="1" dirty="0" err="1" smtClean="0"/>
            <a:t>capacidades</a:t>
          </a:r>
          <a:r>
            <a:rPr lang="en-US" sz="2400" b="1" dirty="0" smtClean="0"/>
            <a:t> do  </a:t>
          </a:r>
          <a:r>
            <a:rPr lang="en-US" sz="2400" b="1" dirty="0" err="1" smtClean="0"/>
            <a:t>Congresso</a:t>
          </a:r>
          <a:r>
            <a:rPr lang="en-US" sz="2400" b="1" dirty="0" smtClean="0"/>
            <a:t>” </a:t>
          </a:r>
        </a:p>
      </dgm:t>
    </dgm:pt>
    <dgm:pt modelId="{DD5C4CC5-0F1F-4F80-8901-6C1444D1348B}" type="parTrans" cxnId="{C912775F-ED65-4CD2-83E5-DFBDF3AD9280}">
      <dgm:prSet/>
      <dgm:spPr/>
      <dgm:t>
        <a:bodyPr/>
        <a:lstStyle/>
        <a:p>
          <a:endParaRPr lang="pt-BR"/>
        </a:p>
      </dgm:t>
    </dgm:pt>
    <dgm:pt modelId="{8F1FF168-3970-4F97-9BC2-6321A601B2E1}" type="sibTrans" cxnId="{C912775F-ED65-4CD2-83E5-DFBDF3AD9280}">
      <dgm:prSet/>
      <dgm:spPr/>
      <dgm:t>
        <a:bodyPr/>
        <a:lstStyle/>
        <a:p>
          <a:endParaRPr lang="pt-BR"/>
        </a:p>
      </dgm:t>
    </dgm:pt>
    <dgm:pt modelId="{E3913761-6918-4A2F-921F-75006AFFAEC6}">
      <dgm:prSet phldrT="[Text]" custT="1"/>
      <dgm:spPr/>
      <dgm:t>
        <a:bodyPr/>
        <a:lstStyle/>
        <a:p>
          <a:pPr algn="ctr"/>
          <a:r>
            <a:rPr lang="en-US" sz="2400" b="1" dirty="0" err="1" smtClean="0"/>
            <a:t>Confiança</a:t>
          </a:r>
          <a:r>
            <a:rPr lang="en-US" sz="2400" b="1" dirty="0" smtClean="0"/>
            <a:t> no </a:t>
          </a:r>
          <a:r>
            <a:rPr lang="en-US" sz="2400" b="1" dirty="0" err="1" smtClean="0"/>
            <a:t>Congresso</a:t>
          </a:r>
          <a:endParaRPr lang="pt-BR" sz="2400" b="1" dirty="0"/>
        </a:p>
      </dgm:t>
    </dgm:pt>
    <dgm:pt modelId="{FF68ED7A-6B75-4646-8607-023448F1F4F3}" type="parTrans" cxnId="{60BFD2F2-2A53-496D-BD9C-C09359ED787A}">
      <dgm:prSet/>
      <dgm:spPr/>
      <dgm:t>
        <a:bodyPr/>
        <a:lstStyle/>
        <a:p>
          <a:endParaRPr lang="pt-BR"/>
        </a:p>
      </dgm:t>
    </dgm:pt>
    <dgm:pt modelId="{275F0B74-184D-462E-99C4-210889372500}" type="sibTrans" cxnId="{60BFD2F2-2A53-496D-BD9C-C09359ED787A}">
      <dgm:prSet/>
      <dgm:spPr/>
      <dgm:t>
        <a:bodyPr/>
        <a:lstStyle/>
        <a:p>
          <a:endParaRPr lang="pt-BR"/>
        </a:p>
      </dgm:t>
    </dgm:pt>
    <dgm:pt modelId="{527E0512-F5E5-4DB9-9DD9-56A69C57CC4C}">
      <dgm:prSet phldrT="[Text]" custT="1"/>
      <dgm:spPr/>
      <dgm:t>
        <a:bodyPr/>
        <a:lstStyle/>
        <a:p>
          <a:pPr algn="ctr"/>
          <a:r>
            <a:rPr lang="en-US" sz="2400" b="1" dirty="0" err="1" smtClean="0"/>
            <a:t>Efetividade</a:t>
          </a:r>
          <a:r>
            <a:rPr lang="en-US" sz="2400" b="1" dirty="0" smtClean="0"/>
            <a:t> do </a:t>
          </a:r>
          <a:r>
            <a:rPr lang="en-US" sz="2400" b="1" dirty="0" err="1" smtClean="0"/>
            <a:t>Legislativo</a:t>
          </a:r>
          <a:endParaRPr lang="pt-BR" sz="2400" b="1" dirty="0"/>
        </a:p>
      </dgm:t>
    </dgm:pt>
    <dgm:pt modelId="{A5D23961-1315-4EDD-BDB9-C376E401D2E0}" type="parTrans" cxnId="{01C982FA-3A87-4713-BDE8-C548190FF28F}">
      <dgm:prSet/>
      <dgm:spPr/>
      <dgm:t>
        <a:bodyPr/>
        <a:lstStyle/>
        <a:p>
          <a:endParaRPr lang="pt-BR"/>
        </a:p>
      </dgm:t>
    </dgm:pt>
    <dgm:pt modelId="{C54EFF4E-A648-4669-8590-E415BF97DE1D}" type="sibTrans" cxnId="{01C982FA-3A87-4713-BDE8-C548190FF28F}">
      <dgm:prSet/>
      <dgm:spPr/>
      <dgm:t>
        <a:bodyPr/>
        <a:lstStyle/>
        <a:p>
          <a:endParaRPr lang="pt-BR"/>
        </a:p>
      </dgm:t>
    </dgm:pt>
    <dgm:pt modelId="{6AB12E42-9EC5-4902-9B36-AA92FFEB3406}">
      <dgm:prSet custT="1"/>
      <dgm:spPr/>
      <dgm:t>
        <a:bodyPr/>
        <a:lstStyle/>
        <a:p>
          <a:pPr algn="ctr"/>
          <a:r>
            <a:rPr lang="en-US" sz="2400" b="1" dirty="0" err="1" smtClean="0"/>
            <a:t>Experiencia</a:t>
          </a:r>
          <a:r>
            <a:rPr lang="en-US" sz="2400" b="1" dirty="0" smtClean="0"/>
            <a:t> </a:t>
          </a:r>
          <a:r>
            <a:rPr lang="en-US" sz="2400" b="1" dirty="0" err="1" smtClean="0"/>
            <a:t>média</a:t>
          </a:r>
          <a:r>
            <a:rPr lang="en-US" sz="2400" b="1" dirty="0" smtClean="0"/>
            <a:t> dos </a:t>
          </a:r>
          <a:r>
            <a:rPr lang="en-US" sz="2400" b="1" dirty="0" err="1" smtClean="0"/>
            <a:t>legisladores</a:t>
          </a:r>
          <a:endParaRPr lang="pt-BR" sz="2400" b="1" dirty="0"/>
        </a:p>
      </dgm:t>
    </dgm:pt>
    <dgm:pt modelId="{C83CCDB1-8DAB-4BF0-9F37-C3925F8D34CA}" type="parTrans" cxnId="{63826F49-4863-47BB-B3BC-6BF603F56292}">
      <dgm:prSet/>
      <dgm:spPr/>
      <dgm:t>
        <a:bodyPr/>
        <a:lstStyle/>
        <a:p>
          <a:endParaRPr lang="pt-BR"/>
        </a:p>
      </dgm:t>
    </dgm:pt>
    <dgm:pt modelId="{15F147D4-4AA8-4145-AE8D-A4949A5FF7DE}" type="sibTrans" cxnId="{63826F49-4863-47BB-B3BC-6BF603F56292}">
      <dgm:prSet/>
      <dgm:spPr/>
      <dgm:t>
        <a:bodyPr/>
        <a:lstStyle/>
        <a:p>
          <a:endParaRPr lang="pt-BR"/>
        </a:p>
      </dgm:t>
    </dgm:pt>
    <dgm:pt modelId="{4CAFD02F-45E5-4712-B32E-157579A76A1D}">
      <dgm:prSet custT="1"/>
      <dgm:spPr/>
      <dgm:t>
        <a:bodyPr/>
        <a:lstStyle/>
        <a:p>
          <a:pPr algn="ctr"/>
          <a:r>
            <a:rPr lang="en-US" sz="2400" b="1" dirty="0" err="1" smtClean="0"/>
            <a:t>legisladores</a:t>
          </a:r>
          <a:r>
            <a:rPr lang="en-US" sz="2400" b="1" dirty="0" smtClean="0"/>
            <a:t> com </a:t>
          </a:r>
          <a:r>
            <a:rPr lang="en-US" sz="2400" b="1" dirty="0" err="1" smtClean="0"/>
            <a:t>formação</a:t>
          </a:r>
          <a:r>
            <a:rPr lang="en-US" sz="2400" b="1" dirty="0" smtClean="0"/>
            <a:t> </a:t>
          </a:r>
          <a:r>
            <a:rPr lang="en-US" sz="2400" b="1" dirty="0" err="1" smtClean="0"/>
            <a:t>universitária</a:t>
          </a:r>
          <a:endParaRPr lang="pt-BR" sz="2400" b="1" dirty="0"/>
        </a:p>
      </dgm:t>
    </dgm:pt>
    <dgm:pt modelId="{318E0E9E-47D1-4EAC-9437-5B84A4B1A080}" type="parTrans" cxnId="{2EAAC0B1-EEC9-4AAB-8AF8-ABF359B2B03B}">
      <dgm:prSet/>
      <dgm:spPr/>
      <dgm:t>
        <a:bodyPr/>
        <a:lstStyle/>
        <a:p>
          <a:endParaRPr lang="pt-BR"/>
        </a:p>
      </dgm:t>
    </dgm:pt>
    <dgm:pt modelId="{BD1BBF87-3853-4997-9C12-5DEB39C0FEB7}" type="sibTrans" cxnId="{2EAAC0B1-EEC9-4AAB-8AF8-ABF359B2B03B}">
      <dgm:prSet/>
      <dgm:spPr/>
      <dgm:t>
        <a:bodyPr/>
        <a:lstStyle/>
        <a:p>
          <a:endParaRPr lang="pt-BR"/>
        </a:p>
      </dgm:t>
    </dgm:pt>
    <dgm:pt modelId="{49E7E369-7DF0-427D-AEDE-120CCC0B5071}">
      <dgm:prSet custT="1"/>
      <dgm:spPr/>
      <dgm:t>
        <a:bodyPr/>
        <a:lstStyle/>
        <a:p>
          <a:pPr algn="ctr"/>
          <a:r>
            <a:rPr lang="en-US" sz="2400" b="1" dirty="0" err="1" smtClean="0"/>
            <a:t>Número</a:t>
          </a:r>
          <a:r>
            <a:rPr lang="en-US" sz="2400" b="1" dirty="0" smtClean="0"/>
            <a:t>  de </a:t>
          </a:r>
          <a:r>
            <a:rPr lang="en-US" sz="2400" b="1" dirty="0" err="1" smtClean="0"/>
            <a:t>comissões</a:t>
          </a:r>
          <a:r>
            <a:rPr lang="en-US" sz="2400" b="1" dirty="0" smtClean="0"/>
            <a:t> </a:t>
          </a:r>
          <a:r>
            <a:rPr lang="en-US" sz="2400" b="1" dirty="0" err="1" smtClean="0"/>
            <a:t>por</a:t>
          </a:r>
          <a:r>
            <a:rPr lang="en-US" sz="2400" b="1" dirty="0" smtClean="0"/>
            <a:t> </a:t>
          </a:r>
          <a:r>
            <a:rPr lang="en-US" sz="2400" b="1" dirty="0" err="1" smtClean="0"/>
            <a:t>legislador</a:t>
          </a:r>
          <a:endParaRPr lang="pt-BR" sz="2400" b="1" dirty="0"/>
        </a:p>
      </dgm:t>
    </dgm:pt>
    <dgm:pt modelId="{10D220A9-302F-43CB-B606-36CC261903BE}" type="parTrans" cxnId="{971B1F74-F1C7-4866-A125-F21AAC8604DA}">
      <dgm:prSet/>
      <dgm:spPr/>
      <dgm:t>
        <a:bodyPr/>
        <a:lstStyle/>
        <a:p>
          <a:endParaRPr lang="pt-BR"/>
        </a:p>
      </dgm:t>
    </dgm:pt>
    <dgm:pt modelId="{905539FD-A244-4C0B-9008-56CEA78A767F}" type="sibTrans" cxnId="{971B1F74-F1C7-4866-A125-F21AAC8604DA}">
      <dgm:prSet/>
      <dgm:spPr/>
      <dgm:t>
        <a:bodyPr/>
        <a:lstStyle/>
        <a:p>
          <a:endParaRPr lang="pt-BR"/>
        </a:p>
      </dgm:t>
    </dgm:pt>
    <dgm:pt modelId="{8F1AD014-3B42-4E09-AA87-D23CEB8AC9FA}">
      <dgm:prSet custT="1"/>
      <dgm:spPr/>
      <dgm:t>
        <a:bodyPr/>
        <a:lstStyle/>
        <a:p>
          <a:pPr algn="ctr"/>
          <a:r>
            <a:rPr lang="en-US" sz="2400" b="1" dirty="0" err="1" smtClean="0"/>
            <a:t>Força</a:t>
          </a:r>
          <a:r>
            <a:rPr lang="en-US" sz="2400" b="1" dirty="0" smtClean="0"/>
            <a:t> das </a:t>
          </a:r>
          <a:r>
            <a:rPr lang="en-US" sz="2400" b="1" dirty="0" err="1" smtClean="0"/>
            <a:t>comissões</a:t>
          </a:r>
          <a:r>
            <a:rPr lang="en-US" sz="2400" b="1" dirty="0" smtClean="0"/>
            <a:t> </a:t>
          </a:r>
          <a:r>
            <a:rPr lang="en-US" sz="1400" b="1" dirty="0" smtClean="0"/>
            <a:t>(no./</a:t>
          </a:r>
          <a:r>
            <a:rPr lang="en-US" sz="1400" b="1" dirty="0" err="1" smtClean="0"/>
            <a:t>jurisdição</a:t>
          </a:r>
          <a:r>
            <a:rPr lang="en-US" sz="1400" b="1" dirty="0" smtClean="0"/>
            <a:t>/correspondencia </a:t>
          </a:r>
          <a:r>
            <a:rPr lang="en-US" sz="1400" b="1" dirty="0" err="1" smtClean="0"/>
            <a:t>ministerio</a:t>
          </a:r>
          <a:r>
            <a:rPr lang="en-US" sz="1400" b="1" dirty="0" smtClean="0"/>
            <a:t>)</a:t>
          </a:r>
          <a:endParaRPr lang="pt-BR" sz="1400" b="1" dirty="0"/>
        </a:p>
      </dgm:t>
    </dgm:pt>
    <dgm:pt modelId="{545BEFF0-A9E7-4C7E-B508-901E2EE35C1D}" type="parTrans" cxnId="{38572C22-E363-4E1E-B119-257AD2E03279}">
      <dgm:prSet/>
      <dgm:spPr/>
      <dgm:t>
        <a:bodyPr/>
        <a:lstStyle/>
        <a:p>
          <a:endParaRPr lang="pt-BR"/>
        </a:p>
      </dgm:t>
    </dgm:pt>
    <dgm:pt modelId="{20D91B1F-0150-4C4A-9F39-4A1950372568}" type="sibTrans" cxnId="{38572C22-E363-4E1E-B119-257AD2E03279}">
      <dgm:prSet/>
      <dgm:spPr/>
      <dgm:t>
        <a:bodyPr/>
        <a:lstStyle/>
        <a:p>
          <a:endParaRPr lang="pt-BR"/>
        </a:p>
      </dgm:t>
    </dgm:pt>
    <dgm:pt modelId="{1350BD29-C4CB-4859-AD37-18DD775E1FCB}">
      <dgm:prSet custT="1"/>
      <dgm:spPr/>
      <dgm:t>
        <a:bodyPr/>
        <a:lstStyle/>
        <a:p>
          <a:pPr algn="ctr"/>
          <a:r>
            <a:rPr lang="en-US" sz="2400" b="1" dirty="0" err="1" smtClean="0"/>
            <a:t>Congresso</a:t>
          </a:r>
          <a:r>
            <a:rPr lang="en-US" sz="2400" b="1" dirty="0" smtClean="0"/>
            <a:t> </a:t>
          </a:r>
          <a:r>
            <a:rPr lang="en-US" sz="2400" b="1" dirty="0" err="1" smtClean="0"/>
            <a:t>importa</a:t>
          </a:r>
          <a:r>
            <a:rPr lang="en-US" sz="2400" b="1" dirty="0" smtClean="0"/>
            <a:t> </a:t>
          </a:r>
          <a:r>
            <a:rPr lang="en-US" sz="2400" b="1" dirty="0" err="1" smtClean="0"/>
            <a:t>para</a:t>
          </a:r>
          <a:r>
            <a:rPr lang="en-US" sz="2400" b="1" dirty="0" smtClean="0"/>
            <a:t> a </a:t>
          </a:r>
          <a:r>
            <a:rPr lang="en-US" sz="2400" b="1" dirty="0" err="1" smtClean="0"/>
            <a:t>carreira</a:t>
          </a:r>
          <a:endParaRPr lang="pt-BR" sz="2400" b="1" dirty="0"/>
        </a:p>
      </dgm:t>
    </dgm:pt>
    <dgm:pt modelId="{C7233BDF-80FD-4B44-B3AF-DE22F6D9C417}" type="parTrans" cxnId="{28364A07-DE08-420D-9ECC-246D0CFC81CB}">
      <dgm:prSet/>
      <dgm:spPr/>
      <dgm:t>
        <a:bodyPr/>
        <a:lstStyle/>
        <a:p>
          <a:endParaRPr lang="pt-BR"/>
        </a:p>
      </dgm:t>
    </dgm:pt>
    <dgm:pt modelId="{D092FEE9-30FD-4DBE-87C3-C0CECEC80C6B}" type="sibTrans" cxnId="{28364A07-DE08-420D-9ECC-246D0CFC81CB}">
      <dgm:prSet/>
      <dgm:spPr/>
      <dgm:t>
        <a:bodyPr/>
        <a:lstStyle/>
        <a:p>
          <a:endParaRPr lang="pt-BR"/>
        </a:p>
      </dgm:t>
    </dgm:pt>
    <dgm:pt modelId="{081EFFEE-E6FB-4B13-9D3E-3C77E027A1AA}">
      <dgm:prSet custT="1"/>
      <dgm:spPr/>
      <dgm:t>
        <a:bodyPr/>
        <a:lstStyle/>
        <a:p>
          <a:pPr algn="ctr"/>
          <a:r>
            <a:rPr lang="en-US" sz="2400" b="1" dirty="0" smtClean="0"/>
            <a:t>Expertise dos </a:t>
          </a:r>
          <a:r>
            <a:rPr lang="en-US" sz="2400" b="1" dirty="0" err="1" smtClean="0"/>
            <a:t>legisladores</a:t>
          </a:r>
          <a:endParaRPr lang="pt-BR" sz="2400" b="1" dirty="0"/>
        </a:p>
      </dgm:t>
    </dgm:pt>
    <dgm:pt modelId="{97B61D7D-A2D2-4D5B-984B-59DA87AA7E81}" type="parTrans" cxnId="{159FFE58-3489-4666-8BE6-8CDFC9EA2AE7}">
      <dgm:prSet/>
      <dgm:spPr/>
      <dgm:t>
        <a:bodyPr/>
        <a:lstStyle/>
        <a:p>
          <a:endParaRPr lang="pt-BR"/>
        </a:p>
      </dgm:t>
    </dgm:pt>
    <dgm:pt modelId="{77C456E4-1486-4EAC-8BC9-AE96DEE664C6}" type="sibTrans" cxnId="{159FFE58-3489-4666-8BE6-8CDFC9EA2AE7}">
      <dgm:prSet/>
      <dgm:spPr/>
      <dgm:t>
        <a:bodyPr/>
        <a:lstStyle/>
        <a:p>
          <a:endParaRPr lang="pt-BR"/>
        </a:p>
      </dgm:t>
    </dgm:pt>
    <dgm:pt modelId="{4CC2F14A-D8E9-4129-A6E7-60908CFE3392}" type="pres">
      <dgm:prSet presAssocID="{A0BCB44C-47CF-4A6C-A57B-56486874F53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140CF5-895F-4239-BBCE-35495085E052}" type="pres">
      <dgm:prSet presAssocID="{A0BCB44C-47CF-4A6C-A57B-56486874F535}" presName="hierFlow" presStyleCnt="0"/>
      <dgm:spPr/>
      <dgm:t>
        <a:bodyPr/>
        <a:lstStyle/>
        <a:p>
          <a:endParaRPr lang="pt-BR"/>
        </a:p>
      </dgm:t>
    </dgm:pt>
    <dgm:pt modelId="{94CC399A-DCAF-44C8-91D6-44707CCADC7F}" type="pres">
      <dgm:prSet presAssocID="{A0BCB44C-47CF-4A6C-A57B-56486874F535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9D98691-D5AE-427A-AC32-4D87540C2CD6}" type="pres">
      <dgm:prSet presAssocID="{4064F0A1-AA4A-4314-A2F5-783AC645640A}" presName="Name17" presStyleCnt="0"/>
      <dgm:spPr/>
      <dgm:t>
        <a:bodyPr/>
        <a:lstStyle/>
        <a:p>
          <a:endParaRPr lang="pt-BR"/>
        </a:p>
      </dgm:t>
    </dgm:pt>
    <dgm:pt modelId="{21A0D429-C259-482C-B26F-0B7073C5FBD6}" type="pres">
      <dgm:prSet presAssocID="{4064F0A1-AA4A-4314-A2F5-783AC645640A}" presName="level1Shape" presStyleLbl="node0" presStyleIdx="0" presStyleCnt="1" custScaleX="168325" custScaleY="3347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A51FB44-7087-462F-BCDD-CD8877578E9B}" type="pres">
      <dgm:prSet presAssocID="{4064F0A1-AA4A-4314-A2F5-783AC645640A}" presName="hierChild2" presStyleCnt="0"/>
      <dgm:spPr/>
      <dgm:t>
        <a:bodyPr/>
        <a:lstStyle/>
        <a:p>
          <a:endParaRPr lang="pt-BR"/>
        </a:p>
      </dgm:t>
    </dgm:pt>
    <dgm:pt modelId="{A2470035-B533-47F5-9C53-2E5FC8AC420A}" type="pres">
      <dgm:prSet presAssocID="{FF68ED7A-6B75-4646-8607-023448F1F4F3}" presName="Name25" presStyleLbl="parChTrans1D2" presStyleIdx="0" presStyleCnt="8"/>
      <dgm:spPr/>
      <dgm:t>
        <a:bodyPr/>
        <a:lstStyle/>
        <a:p>
          <a:endParaRPr lang="pt-BR"/>
        </a:p>
      </dgm:t>
    </dgm:pt>
    <dgm:pt modelId="{EBE24438-7047-4365-9CEB-20D17403F86C}" type="pres">
      <dgm:prSet presAssocID="{FF68ED7A-6B75-4646-8607-023448F1F4F3}" presName="connTx" presStyleLbl="parChTrans1D2" presStyleIdx="0" presStyleCnt="8"/>
      <dgm:spPr/>
      <dgm:t>
        <a:bodyPr/>
        <a:lstStyle/>
        <a:p>
          <a:endParaRPr lang="pt-BR"/>
        </a:p>
      </dgm:t>
    </dgm:pt>
    <dgm:pt modelId="{AF08BDB3-27C9-443D-81D8-6274FBA19EEA}" type="pres">
      <dgm:prSet presAssocID="{E3913761-6918-4A2F-921F-75006AFFAEC6}" presName="Name30" presStyleCnt="0"/>
      <dgm:spPr/>
      <dgm:t>
        <a:bodyPr/>
        <a:lstStyle/>
        <a:p>
          <a:endParaRPr lang="pt-BR"/>
        </a:p>
      </dgm:t>
    </dgm:pt>
    <dgm:pt modelId="{45960281-2209-4F93-B68A-B301E8E567EB}" type="pres">
      <dgm:prSet presAssocID="{E3913761-6918-4A2F-921F-75006AFFAEC6}" presName="level2Shape" presStyleLbl="node2" presStyleIdx="0" presStyleCnt="8" custScaleX="510870" custLinFactNeighborX="-1047" custLinFactNeighborY="-97"/>
      <dgm:spPr/>
      <dgm:t>
        <a:bodyPr/>
        <a:lstStyle/>
        <a:p>
          <a:endParaRPr lang="pt-BR"/>
        </a:p>
      </dgm:t>
    </dgm:pt>
    <dgm:pt modelId="{1C564F6A-EAA4-4A27-8849-1860FEBF77FE}" type="pres">
      <dgm:prSet presAssocID="{E3913761-6918-4A2F-921F-75006AFFAEC6}" presName="hierChild3" presStyleCnt="0"/>
      <dgm:spPr/>
      <dgm:t>
        <a:bodyPr/>
        <a:lstStyle/>
        <a:p>
          <a:endParaRPr lang="pt-BR"/>
        </a:p>
      </dgm:t>
    </dgm:pt>
    <dgm:pt modelId="{5A3E8072-050A-46B5-9A92-D7FCF5D9F58B}" type="pres">
      <dgm:prSet presAssocID="{A5D23961-1315-4EDD-BDB9-C376E401D2E0}" presName="Name25" presStyleLbl="parChTrans1D2" presStyleIdx="1" presStyleCnt="8"/>
      <dgm:spPr/>
      <dgm:t>
        <a:bodyPr/>
        <a:lstStyle/>
        <a:p>
          <a:endParaRPr lang="pt-BR"/>
        </a:p>
      </dgm:t>
    </dgm:pt>
    <dgm:pt modelId="{340B8673-00CC-4BC8-B4F7-4FCB0D99DB5D}" type="pres">
      <dgm:prSet presAssocID="{A5D23961-1315-4EDD-BDB9-C376E401D2E0}" presName="connTx" presStyleLbl="parChTrans1D2" presStyleIdx="1" presStyleCnt="8"/>
      <dgm:spPr/>
      <dgm:t>
        <a:bodyPr/>
        <a:lstStyle/>
        <a:p>
          <a:endParaRPr lang="pt-BR"/>
        </a:p>
      </dgm:t>
    </dgm:pt>
    <dgm:pt modelId="{6E508888-2486-4474-9E38-94621E87AD76}" type="pres">
      <dgm:prSet presAssocID="{527E0512-F5E5-4DB9-9DD9-56A69C57CC4C}" presName="Name30" presStyleCnt="0"/>
      <dgm:spPr/>
      <dgm:t>
        <a:bodyPr/>
        <a:lstStyle/>
        <a:p>
          <a:endParaRPr lang="pt-BR"/>
        </a:p>
      </dgm:t>
    </dgm:pt>
    <dgm:pt modelId="{817B235C-90FE-43BF-987B-514BAA35750B}" type="pres">
      <dgm:prSet presAssocID="{527E0512-F5E5-4DB9-9DD9-56A69C57CC4C}" presName="level2Shape" presStyleLbl="node2" presStyleIdx="1" presStyleCnt="8" custScaleX="509235"/>
      <dgm:spPr/>
      <dgm:t>
        <a:bodyPr/>
        <a:lstStyle/>
        <a:p>
          <a:endParaRPr lang="pt-BR"/>
        </a:p>
      </dgm:t>
    </dgm:pt>
    <dgm:pt modelId="{177BFF6B-E7D3-4E11-9FA7-59E5874B7922}" type="pres">
      <dgm:prSet presAssocID="{527E0512-F5E5-4DB9-9DD9-56A69C57CC4C}" presName="hierChild3" presStyleCnt="0"/>
      <dgm:spPr/>
      <dgm:t>
        <a:bodyPr/>
        <a:lstStyle/>
        <a:p>
          <a:endParaRPr lang="pt-BR"/>
        </a:p>
      </dgm:t>
    </dgm:pt>
    <dgm:pt modelId="{E4C9AD43-4A06-4384-A171-E0601A8B5B32}" type="pres">
      <dgm:prSet presAssocID="{C83CCDB1-8DAB-4BF0-9F37-C3925F8D34CA}" presName="Name25" presStyleLbl="parChTrans1D2" presStyleIdx="2" presStyleCnt="8"/>
      <dgm:spPr/>
      <dgm:t>
        <a:bodyPr/>
        <a:lstStyle/>
        <a:p>
          <a:endParaRPr lang="pt-BR"/>
        </a:p>
      </dgm:t>
    </dgm:pt>
    <dgm:pt modelId="{43F7A96B-E82B-4BD1-9349-495E42D3CCED}" type="pres">
      <dgm:prSet presAssocID="{C83CCDB1-8DAB-4BF0-9F37-C3925F8D34CA}" presName="connTx" presStyleLbl="parChTrans1D2" presStyleIdx="2" presStyleCnt="8"/>
      <dgm:spPr/>
      <dgm:t>
        <a:bodyPr/>
        <a:lstStyle/>
        <a:p>
          <a:endParaRPr lang="pt-BR"/>
        </a:p>
      </dgm:t>
    </dgm:pt>
    <dgm:pt modelId="{A3F222B2-CF6A-4C9F-A06D-0446BCA56A59}" type="pres">
      <dgm:prSet presAssocID="{6AB12E42-9EC5-4902-9B36-AA92FFEB3406}" presName="Name30" presStyleCnt="0"/>
      <dgm:spPr/>
      <dgm:t>
        <a:bodyPr/>
        <a:lstStyle/>
        <a:p>
          <a:endParaRPr lang="pt-BR"/>
        </a:p>
      </dgm:t>
    </dgm:pt>
    <dgm:pt modelId="{C4D69A33-4482-435E-8C75-A03D4683CD39}" type="pres">
      <dgm:prSet presAssocID="{6AB12E42-9EC5-4902-9B36-AA92FFEB3406}" presName="level2Shape" presStyleLbl="node2" presStyleIdx="2" presStyleCnt="8" custScaleX="510870"/>
      <dgm:spPr/>
      <dgm:t>
        <a:bodyPr/>
        <a:lstStyle/>
        <a:p>
          <a:endParaRPr lang="pt-BR"/>
        </a:p>
      </dgm:t>
    </dgm:pt>
    <dgm:pt modelId="{BE178344-5FEF-47F1-8FAC-8A28B7802FDD}" type="pres">
      <dgm:prSet presAssocID="{6AB12E42-9EC5-4902-9B36-AA92FFEB3406}" presName="hierChild3" presStyleCnt="0"/>
      <dgm:spPr/>
      <dgm:t>
        <a:bodyPr/>
        <a:lstStyle/>
        <a:p>
          <a:endParaRPr lang="pt-BR"/>
        </a:p>
      </dgm:t>
    </dgm:pt>
    <dgm:pt modelId="{7D552CD7-31CC-4651-AAA4-55B6D5EC212B}" type="pres">
      <dgm:prSet presAssocID="{318E0E9E-47D1-4EAC-9437-5B84A4B1A080}" presName="Name25" presStyleLbl="parChTrans1D2" presStyleIdx="3" presStyleCnt="8"/>
      <dgm:spPr/>
      <dgm:t>
        <a:bodyPr/>
        <a:lstStyle/>
        <a:p>
          <a:endParaRPr lang="pt-BR"/>
        </a:p>
      </dgm:t>
    </dgm:pt>
    <dgm:pt modelId="{34375A0F-3C51-47E6-898D-5E760C0B5F8C}" type="pres">
      <dgm:prSet presAssocID="{318E0E9E-47D1-4EAC-9437-5B84A4B1A080}" presName="connTx" presStyleLbl="parChTrans1D2" presStyleIdx="3" presStyleCnt="8"/>
      <dgm:spPr/>
      <dgm:t>
        <a:bodyPr/>
        <a:lstStyle/>
        <a:p>
          <a:endParaRPr lang="pt-BR"/>
        </a:p>
      </dgm:t>
    </dgm:pt>
    <dgm:pt modelId="{34C3617C-DD90-4D23-8E67-6C68B94CACF6}" type="pres">
      <dgm:prSet presAssocID="{4CAFD02F-45E5-4712-B32E-157579A76A1D}" presName="Name30" presStyleCnt="0"/>
      <dgm:spPr/>
      <dgm:t>
        <a:bodyPr/>
        <a:lstStyle/>
        <a:p>
          <a:endParaRPr lang="pt-BR"/>
        </a:p>
      </dgm:t>
    </dgm:pt>
    <dgm:pt modelId="{F3188596-3159-44B0-96E4-A5E0628221D8}" type="pres">
      <dgm:prSet presAssocID="{4CAFD02F-45E5-4712-B32E-157579A76A1D}" presName="level2Shape" presStyleLbl="node2" presStyleIdx="3" presStyleCnt="8" custScaleX="512505"/>
      <dgm:spPr/>
      <dgm:t>
        <a:bodyPr/>
        <a:lstStyle/>
        <a:p>
          <a:endParaRPr lang="pt-BR"/>
        </a:p>
      </dgm:t>
    </dgm:pt>
    <dgm:pt modelId="{A73EC088-9B43-4D1E-84E1-FCB597CC2459}" type="pres">
      <dgm:prSet presAssocID="{4CAFD02F-45E5-4712-B32E-157579A76A1D}" presName="hierChild3" presStyleCnt="0"/>
      <dgm:spPr/>
      <dgm:t>
        <a:bodyPr/>
        <a:lstStyle/>
        <a:p>
          <a:endParaRPr lang="pt-BR"/>
        </a:p>
      </dgm:t>
    </dgm:pt>
    <dgm:pt modelId="{CF60D65F-CCA0-48E2-AFB2-4F7B54B43593}" type="pres">
      <dgm:prSet presAssocID="{10D220A9-302F-43CB-B606-36CC261903BE}" presName="Name25" presStyleLbl="parChTrans1D2" presStyleIdx="4" presStyleCnt="8"/>
      <dgm:spPr/>
      <dgm:t>
        <a:bodyPr/>
        <a:lstStyle/>
        <a:p>
          <a:endParaRPr lang="pt-BR"/>
        </a:p>
      </dgm:t>
    </dgm:pt>
    <dgm:pt modelId="{D71F7BF0-9453-49FF-9D78-FBF4754545CD}" type="pres">
      <dgm:prSet presAssocID="{10D220A9-302F-43CB-B606-36CC261903BE}" presName="connTx" presStyleLbl="parChTrans1D2" presStyleIdx="4" presStyleCnt="8"/>
      <dgm:spPr/>
      <dgm:t>
        <a:bodyPr/>
        <a:lstStyle/>
        <a:p>
          <a:endParaRPr lang="pt-BR"/>
        </a:p>
      </dgm:t>
    </dgm:pt>
    <dgm:pt modelId="{438DB02E-70AF-438F-A157-53CACC218150}" type="pres">
      <dgm:prSet presAssocID="{49E7E369-7DF0-427D-AEDE-120CCC0B5071}" presName="Name30" presStyleCnt="0"/>
      <dgm:spPr/>
      <dgm:t>
        <a:bodyPr/>
        <a:lstStyle/>
        <a:p>
          <a:endParaRPr lang="pt-BR"/>
        </a:p>
      </dgm:t>
    </dgm:pt>
    <dgm:pt modelId="{1ACE0566-1A49-412E-81D9-248A013CBF00}" type="pres">
      <dgm:prSet presAssocID="{49E7E369-7DF0-427D-AEDE-120CCC0B5071}" presName="level2Shape" presStyleLbl="node2" presStyleIdx="4" presStyleCnt="8" custScaleX="511488" custLinFactNeighborX="508" custLinFactNeighborY="-1912"/>
      <dgm:spPr/>
      <dgm:t>
        <a:bodyPr/>
        <a:lstStyle/>
        <a:p>
          <a:endParaRPr lang="pt-BR"/>
        </a:p>
      </dgm:t>
    </dgm:pt>
    <dgm:pt modelId="{CAD60877-0BC6-417C-8CCA-8233FD607587}" type="pres">
      <dgm:prSet presAssocID="{49E7E369-7DF0-427D-AEDE-120CCC0B5071}" presName="hierChild3" presStyleCnt="0"/>
      <dgm:spPr/>
      <dgm:t>
        <a:bodyPr/>
        <a:lstStyle/>
        <a:p>
          <a:endParaRPr lang="pt-BR"/>
        </a:p>
      </dgm:t>
    </dgm:pt>
    <dgm:pt modelId="{5CCF2B6F-02F7-4B4B-BB00-4C3BCADF9E0F}" type="pres">
      <dgm:prSet presAssocID="{545BEFF0-A9E7-4C7E-B508-901E2EE35C1D}" presName="Name25" presStyleLbl="parChTrans1D2" presStyleIdx="5" presStyleCnt="8"/>
      <dgm:spPr/>
      <dgm:t>
        <a:bodyPr/>
        <a:lstStyle/>
        <a:p>
          <a:endParaRPr lang="pt-BR"/>
        </a:p>
      </dgm:t>
    </dgm:pt>
    <dgm:pt modelId="{8873E944-54F5-4BAB-8498-C3161DDD6ED2}" type="pres">
      <dgm:prSet presAssocID="{545BEFF0-A9E7-4C7E-B508-901E2EE35C1D}" presName="connTx" presStyleLbl="parChTrans1D2" presStyleIdx="5" presStyleCnt="8"/>
      <dgm:spPr/>
      <dgm:t>
        <a:bodyPr/>
        <a:lstStyle/>
        <a:p>
          <a:endParaRPr lang="pt-BR"/>
        </a:p>
      </dgm:t>
    </dgm:pt>
    <dgm:pt modelId="{FFA665FF-BC3E-4430-8004-ED0D9CB81B2D}" type="pres">
      <dgm:prSet presAssocID="{8F1AD014-3B42-4E09-AA87-D23CEB8AC9FA}" presName="Name30" presStyleCnt="0"/>
      <dgm:spPr/>
      <dgm:t>
        <a:bodyPr/>
        <a:lstStyle/>
        <a:p>
          <a:endParaRPr lang="pt-BR"/>
        </a:p>
      </dgm:t>
    </dgm:pt>
    <dgm:pt modelId="{8DA1D00C-54E8-4AFD-9954-BE91EA231CE4}" type="pres">
      <dgm:prSet presAssocID="{8F1AD014-3B42-4E09-AA87-D23CEB8AC9FA}" presName="level2Shape" presStyleLbl="node2" presStyleIdx="5" presStyleCnt="8" custScaleX="510871" custLinFactNeighborX="1326" custLinFactNeighborY="-5160"/>
      <dgm:spPr/>
      <dgm:t>
        <a:bodyPr/>
        <a:lstStyle/>
        <a:p>
          <a:endParaRPr lang="pt-BR"/>
        </a:p>
      </dgm:t>
    </dgm:pt>
    <dgm:pt modelId="{E96AE2FA-9003-401A-86E8-EAE3C8628216}" type="pres">
      <dgm:prSet presAssocID="{8F1AD014-3B42-4E09-AA87-D23CEB8AC9FA}" presName="hierChild3" presStyleCnt="0"/>
      <dgm:spPr/>
      <dgm:t>
        <a:bodyPr/>
        <a:lstStyle/>
        <a:p>
          <a:endParaRPr lang="pt-BR"/>
        </a:p>
      </dgm:t>
    </dgm:pt>
    <dgm:pt modelId="{BBBDF13A-1042-4749-A071-47D7FCC05E15}" type="pres">
      <dgm:prSet presAssocID="{C7233BDF-80FD-4B44-B3AF-DE22F6D9C417}" presName="Name25" presStyleLbl="parChTrans1D2" presStyleIdx="6" presStyleCnt="8"/>
      <dgm:spPr/>
      <dgm:t>
        <a:bodyPr/>
        <a:lstStyle/>
        <a:p>
          <a:endParaRPr lang="pt-BR"/>
        </a:p>
      </dgm:t>
    </dgm:pt>
    <dgm:pt modelId="{0617B083-74E3-4CCB-8E10-5084B0323D74}" type="pres">
      <dgm:prSet presAssocID="{C7233BDF-80FD-4B44-B3AF-DE22F6D9C417}" presName="connTx" presStyleLbl="parChTrans1D2" presStyleIdx="6" presStyleCnt="8"/>
      <dgm:spPr/>
      <dgm:t>
        <a:bodyPr/>
        <a:lstStyle/>
        <a:p>
          <a:endParaRPr lang="pt-BR"/>
        </a:p>
      </dgm:t>
    </dgm:pt>
    <dgm:pt modelId="{661887DB-0501-43F2-A30C-F2C4C655DD2F}" type="pres">
      <dgm:prSet presAssocID="{1350BD29-C4CB-4859-AD37-18DD775E1FCB}" presName="Name30" presStyleCnt="0"/>
      <dgm:spPr/>
      <dgm:t>
        <a:bodyPr/>
        <a:lstStyle/>
        <a:p>
          <a:endParaRPr lang="pt-BR"/>
        </a:p>
      </dgm:t>
    </dgm:pt>
    <dgm:pt modelId="{3FD8E145-7E8A-43F2-ACD0-6DE0B0F4A0CE}" type="pres">
      <dgm:prSet presAssocID="{1350BD29-C4CB-4859-AD37-18DD775E1FCB}" presName="level2Shape" presStyleLbl="node2" presStyleIdx="6" presStyleCnt="8" custScaleX="512505"/>
      <dgm:spPr/>
      <dgm:t>
        <a:bodyPr/>
        <a:lstStyle/>
        <a:p>
          <a:endParaRPr lang="pt-BR"/>
        </a:p>
      </dgm:t>
    </dgm:pt>
    <dgm:pt modelId="{B19A7776-5A41-4B90-B872-1C7A2CB6CFD4}" type="pres">
      <dgm:prSet presAssocID="{1350BD29-C4CB-4859-AD37-18DD775E1FCB}" presName="hierChild3" presStyleCnt="0"/>
      <dgm:spPr/>
      <dgm:t>
        <a:bodyPr/>
        <a:lstStyle/>
        <a:p>
          <a:endParaRPr lang="pt-BR"/>
        </a:p>
      </dgm:t>
    </dgm:pt>
    <dgm:pt modelId="{C6E99A79-9645-47EF-905F-D792B8DBBFE4}" type="pres">
      <dgm:prSet presAssocID="{97B61D7D-A2D2-4D5B-984B-59DA87AA7E81}" presName="Name25" presStyleLbl="parChTrans1D2" presStyleIdx="7" presStyleCnt="8"/>
      <dgm:spPr/>
      <dgm:t>
        <a:bodyPr/>
        <a:lstStyle/>
        <a:p>
          <a:endParaRPr lang="pt-BR"/>
        </a:p>
      </dgm:t>
    </dgm:pt>
    <dgm:pt modelId="{EF67147C-FE5B-45DE-9EFD-40825F8582CC}" type="pres">
      <dgm:prSet presAssocID="{97B61D7D-A2D2-4D5B-984B-59DA87AA7E81}" presName="connTx" presStyleLbl="parChTrans1D2" presStyleIdx="7" presStyleCnt="8"/>
      <dgm:spPr/>
      <dgm:t>
        <a:bodyPr/>
        <a:lstStyle/>
        <a:p>
          <a:endParaRPr lang="pt-BR"/>
        </a:p>
      </dgm:t>
    </dgm:pt>
    <dgm:pt modelId="{C4E9D8B6-4705-466B-B063-DEC6B6B4C260}" type="pres">
      <dgm:prSet presAssocID="{081EFFEE-E6FB-4B13-9D3E-3C77E027A1AA}" presName="Name30" presStyleCnt="0"/>
      <dgm:spPr/>
      <dgm:t>
        <a:bodyPr/>
        <a:lstStyle/>
        <a:p>
          <a:endParaRPr lang="pt-BR"/>
        </a:p>
      </dgm:t>
    </dgm:pt>
    <dgm:pt modelId="{DFF77E70-BE6F-44BC-9C55-C2C577E9D29D}" type="pres">
      <dgm:prSet presAssocID="{081EFFEE-E6FB-4B13-9D3E-3C77E027A1AA}" presName="level2Shape" presStyleLbl="node2" presStyleIdx="7" presStyleCnt="8" custScaleX="510732"/>
      <dgm:spPr/>
      <dgm:t>
        <a:bodyPr/>
        <a:lstStyle/>
        <a:p>
          <a:endParaRPr lang="pt-BR"/>
        </a:p>
      </dgm:t>
    </dgm:pt>
    <dgm:pt modelId="{D50D2E41-64B6-40DE-9A35-C6E0E0B5C7DD}" type="pres">
      <dgm:prSet presAssocID="{081EFFEE-E6FB-4B13-9D3E-3C77E027A1AA}" presName="hierChild3" presStyleCnt="0"/>
      <dgm:spPr/>
      <dgm:t>
        <a:bodyPr/>
        <a:lstStyle/>
        <a:p>
          <a:endParaRPr lang="pt-BR"/>
        </a:p>
      </dgm:t>
    </dgm:pt>
    <dgm:pt modelId="{EB362491-BFB3-4914-A81E-B279556BCB94}" type="pres">
      <dgm:prSet presAssocID="{A0BCB44C-47CF-4A6C-A57B-56486874F535}" presName="bgShapesFlow" presStyleCnt="0"/>
      <dgm:spPr/>
      <dgm:t>
        <a:bodyPr/>
        <a:lstStyle/>
        <a:p>
          <a:endParaRPr lang="pt-BR"/>
        </a:p>
      </dgm:t>
    </dgm:pt>
  </dgm:ptLst>
  <dgm:cxnLst>
    <dgm:cxn modelId="{84A168B1-CB25-3647-ABCE-25CA92C5D58C}" type="presOf" srcId="{E3913761-6918-4A2F-921F-75006AFFAEC6}" destId="{45960281-2209-4F93-B68A-B301E8E567EB}" srcOrd="0" destOrd="0" presId="urn:microsoft.com/office/officeart/2005/8/layout/hierarchy5"/>
    <dgm:cxn modelId="{C912775F-ED65-4CD2-83E5-DFBDF3AD9280}" srcId="{A0BCB44C-47CF-4A6C-A57B-56486874F535}" destId="{4064F0A1-AA4A-4314-A2F5-783AC645640A}" srcOrd="0" destOrd="0" parTransId="{DD5C4CC5-0F1F-4F80-8901-6C1444D1348B}" sibTransId="{8F1FF168-3970-4F97-9BC2-6321A601B2E1}"/>
    <dgm:cxn modelId="{1ABAD8E4-7493-CB45-84EF-401301ED701E}" type="presOf" srcId="{8F1AD014-3B42-4E09-AA87-D23CEB8AC9FA}" destId="{8DA1D00C-54E8-4AFD-9954-BE91EA231CE4}" srcOrd="0" destOrd="0" presId="urn:microsoft.com/office/officeart/2005/8/layout/hierarchy5"/>
    <dgm:cxn modelId="{653CB29E-8AAC-054E-BCF6-8DB1FE743A30}" type="presOf" srcId="{A5D23961-1315-4EDD-BDB9-C376E401D2E0}" destId="{5A3E8072-050A-46B5-9A92-D7FCF5D9F58B}" srcOrd="0" destOrd="0" presId="urn:microsoft.com/office/officeart/2005/8/layout/hierarchy5"/>
    <dgm:cxn modelId="{BDF3E456-7A7F-294F-A00A-5202D0065D26}" type="presOf" srcId="{318E0E9E-47D1-4EAC-9437-5B84A4B1A080}" destId="{34375A0F-3C51-47E6-898D-5E760C0B5F8C}" srcOrd="1" destOrd="0" presId="urn:microsoft.com/office/officeart/2005/8/layout/hierarchy5"/>
    <dgm:cxn modelId="{63826F49-4863-47BB-B3BC-6BF603F56292}" srcId="{4064F0A1-AA4A-4314-A2F5-783AC645640A}" destId="{6AB12E42-9EC5-4902-9B36-AA92FFEB3406}" srcOrd="2" destOrd="0" parTransId="{C83CCDB1-8DAB-4BF0-9F37-C3925F8D34CA}" sibTransId="{15F147D4-4AA8-4145-AE8D-A4949A5FF7DE}"/>
    <dgm:cxn modelId="{7981A147-57AF-D945-8C0D-38001B902A83}" type="presOf" srcId="{545BEFF0-A9E7-4C7E-B508-901E2EE35C1D}" destId="{8873E944-54F5-4BAB-8498-C3161DDD6ED2}" srcOrd="1" destOrd="0" presId="urn:microsoft.com/office/officeart/2005/8/layout/hierarchy5"/>
    <dgm:cxn modelId="{5A7DF81B-508C-644B-9146-66AFDAA1AB51}" type="presOf" srcId="{4064F0A1-AA4A-4314-A2F5-783AC645640A}" destId="{21A0D429-C259-482C-B26F-0B7073C5FBD6}" srcOrd="0" destOrd="0" presId="urn:microsoft.com/office/officeart/2005/8/layout/hierarchy5"/>
    <dgm:cxn modelId="{0A62FFA4-8B8F-D844-8476-AE341364D2F9}" type="presOf" srcId="{318E0E9E-47D1-4EAC-9437-5B84A4B1A080}" destId="{7D552CD7-31CC-4651-AAA4-55B6D5EC212B}" srcOrd="0" destOrd="0" presId="urn:microsoft.com/office/officeart/2005/8/layout/hierarchy5"/>
    <dgm:cxn modelId="{32C6F95B-C868-D441-A8C0-257C4DCA5CB9}" type="presOf" srcId="{C83CCDB1-8DAB-4BF0-9F37-C3925F8D34CA}" destId="{E4C9AD43-4A06-4384-A171-E0601A8B5B32}" srcOrd="0" destOrd="0" presId="urn:microsoft.com/office/officeart/2005/8/layout/hierarchy5"/>
    <dgm:cxn modelId="{739CBC35-001B-4944-9304-08C7CFCE3DF0}" type="presOf" srcId="{4CAFD02F-45E5-4712-B32E-157579A76A1D}" destId="{F3188596-3159-44B0-96E4-A5E0628221D8}" srcOrd="0" destOrd="0" presId="urn:microsoft.com/office/officeart/2005/8/layout/hierarchy5"/>
    <dgm:cxn modelId="{159FFE58-3489-4666-8BE6-8CDFC9EA2AE7}" srcId="{4064F0A1-AA4A-4314-A2F5-783AC645640A}" destId="{081EFFEE-E6FB-4B13-9D3E-3C77E027A1AA}" srcOrd="7" destOrd="0" parTransId="{97B61D7D-A2D2-4D5B-984B-59DA87AA7E81}" sibTransId="{77C456E4-1486-4EAC-8BC9-AE96DEE664C6}"/>
    <dgm:cxn modelId="{01C982FA-3A87-4713-BDE8-C548190FF28F}" srcId="{4064F0A1-AA4A-4314-A2F5-783AC645640A}" destId="{527E0512-F5E5-4DB9-9DD9-56A69C57CC4C}" srcOrd="1" destOrd="0" parTransId="{A5D23961-1315-4EDD-BDB9-C376E401D2E0}" sibTransId="{C54EFF4E-A648-4669-8590-E415BF97DE1D}"/>
    <dgm:cxn modelId="{A8C8F56D-2B0B-BE41-B97E-E960B3A6BB2E}" type="presOf" srcId="{1350BD29-C4CB-4859-AD37-18DD775E1FCB}" destId="{3FD8E145-7E8A-43F2-ACD0-6DE0B0F4A0CE}" srcOrd="0" destOrd="0" presId="urn:microsoft.com/office/officeart/2005/8/layout/hierarchy5"/>
    <dgm:cxn modelId="{971B1F74-F1C7-4866-A125-F21AAC8604DA}" srcId="{4064F0A1-AA4A-4314-A2F5-783AC645640A}" destId="{49E7E369-7DF0-427D-AEDE-120CCC0B5071}" srcOrd="4" destOrd="0" parTransId="{10D220A9-302F-43CB-B606-36CC261903BE}" sibTransId="{905539FD-A244-4C0B-9008-56CEA78A767F}"/>
    <dgm:cxn modelId="{4A59FE78-3D03-424B-9DFE-E19B8C0B5D27}" type="presOf" srcId="{C83CCDB1-8DAB-4BF0-9F37-C3925F8D34CA}" destId="{43F7A96B-E82B-4BD1-9349-495E42D3CCED}" srcOrd="1" destOrd="0" presId="urn:microsoft.com/office/officeart/2005/8/layout/hierarchy5"/>
    <dgm:cxn modelId="{2EAAC0B1-EEC9-4AAB-8AF8-ABF359B2B03B}" srcId="{4064F0A1-AA4A-4314-A2F5-783AC645640A}" destId="{4CAFD02F-45E5-4712-B32E-157579A76A1D}" srcOrd="3" destOrd="0" parTransId="{318E0E9E-47D1-4EAC-9437-5B84A4B1A080}" sibTransId="{BD1BBF87-3853-4997-9C12-5DEB39C0FEB7}"/>
    <dgm:cxn modelId="{264E0AE0-5FDD-4640-A56D-BB95844ED39A}" type="presOf" srcId="{545BEFF0-A9E7-4C7E-B508-901E2EE35C1D}" destId="{5CCF2B6F-02F7-4B4B-BB00-4C3BCADF9E0F}" srcOrd="0" destOrd="0" presId="urn:microsoft.com/office/officeart/2005/8/layout/hierarchy5"/>
    <dgm:cxn modelId="{8809D261-912B-844C-A3D0-1051F15CBF34}" type="presOf" srcId="{FF68ED7A-6B75-4646-8607-023448F1F4F3}" destId="{EBE24438-7047-4365-9CEB-20D17403F86C}" srcOrd="1" destOrd="0" presId="urn:microsoft.com/office/officeart/2005/8/layout/hierarchy5"/>
    <dgm:cxn modelId="{B9FB2285-C653-E043-825F-B12BED4AA8F7}" type="presOf" srcId="{10D220A9-302F-43CB-B606-36CC261903BE}" destId="{D71F7BF0-9453-49FF-9D78-FBF4754545CD}" srcOrd="1" destOrd="0" presId="urn:microsoft.com/office/officeart/2005/8/layout/hierarchy5"/>
    <dgm:cxn modelId="{F0215037-73D9-F44D-99A7-D6373182806A}" type="presOf" srcId="{49E7E369-7DF0-427D-AEDE-120CCC0B5071}" destId="{1ACE0566-1A49-412E-81D9-248A013CBF00}" srcOrd="0" destOrd="0" presId="urn:microsoft.com/office/officeart/2005/8/layout/hierarchy5"/>
    <dgm:cxn modelId="{6621AACF-5434-554D-9BDE-34B19BCC7753}" type="presOf" srcId="{6AB12E42-9EC5-4902-9B36-AA92FFEB3406}" destId="{C4D69A33-4482-435E-8C75-A03D4683CD39}" srcOrd="0" destOrd="0" presId="urn:microsoft.com/office/officeart/2005/8/layout/hierarchy5"/>
    <dgm:cxn modelId="{BCBDEB1C-D27D-5040-8262-C42BE7D7F121}" type="presOf" srcId="{C7233BDF-80FD-4B44-B3AF-DE22F6D9C417}" destId="{BBBDF13A-1042-4749-A071-47D7FCC05E15}" srcOrd="0" destOrd="0" presId="urn:microsoft.com/office/officeart/2005/8/layout/hierarchy5"/>
    <dgm:cxn modelId="{3529B2E1-BC71-1646-B751-853140913CB3}" type="presOf" srcId="{527E0512-F5E5-4DB9-9DD9-56A69C57CC4C}" destId="{817B235C-90FE-43BF-987B-514BAA35750B}" srcOrd="0" destOrd="0" presId="urn:microsoft.com/office/officeart/2005/8/layout/hierarchy5"/>
    <dgm:cxn modelId="{2601CB62-6599-8E46-85C6-847793ACB9D1}" type="presOf" srcId="{97B61D7D-A2D2-4D5B-984B-59DA87AA7E81}" destId="{EF67147C-FE5B-45DE-9EFD-40825F8582CC}" srcOrd="1" destOrd="0" presId="urn:microsoft.com/office/officeart/2005/8/layout/hierarchy5"/>
    <dgm:cxn modelId="{FA6AE677-3F74-AA4C-9379-E3DE91214C39}" type="presOf" srcId="{A0BCB44C-47CF-4A6C-A57B-56486874F535}" destId="{4CC2F14A-D8E9-4129-A6E7-60908CFE3392}" srcOrd="0" destOrd="0" presId="urn:microsoft.com/office/officeart/2005/8/layout/hierarchy5"/>
    <dgm:cxn modelId="{2C720D7B-AD4A-554E-A9A8-BACE75BEF5EF}" type="presOf" srcId="{C7233BDF-80FD-4B44-B3AF-DE22F6D9C417}" destId="{0617B083-74E3-4CCB-8E10-5084B0323D74}" srcOrd="1" destOrd="0" presId="urn:microsoft.com/office/officeart/2005/8/layout/hierarchy5"/>
    <dgm:cxn modelId="{CA816EC7-4CB4-4549-9184-6C67E5B97CC2}" type="presOf" srcId="{A5D23961-1315-4EDD-BDB9-C376E401D2E0}" destId="{340B8673-00CC-4BC8-B4F7-4FCB0D99DB5D}" srcOrd="1" destOrd="0" presId="urn:microsoft.com/office/officeart/2005/8/layout/hierarchy5"/>
    <dgm:cxn modelId="{28364A07-DE08-420D-9ECC-246D0CFC81CB}" srcId="{4064F0A1-AA4A-4314-A2F5-783AC645640A}" destId="{1350BD29-C4CB-4859-AD37-18DD775E1FCB}" srcOrd="6" destOrd="0" parTransId="{C7233BDF-80FD-4B44-B3AF-DE22F6D9C417}" sibTransId="{D092FEE9-30FD-4DBE-87C3-C0CECEC80C6B}"/>
    <dgm:cxn modelId="{BDDB6E3D-6EA4-2545-B4D0-D704A77EE632}" type="presOf" srcId="{97B61D7D-A2D2-4D5B-984B-59DA87AA7E81}" destId="{C6E99A79-9645-47EF-905F-D792B8DBBFE4}" srcOrd="0" destOrd="0" presId="urn:microsoft.com/office/officeart/2005/8/layout/hierarchy5"/>
    <dgm:cxn modelId="{38572C22-E363-4E1E-B119-257AD2E03279}" srcId="{4064F0A1-AA4A-4314-A2F5-783AC645640A}" destId="{8F1AD014-3B42-4E09-AA87-D23CEB8AC9FA}" srcOrd="5" destOrd="0" parTransId="{545BEFF0-A9E7-4C7E-B508-901E2EE35C1D}" sibTransId="{20D91B1F-0150-4C4A-9F39-4A1950372568}"/>
    <dgm:cxn modelId="{BE61D649-2632-FF45-85D3-80EF9CFB53FD}" type="presOf" srcId="{081EFFEE-E6FB-4B13-9D3E-3C77E027A1AA}" destId="{DFF77E70-BE6F-44BC-9C55-C2C577E9D29D}" srcOrd="0" destOrd="0" presId="urn:microsoft.com/office/officeart/2005/8/layout/hierarchy5"/>
    <dgm:cxn modelId="{00F06FBC-6406-4946-AFF4-0CA173A9A664}" type="presOf" srcId="{FF68ED7A-6B75-4646-8607-023448F1F4F3}" destId="{A2470035-B533-47F5-9C53-2E5FC8AC420A}" srcOrd="0" destOrd="0" presId="urn:microsoft.com/office/officeart/2005/8/layout/hierarchy5"/>
    <dgm:cxn modelId="{98A0B11A-79B9-A943-8FF7-F6BBF8230EF0}" type="presOf" srcId="{10D220A9-302F-43CB-B606-36CC261903BE}" destId="{CF60D65F-CCA0-48E2-AFB2-4F7B54B43593}" srcOrd="0" destOrd="0" presId="urn:microsoft.com/office/officeart/2005/8/layout/hierarchy5"/>
    <dgm:cxn modelId="{60BFD2F2-2A53-496D-BD9C-C09359ED787A}" srcId="{4064F0A1-AA4A-4314-A2F5-783AC645640A}" destId="{E3913761-6918-4A2F-921F-75006AFFAEC6}" srcOrd="0" destOrd="0" parTransId="{FF68ED7A-6B75-4646-8607-023448F1F4F3}" sibTransId="{275F0B74-184D-462E-99C4-210889372500}"/>
    <dgm:cxn modelId="{7AA3EE86-D921-B34B-A006-DDBA5F94F2BA}" type="presParOf" srcId="{4CC2F14A-D8E9-4129-A6E7-60908CFE3392}" destId="{F9140CF5-895F-4239-BBCE-35495085E052}" srcOrd="0" destOrd="0" presId="urn:microsoft.com/office/officeart/2005/8/layout/hierarchy5"/>
    <dgm:cxn modelId="{40B88B6B-9FEB-5E47-B62D-298EDAF8FBB6}" type="presParOf" srcId="{F9140CF5-895F-4239-BBCE-35495085E052}" destId="{94CC399A-DCAF-44C8-91D6-44707CCADC7F}" srcOrd="0" destOrd="0" presId="urn:microsoft.com/office/officeart/2005/8/layout/hierarchy5"/>
    <dgm:cxn modelId="{FF8759F8-D1FD-444A-9451-378CE232BE00}" type="presParOf" srcId="{94CC399A-DCAF-44C8-91D6-44707CCADC7F}" destId="{E9D98691-D5AE-427A-AC32-4D87540C2CD6}" srcOrd="0" destOrd="0" presId="urn:microsoft.com/office/officeart/2005/8/layout/hierarchy5"/>
    <dgm:cxn modelId="{54113145-BF19-AA4B-AD0A-284CAF4C3BC3}" type="presParOf" srcId="{E9D98691-D5AE-427A-AC32-4D87540C2CD6}" destId="{21A0D429-C259-482C-B26F-0B7073C5FBD6}" srcOrd="0" destOrd="0" presId="urn:microsoft.com/office/officeart/2005/8/layout/hierarchy5"/>
    <dgm:cxn modelId="{2EF1D022-4A2F-6440-9342-5091550058B5}" type="presParOf" srcId="{E9D98691-D5AE-427A-AC32-4D87540C2CD6}" destId="{AA51FB44-7087-462F-BCDD-CD8877578E9B}" srcOrd="1" destOrd="0" presId="urn:microsoft.com/office/officeart/2005/8/layout/hierarchy5"/>
    <dgm:cxn modelId="{CDC3E8AF-D018-C140-98BE-18C1AB9EF4B5}" type="presParOf" srcId="{AA51FB44-7087-462F-BCDD-CD8877578E9B}" destId="{A2470035-B533-47F5-9C53-2E5FC8AC420A}" srcOrd="0" destOrd="0" presId="urn:microsoft.com/office/officeart/2005/8/layout/hierarchy5"/>
    <dgm:cxn modelId="{E34E251B-DB7D-4849-9CD9-061DEEED9F05}" type="presParOf" srcId="{A2470035-B533-47F5-9C53-2E5FC8AC420A}" destId="{EBE24438-7047-4365-9CEB-20D17403F86C}" srcOrd="0" destOrd="0" presId="urn:microsoft.com/office/officeart/2005/8/layout/hierarchy5"/>
    <dgm:cxn modelId="{6B969A8B-A6FF-A448-A91B-8E615BE8C6F3}" type="presParOf" srcId="{AA51FB44-7087-462F-BCDD-CD8877578E9B}" destId="{AF08BDB3-27C9-443D-81D8-6274FBA19EEA}" srcOrd="1" destOrd="0" presId="urn:microsoft.com/office/officeart/2005/8/layout/hierarchy5"/>
    <dgm:cxn modelId="{5FE16946-AB65-D049-9400-4BFF11D85CED}" type="presParOf" srcId="{AF08BDB3-27C9-443D-81D8-6274FBA19EEA}" destId="{45960281-2209-4F93-B68A-B301E8E567EB}" srcOrd="0" destOrd="0" presId="urn:microsoft.com/office/officeart/2005/8/layout/hierarchy5"/>
    <dgm:cxn modelId="{CB9DF1F0-A892-684F-8368-CFAB0CA7F67A}" type="presParOf" srcId="{AF08BDB3-27C9-443D-81D8-6274FBA19EEA}" destId="{1C564F6A-EAA4-4A27-8849-1860FEBF77FE}" srcOrd="1" destOrd="0" presId="urn:microsoft.com/office/officeart/2005/8/layout/hierarchy5"/>
    <dgm:cxn modelId="{D6F4394E-3665-1644-ACDC-8A8A9C07D66D}" type="presParOf" srcId="{AA51FB44-7087-462F-BCDD-CD8877578E9B}" destId="{5A3E8072-050A-46B5-9A92-D7FCF5D9F58B}" srcOrd="2" destOrd="0" presId="urn:microsoft.com/office/officeart/2005/8/layout/hierarchy5"/>
    <dgm:cxn modelId="{766ECD0E-4F39-5E49-9BCB-D8B3757C5F67}" type="presParOf" srcId="{5A3E8072-050A-46B5-9A92-D7FCF5D9F58B}" destId="{340B8673-00CC-4BC8-B4F7-4FCB0D99DB5D}" srcOrd="0" destOrd="0" presId="urn:microsoft.com/office/officeart/2005/8/layout/hierarchy5"/>
    <dgm:cxn modelId="{36EA92C1-077E-2E47-A4F9-F6700F9FAB3C}" type="presParOf" srcId="{AA51FB44-7087-462F-BCDD-CD8877578E9B}" destId="{6E508888-2486-4474-9E38-94621E87AD76}" srcOrd="3" destOrd="0" presId="urn:microsoft.com/office/officeart/2005/8/layout/hierarchy5"/>
    <dgm:cxn modelId="{721CA350-3CD8-E142-8ED2-5C28B8828AA1}" type="presParOf" srcId="{6E508888-2486-4474-9E38-94621E87AD76}" destId="{817B235C-90FE-43BF-987B-514BAA35750B}" srcOrd="0" destOrd="0" presId="urn:microsoft.com/office/officeart/2005/8/layout/hierarchy5"/>
    <dgm:cxn modelId="{2F40F9DC-5EE5-654A-942F-AA671D71C8EC}" type="presParOf" srcId="{6E508888-2486-4474-9E38-94621E87AD76}" destId="{177BFF6B-E7D3-4E11-9FA7-59E5874B7922}" srcOrd="1" destOrd="0" presId="urn:microsoft.com/office/officeart/2005/8/layout/hierarchy5"/>
    <dgm:cxn modelId="{AC61564C-3FC9-4248-977C-10FDE7C01A39}" type="presParOf" srcId="{AA51FB44-7087-462F-BCDD-CD8877578E9B}" destId="{E4C9AD43-4A06-4384-A171-E0601A8B5B32}" srcOrd="4" destOrd="0" presId="urn:microsoft.com/office/officeart/2005/8/layout/hierarchy5"/>
    <dgm:cxn modelId="{76191DB7-EFBE-7A44-AF32-0B5B62A52010}" type="presParOf" srcId="{E4C9AD43-4A06-4384-A171-E0601A8B5B32}" destId="{43F7A96B-E82B-4BD1-9349-495E42D3CCED}" srcOrd="0" destOrd="0" presId="urn:microsoft.com/office/officeart/2005/8/layout/hierarchy5"/>
    <dgm:cxn modelId="{310FAB6F-B1D1-F644-9D32-7A5F7495F2D1}" type="presParOf" srcId="{AA51FB44-7087-462F-BCDD-CD8877578E9B}" destId="{A3F222B2-CF6A-4C9F-A06D-0446BCA56A59}" srcOrd="5" destOrd="0" presId="urn:microsoft.com/office/officeart/2005/8/layout/hierarchy5"/>
    <dgm:cxn modelId="{A0A3E2BE-64F6-BF4B-ACD6-596AB7BE27F3}" type="presParOf" srcId="{A3F222B2-CF6A-4C9F-A06D-0446BCA56A59}" destId="{C4D69A33-4482-435E-8C75-A03D4683CD39}" srcOrd="0" destOrd="0" presId="urn:microsoft.com/office/officeart/2005/8/layout/hierarchy5"/>
    <dgm:cxn modelId="{9731A352-30D4-5D4A-A6B9-A5E8BFA2080F}" type="presParOf" srcId="{A3F222B2-CF6A-4C9F-A06D-0446BCA56A59}" destId="{BE178344-5FEF-47F1-8FAC-8A28B7802FDD}" srcOrd="1" destOrd="0" presId="urn:microsoft.com/office/officeart/2005/8/layout/hierarchy5"/>
    <dgm:cxn modelId="{C117673B-7121-C34B-B674-6E0795FD513A}" type="presParOf" srcId="{AA51FB44-7087-462F-BCDD-CD8877578E9B}" destId="{7D552CD7-31CC-4651-AAA4-55B6D5EC212B}" srcOrd="6" destOrd="0" presId="urn:microsoft.com/office/officeart/2005/8/layout/hierarchy5"/>
    <dgm:cxn modelId="{EF191618-1123-0D41-BEF5-5362E03D1534}" type="presParOf" srcId="{7D552CD7-31CC-4651-AAA4-55B6D5EC212B}" destId="{34375A0F-3C51-47E6-898D-5E760C0B5F8C}" srcOrd="0" destOrd="0" presId="urn:microsoft.com/office/officeart/2005/8/layout/hierarchy5"/>
    <dgm:cxn modelId="{2C4F102D-B790-9B44-B38F-A33D5DB4A3A0}" type="presParOf" srcId="{AA51FB44-7087-462F-BCDD-CD8877578E9B}" destId="{34C3617C-DD90-4D23-8E67-6C68B94CACF6}" srcOrd="7" destOrd="0" presId="urn:microsoft.com/office/officeart/2005/8/layout/hierarchy5"/>
    <dgm:cxn modelId="{0AEF7147-7C4C-EE4B-893B-72D6EAC536BB}" type="presParOf" srcId="{34C3617C-DD90-4D23-8E67-6C68B94CACF6}" destId="{F3188596-3159-44B0-96E4-A5E0628221D8}" srcOrd="0" destOrd="0" presId="urn:microsoft.com/office/officeart/2005/8/layout/hierarchy5"/>
    <dgm:cxn modelId="{441E44DC-7B78-C944-AD30-7C76D9B582C8}" type="presParOf" srcId="{34C3617C-DD90-4D23-8E67-6C68B94CACF6}" destId="{A73EC088-9B43-4D1E-84E1-FCB597CC2459}" srcOrd="1" destOrd="0" presId="urn:microsoft.com/office/officeart/2005/8/layout/hierarchy5"/>
    <dgm:cxn modelId="{170FEC15-127E-DD43-A004-57C943C11D96}" type="presParOf" srcId="{AA51FB44-7087-462F-BCDD-CD8877578E9B}" destId="{CF60D65F-CCA0-48E2-AFB2-4F7B54B43593}" srcOrd="8" destOrd="0" presId="urn:microsoft.com/office/officeart/2005/8/layout/hierarchy5"/>
    <dgm:cxn modelId="{32C74763-6F58-C947-94CA-7B7AFF0E1EC6}" type="presParOf" srcId="{CF60D65F-CCA0-48E2-AFB2-4F7B54B43593}" destId="{D71F7BF0-9453-49FF-9D78-FBF4754545CD}" srcOrd="0" destOrd="0" presId="urn:microsoft.com/office/officeart/2005/8/layout/hierarchy5"/>
    <dgm:cxn modelId="{950F4B0D-2143-9B49-805E-BF6E1B6AFB07}" type="presParOf" srcId="{AA51FB44-7087-462F-BCDD-CD8877578E9B}" destId="{438DB02E-70AF-438F-A157-53CACC218150}" srcOrd="9" destOrd="0" presId="urn:microsoft.com/office/officeart/2005/8/layout/hierarchy5"/>
    <dgm:cxn modelId="{AB45653B-A771-AA44-BEAC-960991AF8839}" type="presParOf" srcId="{438DB02E-70AF-438F-A157-53CACC218150}" destId="{1ACE0566-1A49-412E-81D9-248A013CBF00}" srcOrd="0" destOrd="0" presId="urn:microsoft.com/office/officeart/2005/8/layout/hierarchy5"/>
    <dgm:cxn modelId="{2F696D2F-9840-594E-95A3-E5759C176DCF}" type="presParOf" srcId="{438DB02E-70AF-438F-A157-53CACC218150}" destId="{CAD60877-0BC6-417C-8CCA-8233FD607587}" srcOrd="1" destOrd="0" presId="urn:microsoft.com/office/officeart/2005/8/layout/hierarchy5"/>
    <dgm:cxn modelId="{5394D837-B175-5A43-8791-CEC59DCD8A35}" type="presParOf" srcId="{AA51FB44-7087-462F-BCDD-CD8877578E9B}" destId="{5CCF2B6F-02F7-4B4B-BB00-4C3BCADF9E0F}" srcOrd="10" destOrd="0" presId="urn:microsoft.com/office/officeart/2005/8/layout/hierarchy5"/>
    <dgm:cxn modelId="{8F733B58-36BF-3D4F-8B83-EC8DB345780D}" type="presParOf" srcId="{5CCF2B6F-02F7-4B4B-BB00-4C3BCADF9E0F}" destId="{8873E944-54F5-4BAB-8498-C3161DDD6ED2}" srcOrd="0" destOrd="0" presId="urn:microsoft.com/office/officeart/2005/8/layout/hierarchy5"/>
    <dgm:cxn modelId="{0DC62E11-BCCE-2A4D-B049-71796C1ACDE4}" type="presParOf" srcId="{AA51FB44-7087-462F-BCDD-CD8877578E9B}" destId="{FFA665FF-BC3E-4430-8004-ED0D9CB81B2D}" srcOrd="11" destOrd="0" presId="urn:microsoft.com/office/officeart/2005/8/layout/hierarchy5"/>
    <dgm:cxn modelId="{B35CCE2D-7DA6-344B-90E8-ADC344A8932F}" type="presParOf" srcId="{FFA665FF-BC3E-4430-8004-ED0D9CB81B2D}" destId="{8DA1D00C-54E8-4AFD-9954-BE91EA231CE4}" srcOrd="0" destOrd="0" presId="urn:microsoft.com/office/officeart/2005/8/layout/hierarchy5"/>
    <dgm:cxn modelId="{76062307-EACD-CB41-AD2E-F19ED71851BF}" type="presParOf" srcId="{FFA665FF-BC3E-4430-8004-ED0D9CB81B2D}" destId="{E96AE2FA-9003-401A-86E8-EAE3C8628216}" srcOrd="1" destOrd="0" presId="urn:microsoft.com/office/officeart/2005/8/layout/hierarchy5"/>
    <dgm:cxn modelId="{BAA927C1-20FF-B247-AC44-F764A019EF59}" type="presParOf" srcId="{AA51FB44-7087-462F-BCDD-CD8877578E9B}" destId="{BBBDF13A-1042-4749-A071-47D7FCC05E15}" srcOrd="12" destOrd="0" presId="urn:microsoft.com/office/officeart/2005/8/layout/hierarchy5"/>
    <dgm:cxn modelId="{6AE6DB39-84AB-674F-97A7-29E949AE5CE5}" type="presParOf" srcId="{BBBDF13A-1042-4749-A071-47D7FCC05E15}" destId="{0617B083-74E3-4CCB-8E10-5084B0323D74}" srcOrd="0" destOrd="0" presId="urn:microsoft.com/office/officeart/2005/8/layout/hierarchy5"/>
    <dgm:cxn modelId="{30119535-C8A2-664F-9B9F-0E9B87E53A76}" type="presParOf" srcId="{AA51FB44-7087-462F-BCDD-CD8877578E9B}" destId="{661887DB-0501-43F2-A30C-F2C4C655DD2F}" srcOrd="13" destOrd="0" presId="urn:microsoft.com/office/officeart/2005/8/layout/hierarchy5"/>
    <dgm:cxn modelId="{11063E77-3458-A243-8AB0-1F04014289C9}" type="presParOf" srcId="{661887DB-0501-43F2-A30C-F2C4C655DD2F}" destId="{3FD8E145-7E8A-43F2-ACD0-6DE0B0F4A0CE}" srcOrd="0" destOrd="0" presId="urn:microsoft.com/office/officeart/2005/8/layout/hierarchy5"/>
    <dgm:cxn modelId="{4558115B-AD06-A948-AF8B-4FFD81371B2C}" type="presParOf" srcId="{661887DB-0501-43F2-A30C-F2C4C655DD2F}" destId="{B19A7776-5A41-4B90-B872-1C7A2CB6CFD4}" srcOrd="1" destOrd="0" presId="urn:microsoft.com/office/officeart/2005/8/layout/hierarchy5"/>
    <dgm:cxn modelId="{10D812FE-079E-5C4A-809D-D6A3C1C64585}" type="presParOf" srcId="{AA51FB44-7087-462F-BCDD-CD8877578E9B}" destId="{C6E99A79-9645-47EF-905F-D792B8DBBFE4}" srcOrd="14" destOrd="0" presId="urn:microsoft.com/office/officeart/2005/8/layout/hierarchy5"/>
    <dgm:cxn modelId="{F188A99C-F314-4244-B8C6-E2B3FD3F78E2}" type="presParOf" srcId="{C6E99A79-9645-47EF-905F-D792B8DBBFE4}" destId="{EF67147C-FE5B-45DE-9EFD-40825F8582CC}" srcOrd="0" destOrd="0" presId="urn:microsoft.com/office/officeart/2005/8/layout/hierarchy5"/>
    <dgm:cxn modelId="{EE012EA9-FE59-F54D-8497-B32A57D6635F}" type="presParOf" srcId="{AA51FB44-7087-462F-BCDD-CD8877578E9B}" destId="{C4E9D8B6-4705-466B-B063-DEC6B6B4C260}" srcOrd="15" destOrd="0" presId="urn:microsoft.com/office/officeart/2005/8/layout/hierarchy5"/>
    <dgm:cxn modelId="{CE4EE6B4-903E-254A-9F79-1663DEAAD2D9}" type="presParOf" srcId="{C4E9D8B6-4705-466B-B063-DEC6B6B4C260}" destId="{DFF77E70-BE6F-44BC-9C55-C2C577E9D29D}" srcOrd="0" destOrd="0" presId="urn:microsoft.com/office/officeart/2005/8/layout/hierarchy5"/>
    <dgm:cxn modelId="{5CED4A8E-316D-D24A-B78E-14AF53362916}" type="presParOf" srcId="{C4E9D8B6-4705-466B-B063-DEC6B6B4C260}" destId="{D50D2E41-64B6-40DE-9A35-C6E0E0B5C7DD}" srcOrd="1" destOrd="0" presId="urn:microsoft.com/office/officeart/2005/8/layout/hierarchy5"/>
    <dgm:cxn modelId="{83652A9A-2F20-8644-861D-EC2337654829}" type="presParOf" srcId="{4CC2F14A-D8E9-4129-A6E7-60908CFE3392}" destId="{EB362491-BFB3-4914-A81E-B279556BCB9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DBAD7-1B37-4E97-BAC2-91CE1CCBE5EC}">
      <dsp:nvSpPr>
        <dsp:cNvPr id="0" name=""/>
        <dsp:cNvSpPr/>
      </dsp:nvSpPr>
      <dsp:spPr>
        <a:xfrm>
          <a:off x="3295495" y="294892"/>
          <a:ext cx="3229608" cy="335349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Sucesso</a:t>
          </a:r>
          <a:r>
            <a:rPr lang="en-US" sz="1500" kern="1200" dirty="0" smtClean="0"/>
            <a:t> e </a:t>
          </a:r>
          <a:r>
            <a:rPr lang="en-US" sz="1500" kern="1200" dirty="0" err="1" smtClean="0"/>
            <a:t>produtividade</a:t>
          </a:r>
          <a:r>
            <a:rPr lang="en-US" sz="1500" kern="1200" dirty="0" smtClean="0"/>
            <a:t> (output)</a:t>
          </a:r>
          <a:endParaRPr lang="pt-BR" sz="1500" kern="1200" dirty="0"/>
        </a:p>
      </dsp:txBody>
      <dsp:txXfrm>
        <a:off x="4997575" y="1005515"/>
        <a:ext cx="1153431" cy="998065"/>
      </dsp:txXfrm>
    </dsp:sp>
    <dsp:sp modelId="{306A9B3F-1565-4628-B5D8-E8754E13A35C}">
      <dsp:nvSpPr>
        <dsp:cNvPr id="0" name=""/>
        <dsp:cNvSpPr/>
      </dsp:nvSpPr>
      <dsp:spPr>
        <a:xfrm>
          <a:off x="3132537" y="386169"/>
          <a:ext cx="3414864" cy="341486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Dimensão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processual</a:t>
          </a:r>
          <a:endParaRPr lang="pt-BR" sz="1500" kern="1200" dirty="0"/>
        </a:p>
      </dsp:txBody>
      <dsp:txXfrm>
        <a:off x="3945600" y="2601766"/>
        <a:ext cx="1829391" cy="894369"/>
      </dsp:txXfrm>
    </dsp:sp>
    <dsp:sp modelId="{023AFEA1-0A38-4F49-BB8A-9E7C1688EAA6}">
      <dsp:nvSpPr>
        <dsp:cNvPr id="0" name=""/>
        <dsp:cNvSpPr/>
      </dsp:nvSpPr>
      <dsp:spPr>
        <a:xfrm>
          <a:off x="2962237" y="270903"/>
          <a:ext cx="3614804" cy="340147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Capacidade</a:t>
          </a:r>
          <a:r>
            <a:rPr lang="en-US" sz="1500" kern="1200" dirty="0" smtClean="0"/>
            <a:t> legislativa (input)</a:t>
          </a:r>
        </a:p>
      </dsp:txBody>
      <dsp:txXfrm>
        <a:off x="3380951" y="991692"/>
        <a:ext cx="1291001" cy="1012344"/>
      </dsp:txXfrm>
    </dsp:sp>
    <dsp:sp modelId="{A47714CC-91F1-4121-B0AD-4A4B9C0A7AFC}">
      <dsp:nvSpPr>
        <dsp:cNvPr id="0" name=""/>
        <dsp:cNvSpPr/>
      </dsp:nvSpPr>
      <dsp:spPr>
        <a:xfrm>
          <a:off x="2992729" y="53137"/>
          <a:ext cx="3837657" cy="383765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89122E-CA25-4BE1-8BB8-91E90458E197}">
      <dsp:nvSpPr>
        <dsp:cNvPr id="0" name=""/>
        <dsp:cNvSpPr/>
      </dsp:nvSpPr>
      <dsp:spPr>
        <a:xfrm>
          <a:off x="2921140" y="174557"/>
          <a:ext cx="3837657" cy="383765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BBC83F-DFB4-4ABC-B7DB-43A9BCA64507}">
      <dsp:nvSpPr>
        <dsp:cNvPr id="0" name=""/>
        <dsp:cNvSpPr/>
      </dsp:nvSpPr>
      <dsp:spPr>
        <a:xfrm>
          <a:off x="2849475" y="52884"/>
          <a:ext cx="3837657" cy="383765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9E70A-55DC-E142-86AC-1EA1EDD73EA6}" type="datetimeFigureOut">
              <a:rPr lang="en-US" smtClean="0"/>
              <a:t>16/05/16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4A074-4A69-D64F-84FB-9FEEC5496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3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3FC11-2AEE-3C43-A38D-D7FE20044AB2}" type="datetimeFigureOut">
              <a:rPr lang="en-US" smtClean="0"/>
              <a:t>16/05/16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BFE0D-8935-BE45-AACC-20187929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55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SUPERAR ESSA FRAGMENTAÇÃO OU VISAO PARCIAL DO DESEMPENHO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LEGISLATIVO? </a:t>
            </a:r>
          </a:p>
          <a:p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TRABALHO REALIZADO COM CONSULTORES LEGISLATIVOS DO SENADO E ALMG, DESENVOLVEMOS UMA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estratégia de avaliação global do processo legislativo, capaz de apreender o exercício da influência do parlamento na produção legal a partir das microdinâmicas de decisão legislativa.</a:t>
            </a:r>
            <a:r>
              <a:rPr lang="pt-BR" b="1" dirty="0" smtClean="0">
                <a:effectLst/>
              </a:rPr>
              <a:t> É UMA ESTRATÉGIA QUE BUSCA AVALIAR</a:t>
            </a:r>
            <a:r>
              <a:rPr lang="pt-BR" b="1" baseline="0" dirty="0" smtClean="0">
                <a:effectLst/>
              </a:rPr>
              <a:t> O DESEMPENHO COM BASE NA CAPACIDADE (REGRAS) E EXERCÍCIO (RESULTADOS EM DIFERENTES FASES) DA INFLUENCIA DO LEGISLATIVO.</a:t>
            </a:r>
            <a:endParaRPr lang="pt-BR" b="1" dirty="0" smtClean="0">
              <a:effectLst/>
            </a:endParaRPr>
          </a:p>
          <a:p>
            <a:endParaRPr lang="pt-BR" dirty="0" smtClean="0">
              <a:effectLst/>
            </a:endParaRPr>
          </a:p>
          <a:p>
            <a:r>
              <a:rPr lang="pt-BR" dirty="0" smtClean="0">
                <a:effectLst/>
              </a:rPr>
              <a:t>DESEMPENHO MENSURADO</a:t>
            </a:r>
            <a:r>
              <a:rPr lang="pt-BR" baseline="0" dirty="0" smtClean="0">
                <a:effectLst/>
              </a:rPr>
              <a:t> EM RELAÇÃO A 3 DIMENSÕES: REPRESENTATIVIDADE (CAPACIDADE</a:t>
            </a:r>
            <a:endParaRPr lang="pt-BR" dirty="0" smtClean="0">
              <a:effectLst/>
            </a:endParaRPr>
          </a:p>
          <a:p>
            <a:endParaRPr lang="pt-BR" dirty="0" smtClean="0">
              <a:effectLst/>
            </a:endParaRPr>
          </a:p>
          <a:p>
            <a:r>
              <a:rPr lang="pt-BR" dirty="0" smtClean="0">
                <a:effectLst/>
              </a:rPr>
              <a:t>INDICE</a:t>
            </a:r>
            <a:r>
              <a:rPr lang="pt-BR" baseline="0" dirty="0" smtClean="0">
                <a:effectLst/>
              </a:rPr>
              <a:t> BASEADO NA COMBINAÇÃO DE INDICADORES RELATIVOS AS </a:t>
            </a:r>
            <a:r>
              <a:rPr lang="pt-BR" b="1" baseline="0" dirty="0" smtClean="0">
                <a:effectLst/>
              </a:rPr>
              <a:t>REGRAS</a:t>
            </a:r>
            <a:r>
              <a:rPr lang="pt-BR" baseline="0" dirty="0" smtClean="0">
                <a:effectLst/>
              </a:rPr>
              <a:t> (OBJETIVO DE COMPARAÇÃO) E </a:t>
            </a:r>
            <a:r>
              <a:rPr lang="pt-BR" b="1" baseline="0" dirty="0" smtClean="0">
                <a:effectLst/>
              </a:rPr>
              <a:t>RESULTADOS</a:t>
            </a:r>
            <a:r>
              <a:rPr lang="pt-BR" baseline="0" dirty="0" smtClean="0">
                <a:effectLst/>
              </a:rPr>
              <a:t> (VARIAÇÃO COM TEMPORALIDADES DISTINTAS)</a:t>
            </a:r>
          </a:p>
          <a:p>
            <a:endParaRPr lang="pt-BR" baseline="0" dirty="0" smtClean="0">
              <a:effectLst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pesquisa a ser realizada com cada casa legislativa é composta por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 questões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se distribuem por essas três dimensões na seguinte proporção,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ESCALA DE 1 A 3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representatividade das instâncias decisórias (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		  5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condições informacionais da deliberação legislativa (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	10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processo legislativo (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					          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77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DIMENSÃO RELATIVA À REPRESENTATIVIDADE</a:t>
            </a:r>
            <a:r>
              <a:rPr lang="pt-BR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t-BR" sz="20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existência de regras constitucionais ou regimentais QUE ASSEGUREM</a:t>
            </a:r>
          </a:p>
          <a:p>
            <a:pPr marL="457200" indent="-457200">
              <a:buAutoNum type="alphaLcParenBoth"/>
            </a:pPr>
            <a:r>
              <a:rPr lang="pt-BR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condições de expressão e contestação por parte de minorias parlamentares e</a:t>
            </a:r>
          </a:p>
          <a:p>
            <a:pPr marL="457200" indent="-457200">
              <a:buAutoNum type="alphaLcParenBoth"/>
            </a:pPr>
            <a:r>
              <a:rPr lang="pt-BR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porosidade do Legislativo às demandas dos cidadãos em matéria legislativa</a:t>
            </a:r>
            <a:r>
              <a:rPr lang="pt-BR" sz="2000" dirty="0" smtClean="0">
                <a:effectLst/>
              </a:rPr>
              <a:t> </a:t>
            </a:r>
          </a:p>
          <a:p>
            <a:pPr marL="457200" indent="-457200">
              <a:buAutoNum type="alphaLcParenBoth"/>
            </a:pPr>
            <a:endParaRPr lang="pt-BR" sz="2000" dirty="0" smtClean="0">
              <a:effectLst/>
            </a:endParaRPr>
          </a:p>
          <a:p>
            <a:pPr marL="0" indent="0">
              <a:buNone/>
            </a:pPr>
            <a:r>
              <a:rPr lang="pt-BR" sz="2000" dirty="0" smtClean="0">
                <a:effectLst/>
              </a:rPr>
              <a:t>INDICADORES</a:t>
            </a:r>
            <a:r>
              <a:rPr lang="pt-BR" sz="2000" baseline="0" dirty="0" smtClean="0">
                <a:effectLst/>
              </a:rPr>
              <a:t> RELATIVOS À EXISTENCIA DE REGRAS, MAS QUE PODEM SER CONVERTIDOS EM MEDIDAS DE RESULTADOS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10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REGRAS</a:t>
            </a:r>
            <a:r>
              <a:rPr lang="en-US" b="1" baseline="0" dirty="0" smtClean="0"/>
              <a:t> E CONDIÇÕES </a:t>
            </a:r>
            <a:r>
              <a:rPr lang="en-US" baseline="0" dirty="0" smtClean="0"/>
              <a:t>ORGANIZACIONAIS QUE REDUZAM AS ASSIMETRIAS INFORMACIONAIS E </a:t>
            </a:r>
            <a:r>
              <a:rPr lang="en-US" b="1" baseline="0" dirty="0" smtClean="0"/>
              <a:t>RESULTADOS </a:t>
            </a:r>
            <a:r>
              <a:rPr lang="en-US" baseline="0" dirty="0" smtClean="0"/>
              <a:t>QUE INDICAM A DINAMICA PROCESSO DE MELHORIA DO AMBIENTE INFORMACIONAL.</a:t>
            </a:r>
          </a:p>
          <a:p>
            <a:endParaRPr lang="en-US" baseline="0" dirty="0" smtClean="0"/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influência do legislativo será maior quando mais extensamente as suas atividades forem apoiadas em </a:t>
            </a:r>
          </a:p>
          <a:p>
            <a:pPr marL="228600" indent="-228600">
              <a:buAutoNum type="alphaLcParenBoth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sistema de comissão parlamentar especializado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pró-ativo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 jurisdições definidas e capazes de instruir a decisão do plenário; </a:t>
            </a:r>
          </a:p>
          <a:p>
            <a:pPr marL="228600" indent="-228600">
              <a:buAutoNum type="alphaLcParenBoth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consultoria especializada prestada por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próprio e profissional e</a:t>
            </a:r>
          </a:p>
          <a:p>
            <a:pPr marL="228600" indent="-228600">
              <a:buAutoNum type="alphaLcParenBoth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formas de interlocução com os agentes externos.</a:t>
            </a:r>
            <a:r>
              <a:rPr lang="pt-B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5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DIMENSÃO RELATIVA AO PROCESSO E PRODUÇÃO LEGAL (ELEMENTOS DE PRODUTIVIDADE):</a:t>
            </a:r>
          </a:p>
          <a:p>
            <a:endParaRPr lang="en-US" dirty="0" smtClean="0"/>
          </a:p>
          <a:p>
            <a:r>
              <a:rPr lang="en-US" dirty="0" smtClean="0"/>
              <a:t>SUBDIMENSÕES:</a:t>
            </a:r>
          </a:p>
          <a:p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ASSERTIVIDADE DO LEGISLATIVO FRENTE AOS PODERES</a:t>
            </a:r>
            <a:r>
              <a:rPr lang="en-US" baseline="0" dirty="0" smtClean="0"/>
              <a:t> DE AGENDA DO EXECUTIVO: CENTRALIDADE DO EMENDAMENTO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FLUXO INTERNO E ASSERTIVIDADE DAS COMISSÕES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8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SUBDIMENSÕES</a:t>
            </a:r>
          </a:p>
          <a:p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PROCEDIMENTOS</a:t>
            </a:r>
            <a:r>
              <a:rPr lang="en-US" baseline="0" dirty="0" smtClean="0"/>
              <a:t> DE VOTAÇÃO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INSISTENCIA NAS DECISÕES DO LEGISLATIVO (DERRUBADA DE VETOS)</a:t>
            </a:r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50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Essa avaliação intuitiva é confirmada pelo índice de desempenho legislativo, pois o valor da avaliação da ALMG alcançou 81,3% do valor máximo do índice.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tabela a seguir, simulamos o valor do IDL para seis casas legislativas hipotéticas, uma com a pior aferição possível, uma com exatamente a média em cada dimensão, três em situações intermediárias (perguntas binárias sendo todas positivas ou negativas e os demais indicadores valendo 50% ou 75%) e uma que seria a casa legislativa ideal conforme o modelo desenhado (máximo da aferição).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96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mesmos indicadores podem ser aproveitados para avaliar distintamente o desempenho decorrente de regras e o desempenho oriundo dos resultados, </a:t>
            </a: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resultado interessante dessa comparação é o fato de que se pode perceber que as regras têm a capacidade de potencializar os resultados e, consequentemente, o desempenho geral.</a:t>
            </a:r>
            <a:r>
              <a:rPr lang="pt-B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73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CITAR</a:t>
            </a:r>
            <a:r>
              <a:rPr lang="en-US" baseline="0" dirty="0" smtClean="0"/>
              <a:t> AVALIAÇÃO DA INFLUENCIA USANDO SOFTWARE DE PLAGIO/APSA.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07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48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1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12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2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51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85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7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23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2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4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7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5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7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 err="1" smtClean="0"/>
              <a:t>Primeiro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discussão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conceituarmos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desempenho</a:t>
            </a:r>
            <a:r>
              <a:rPr lang="en-US" baseline="0" dirty="0" smtClean="0"/>
              <a:t>. Este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ponto</a:t>
            </a:r>
            <a:r>
              <a:rPr lang="en-US" baseline="0" dirty="0" smtClean="0"/>
              <a:t> principal do </a:t>
            </a:r>
            <a:r>
              <a:rPr lang="en-US" baseline="0" dirty="0" err="1" smtClean="0"/>
              <a:t>qual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partirei</a:t>
            </a:r>
            <a:r>
              <a:rPr lang="en-US" baseline="0" dirty="0" smtClean="0"/>
              <a:t>.</a:t>
            </a:r>
          </a:p>
          <a:p>
            <a:pPr marL="0" indent="0">
              <a:buFontTx/>
              <a:buNone/>
            </a:pP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resultados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legislativo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produção</a:t>
            </a:r>
            <a:r>
              <a:rPr lang="en-US" baseline="0" dirty="0" smtClean="0"/>
              <a:t> legal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multidimensionais</a:t>
            </a:r>
            <a:r>
              <a:rPr lang="en-US" baseline="0" dirty="0" smtClean="0"/>
              <a:t>, no </a:t>
            </a:r>
            <a:r>
              <a:rPr lang="en-US" baseline="0" dirty="0" err="1" smtClean="0"/>
              <a:t>sentido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tem interfaces com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aspectos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atividade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legislativa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Podemos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abordar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desempenho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avaliando</a:t>
            </a:r>
            <a:r>
              <a:rPr lang="en-US" baseline="0" dirty="0" smtClean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 leis </a:t>
            </a:r>
            <a:r>
              <a:rPr lang="en-US" baseline="0" dirty="0" err="1" smtClean="0"/>
              <a:t>expressam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reforçam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representatividade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legislativo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partir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critérios</a:t>
            </a:r>
            <a:r>
              <a:rPr lang="en-US" baseline="0" dirty="0" smtClean="0"/>
              <a:t> (GENERO, POR EX.)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 </a:t>
            </a:r>
            <a:r>
              <a:rPr lang="en-US" baseline="0" dirty="0" err="1" smtClean="0"/>
              <a:t>qualidade</a:t>
            </a:r>
            <a:r>
              <a:rPr lang="en-US" baseline="0" dirty="0" smtClean="0"/>
              <a:t> das leis,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termos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necessidade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subsidiariedade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proporcionalidade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seus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impactos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produção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políticas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públicas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ppmente</a:t>
            </a:r>
            <a:r>
              <a:rPr lang="en-US" baseline="0" dirty="0" smtClean="0"/>
              <a:t> se a lei </a:t>
            </a:r>
            <a:r>
              <a:rPr lang="en-US" baseline="0" dirty="0" err="1" smtClean="0"/>
              <a:t>fornece</a:t>
            </a:r>
            <a:r>
              <a:rPr lang="en-US" baseline="0" dirty="0" smtClean="0"/>
              <a:t> bases </a:t>
            </a:r>
            <a:r>
              <a:rPr lang="en-US" baseline="0" dirty="0" err="1" smtClean="0"/>
              <a:t>consistentes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implementação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políticas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consistencias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matriz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institucionali</a:t>
            </a:r>
            <a:r>
              <a:rPr lang="en-US" baseline="0" dirty="0" smtClean="0"/>
              <a:t> e de </a:t>
            </a:r>
            <a:r>
              <a:rPr lang="en-US" baseline="0" dirty="0" err="1" smtClean="0"/>
              <a:t>responsabilidades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sustentabilidade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orçamentária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 smtClean="0"/>
              <a:t>Capacidade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induzir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aplicação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implementação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adequada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decisões</a:t>
            </a:r>
            <a:r>
              <a:rPr lang="en-US" baseline="0" dirty="0" smtClean="0"/>
              <a:t>, inclusive </a:t>
            </a:r>
            <a:r>
              <a:rPr lang="en-US" baseline="0" dirty="0" err="1" smtClean="0"/>
              <a:t>pela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dosagem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adequada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nível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discricionariedade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permitida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executor da </a:t>
            </a:r>
            <a:r>
              <a:rPr lang="en-US" baseline="0" dirty="0" err="1" smtClean="0"/>
              <a:t>política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aseline="0" dirty="0" smtClean="0"/>
              <a:t>RESULTADOS VARIAM E A AVALIAÇÃO DEVE SER SENSÍVEL ÀS VARIAÇOES!!!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pt-BR" dirty="0" smtClean="0"/>
              <a:t> </a:t>
            </a:r>
            <a:r>
              <a:rPr lang="pt-BR" b="1" dirty="0" smtClean="0"/>
              <a:t>Instituições políticas: </a:t>
            </a:r>
            <a:r>
              <a:rPr lang="pt-BR" dirty="0" smtClean="0"/>
              <a:t>quem tem poder de agenda e de veto?: cabe</a:t>
            </a:r>
            <a:r>
              <a:rPr lang="pt-BR" baseline="0" dirty="0" smtClean="0"/>
              <a:t> considerar como o formato das instituições podem definir diferentes sequencias para o processo seletivo e a participação do Senado na produção legal </a:t>
            </a:r>
          </a:p>
          <a:p>
            <a:pPr marL="228600" lvl="0" indent="-228600">
              <a:buFont typeface="+mj-lt"/>
              <a:buAutoNum type="arabicPeriod"/>
            </a:pPr>
            <a:r>
              <a:rPr lang="pt-BR" b="1" dirty="0" smtClean="0"/>
              <a:t>Vetores de formação da agenda legislativa</a:t>
            </a:r>
            <a:r>
              <a:rPr lang="pt-BR" dirty="0" smtClean="0"/>
              <a:t>: quais</a:t>
            </a:r>
            <a:r>
              <a:rPr lang="pt-BR" baseline="0" dirty="0" smtClean="0"/>
              <a:t> atores, em quais etapas e por meio de quais mecanismos interferem na agenda do Senado?</a:t>
            </a:r>
            <a:endParaRPr lang="pt-BR" dirty="0" smtClean="0"/>
          </a:p>
          <a:p>
            <a:pPr marL="228600" lvl="0" indent="-228600">
              <a:buFont typeface="+mj-lt"/>
              <a:buAutoNum type="arabicPeriod"/>
            </a:pPr>
            <a:r>
              <a:rPr lang="pt-BR" b="1" dirty="0" smtClean="0"/>
              <a:t>Composição política dos legislativos</a:t>
            </a:r>
            <a:r>
              <a:rPr lang="pt-BR" dirty="0" smtClean="0"/>
              <a:t>: como</a:t>
            </a:r>
            <a:r>
              <a:rPr lang="pt-BR" baseline="0" dirty="0" smtClean="0"/>
              <a:t> órgão representativo, o desempenho do Senado expressa diferentes contextos de relação entre maiorias e minorias, grupos partidários e redes de políticas conectando parlamentares e sociedade.</a:t>
            </a:r>
            <a:endParaRPr lang="pt-BR" dirty="0" smtClean="0"/>
          </a:p>
          <a:p>
            <a:pPr marL="228600" lvl="0" indent="-228600">
              <a:buFont typeface="+mj-lt"/>
              <a:buAutoNum type="arabicPeriod"/>
            </a:pPr>
            <a:r>
              <a:rPr lang="pt-BR" b="1" dirty="0" smtClean="0"/>
              <a:t>Micro-instituições </a:t>
            </a:r>
            <a:r>
              <a:rPr lang="pt-BR" dirty="0" smtClean="0"/>
              <a:t>(regimento e organização interna): importam</a:t>
            </a:r>
            <a:r>
              <a:rPr lang="pt-BR" baseline="0" dirty="0" smtClean="0"/>
              <a:t> para definir as oportunidades de influência dos SENADORES e a microdinâmica do processo legislativo.</a:t>
            </a:r>
            <a:endParaRPr lang="pt-BR" dirty="0" smtClean="0"/>
          </a:p>
          <a:p>
            <a:pPr marL="228600" lvl="0" indent="-228600">
              <a:buFont typeface="+mj-lt"/>
              <a:buAutoNum type="arabicPeriod"/>
            </a:pPr>
            <a:r>
              <a:rPr lang="pt-BR" b="1" dirty="0" smtClean="0"/>
              <a:t> Ambiente informacional</a:t>
            </a:r>
            <a:r>
              <a:rPr lang="pt-BR" dirty="0" smtClean="0"/>
              <a:t>: resultados refletem a maior ou menor incerteza afetando as</a:t>
            </a:r>
            <a:r>
              <a:rPr lang="pt-BR" baseline="0" dirty="0" smtClean="0"/>
              <a:t> decisões legislativas: incerteza varia por área de políticas e expertise dos legisladores: desempenho pode variar em éreas distintas</a:t>
            </a:r>
            <a:endParaRPr lang="pt-BR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13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1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SOMOS MESMO LEGISLATIVOS REATIVOS?</a:t>
            </a:r>
            <a:r>
              <a:rPr lang="en-US" b="1" baseline="0" dirty="0" smtClean="0"/>
              <a:t> COMO MENSURAR A ASSERTIVIDADE DO LEGISLATIVO NA PRODUÇÃO LEGAL?</a:t>
            </a:r>
          </a:p>
          <a:p>
            <a:endParaRPr lang="en-US" b="1" baseline="0" dirty="0" smtClean="0"/>
          </a:p>
          <a:p>
            <a:r>
              <a:rPr lang="en-US" dirty="0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avaliar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desempenho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temos</a:t>
            </a:r>
            <a:r>
              <a:rPr lang="en-US" baseline="0" dirty="0" smtClean="0"/>
              <a:t> antes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entender</a:t>
            </a:r>
            <a:r>
              <a:rPr lang="en-US" baseline="0" dirty="0" smtClean="0"/>
              <a:t> quanta </a:t>
            </a:r>
            <a:r>
              <a:rPr lang="en-US" baseline="0" dirty="0" err="1" smtClean="0"/>
              <a:t>influência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legislativo</a:t>
            </a:r>
            <a:r>
              <a:rPr lang="en-US" baseline="0" dirty="0" smtClean="0"/>
              <a:t> tem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produção</a:t>
            </a:r>
            <a:r>
              <a:rPr lang="en-US" baseline="0" dirty="0" smtClean="0"/>
              <a:t>.  E NESTE PONTO DUAS CARACTERÍSTICAS DO NOSSO SISTEMA POLÍTICO DEVEM SÀO CRUCIAIS NA DEFINIÇÃO DA INFLUENCIA DO SENADO NA PRODUÇÃO E UMA METODOLOGIA DE AVALIAÇÃO DEVE REVELAR A </a:t>
            </a:r>
            <a:r>
              <a:rPr lang="en-US" b="1" i="1" baseline="0" dirty="0" smtClean="0"/>
              <a:t>HIDDEN INFLUENCE </a:t>
            </a:r>
            <a:r>
              <a:rPr lang="en-US" baseline="0" dirty="0" smtClean="0"/>
              <a:t>DO SENADO NO PROCESSO LEGISLATIVO INDICANDO SE O SENADO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ASSERTIVO NA PRODUÇÃO LEGAL E DE QUE FORMA.</a:t>
            </a:r>
          </a:p>
          <a:p>
            <a:endParaRPr lang="en-US" baseline="0" dirty="0" smtClean="0"/>
          </a:p>
          <a:p>
            <a:pPr marL="228600" indent="-228600">
              <a:buAutoNum type="arabicParenR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expansão das ações governamentais e do aparato estatal dilatou a agenda legislativa do Executivo e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dotou este Poder de poderes legislativos para aprová-la, como no Brasil.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INFLUENCIA</a:t>
            </a:r>
            <a:r>
              <a:rPr lang="pt-B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PODE FICAR INVISIVEL, ESCONDIDA SE OLHARMOS APENAS PARA  OS OUTPUTS, A PRODUTIVIDADE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AVALIAÇÃO FOCADA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PRODUTIVIDADE É RESTRITIVA PORQUE ESPELHA ESSA TENDENCIA, TORNANDO INVISIVEL A PARTICIPAÇÃO DOS LEGISLADORES NA MUDANÇA DO CONTEÚDO  DAS PROPOSIÇÕES DO EXECUTIVO. TEMOS QUE OLHAR O DOWNSTREAM AGENDA POWER, OU SEJA COMO, AO LONGO DO PROCESSO LEGISLATIVO, OS SENADORES REDEFINEM ESSA AGENDA POR MEIO DE EMENDAS OU SUBSTITUTIVOS </a:t>
            </a:r>
          </a:p>
          <a:p>
            <a:pPr marL="228600" indent="-228600">
              <a:buAutoNum type="arabicParenR"/>
            </a:pPr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R"/>
            </a:pP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preciso distinguir o desempenho do Senado no contexto do arranjo bicameral: processamento da agenda legislativa dos senadores (como casa iniciadora – iniciativa como crucial) e processamento da agenda dos demais atores: Câmara e Executivo na forma de casa revisora.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Avaliações</a:t>
            </a:r>
            <a:r>
              <a:rPr lang="en-US" dirty="0" smtClean="0"/>
              <a:t> de </a:t>
            </a:r>
            <a:r>
              <a:rPr lang="en-US" dirty="0" err="1" smtClean="0"/>
              <a:t>desempenho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legislativos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permanecem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fragmentadas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segmentando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influencia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legislativos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produção</a:t>
            </a:r>
            <a:r>
              <a:rPr lang="en-US" baseline="0" dirty="0" smtClean="0"/>
              <a:t> legal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FOCO</a:t>
            </a:r>
          </a:p>
          <a:p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NA CAPACIDADE DE INFLUENCIAR: REGRAS E CONDIÇÕES ORGANIZACIONAIS (CARREIRAS/PERFIL/EXPERTISE DO LEGISLADOR; SISTEMAS DE COMISSÃO; STAFF)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PRODUTIVIDADE: SUCESSO COM BASE DAS DECISÕES FINAIS -SUCESSO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DIMENSÀO PROCESSUAL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90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79BC05DE-3941-0448-9CA3-835E0EEC97D8}" type="slidenum">
              <a:rPr lang="pt-BR" sz="1200">
                <a:latin typeface="Calibri" charset="0"/>
              </a:rPr>
              <a:pPr algn="r" eaLnBrk="1" hangingPunct="1"/>
              <a:t>7</a:t>
            </a:fld>
            <a:endParaRPr lang="pt-BR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Indíce</a:t>
            </a:r>
            <a:r>
              <a:rPr lang="en-US" dirty="0" smtClean="0"/>
              <a:t> de </a:t>
            </a:r>
            <a:r>
              <a:rPr lang="en-US" dirty="0" err="1" smtClean="0"/>
              <a:t>potência</a:t>
            </a:r>
            <a:r>
              <a:rPr lang="en-US" dirty="0" smtClean="0"/>
              <a:t> </a:t>
            </a:r>
            <a:r>
              <a:rPr lang="en-US" dirty="0" err="1" smtClean="0"/>
              <a:t>institucional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legislativa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próximo</a:t>
            </a:r>
            <a:r>
              <a:rPr lang="en-US" baseline="0" dirty="0" smtClean="0"/>
              <a:t> de 1=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forte o </a:t>
            </a:r>
            <a:r>
              <a:rPr lang="en-US" baseline="0" dirty="0" err="1" smtClean="0"/>
              <a:t>executivo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perto</a:t>
            </a:r>
            <a:r>
              <a:rPr lang="en-US" baseline="0" dirty="0" smtClean="0"/>
              <a:t> de zero=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forte o </a:t>
            </a:r>
            <a:r>
              <a:rPr lang="en-US" baseline="0" dirty="0" err="1" smtClean="0"/>
              <a:t>legislativo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Supera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foco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apenas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sucesso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legislativo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incluindo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indicadores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44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76092"/>
                </a:solidFill>
              </a:rPr>
              <a:t>A agenda de </a:t>
            </a:r>
            <a:r>
              <a:rPr lang="en-US" sz="1200" dirty="0" err="1" smtClean="0">
                <a:solidFill>
                  <a:srgbClr val="376092"/>
                </a:solidFill>
              </a:rPr>
              <a:t>avaliação</a:t>
            </a:r>
            <a:r>
              <a:rPr lang="en-US" sz="1200" dirty="0" smtClean="0">
                <a:solidFill>
                  <a:srgbClr val="376092"/>
                </a:solidFill>
              </a:rPr>
              <a:t> do </a:t>
            </a:r>
            <a:r>
              <a:rPr lang="en-US" sz="1200" dirty="0" err="1" smtClean="0">
                <a:solidFill>
                  <a:srgbClr val="376092"/>
                </a:solidFill>
              </a:rPr>
              <a:t>desempenho</a:t>
            </a:r>
            <a:r>
              <a:rPr lang="en-US" sz="1200" dirty="0" smtClean="0">
                <a:solidFill>
                  <a:srgbClr val="376092"/>
                </a:solidFill>
              </a:rPr>
              <a:t> dos </a:t>
            </a:r>
            <a:r>
              <a:rPr lang="en-US" sz="1200" dirty="0" err="1" smtClean="0">
                <a:solidFill>
                  <a:srgbClr val="376092"/>
                </a:solidFill>
              </a:rPr>
              <a:t>legislativos</a:t>
            </a:r>
            <a:r>
              <a:rPr lang="en-US" sz="1200" dirty="0" smtClean="0">
                <a:solidFill>
                  <a:srgbClr val="376092"/>
                </a:solidFill>
              </a:rPr>
              <a:t> </a:t>
            </a:r>
            <a:r>
              <a:rPr lang="en-US" sz="1200" dirty="0" err="1" smtClean="0">
                <a:solidFill>
                  <a:srgbClr val="376092"/>
                </a:solidFill>
              </a:rPr>
              <a:t>expande</a:t>
            </a:r>
            <a:r>
              <a:rPr lang="en-US" sz="1200" dirty="0" smtClean="0">
                <a:solidFill>
                  <a:srgbClr val="376092"/>
                </a:solidFill>
              </a:rPr>
              <a:t> com o </a:t>
            </a:r>
            <a:r>
              <a:rPr lang="en-US" sz="1200" dirty="0" err="1" smtClean="0">
                <a:solidFill>
                  <a:srgbClr val="376092"/>
                </a:solidFill>
              </a:rPr>
              <a:t>mapeamento</a:t>
            </a:r>
            <a:r>
              <a:rPr lang="en-US" sz="1200" dirty="0" smtClean="0">
                <a:solidFill>
                  <a:srgbClr val="376092"/>
                </a:solidFill>
              </a:rPr>
              <a:t> de </a:t>
            </a:r>
            <a:r>
              <a:rPr lang="en-US" sz="1200" dirty="0" err="1" smtClean="0">
                <a:solidFill>
                  <a:srgbClr val="376092"/>
                </a:solidFill>
              </a:rPr>
              <a:t>padrões</a:t>
            </a:r>
            <a:r>
              <a:rPr lang="en-US" sz="1200" dirty="0" smtClean="0">
                <a:solidFill>
                  <a:srgbClr val="376092"/>
                </a:solidFill>
              </a:rPr>
              <a:t> </a:t>
            </a:r>
            <a:r>
              <a:rPr lang="en-US" sz="1200" dirty="0" err="1" smtClean="0">
                <a:solidFill>
                  <a:srgbClr val="376092"/>
                </a:solidFill>
              </a:rPr>
              <a:t>internacionais</a:t>
            </a:r>
            <a:r>
              <a:rPr lang="en-US" sz="1200" dirty="0" smtClean="0">
                <a:solidFill>
                  <a:srgbClr val="376092"/>
                </a:solidFill>
              </a:rPr>
              <a:t> de </a:t>
            </a:r>
            <a:r>
              <a:rPr lang="en-US" sz="1200" dirty="0" err="1" smtClean="0">
                <a:solidFill>
                  <a:srgbClr val="376092"/>
                </a:solidFill>
              </a:rPr>
              <a:t>organização</a:t>
            </a:r>
            <a:r>
              <a:rPr lang="en-US" sz="1200" dirty="0" smtClean="0">
                <a:solidFill>
                  <a:srgbClr val="376092"/>
                </a:solidFill>
              </a:rPr>
              <a:t> dos </a:t>
            </a:r>
            <a:r>
              <a:rPr lang="en-US" sz="1200" dirty="0" err="1" smtClean="0">
                <a:solidFill>
                  <a:srgbClr val="376092"/>
                </a:solidFill>
              </a:rPr>
              <a:t>legislativos</a:t>
            </a:r>
            <a:r>
              <a:rPr lang="en-US" sz="1200" dirty="0" smtClean="0">
                <a:solidFill>
                  <a:srgbClr val="376092"/>
                </a:solidFill>
              </a:rPr>
              <a:t>:</a:t>
            </a:r>
            <a:r>
              <a:rPr lang="en-US" sz="1200" baseline="0" dirty="0" smtClean="0">
                <a:solidFill>
                  <a:srgbClr val="376092"/>
                </a:solidFill>
              </a:rPr>
              <a:t> </a:t>
            </a:r>
            <a:r>
              <a:rPr lang="en-US" sz="1200" baseline="0" dirty="0" err="1" smtClean="0">
                <a:solidFill>
                  <a:srgbClr val="376092"/>
                </a:solidFill>
              </a:rPr>
              <a:t>oferta</a:t>
            </a:r>
            <a:r>
              <a:rPr lang="en-US" sz="1200" baseline="0" dirty="0" smtClean="0">
                <a:solidFill>
                  <a:srgbClr val="376092"/>
                </a:solidFill>
              </a:rPr>
              <a:t> de </a:t>
            </a:r>
            <a:r>
              <a:rPr lang="en-US" sz="1200" baseline="0" dirty="0" err="1" smtClean="0">
                <a:solidFill>
                  <a:srgbClr val="376092"/>
                </a:solidFill>
              </a:rPr>
              <a:t>referencias</a:t>
            </a:r>
            <a:r>
              <a:rPr lang="en-US" sz="1200" baseline="0" dirty="0" smtClean="0">
                <a:solidFill>
                  <a:srgbClr val="376092"/>
                </a:solidFill>
              </a:rPr>
              <a:t> </a:t>
            </a:r>
            <a:r>
              <a:rPr lang="en-US" sz="1200" baseline="0" dirty="0" err="1" smtClean="0">
                <a:solidFill>
                  <a:srgbClr val="376092"/>
                </a:solidFill>
              </a:rPr>
              <a:t>para</a:t>
            </a:r>
            <a:r>
              <a:rPr lang="en-US" sz="1200" baseline="0" dirty="0" smtClean="0">
                <a:solidFill>
                  <a:srgbClr val="376092"/>
                </a:solidFill>
              </a:rPr>
              <a:t> a </a:t>
            </a:r>
            <a:r>
              <a:rPr lang="en-US" sz="1200" baseline="0" dirty="0" err="1" smtClean="0">
                <a:solidFill>
                  <a:srgbClr val="376092"/>
                </a:solidFill>
              </a:rPr>
              <a:t>atividade</a:t>
            </a:r>
            <a:r>
              <a:rPr lang="en-US" sz="1200" baseline="0" dirty="0" smtClean="0">
                <a:solidFill>
                  <a:srgbClr val="376092"/>
                </a:solidFill>
              </a:rPr>
              <a:t> dos </a:t>
            </a:r>
            <a:r>
              <a:rPr lang="en-US" sz="1200" baseline="0" dirty="0" err="1" smtClean="0">
                <a:solidFill>
                  <a:srgbClr val="376092"/>
                </a:solidFill>
              </a:rPr>
              <a:t>legislativos</a:t>
            </a:r>
            <a:r>
              <a:rPr lang="en-US" sz="1200" baseline="0" dirty="0" smtClean="0">
                <a:solidFill>
                  <a:srgbClr val="376092"/>
                </a:solidFill>
              </a:rPr>
              <a:t> e </a:t>
            </a:r>
            <a:r>
              <a:rPr lang="en-US" sz="1200" baseline="0" dirty="0" err="1" smtClean="0">
                <a:solidFill>
                  <a:srgbClr val="376092"/>
                </a:solidFill>
              </a:rPr>
              <a:t>instrumentos</a:t>
            </a:r>
            <a:r>
              <a:rPr lang="en-US" sz="1200" baseline="0" dirty="0" smtClean="0">
                <a:solidFill>
                  <a:srgbClr val="376092"/>
                </a:solidFill>
              </a:rPr>
              <a:t> de </a:t>
            </a:r>
            <a:r>
              <a:rPr lang="en-US" sz="1200" baseline="0" dirty="0" err="1" smtClean="0">
                <a:solidFill>
                  <a:srgbClr val="376092"/>
                </a:solidFill>
              </a:rPr>
              <a:t>avaliação</a:t>
            </a:r>
            <a:r>
              <a:rPr lang="en-US" sz="1200" baseline="0" dirty="0" smtClean="0">
                <a:solidFill>
                  <a:srgbClr val="376092"/>
                </a:solidFill>
              </a:rPr>
              <a:t> do </a:t>
            </a:r>
            <a:r>
              <a:rPr lang="en-US" sz="1200" baseline="0" dirty="0" err="1" smtClean="0">
                <a:solidFill>
                  <a:srgbClr val="376092"/>
                </a:solidFill>
              </a:rPr>
              <a:t>desempenho</a:t>
            </a:r>
            <a:endParaRPr lang="en-US" sz="1200" dirty="0" smtClean="0">
              <a:solidFill>
                <a:srgbClr val="376092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376092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Metodologias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IPU; NDI; LSE: </a:t>
            </a:r>
            <a:r>
              <a:rPr lang="en-US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aspectos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comuns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dirty="0" smtClean="0">
              <a:solidFill>
                <a:srgbClr val="376092"/>
              </a:solidFill>
            </a:endParaRPr>
          </a:p>
          <a:p>
            <a:pPr eaLnBrk="1" hangingPunct="1"/>
            <a:r>
              <a:rPr lang="en-US" dirty="0" smtClean="0"/>
              <a:t>Auto-</a:t>
            </a:r>
            <a:r>
              <a:rPr lang="en-US" dirty="0" err="1" smtClean="0"/>
              <a:t>avaliação</a:t>
            </a:r>
            <a:r>
              <a:rPr lang="en-US" dirty="0" smtClean="0"/>
              <a:t>: </a:t>
            </a:r>
            <a:r>
              <a:rPr lang="en-US" dirty="0" err="1" smtClean="0"/>
              <a:t>instrumentos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pelos</a:t>
            </a:r>
            <a:r>
              <a:rPr lang="en-US" dirty="0" smtClean="0"/>
              <a:t> </a:t>
            </a:r>
            <a:r>
              <a:rPr lang="en-US" dirty="0" err="1" smtClean="0"/>
              <a:t>próprios</a:t>
            </a:r>
            <a:r>
              <a:rPr lang="en-US" dirty="0" smtClean="0"/>
              <a:t> </a:t>
            </a:r>
            <a:r>
              <a:rPr lang="en-US" dirty="0" err="1" smtClean="0"/>
              <a:t>legislativos</a:t>
            </a:r>
            <a:r>
              <a:rPr lang="en-US" dirty="0" smtClean="0"/>
              <a:t> (</a:t>
            </a:r>
            <a:r>
              <a:rPr lang="en-US" dirty="0" err="1" smtClean="0"/>
              <a:t>legisladores</a:t>
            </a:r>
            <a:r>
              <a:rPr lang="en-US" dirty="0" smtClean="0"/>
              <a:t>/staff)</a:t>
            </a:r>
          </a:p>
          <a:p>
            <a:pPr eaLnBrk="1" hangingPunct="1"/>
            <a:r>
              <a:rPr lang="en-US" dirty="0" err="1" smtClean="0"/>
              <a:t>Não</a:t>
            </a:r>
            <a:r>
              <a:rPr lang="en-US" dirty="0" smtClean="0"/>
              <a:t> tem </a:t>
            </a:r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classificatórios</a:t>
            </a:r>
            <a:r>
              <a:rPr lang="en-US" dirty="0" smtClean="0"/>
              <a:t> (rankings): </a:t>
            </a:r>
            <a:r>
              <a:rPr lang="en-US" dirty="0" err="1" smtClean="0"/>
              <a:t>orientadas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promoção</a:t>
            </a:r>
            <a:r>
              <a:rPr lang="en-US" dirty="0" smtClean="0"/>
              <a:t>, entre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membros</a:t>
            </a:r>
            <a:r>
              <a:rPr lang="en-US" dirty="0" smtClean="0"/>
              <a:t>, do debate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desempenho</a:t>
            </a:r>
            <a:r>
              <a:rPr lang="en-US" dirty="0" smtClean="0"/>
              <a:t> da Casa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37609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BFE0D-8935-BE45-AACC-201879291B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9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16/05/16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5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16/05/16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9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16/05/16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0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16/05/16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7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16/05/16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4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16/05/16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16/05/16</a:t>
            </a:fld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3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16/05/16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5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16/05/16</a:t>
            </a:fld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8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16/05/16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4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16/05/16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9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16/05/16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0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5.bin"/><Relationship Id="rId5" Type="http://schemas.openxmlformats.org/officeDocument/2006/relationships/package" Target="../embeddings/Microsoft_Word_Document5.docx"/><Relationship Id="rId6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6.bin"/><Relationship Id="rId5" Type="http://schemas.openxmlformats.org/officeDocument/2006/relationships/package" Target="../embeddings/Microsoft_Word_Document6.docx"/><Relationship Id="rId6" Type="http://schemas.openxmlformats.org/officeDocument/2006/relationships/image" Target="../media/image14.png"/><Relationship Id="rId7" Type="http://schemas.openxmlformats.org/officeDocument/2006/relationships/oleObject" Target="../embeddings/oleObject7.bin"/><Relationship Id="rId8" Type="http://schemas.openxmlformats.org/officeDocument/2006/relationships/package" Target="../embeddings/Microsoft_Word_Document7.docx"/><Relationship Id="rId9" Type="http://schemas.openxmlformats.org/officeDocument/2006/relationships/image" Target="../media/image1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42" y="1800817"/>
            <a:ext cx="8699500" cy="3403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42013" y="1012252"/>
            <a:ext cx="8338141" cy="2503019"/>
          </a:xfrm>
        </p:spPr>
        <p:txBody>
          <a:bodyPr>
            <a:normAutofit fontScale="90000"/>
          </a:bodyPr>
          <a:lstStyle/>
          <a:p>
            <a:pPr algn="r"/>
            <a:r>
              <a:rPr lang="pt-BR" sz="3100" dirty="0" smtClean="0">
                <a:latin typeface="Garamond"/>
                <a:cs typeface="Garamond"/>
              </a:rPr>
              <a:t>Comissão Senado do Futuro: </a:t>
            </a:r>
            <a:br>
              <a:rPr lang="pt-BR" sz="3100" dirty="0" smtClean="0">
                <a:latin typeface="Garamond"/>
                <a:cs typeface="Garamond"/>
              </a:rPr>
            </a:br>
            <a:r>
              <a:rPr lang="pt-BR" sz="3100" dirty="0" smtClean="0">
                <a:latin typeface="Garamond"/>
                <a:cs typeface="Garamond"/>
              </a:rPr>
              <a:t>Audiência Pública Indicadores para avaliação da atividade legislativa</a:t>
            </a:r>
            <a:br>
              <a:rPr lang="pt-BR" sz="3100" dirty="0" smtClean="0">
                <a:latin typeface="Garamond"/>
                <a:cs typeface="Garamond"/>
              </a:rPr>
            </a:br>
            <a:r>
              <a:rPr lang="pt-BR" sz="3100" dirty="0" smtClean="0">
                <a:latin typeface="Garamond"/>
                <a:cs typeface="Garamond"/>
              </a:rPr>
              <a:t/>
            </a:r>
            <a:br>
              <a:rPr lang="pt-BR" sz="3100" dirty="0" smtClean="0">
                <a:latin typeface="Garamond"/>
                <a:cs typeface="Garamond"/>
              </a:rPr>
            </a:br>
            <a:r>
              <a:rPr lang="pt-BR" sz="4000" dirty="0" smtClean="0">
                <a:latin typeface="Garamond"/>
                <a:cs typeface="Garamond"/>
              </a:rPr>
              <a:t>Desempenho do Senado Federal: como avaliar?</a:t>
            </a:r>
            <a:br>
              <a:rPr lang="pt-BR" sz="4000" dirty="0" smtClean="0">
                <a:latin typeface="Garamond"/>
                <a:cs typeface="Garamond"/>
              </a:rPr>
            </a:br>
            <a:endParaRPr lang="pt-BR" sz="3100" dirty="0">
              <a:latin typeface="Garamond"/>
              <a:ea typeface="Tahoma" panose="020B0604030504040204" pitchFamily="34" charset="0"/>
              <a:cs typeface="Garamond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37" y="4614517"/>
            <a:ext cx="3019048" cy="2078938"/>
          </a:xfrm>
          <a:prstGeom prst="rect">
            <a:avLst/>
          </a:prstGeom>
        </p:spPr>
      </p:pic>
      <p:pic>
        <p:nvPicPr>
          <p:cNvPr id="8" name="Picture 19" descr="logo C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6903" y="5183237"/>
            <a:ext cx="1408489" cy="117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144" y="5007922"/>
            <a:ext cx="498815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100" dirty="0">
                <a:solidFill>
                  <a:prstClr val="black"/>
                </a:solidFill>
                <a:latin typeface="Garamond"/>
                <a:ea typeface="Tahoma" panose="020B0604030504040204" pitchFamily="34" charset="0"/>
                <a:cs typeface="Garamond"/>
              </a:rPr>
              <a:t>Magna Inácio</a:t>
            </a:r>
            <a:br>
              <a:rPr lang="pt-BR" sz="3100" dirty="0">
                <a:solidFill>
                  <a:prstClr val="black"/>
                </a:solidFill>
                <a:latin typeface="Garamond"/>
                <a:ea typeface="Tahoma" panose="020B0604030504040204" pitchFamily="34" charset="0"/>
                <a:cs typeface="Garamond"/>
              </a:rPr>
            </a:br>
            <a:r>
              <a:rPr lang="pt-BR" sz="3100" dirty="0">
                <a:solidFill>
                  <a:prstClr val="black"/>
                </a:solidFill>
                <a:latin typeface="Garamond"/>
                <a:ea typeface="Tahoma" panose="020B0604030504040204" pitchFamily="34" charset="0"/>
                <a:cs typeface="Garamond"/>
              </a:rPr>
              <a:t>Ciência Política – </a:t>
            </a:r>
            <a:r>
              <a:rPr lang="pt-BR" sz="3100" dirty="0" smtClean="0">
                <a:solidFill>
                  <a:prstClr val="black"/>
                </a:solidFill>
                <a:latin typeface="Garamond"/>
                <a:ea typeface="Tahoma" panose="020B0604030504040204" pitchFamily="34" charset="0"/>
                <a:cs typeface="Garamond"/>
              </a:rPr>
              <a:t>UFMG</a:t>
            </a:r>
          </a:p>
          <a:p>
            <a:pPr algn="ctr"/>
            <a:r>
              <a:rPr lang="pt-BR" sz="3100" dirty="0" smtClean="0">
                <a:solidFill>
                  <a:prstClr val="black"/>
                </a:solidFill>
                <a:latin typeface="Garamond"/>
                <a:ea typeface="Tahoma" panose="020B0604030504040204" pitchFamily="34" charset="0"/>
                <a:cs typeface="Garamond"/>
              </a:rPr>
              <a:t>Maio - 2016</a:t>
            </a:r>
            <a:r>
              <a:rPr lang="pt-BR" sz="3100" dirty="0">
                <a:solidFill>
                  <a:prstClr val="black"/>
                </a:solidFill>
                <a:latin typeface="Garamond"/>
                <a:ea typeface="Tahoma" panose="020B0604030504040204" pitchFamily="34" charset="0"/>
                <a:cs typeface="Garamond"/>
              </a:rPr>
              <a:t/>
            </a:r>
            <a:br>
              <a:rPr lang="pt-BR" sz="3100" dirty="0">
                <a:solidFill>
                  <a:prstClr val="black"/>
                </a:solidFill>
                <a:latin typeface="Garamond"/>
                <a:ea typeface="Tahoma" panose="020B0604030504040204" pitchFamily="34" charset="0"/>
                <a:cs typeface="Garamond"/>
              </a:rPr>
            </a:br>
            <a:r>
              <a:rPr lang="pt-BR" sz="3100" dirty="0">
                <a:solidFill>
                  <a:prstClr val="black"/>
                </a:solidFill>
                <a:latin typeface="Garamond"/>
                <a:ea typeface="Tahoma" panose="020B0604030504040204" pitchFamily="34" charset="0"/>
                <a:cs typeface="Garamond"/>
              </a:rPr>
              <a:t/>
            </a:r>
            <a:br>
              <a:rPr lang="pt-BR" sz="3100" dirty="0">
                <a:solidFill>
                  <a:prstClr val="black"/>
                </a:solidFill>
                <a:latin typeface="Garamond"/>
                <a:ea typeface="Tahoma" panose="020B0604030504040204" pitchFamily="34" charset="0"/>
                <a:cs typeface="Garamond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0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81" y="331282"/>
            <a:ext cx="10515600" cy="1343533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latin typeface="Garamond"/>
                <a:cs typeface="Garamond"/>
              </a:rPr>
              <a:t>PARA </a:t>
            </a:r>
            <a:r>
              <a:rPr lang="pt-BR" sz="2800" b="1" dirty="0">
                <a:latin typeface="Garamond"/>
                <a:cs typeface="Garamond"/>
              </a:rPr>
              <a:t>UMA ABORDAGEM </a:t>
            </a:r>
            <a:r>
              <a:rPr lang="pt-BR" sz="2800" b="1" dirty="0" smtClean="0">
                <a:latin typeface="Garamond"/>
                <a:cs typeface="Garamond"/>
              </a:rPr>
              <a:t>INTEGRADA </a:t>
            </a:r>
            <a:r>
              <a:rPr lang="pt-BR" sz="2800" b="1" dirty="0">
                <a:latin typeface="Garamond"/>
                <a:cs typeface="Garamond"/>
              </a:rPr>
              <a:t>DA </a:t>
            </a:r>
            <a:r>
              <a:rPr lang="pt-BR" sz="2800" b="1" dirty="0" smtClean="0">
                <a:latin typeface="Garamond"/>
                <a:cs typeface="Garamond"/>
              </a:rPr>
              <a:t>INFLUÊNCIA DO LEGISLATIVO </a:t>
            </a:r>
            <a:r>
              <a:rPr lang="pt-BR" sz="2800" b="1" dirty="0">
                <a:latin typeface="Garamond"/>
                <a:cs typeface="Garamond"/>
              </a:rPr>
              <a:t>NA PRODUÇÃO LEGAL </a:t>
            </a:r>
            <a:endParaRPr lang="pt-BR" sz="2800" dirty="0">
              <a:latin typeface="Garamond"/>
              <a:cs typeface="Garamond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70306" y="2153334"/>
            <a:ext cx="7325784" cy="4446933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latin typeface="Garamond"/>
                <a:cs typeface="Garamond"/>
              </a:rPr>
              <a:t>ÍNDICE DE DESEMPENHO DO LEGISLATIVO</a:t>
            </a:r>
          </a:p>
          <a:p>
            <a:pPr marL="0" indent="0">
              <a:buNone/>
            </a:pPr>
            <a:endParaRPr lang="pt-BR" dirty="0">
              <a:latin typeface="Garamond"/>
              <a:cs typeface="Garamond"/>
            </a:endParaRPr>
          </a:p>
          <a:p>
            <a:pPr>
              <a:buFont typeface="Wingdings" charset="2"/>
              <a:buChar char="ü"/>
            </a:pPr>
            <a:r>
              <a:rPr lang="pt-BR" dirty="0" smtClean="0">
                <a:latin typeface="Garamond"/>
                <a:cs typeface="Garamond"/>
              </a:rPr>
              <a:t>grau </a:t>
            </a:r>
            <a:r>
              <a:rPr lang="pt-BR" dirty="0">
                <a:latin typeface="Garamond"/>
                <a:cs typeface="Garamond"/>
              </a:rPr>
              <a:t>de representatividade </a:t>
            </a:r>
            <a:r>
              <a:rPr lang="pt-BR">
                <a:latin typeface="Garamond"/>
                <a:cs typeface="Garamond"/>
              </a:rPr>
              <a:t>das </a:t>
            </a:r>
            <a:r>
              <a:rPr lang="pt-BR" smtClean="0">
                <a:latin typeface="Garamond"/>
                <a:cs typeface="Garamond"/>
              </a:rPr>
              <a:t>leis</a:t>
            </a:r>
            <a:endParaRPr lang="pt-BR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ü"/>
            </a:pPr>
            <a:endParaRPr lang="pt-BR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ü"/>
            </a:pPr>
            <a:r>
              <a:rPr lang="pt-BR" dirty="0" smtClean="0">
                <a:latin typeface="Garamond"/>
                <a:cs typeface="Garamond"/>
              </a:rPr>
              <a:t>Dimensão informacional das decisões legislativas</a:t>
            </a:r>
          </a:p>
          <a:p>
            <a:pPr>
              <a:buFont typeface="Wingdings" charset="2"/>
              <a:buChar char="ü"/>
            </a:pPr>
            <a:endParaRPr lang="pt-BR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ü"/>
            </a:pPr>
            <a:r>
              <a:rPr lang="pt-BR" dirty="0" smtClean="0">
                <a:latin typeface="Garamond"/>
                <a:cs typeface="Garamond"/>
              </a:rPr>
              <a:t> Processo e produção legal</a:t>
            </a:r>
            <a:endParaRPr lang="pt-BR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3406">
            <a:off x="874869" y="2194102"/>
            <a:ext cx="2659177" cy="37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1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latin typeface="Garamond"/>
                <a:cs typeface="Garamond"/>
              </a:rPr>
              <a:t>Indicadores do IDL </a:t>
            </a:r>
            <a:endParaRPr lang="en-US" sz="3600" dirty="0">
              <a:latin typeface="Garamond"/>
              <a:cs typeface="Garamond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135325"/>
              </p:ext>
            </p:extLst>
          </p:nvPr>
        </p:nvGraphicFramePr>
        <p:xfrm>
          <a:off x="1950995" y="1493749"/>
          <a:ext cx="8456612" cy="404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5" imgW="5842000" imgH="3048000" progId="Word.Document.12">
                  <p:embed/>
                </p:oleObj>
              </mc:Choice>
              <mc:Fallback>
                <p:oleObj name="Document" r:id="rId5" imgW="5842000" imgH="304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0995" y="1493749"/>
                        <a:ext cx="8456612" cy="404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7739" y="5594987"/>
            <a:ext cx="9773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/>
                <a:cs typeface="Garamond"/>
              </a:rPr>
              <a:t>OUTROS CRITÉRIOS: MINORIAS POLÍTICAS (GENERO!); REGIÃO; ETC</a:t>
            </a: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6541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9760" cy="886385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Garamond"/>
                <a:cs typeface="Garamond"/>
              </a:rPr>
              <a:t>Indicadores do IDL – Dimensão </a:t>
            </a:r>
            <a:r>
              <a:rPr lang="pt-BR" sz="2800" dirty="0" smtClean="0">
                <a:latin typeface="Garamond"/>
                <a:cs typeface="Garamond"/>
              </a:rPr>
              <a:t>Informacional</a:t>
            </a:r>
            <a:endParaRPr lang="en-US" sz="2800" dirty="0">
              <a:latin typeface="Garamond"/>
              <a:cs typeface="Garamond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463106"/>
              </p:ext>
            </p:extLst>
          </p:nvPr>
        </p:nvGraphicFramePr>
        <p:xfrm>
          <a:off x="2282404" y="1450679"/>
          <a:ext cx="7785947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Document" r:id="rId5" imgW="5740400" imgH="7518400" progId="Word.Document.12">
                  <p:embed/>
                </p:oleObj>
              </mc:Choice>
              <mc:Fallback>
                <p:oleObj name="Document" r:id="rId5" imgW="5740400" imgH="751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2404" y="1450679"/>
                        <a:ext cx="7785947" cy="494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51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67" y="850183"/>
            <a:ext cx="3413700" cy="4351338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>
                <a:latin typeface="Garamond"/>
                <a:cs typeface="Garamond"/>
              </a:rPr>
              <a:t>Indicadores </a:t>
            </a:r>
            <a:r>
              <a:rPr lang="pt-BR" b="1" dirty="0">
                <a:latin typeface="Garamond"/>
                <a:cs typeface="Garamond"/>
              </a:rPr>
              <a:t>do IDL – dimensão processo e produção legal </a:t>
            </a:r>
            <a:endParaRPr lang="en-US" b="1" dirty="0">
              <a:latin typeface="Garamond"/>
              <a:cs typeface="Garamond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410958"/>
              </p:ext>
            </p:extLst>
          </p:nvPr>
        </p:nvGraphicFramePr>
        <p:xfrm>
          <a:off x="4951346" y="818348"/>
          <a:ext cx="5908484" cy="580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Document" r:id="rId5" imgW="6286500" imgH="8826500" progId="Word.Document.12">
                  <p:embed/>
                </p:oleObj>
              </mc:Choice>
              <mc:Fallback>
                <p:oleObj name="Document" r:id="rId5" imgW="6286500" imgH="882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1346" y="818348"/>
                        <a:ext cx="5908484" cy="580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17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003"/>
          </a:xfrm>
        </p:spPr>
        <p:txBody>
          <a:bodyPr>
            <a:normAutofit fontScale="90000"/>
          </a:bodyPr>
          <a:lstStyle/>
          <a:p>
            <a:r>
              <a:rPr lang="pt-BR" sz="3100" b="1" dirty="0">
                <a:latin typeface="Garamond"/>
                <a:cs typeface="Garamond"/>
              </a:rPr>
              <a:t>Indicadores do IDL – dimensão processo e produção legal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252444"/>
              </p:ext>
            </p:extLst>
          </p:nvPr>
        </p:nvGraphicFramePr>
        <p:xfrm>
          <a:off x="2180624" y="1046433"/>
          <a:ext cx="7515225" cy="5811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Document" r:id="rId5" imgW="5740400" imgH="5334000" progId="Word.Document.12">
                  <p:embed/>
                </p:oleObj>
              </mc:Choice>
              <mc:Fallback>
                <p:oleObj name="Document" r:id="rId5" imgW="5740400" imgH="533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0624" y="1046433"/>
                        <a:ext cx="7515225" cy="5811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56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Garamond"/>
                <a:cs typeface="Garamond"/>
              </a:rPr>
              <a:t>Simulação </a:t>
            </a:r>
            <a:r>
              <a:rPr lang="pt-BR" sz="2800" b="1" dirty="0">
                <a:latin typeface="Garamond"/>
                <a:cs typeface="Garamond"/>
              </a:rPr>
              <a:t>para o Índice de Desempenho Legislativo</a:t>
            </a:r>
            <a:br>
              <a:rPr lang="pt-BR" sz="2800" b="1" dirty="0">
                <a:latin typeface="Garamond"/>
                <a:cs typeface="Garamond"/>
              </a:rPr>
            </a:br>
            <a:endParaRPr lang="pt-BR" sz="2800" dirty="0">
              <a:latin typeface="Garamond"/>
              <a:cs typeface="Garamond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15654" r="-15654"/>
          <a:stretch>
            <a:fillRect/>
          </a:stretch>
        </p:blipFill>
        <p:spPr>
          <a:xfrm>
            <a:off x="819794" y="1512747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397743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Garamond"/>
                <a:cs typeface="Garamond"/>
              </a:rPr>
              <a:t>Simulação </a:t>
            </a:r>
            <a:r>
              <a:rPr lang="pt-BR" sz="3600" b="1" dirty="0">
                <a:latin typeface="Garamond"/>
                <a:cs typeface="Garamond"/>
              </a:rPr>
              <a:t>para o Índice Centrado em Regras e Resultados</a:t>
            </a:r>
            <a:br>
              <a:rPr lang="pt-BR" sz="3600" b="1" dirty="0">
                <a:latin typeface="Garamond"/>
                <a:cs typeface="Garamond"/>
              </a:rPr>
            </a:br>
            <a:endParaRPr lang="pt-BR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660548"/>
              </p:ext>
            </p:extLst>
          </p:nvPr>
        </p:nvGraphicFramePr>
        <p:xfrm>
          <a:off x="712391" y="2821685"/>
          <a:ext cx="4662305" cy="1632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Document" r:id="rId5" imgW="5613400" imgH="990600" progId="Word.Document.12">
                  <p:embed/>
                </p:oleObj>
              </mc:Choice>
              <mc:Fallback>
                <p:oleObj name="Document" r:id="rId5" imgW="5613400" imgH="99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2391" y="2821685"/>
                        <a:ext cx="4662305" cy="1632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94603"/>
              </p:ext>
            </p:extLst>
          </p:nvPr>
        </p:nvGraphicFramePr>
        <p:xfrm>
          <a:off x="5994022" y="1840456"/>
          <a:ext cx="5381190" cy="3725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Document" r:id="rId8" imgW="4584700" imgH="2768600" progId="Word.Document.12">
                  <p:embed/>
                </p:oleObj>
              </mc:Choice>
              <mc:Fallback>
                <p:oleObj name="Document" r:id="rId8" imgW="4584700" imgH="276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94022" y="1840456"/>
                        <a:ext cx="5381190" cy="3725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792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Como a </a:t>
            </a:r>
            <a:r>
              <a:rPr lang="en-US" sz="3200" dirty="0" err="1" smtClean="0">
                <a:latin typeface="Garamond"/>
                <a:cs typeface="Garamond"/>
              </a:rPr>
              <a:t>tecnologia</a:t>
            </a:r>
            <a:r>
              <a:rPr lang="en-US" sz="3200" dirty="0" smtClean="0">
                <a:latin typeface="Garamond"/>
                <a:cs typeface="Garamond"/>
              </a:rPr>
              <a:t> de </a:t>
            </a:r>
            <a:r>
              <a:rPr lang="en-US" sz="3200" dirty="0" err="1" smtClean="0">
                <a:latin typeface="Garamond"/>
                <a:cs typeface="Garamond"/>
              </a:rPr>
              <a:t>informação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en-US" sz="3200" dirty="0" err="1" smtClean="0">
                <a:latin typeface="Garamond"/>
                <a:cs typeface="Garamond"/>
              </a:rPr>
              <a:t>pode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en-US" sz="3200" dirty="0" err="1" smtClean="0">
                <a:latin typeface="Garamond"/>
                <a:cs typeface="Garamond"/>
              </a:rPr>
              <a:t>contribuir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en-US" sz="3200" dirty="0" err="1" smtClean="0">
                <a:latin typeface="Garamond"/>
                <a:cs typeface="Garamond"/>
              </a:rPr>
              <a:t>para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smtClean="0">
                <a:latin typeface="Garamond"/>
                <a:cs typeface="Garamond"/>
              </a:rPr>
              <a:t>a </a:t>
            </a:r>
            <a:r>
              <a:rPr lang="en-US" sz="3200" dirty="0" err="1" smtClean="0">
                <a:latin typeface="Garamond"/>
                <a:cs typeface="Garamond"/>
              </a:rPr>
              <a:t>avaliação</a:t>
            </a:r>
            <a:r>
              <a:rPr lang="en-US" sz="3200" dirty="0" smtClean="0">
                <a:latin typeface="Garamond"/>
                <a:cs typeface="Garamond"/>
              </a:rPr>
              <a:t> de </a:t>
            </a:r>
            <a:r>
              <a:rPr lang="en-US" sz="3200" dirty="0" err="1" smtClean="0">
                <a:latin typeface="Garamond"/>
                <a:cs typeface="Garamond"/>
              </a:rPr>
              <a:t>desempenho</a:t>
            </a:r>
            <a:r>
              <a:rPr lang="en-US" sz="3200" dirty="0" smtClean="0">
                <a:latin typeface="Garamond"/>
                <a:cs typeface="Garamond"/>
              </a:rPr>
              <a:t>?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278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ü"/>
            </a:pPr>
            <a:r>
              <a:rPr lang="en-US" dirty="0" err="1" smtClean="0">
                <a:latin typeface="Garamond"/>
                <a:cs typeface="Garamond"/>
              </a:rPr>
              <a:t>Integração</a:t>
            </a:r>
            <a:r>
              <a:rPr lang="en-US" dirty="0" smtClean="0">
                <a:latin typeface="Garamond"/>
                <a:cs typeface="Garamond"/>
              </a:rPr>
              <a:t> dos </a:t>
            </a:r>
            <a:r>
              <a:rPr lang="en-US" dirty="0" err="1" smtClean="0">
                <a:latin typeface="Garamond"/>
                <a:cs typeface="Garamond"/>
              </a:rPr>
              <a:t>sistemas</a:t>
            </a:r>
            <a:r>
              <a:rPr lang="en-US" dirty="0" smtClean="0">
                <a:latin typeface="Garamond"/>
                <a:cs typeface="Garamond"/>
              </a:rPr>
              <a:t> de </a:t>
            </a:r>
            <a:r>
              <a:rPr lang="en-US" dirty="0" err="1" smtClean="0">
                <a:latin typeface="Garamond"/>
                <a:cs typeface="Garamond"/>
              </a:rPr>
              <a:t>gestão</a:t>
            </a:r>
            <a:r>
              <a:rPr lang="en-US" dirty="0" smtClean="0">
                <a:latin typeface="Garamond"/>
                <a:cs typeface="Garamond"/>
              </a:rPr>
              <a:t> do </a:t>
            </a:r>
            <a:r>
              <a:rPr lang="en-US" dirty="0" err="1">
                <a:latin typeface="Garamond"/>
                <a:cs typeface="Garamond"/>
              </a:rPr>
              <a:t>fluxo</a:t>
            </a:r>
            <a:r>
              <a:rPr lang="en-US" dirty="0">
                <a:latin typeface="Garamond"/>
                <a:cs typeface="Garamond"/>
              </a:rPr>
              <a:t> de </a:t>
            </a:r>
            <a:r>
              <a:rPr lang="en-US" dirty="0" err="1">
                <a:latin typeface="Garamond"/>
                <a:cs typeface="Garamond"/>
              </a:rPr>
              <a:t>trabalho</a:t>
            </a:r>
            <a:r>
              <a:rPr lang="en-US" dirty="0">
                <a:latin typeface="Garamond"/>
                <a:cs typeface="Garamond"/>
              </a:rPr>
              <a:t>, </a:t>
            </a:r>
            <a:r>
              <a:rPr lang="en-US" dirty="0" err="1">
                <a:latin typeface="Garamond"/>
                <a:cs typeface="Garamond"/>
              </a:rPr>
              <a:t>conteúdo</a:t>
            </a:r>
            <a:r>
              <a:rPr lang="en-US" dirty="0">
                <a:latin typeface="Garamond"/>
                <a:cs typeface="Garamond"/>
              </a:rPr>
              <a:t> e / </a:t>
            </a:r>
            <a:r>
              <a:rPr lang="en-US" dirty="0" err="1">
                <a:latin typeface="Garamond"/>
                <a:cs typeface="Garamond"/>
              </a:rPr>
              <a:t>ou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de </a:t>
            </a:r>
            <a:r>
              <a:rPr lang="en-US" dirty="0" err="1">
                <a:latin typeface="Garamond"/>
                <a:cs typeface="Garamond"/>
              </a:rPr>
              <a:t>documentos</a:t>
            </a:r>
            <a:r>
              <a:rPr lang="en-US" dirty="0">
                <a:latin typeface="Garamond"/>
                <a:cs typeface="Garamond"/>
              </a:rPr>
              <a:t> e </a:t>
            </a:r>
            <a:r>
              <a:rPr lang="en-US" dirty="0" err="1">
                <a:latin typeface="Garamond"/>
                <a:cs typeface="Garamond"/>
              </a:rPr>
              <a:t>registros</a:t>
            </a:r>
            <a:r>
              <a:rPr lang="en-US" dirty="0">
                <a:latin typeface="Garamond"/>
                <a:cs typeface="Garamond"/>
              </a:rPr>
              <a:t> de </a:t>
            </a:r>
            <a:r>
              <a:rPr lang="en-US" dirty="0" err="1">
                <a:latin typeface="Garamond"/>
                <a:cs typeface="Garamond"/>
              </a:rPr>
              <a:t>ações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err="1">
                <a:latin typeface="Garamond"/>
                <a:cs typeface="Garamond"/>
              </a:rPr>
              <a:t>legislativas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err="1">
                <a:latin typeface="Garamond"/>
                <a:cs typeface="Garamond"/>
              </a:rPr>
              <a:t>para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o </a:t>
            </a:r>
            <a:r>
              <a:rPr lang="en-US" dirty="0" err="1" smtClean="0">
                <a:latin typeface="Garamond"/>
                <a:cs typeface="Garamond"/>
              </a:rPr>
              <a:t>rastreamento</a:t>
            </a:r>
            <a:r>
              <a:rPr lang="en-US" dirty="0" smtClean="0">
                <a:latin typeface="Garamond"/>
                <a:cs typeface="Garamond"/>
              </a:rPr>
              <a:t> da “</a:t>
            </a:r>
            <a:r>
              <a:rPr lang="en-US" dirty="0" err="1" smtClean="0">
                <a:latin typeface="Garamond"/>
                <a:cs typeface="Garamond"/>
              </a:rPr>
              <a:t>influência</a:t>
            </a:r>
            <a:r>
              <a:rPr lang="en-US" dirty="0" smtClean="0">
                <a:latin typeface="Garamond"/>
                <a:cs typeface="Garamond"/>
              </a:rPr>
              <a:t>” dos </a:t>
            </a:r>
            <a:r>
              <a:rPr lang="en-US" dirty="0" err="1" smtClean="0">
                <a:latin typeface="Garamond"/>
                <a:cs typeface="Garamond"/>
              </a:rPr>
              <a:t>senadores</a:t>
            </a:r>
            <a:r>
              <a:rPr lang="en-US" dirty="0" smtClean="0">
                <a:latin typeface="Garamond"/>
                <a:cs typeface="Garamond"/>
              </a:rPr>
              <a:t>: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em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quais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instâncias</a:t>
            </a:r>
            <a:r>
              <a:rPr lang="en-US" dirty="0" smtClean="0">
                <a:latin typeface="Garamond"/>
                <a:cs typeface="Garamond"/>
              </a:rPr>
              <a:t>?</a:t>
            </a:r>
          </a:p>
          <a:p>
            <a:pPr lvl="1">
              <a:buFont typeface="Wingdings" charset="2"/>
              <a:buChar char="ü"/>
            </a:pPr>
            <a:r>
              <a:rPr lang="en-US" dirty="0" err="1" smtClean="0">
                <a:latin typeface="Garamond"/>
                <a:cs typeface="Garamond"/>
              </a:rPr>
              <a:t>Em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quais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fases</a:t>
            </a:r>
            <a:r>
              <a:rPr lang="en-US" dirty="0" smtClean="0">
                <a:latin typeface="Garamond"/>
                <a:cs typeface="Garamond"/>
              </a:rPr>
              <a:t>?</a:t>
            </a:r>
          </a:p>
          <a:p>
            <a:pPr lvl="1">
              <a:buFont typeface="Wingdings" charset="2"/>
              <a:buChar char="ü"/>
            </a:pPr>
            <a:r>
              <a:rPr lang="en-US" dirty="0" err="1" smtClean="0">
                <a:latin typeface="Garamond"/>
                <a:cs typeface="Garamond"/>
              </a:rPr>
              <a:t>Por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meio</a:t>
            </a:r>
            <a:r>
              <a:rPr lang="en-US" dirty="0" smtClean="0">
                <a:latin typeface="Garamond"/>
                <a:cs typeface="Garamond"/>
              </a:rPr>
              <a:t> de </a:t>
            </a:r>
            <a:r>
              <a:rPr lang="en-US" dirty="0" err="1" smtClean="0">
                <a:latin typeface="Garamond"/>
                <a:cs typeface="Garamond"/>
              </a:rPr>
              <a:t>quais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mecanismos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ou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procedimentos</a:t>
            </a:r>
            <a:r>
              <a:rPr lang="en-US" dirty="0" smtClean="0">
                <a:latin typeface="Garamond"/>
                <a:cs typeface="Garamond"/>
              </a:rPr>
              <a:t>?</a:t>
            </a:r>
          </a:p>
          <a:p>
            <a:pPr lvl="1">
              <a:buFont typeface="Wingdings" charset="2"/>
              <a:buChar char="ü"/>
            </a:pPr>
            <a:endParaRPr lang="en-US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ü"/>
            </a:pPr>
            <a:r>
              <a:rPr lang="en-US" dirty="0" err="1" smtClean="0">
                <a:latin typeface="Garamond"/>
                <a:cs typeface="Garamond"/>
              </a:rPr>
              <a:t>Integração</a:t>
            </a:r>
            <a:r>
              <a:rPr lang="en-US" dirty="0" smtClean="0">
                <a:latin typeface="Garamond"/>
                <a:cs typeface="Garamond"/>
              </a:rPr>
              <a:t> de dados </a:t>
            </a:r>
            <a:r>
              <a:rPr lang="en-US" dirty="0" err="1" smtClean="0">
                <a:latin typeface="Garamond"/>
                <a:cs typeface="Garamond"/>
              </a:rPr>
              <a:t>relativos</a:t>
            </a:r>
            <a:r>
              <a:rPr lang="en-US" dirty="0" smtClean="0">
                <a:latin typeface="Garamond"/>
                <a:cs typeface="Garamond"/>
              </a:rPr>
              <a:t> a </a:t>
            </a:r>
            <a:r>
              <a:rPr lang="en-US" dirty="0" err="1" smtClean="0">
                <a:latin typeface="Garamond"/>
                <a:cs typeface="Garamond"/>
              </a:rPr>
              <a:t>diferentes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dimensões</a:t>
            </a:r>
            <a:r>
              <a:rPr lang="en-US" dirty="0" smtClean="0">
                <a:latin typeface="Garamond"/>
                <a:cs typeface="Garamond"/>
              </a:rPr>
              <a:t> da </a:t>
            </a:r>
            <a:r>
              <a:rPr lang="en-US" dirty="0" err="1" smtClean="0">
                <a:latin typeface="Garamond"/>
                <a:cs typeface="Garamond"/>
              </a:rPr>
              <a:t>produção</a:t>
            </a:r>
            <a:r>
              <a:rPr lang="en-US" dirty="0" smtClean="0">
                <a:latin typeface="Garamond"/>
                <a:cs typeface="Garamond"/>
              </a:rPr>
              <a:t> legal</a:t>
            </a:r>
          </a:p>
          <a:p>
            <a:pPr lvl="1">
              <a:buFont typeface="Wingdings" charset="2"/>
              <a:buChar char="ü"/>
            </a:pPr>
            <a:r>
              <a:rPr lang="en-US" dirty="0" err="1" smtClean="0">
                <a:latin typeface="Garamond"/>
                <a:cs typeface="Garamond"/>
              </a:rPr>
              <a:t>Representatividade</a:t>
            </a:r>
            <a:r>
              <a:rPr lang="en-US" dirty="0" smtClean="0">
                <a:latin typeface="Garamond"/>
                <a:cs typeface="Garamond"/>
              </a:rPr>
              <a:t>: </a:t>
            </a:r>
            <a:r>
              <a:rPr lang="en-US" dirty="0" err="1" smtClean="0">
                <a:latin typeface="Garamond"/>
                <a:cs typeface="Garamond"/>
              </a:rPr>
              <a:t>para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além</a:t>
            </a:r>
            <a:r>
              <a:rPr lang="en-US" dirty="0" smtClean="0">
                <a:latin typeface="Garamond"/>
                <a:cs typeface="Garamond"/>
              </a:rPr>
              <a:t> da </a:t>
            </a:r>
            <a:r>
              <a:rPr lang="en-US" dirty="0" err="1" smtClean="0">
                <a:latin typeface="Garamond"/>
                <a:cs typeface="Garamond"/>
              </a:rPr>
              <a:t>autoria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– </a:t>
            </a:r>
            <a:r>
              <a:rPr lang="en-US" dirty="0" err="1" smtClean="0">
                <a:latin typeface="Garamond"/>
                <a:cs typeface="Garamond"/>
              </a:rPr>
              <a:t>mobilização</a:t>
            </a:r>
            <a:r>
              <a:rPr lang="en-US" dirty="0" smtClean="0">
                <a:latin typeface="Garamond"/>
                <a:cs typeface="Garamond"/>
              </a:rPr>
              <a:t> intra e extra-</a:t>
            </a:r>
            <a:r>
              <a:rPr lang="en-US" dirty="0" err="1" smtClean="0">
                <a:latin typeface="Garamond"/>
                <a:cs typeface="Garamond"/>
              </a:rPr>
              <a:t>legislativo</a:t>
            </a:r>
            <a:endParaRPr lang="en-US" dirty="0" smtClean="0">
              <a:latin typeface="Garamond"/>
              <a:cs typeface="Garamond"/>
            </a:endParaRPr>
          </a:p>
          <a:p>
            <a:pPr lvl="1">
              <a:buFont typeface="Wingdings" charset="2"/>
              <a:buChar char="ü"/>
            </a:pPr>
            <a:r>
              <a:rPr lang="en-US" dirty="0" err="1" smtClean="0">
                <a:latin typeface="Garamond"/>
                <a:cs typeface="Garamond"/>
              </a:rPr>
              <a:t>Relevância</a:t>
            </a:r>
            <a:r>
              <a:rPr lang="en-US" dirty="0" smtClean="0">
                <a:latin typeface="Garamond"/>
                <a:cs typeface="Garamond"/>
              </a:rPr>
              <a:t>:</a:t>
            </a:r>
          </a:p>
          <a:p>
            <a:pPr lvl="2">
              <a:buFont typeface="Wingdings" charset="2"/>
              <a:buChar char="ü"/>
            </a:pPr>
            <a:r>
              <a:rPr lang="en-US" dirty="0" err="1" smtClean="0">
                <a:latin typeface="Garamond"/>
                <a:cs typeface="Garamond"/>
              </a:rPr>
              <a:t>Intensidade</a:t>
            </a:r>
            <a:r>
              <a:rPr lang="en-US" dirty="0" smtClean="0">
                <a:latin typeface="Garamond"/>
                <a:cs typeface="Garamond"/>
              </a:rPr>
              <a:t> da </a:t>
            </a:r>
            <a:r>
              <a:rPr lang="en-US" dirty="0" err="1" smtClean="0">
                <a:latin typeface="Garamond"/>
                <a:cs typeface="Garamond"/>
              </a:rPr>
              <a:t>revisão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legislativa</a:t>
            </a:r>
            <a:r>
              <a:rPr lang="en-US" dirty="0" smtClean="0">
                <a:latin typeface="Garamond"/>
                <a:cs typeface="Garamond"/>
              </a:rPr>
              <a:t>: </a:t>
            </a:r>
            <a:r>
              <a:rPr lang="en-US" dirty="0" err="1" smtClean="0">
                <a:latin typeface="Garamond"/>
                <a:cs typeface="Garamond"/>
              </a:rPr>
              <a:t>intracameral</a:t>
            </a:r>
            <a:r>
              <a:rPr lang="en-US" dirty="0" smtClean="0">
                <a:latin typeface="Garamond"/>
                <a:cs typeface="Garamond"/>
              </a:rPr>
              <a:t> e </a:t>
            </a:r>
            <a:r>
              <a:rPr lang="en-US" dirty="0" err="1" smtClean="0">
                <a:latin typeface="Garamond"/>
                <a:cs typeface="Garamond"/>
              </a:rPr>
              <a:t>intercameral</a:t>
            </a:r>
            <a:endParaRPr lang="en-US" dirty="0" smtClean="0">
              <a:latin typeface="Garamond"/>
              <a:cs typeface="Garamond"/>
            </a:endParaRPr>
          </a:p>
          <a:p>
            <a:pPr lvl="2">
              <a:buFont typeface="Wingdings" charset="2"/>
              <a:buChar char="ü"/>
            </a:pPr>
            <a:r>
              <a:rPr lang="en-US" dirty="0" err="1" smtClean="0">
                <a:latin typeface="Garamond"/>
                <a:cs typeface="Garamond"/>
              </a:rPr>
              <a:t>Impactos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potenciais</a:t>
            </a:r>
            <a:r>
              <a:rPr lang="en-US" dirty="0" smtClean="0">
                <a:latin typeface="Garamond"/>
                <a:cs typeface="Garamond"/>
              </a:rPr>
              <a:t>/</a:t>
            </a:r>
            <a:r>
              <a:rPr lang="en-US" dirty="0" err="1" smtClean="0">
                <a:latin typeface="Garamond"/>
                <a:cs typeface="Garamond"/>
              </a:rPr>
              <a:t>avaliação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prospectiva</a:t>
            </a:r>
            <a:r>
              <a:rPr lang="en-US" dirty="0" smtClean="0">
                <a:latin typeface="Garamond"/>
                <a:cs typeface="Garamond"/>
              </a:rPr>
              <a:t>: </a:t>
            </a:r>
            <a:r>
              <a:rPr lang="en-US" dirty="0" err="1" smtClean="0">
                <a:latin typeface="Garamond"/>
                <a:cs typeface="Garamond"/>
              </a:rPr>
              <a:t>matriz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derivada</a:t>
            </a:r>
            <a:r>
              <a:rPr lang="en-US" dirty="0" smtClean="0">
                <a:latin typeface="Garamond"/>
                <a:cs typeface="Garamond"/>
              </a:rPr>
              <a:t> do </a:t>
            </a:r>
            <a:r>
              <a:rPr lang="en-US" dirty="0" err="1" smtClean="0">
                <a:latin typeface="Garamond"/>
                <a:cs typeface="Garamond"/>
              </a:rPr>
              <a:t>referencial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para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avaliação</a:t>
            </a:r>
            <a:r>
              <a:rPr lang="en-US" dirty="0" smtClean="0">
                <a:latin typeface="Garamond"/>
                <a:cs typeface="Garamond"/>
              </a:rPr>
              <a:t> de </a:t>
            </a:r>
            <a:r>
              <a:rPr lang="en-US" dirty="0" err="1" smtClean="0">
                <a:latin typeface="Garamond"/>
                <a:cs typeface="Garamond"/>
              </a:rPr>
              <a:t>políticas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públicas</a:t>
            </a:r>
            <a:r>
              <a:rPr lang="en-US" dirty="0" smtClean="0">
                <a:latin typeface="Garamond"/>
                <a:cs typeface="Garamond"/>
              </a:rPr>
              <a:t> no SF</a:t>
            </a:r>
          </a:p>
          <a:p>
            <a:pPr lvl="2">
              <a:buFont typeface="Wingdings" charset="2"/>
              <a:buChar char="ü"/>
            </a:pPr>
            <a:endParaRPr lang="en-US" dirty="0"/>
          </a:p>
          <a:p>
            <a:pPr lvl="2">
              <a:buFont typeface="Wingdings" charset="2"/>
              <a:buChar char="ü"/>
            </a:pPr>
            <a:endParaRPr lang="en-US" dirty="0" smtClean="0"/>
          </a:p>
          <a:p>
            <a:pPr lvl="2"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aramond"/>
                <a:cs typeface="Garamond"/>
              </a:rPr>
              <a:t>Como a </a:t>
            </a:r>
            <a:r>
              <a:rPr lang="en-US" sz="3200" dirty="0" err="1">
                <a:latin typeface="Garamond"/>
                <a:cs typeface="Garamond"/>
              </a:rPr>
              <a:t>tecnologia</a:t>
            </a:r>
            <a:r>
              <a:rPr lang="en-US" sz="3200" dirty="0">
                <a:latin typeface="Garamond"/>
                <a:cs typeface="Garamond"/>
              </a:rPr>
              <a:t> de </a:t>
            </a:r>
            <a:r>
              <a:rPr lang="en-US" sz="3200" dirty="0" err="1">
                <a:latin typeface="Garamond"/>
                <a:cs typeface="Garamond"/>
              </a:rPr>
              <a:t>informação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pode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contribuir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para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>
                <a:latin typeface="Garamond"/>
                <a:cs typeface="Garamond"/>
              </a:rPr>
              <a:t>essa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dirty="0" err="1" smtClean="0">
                <a:latin typeface="Garamond"/>
                <a:cs typeface="Garamond"/>
              </a:rPr>
              <a:t>avaliação</a:t>
            </a:r>
            <a:r>
              <a:rPr lang="en-US" sz="3200" dirty="0" smtClean="0">
                <a:latin typeface="Garamond"/>
                <a:cs typeface="Garamond"/>
              </a:rPr>
              <a:t>?</a:t>
            </a:r>
            <a:endParaRPr lang="pt-BR" sz="3200" dirty="0">
              <a:latin typeface="Garamond"/>
              <a:cs typeface="Garamon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err="1" smtClean="0">
                <a:latin typeface="Garamond"/>
                <a:cs typeface="Garamond"/>
              </a:rPr>
              <a:t>Integração</a:t>
            </a:r>
            <a:r>
              <a:rPr lang="en-US" dirty="0" smtClean="0">
                <a:latin typeface="Garamond"/>
                <a:cs typeface="Garamond"/>
              </a:rPr>
              <a:t> de dados </a:t>
            </a:r>
            <a:r>
              <a:rPr lang="en-US" dirty="0" err="1" smtClean="0">
                <a:latin typeface="Garamond"/>
                <a:cs typeface="Garamond"/>
              </a:rPr>
              <a:t>quantitativos</a:t>
            </a:r>
            <a:r>
              <a:rPr lang="en-US" dirty="0" smtClean="0">
                <a:latin typeface="Garamond"/>
                <a:cs typeface="Garamond"/>
              </a:rPr>
              <a:t> e </a:t>
            </a:r>
            <a:r>
              <a:rPr lang="en-US" dirty="0" err="1" smtClean="0">
                <a:latin typeface="Garamond"/>
                <a:cs typeface="Garamond"/>
              </a:rPr>
              <a:t>qualitativos</a:t>
            </a:r>
            <a:r>
              <a:rPr lang="en-US" dirty="0" smtClean="0">
                <a:latin typeface="Garamond"/>
                <a:cs typeface="Garamond"/>
              </a:rPr>
              <a:t> de </a:t>
            </a:r>
            <a:r>
              <a:rPr lang="en-US" dirty="0" err="1" smtClean="0">
                <a:latin typeface="Garamond"/>
                <a:cs typeface="Garamond"/>
              </a:rPr>
              <a:t>avaliação</a:t>
            </a:r>
            <a:r>
              <a:rPr lang="en-US" dirty="0" smtClean="0">
                <a:latin typeface="Garamond"/>
                <a:cs typeface="Garamond"/>
              </a:rPr>
              <a:t> de </a:t>
            </a:r>
            <a:r>
              <a:rPr lang="en-US" dirty="0" err="1" smtClean="0">
                <a:latin typeface="Garamond"/>
                <a:cs typeface="Garamond"/>
              </a:rPr>
              <a:t>desempenho</a:t>
            </a:r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 smtClean="0">
              <a:latin typeface="Garamond"/>
              <a:cs typeface="Garamond"/>
            </a:endParaRPr>
          </a:p>
          <a:p>
            <a:pPr lvl="1">
              <a:buFont typeface="Wingdings" charset="2"/>
              <a:buChar char="ü"/>
            </a:pPr>
            <a:r>
              <a:rPr lang="en-US" dirty="0" err="1" smtClean="0">
                <a:latin typeface="Garamond"/>
                <a:cs typeface="Garamond"/>
              </a:rPr>
              <a:t>É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possível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rastrear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aportes</a:t>
            </a:r>
            <a:r>
              <a:rPr lang="en-US" dirty="0" smtClean="0">
                <a:latin typeface="Garamond"/>
                <a:cs typeface="Garamond"/>
              </a:rPr>
              <a:t> das </a:t>
            </a:r>
            <a:r>
              <a:rPr lang="en-US" dirty="0" err="1" smtClean="0">
                <a:latin typeface="Garamond"/>
                <a:cs typeface="Garamond"/>
              </a:rPr>
              <a:t>audiências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públicas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ou</a:t>
            </a:r>
            <a:r>
              <a:rPr lang="en-US" dirty="0" smtClean="0">
                <a:latin typeface="Garamond"/>
                <a:cs typeface="Garamond"/>
              </a:rPr>
              <a:t> das </a:t>
            </a:r>
            <a:r>
              <a:rPr lang="en-US" dirty="0" err="1" smtClean="0">
                <a:latin typeface="Garamond"/>
                <a:cs typeface="Garamond"/>
              </a:rPr>
              <a:t>consultas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públicas</a:t>
            </a:r>
            <a:r>
              <a:rPr lang="en-US" dirty="0" smtClean="0">
                <a:latin typeface="Garamond"/>
                <a:cs typeface="Garamond"/>
              </a:rPr>
              <a:t> no </a:t>
            </a:r>
            <a:r>
              <a:rPr lang="en-US" dirty="0" err="1" smtClean="0">
                <a:latin typeface="Garamond"/>
                <a:cs typeface="Garamond"/>
              </a:rPr>
              <a:t>conteúdo</a:t>
            </a:r>
            <a:r>
              <a:rPr lang="en-US" dirty="0" smtClean="0">
                <a:latin typeface="Garamond"/>
                <a:cs typeface="Garamond"/>
              </a:rPr>
              <a:t> das leis?</a:t>
            </a:r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pPr lvl="1"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6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err="1" smtClean="0"/>
              <a:t>Obrigada</a:t>
            </a:r>
            <a:r>
              <a:rPr lang="en-US" sz="4000" dirty="0" smtClean="0"/>
              <a:t>!</a:t>
            </a:r>
          </a:p>
          <a:p>
            <a:pPr marL="0" indent="0" algn="ctr">
              <a:buNone/>
            </a:pPr>
            <a:r>
              <a:rPr lang="en-US" sz="4000" dirty="0" err="1"/>
              <a:t>m</a:t>
            </a:r>
            <a:r>
              <a:rPr lang="en-US" sz="4000" dirty="0" err="1" smtClean="0"/>
              <a:t>agna.inacio@gmail.com</a:t>
            </a:r>
            <a:endParaRPr lang="en-US" sz="4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4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aramond"/>
                <a:cs typeface="Garamond"/>
              </a:rPr>
              <a:t>Questões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orientadoras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aramond"/>
                <a:cs typeface="Garamond"/>
              </a:rPr>
              <a:t>Como </a:t>
            </a:r>
            <a:r>
              <a:rPr lang="en-US" dirty="0" err="1" smtClean="0">
                <a:latin typeface="Garamond"/>
                <a:cs typeface="Garamond"/>
              </a:rPr>
              <a:t>avaliar</a:t>
            </a:r>
            <a:r>
              <a:rPr lang="en-US" dirty="0" smtClean="0">
                <a:latin typeface="Garamond"/>
                <a:cs typeface="Garamond"/>
              </a:rPr>
              <a:t> o </a:t>
            </a:r>
            <a:r>
              <a:rPr lang="en-US" dirty="0" err="1" smtClean="0">
                <a:latin typeface="Garamond"/>
                <a:cs typeface="Garamond"/>
              </a:rPr>
              <a:t>desempenho</a:t>
            </a:r>
            <a:r>
              <a:rPr lang="en-US" dirty="0" smtClean="0">
                <a:latin typeface="Garamond"/>
                <a:cs typeface="Garamond"/>
              </a:rPr>
              <a:t> do </a:t>
            </a:r>
            <a:r>
              <a:rPr lang="en-US" dirty="0" err="1" smtClean="0">
                <a:latin typeface="Garamond"/>
                <a:cs typeface="Garamond"/>
              </a:rPr>
              <a:t>Senado</a:t>
            </a:r>
            <a:r>
              <a:rPr lang="en-US" dirty="0" smtClean="0">
                <a:latin typeface="Garamond"/>
                <a:cs typeface="Garamond"/>
              </a:rPr>
              <a:t> Federal </a:t>
            </a:r>
            <a:r>
              <a:rPr lang="en-US" dirty="0" err="1" smtClean="0">
                <a:latin typeface="Garamond"/>
                <a:cs typeface="Garamond"/>
              </a:rPr>
              <a:t>na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produção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legislativa</a:t>
            </a:r>
            <a:r>
              <a:rPr lang="en-US" dirty="0" smtClean="0">
                <a:latin typeface="Garamond"/>
                <a:cs typeface="Garamond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Garamond"/>
                <a:cs typeface="Garamond"/>
              </a:rPr>
              <a:t>Quais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os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critérios</a:t>
            </a:r>
            <a:r>
              <a:rPr lang="en-US" dirty="0" smtClean="0">
                <a:latin typeface="Garamond"/>
                <a:cs typeface="Garamond"/>
              </a:rPr>
              <a:t>/</a:t>
            </a:r>
            <a:r>
              <a:rPr lang="en-US" dirty="0" err="1" smtClean="0">
                <a:latin typeface="Garamond"/>
                <a:cs typeface="Garamond"/>
              </a:rPr>
              <a:t>indicadores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para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essa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avaliação</a:t>
            </a:r>
            <a:r>
              <a:rPr lang="en-US" dirty="0" smtClean="0">
                <a:latin typeface="Garamond"/>
                <a:cs typeface="Garamond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aramond"/>
                <a:cs typeface="Garamond"/>
              </a:rPr>
              <a:t>Como a </a:t>
            </a:r>
            <a:r>
              <a:rPr lang="en-US" dirty="0" err="1" smtClean="0">
                <a:latin typeface="Garamond"/>
                <a:cs typeface="Garamond"/>
              </a:rPr>
              <a:t>tecnologia</a:t>
            </a:r>
            <a:r>
              <a:rPr lang="en-US" dirty="0" smtClean="0">
                <a:latin typeface="Garamond"/>
                <a:cs typeface="Garamond"/>
              </a:rPr>
              <a:t> de </a:t>
            </a:r>
            <a:r>
              <a:rPr lang="en-US" dirty="0" err="1" smtClean="0">
                <a:latin typeface="Garamond"/>
                <a:cs typeface="Garamond"/>
              </a:rPr>
              <a:t>informação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pode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contribuir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para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essa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avaliaçao</a:t>
            </a:r>
            <a:r>
              <a:rPr lang="en-US" dirty="0" smtClean="0">
                <a:latin typeface="Garamond"/>
                <a:cs typeface="Garamond"/>
              </a:rPr>
              <a:t>?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770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ANEXOS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5420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404814"/>
            <a:ext cx="10972800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Parliamentary Powers Index  (PPI) </a:t>
            </a:r>
            <a:br>
              <a:rPr lang="en-US" sz="3600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Fish &amp; </a:t>
            </a:r>
            <a:r>
              <a:rPr lang="en-US" sz="3600" kern="12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Kroening</a:t>
            </a:r>
            <a:endParaRPr lang="pt-BR" sz="3600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27381" y="1484784"/>
          <a:ext cx="109728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011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39350" y="1268760"/>
          <a:ext cx="11425269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3446" y="260650"/>
            <a:ext cx="1056117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The politics of policies –  report 2006 -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Banco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interamericano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 </a:t>
            </a:r>
            <a:endParaRPr lang="pt-B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382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/>
              <a:t>Zennaro: constrangimentos interpostos à dinâmica processual de acordo com a natureza da relação executivo-legislativo</a:t>
            </a:r>
            <a:endParaRPr lang="pt-BR" sz="280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600200"/>
            <a:ext cx="9313333" cy="4997450"/>
          </a:xfrm>
          <a:noFill/>
        </p:spPr>
      </p:pic>
    </p:spTree>
    <p:extLst>
      <p:ext uri="{BB962C8B-B14F-4D97-AF65-F5344CB8AC3E}">
        <p14:creationId xmlns:p14="http://schemas.microsoft.com/office/powerpoint/2010/main" val="401409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609600" y="274639"/>
            <a:ext cx="10972800" cy="993775"/>
          </a:xfrm>
        </p:spPr>
        <p:txBody>
          <a:bodyPr/>
          <a:lstStyle/>
          <a:p>
            <a:pPr eaLnBrk="1" hangingPunct="1"/>
            <a:r>
              <a:rPr lang="en-US" sz="2400"/>
              <a:t>Desempenho é afetado por 2 vetores: viés majoritário/minoritário e grau de centralização da estrutura decisória do Legislativo</a:t>
            </a:r>
            <a:endParaRPr lang="pt-BR" sz="240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417" y="1600201"/>
            <a:ext cx="10464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93283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843088" y="1690688"/>
            <a:ext cx="8520112" cy="4486275"/>
            <a:chOff x="1161" y="1532"/>
            <a:chExt cx="4152" cy="126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73" y="1532"/>
              <a:ext cx="2934" cy="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" y="1532"/>
              <a:ext cx="4152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582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2500" i="1" dirty="0" err="1">
                <a:solidFill>
                  <a:srgbClr val="376092"/>
                </a:solidFill>
              </a:rPr>
              <a:t>Parliamentary</a:t>
            </a:r>
            <a:r>
              <a:rPr lang="pt-BR" sz="2500" i="1" dirty="0">
                <a:solidFill>
                  <a:srgbClr val="376092"/>
                </a:solidFill>
              </a:rPr>
              <a:t> Assessment proposto pelo grupo da London </a:t>
            </a:r>
            <a:r>
              <a:rPr lang="pt-BR" sz="2500" i="1" dirty="0" err="1">
                <a:solidFill>
                  <a:srgbClr val="376092"/>
                </a:solidFill>
              </a:rPr>
              <a:t>School</a:t>
            </a:r>
            <a:r>
              <a:rPr lang="pt-BR" sz="2500" i="1" dirty="0">
                <a:solidFill>
                  <a:srgbClr val="376092"/>
                </a:solidFill>
              </a:rPr>
              <a:t>: convergência entre as metodologias e uma abordagem holística dos legislativos</a:t>
            </a:r>
            <a:endParaRPr lang="pt-BR" sz="2500" dirty="0"/>
          </a:p>
        </p:txBody>
      </p:sp>
      <p:pic>
        <p:nvPicPr>
          <p:cNvPr id="2150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1" y="1600201"/>
            <a:ext cx="7776633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85660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918" y="476251"/>
            <a:ext cx="10369549" cy="5649913"/>
          </a:xfrm>
          <a:noFill/>
        </p:spPr>
      </p:pic>
    </p:spTree>
    <p:extLst>
      <p:ext uri="{BB962C8B-B14F-4D97-AF65-F5344CB8AC3E}">
        <p14:creationId xmlns:p14="http://schemas.microsoft.com/office/powerpoint/2010/main" val="343382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20713"/>
            <a:ext cx="10972800" cy="5688012"/>
          </a:xfrm>
          <a:noFill/>
        </p:spPr>
      </p:pic>
    </p:spTree>
    <p:extLst>
      <p:ext uri="{BB962C8B-B14F-4D97-AF65-F5344CB8AC3E}">
        <p14:creationId xmlns:p14="http://schemas.microsoft.com/office/powerpoint/2010/main" val="364200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9018" y="581891"/>
            <a:ext cx="8229600" cy="56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6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2026"/>
          </a:xfrm>
        </p:spPr>
        <p:txBody>
          <a:bodyPr>
            <a:normAutofit/>
          </a:bodyPr>
          <a:lstStyle/>
          <a:p>
            <a:pPr algn="ctr"/>
            <a:r>
              <a:rPr lang="pt-BR" sz="3200" b="1" i="1" dirty="0" smtClean="0">
                <a:latin typeface="Garamond"/>
                <a:cs typeface="Garamond"/>
              </a:rPr>
              <a:t>O QUE ENTENDEMOS POR DESEMPENHO NA PRODUÇÃO LEGAL?</a:t>
            </a:r>
            <a:endParaRPr lang="pt-BR" sz="3200" i="1" dirty="0">
              <a:latin typeface="Garamond"/>
              <a:cs typeface="Garamond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52195" y="1877266"/>
            <a:ext cx="10933456" cy="4729972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pt-BR" sz="2000" dirty="0" smtClean="0">
                <a:latin typeface="Garamond"/>
                <a:cs typeface="Garamond"/>
              </a:rPr>
              <a:t> </a:t>
            </a:r>
            <a:r>
              <a:rPr lang="pt-BR" sz="2000" b="1" i="1" dirty="0" smtClean="0">
                <a:latin typeface="Garamond"/>
                <a:cs typeface="Garamond"/>
              </a:rPr>
              <a:t>RESULTADOS SÃO MULDIMENSIONAIS E A AVALIAÇÃO TAMBÉM DEVE SER!</a:t>
            </a:r>
          </a:p>
          <a:p>
            <a:pPr lvl="1">
              <a:buFont typeface="Wingdings" charset="2"/>
              <a:buChar char="ü"/>
            </a:pPr>
            <a:endParaRPr lang="pt-BR" sz="2000" dirty="0">
              <a:latin typeface="Garamond"/>
              <a:cs typeface="Garamond"/>
            </a:endParaRPr>
          </a:p>
          <a:p>
            <a:pPr lvl="1">
              <a:buFont typeface="Wingdings" charset="2"/>
              <a:buChar char="ü"/>
            </a:pPr>
            <a:r>
              <a:rPr lang="pt-BR" sz="2000" dirty="0" smtClean="0">
                <a:latin typeface="Garamond"/>
                <a:cs typeface="Garamond"/>
              </a:rPr>
              <a:t>Representatividade</a:t>
            </a:r>
          </a:p>
          <a:p>
            <a:pPr lvl="1">
              <a:buFont typeface="Wingdings" charset="2"/>
              <a:buChar char="ü"/>
            </a:pPr>
            <a:r>
              <a:rPr lang="pt-BR" sz="2000" dirty="0" smtClean="0">
                <a:latin typeface="Garamond"/>
                <a:cs typeface="Garamond"/>
              </a:rPr>
              <a:t>Produção legal: qualidade das leis e impactos sobre o desenho e ciclo das políticas</a:t>
            </a:r>
          </a:p>
          <a:p>
            <a:pPr lvl="1">
              <a:buFont typeface="Wingdings" charset="2"/>
              <a:buChar char="ü"/>
            </a:pPr>
            <a:r>
              <a:rPr lang="pt-BR" sz="2000" dirty="0" smtClean="0">
                <a:latin typeface="Garamond"/>
                <a:cs typeface="Garamond"/>
              </a:rPr>
              <a:t>Controle e </a:t>
            </a:r>
            <a:r>
              <a:rPr lang="pt-BR" sz="2000" dirty="0" err="1" smtClean="0">
                <a:latin typeface="Garamond"/>
                <a:cs typeface="Garamond"/>
              </a:rPr>
              <a:t>direcionalidade</a:t>
            </a:r>
            <a:r>
              <a:rPr lang="pt-BR" sz="2000" dirty="0" smtClean="0">
                <a:latin typeface="Garamond"/>
                <a:cs typeface="Garamond"/>
              </a:rPr>
              <a:t> das decisões legislativas:  </a:t>
            </a:r>
          </a:p>
          <a:p>
            <a:pPr lvl="2">
              <a:buFont typeface="Wingdings" charset="2"/>
              <a:buChar char="ü"/>
            </a:pPr>
            <a:r>
              <a:rPr lang="pt-BR" dirty="0" smtClean="0">
                <a:latin typeface="Garamond"/>
                <a:cs typeface="Garamond"/>
              </a:rPr>
              <a:t>nível de delegação / </a:t>
            </a:r>
            <a:r>
              <a:rPr lang="pt-BR" dirty="0" err="1" smtClean="0">
                <a:latin typeface="Garamond"/>
                <a:cs typeface="Garamond"/>
              </a:rPr>
              <a:t>discrionariedade</a:t>
            </a:r>
            <a:r>
              <a:rPr lang="pt-BR" dirty="0" smtClean="0">
                <a:latin typeface="Garamond"/>
                <a:cs typeface="Garamond"/>
              </a:rPr>
              <a:t> por meio das leis</a:t>
            </a:r>
          </a:p>
          <a:p>
            <a:pPr marL="457200" lvl="1" indent="0">
              <a:buNone/>
            </a:pPr>
            <a:endParaRPr lang="pt-BR" sz="2000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ü"/>
            </a:pPr>
            <a:r>
              <a:rPr lang="pt-BR" sz="2000" b="1" i="1" dirty="0" smtClean="0">
                <a:latin typeface="Garamond"/>
                <a:cs typeface="Garamond"/>
              </a:rPr>
              <a:t>RESULTADOS VARIAM E A AVALIAÇÃO DEVE SER SENSÍVEL A ISSO! </a:t>
            </a:r>
          </a:p>
          <a:p>
            <a:pPr>
              <a:buFont typeface="Wingdings" charset="2"/>
              <a:buChar char="ü"/>
            </a:pPr>
            <a:endParaRPr lang="pt-BR" sz="2000" b="1" i="1" dirty="0" smtClean="0">
              <a:latin typeface="Garamond"/>
              <a:cs typeface="Garamond"/>
            </a:endParaRPr>
          </a:p>
          <a:p>
            <a:pPr lvl="1">
              <a:buFont typeface="Wingdings" charset="2"/>
              <a:buChar char="ü"/>
            </a:pPr>
            <a:r>
              <a:rPr lang="pt-BR" sz="2000" dirty="0" smtClean="0">
                <a:latin typeface="Garamond"/>
                <a:cs typeface="Garamond"/>
              </a:rPr>
              <a:t> Instituições políticas: quem tem poder de agenda e de veto?</a:t>
            </a:r>
          </a:p>
          <a:p>
            <a:pPr lvl="1">
              <a:buFont typeface="Wingdings" charset="2"/>
              <a:buChar char="ü"/>
            </a:pPr>
            <a:r>
              <a:rPr lang="pt-BR" sz="2000" dirty="0" smtClean="0">
                <a:latin typeface="Garamond"/>
                <a:cs typeface="Garamond"/>
              </a:rPr>
              <a:t>Composição </a:t>
            </a:r>
            <a:r>
              <a:rPr lang="pt-BR" sz="2000" dirty="0">
                <a:latin typeface="Garamond"/>
                <a:cs typeface="Garamond"/>
              </a:rPr>
              <a:t>política dos legislativos</a:t>
            </a:r>
          </a:p>
          <a:p>
            <a:pPr lvl="1">
              <a:buFont typeface="Wingdings" charset="2"/>
              <a:buChar char="ü"/>
            </a:pPr>
            <a:r>
              <a:rPr lang="pt-BR" sz="2000" dirty="0" smtClean="0">
                <a:latin typeface="Garamond"/>
                <a:cs typeface="Garamond"/>
              </a:rPr>
              <a:t>Micro-instituições (regimento e organização interna)</a:t>
            </a:r>
          </a:p>
          <a:p>
            <a:pPr lvl="1">
              <a:buFont typeface="Wingdings" charset="2"/>
              <a:buChar char="ü"/>
            </a:pPr>
            <a:r>
              <a:rPr lang="pt-BR" sz="2000" dirty="0">
                <a:latin typeface="Garamond"/>
                <a:cs typeface="Garamond"/>
              </a:rPr>
              <a:t> </a:t>
            </a:r>
            <a:r>
              <a:rPr lang="pt-BR" sz="2000" dirty="0" smtClean="0">
                <a:latin typeface="Garamond"/>
                <a:cs typeface="Garamond"/>
              </a:rPr>
              <a:t>Ambiente informacional</a:t>
            </a:r>
          </a:p>
        </p:txBody>
      </p:sp>
    </p:spTree>
    <p:extLst>
      <p:ext uri="{BB962C8B-B14F-4D97-AF65-F5344CB8AC3E}">
        <p14:creationId xmlns:p14="http://schemas.microsoft.com/office/powerpoint/2010/main" val="8139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0073" y="365125"/>
            <a:ext cx="6705600" cy="62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0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8743"/>
            <a:ext cx="10515600" cy="941599"/>
          </a:xfrm>
        </p:spPr>
        <p:txBody>
          <a:bodyPr>
            <a:normAutofit fontScale="90000"/>
          </a:bodyPr>
          <a:lstStyle/>
          <a:p>
            <a:r>
              <a:rPr lang="pt-BR" i="1" dirty="0" smtClean="0"/>
              <a:t/>
            </a:r>
            <a:br>
              <a:rPr lang="pt-BR" i="1" dirty="0" smtClean="0"/>
            </a:br>
            <a:r>
              <a:rPr lang="pt-BR" sz="3100" b="1" i="1" dirty="0" smtClean="0">
                <a:latin typeface="Garamond"/>
                <a:cs typeface="Garamond"/>
              </a:rPr>
              <a:t>QUANTA  INFLUÊNCIA O LEGISLATIVO TEM NA PRODUÇÃO LEGAL?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75" y="1674814"/>
            <a:ext cx="11356805" cy="480359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sz="3100" dirty="0" smtClean="0">
                <a:latin typeface="Garamond"/>
                <a:cs typeface="Garamond"/>
              </a:rPr>
              <a:t> </a:t>
            </a:r>
            <a:r>
              <a:rPr lang="en-US" sz="4100" i="1" dirty="0" err="1" smtClean="0">
                <a:latin typeface="Garamond"/>
                <a:cs typeface="Garamond"/>
              </a:rPr>
              <a:t>Somos</a:t>
            </a:r>
            <a:r>
              <a:rPr lang="en-US" sz="4100" i="1" dirty="0" smtClean="0">
                <a:latin typeface="Garamond"/>
                <a:cs typeface="Garamond"/>
              </a:rPr>
              <a:t> </a:t>
            </a:r>
            <a:r>
              <a:rPr lang="en-US" sz="4100" i="1" dirty="0" err="1" smtClean="0">
                <a:latin typeface="Garamond"/>
                <a:cs typeface="Garamond"/>
              </a:rPr>
              <a:t>mesmo</a:t>
            </a:r>
            <a:r>
              <a:rPr lang="en-US" sz="4100" i="1" dirty="0" smtClean="0">
                <a:latin typeface="Garamond"/>
                <a:cs typeface="Garamond"/>
              </a:rPr>
              <a:t> </a:t>
            </a:r>
            <a:r>
              <a:rPr lang="en-US" sz="4100" i="1" dirty="0" err="1" smtClean="0">
                <a:latin typeface="Garamond"/>
                <a:cs typeface="Garamond"/>
              </a:rPr>
              <a:t>legislativos</a:t>
            </a:r>
            <a:r>
              <a:rPr lang="en-US" sz="4100" i="1" dirty="0" smtClean="0">
                <a:latin typeface="Garamond"/>
                <a:cs typeface="Garamond"/>
              </a:rPr>
              <a:t> </a:t>
            </a:r>
            <a:r>
              <a:rPr lang="en-US" sz="4100" i="1" dirty="0" err="1" smtClean="0">
                <a:latin typeface="Garamond"/>
                <a:cs typeface="Garamond"/>
              </a:rPr>
              <a:t>reativos</a:t>
            </a:r>
            <a:r>
              <a:rPr lang="en-US" sz="4100" i="1" dirty="0" smtClean="0">
                <a:latin typeface="Garamond"/>
                <a:cs typeface="Garamond"/>
              </a:rPr>
              <a:t>? </a:t>
            </a:r>
            <a:r>
              <a:rPr lang="en-US" sz="4100" dirty="0" smtClean="0">
                <a:latin typeface="Garamond"/>
                <a:cs typeface="Garamond"/>
              </a:rPr>
              <a:t>“</a:t>
            </a:r>
            <a:r>
              <a:rPr lang="en-US" sz="4100" i="1" dirty="0" smtClean="0">
                <a:latin typeface="Garamond"/>
                <a:cs typeface="Garamond"/>
              </a:rPr>
              <a:t>Hidden influence” e </a:t>
            </a:r>
            <a:r>
              <a:rPr lang="en-US" sz="4100" i="1" dirty="0" err="1" smtClean="0">
                <a:latin typeface="Garamond"/>
                <a:cs typeface="Garamond"/>
              </a:rPr>
              <a:t>implicações</a:t>
            </a:r>
            <a:r>
              <a:rPr lang="en-US" sz="4100" i="1" dirty="0" smtClean="0">
                <a:latin typeface="Garamond"/>
                <a:cs typeface="Garamond"/>
              </a:rPr>
              <a:t> </a:t>
            </a:r>
            <a:r>
              <a:rPr lang="en-US" sz="4100" i="1" dirty="0" err="1" smtClean="0">
                <a:latin typeface="Garamond"/>
                <a:cs typeface="Garamond"/>
              </a:rPr>
              <a:t>para</a:t>
            </a:r>
            <a:r>
              <a:rPr lang="en-US" sz="4100" i="1" dirty="0" smtClean="0">
                <a:latin typeface="Garamond"/>
                <a:cs typeface="Garamond"/>
              </a:rPr>
              <a:t> a </a:t>
            </a:r>
            <a:r>
              <a:rPr lang="en-US" sz="4100" i="1" dirty="0" err="1" smtClean="0">
                <a:latin typeface="Garamond"/>
                <a:cs typeface="Garamond"/>
              </a:rPr>
              <a:t>avaliação</a:t>
            </a:r>
            <a:r>
              <a:rPr lang="en-US" sz="4100" i="1" dirty="0" smtClean="0">
                <a:latin typeface="Garamond"/>
                <a:cs typeface="Garamond"/>
              </a:rPr>
              <a:t> de </a:t>
            </a:r>
            <a:r>
              <a:rPr lang="en-US" sz="4100" i="1" dirty="0" err="1" smtClean="0">
                <a:latin typeface="Garamond"/>
                <a:cs typeface="Garamond"/>
              </a:rPr>
              <a:t>desempenho</a:t>
            </a:r>
            <a:endParaRPr lang="en-US" sz="4100" i="1" dirty="0" smtClean="0">
              <a:latin typeface="Garamond"/>
              <a:cs typeface="Garamond"/>
            </a:endParaRPr>
          </a:p>
          <a:p>
            <a:pPr>
              <a:buFont typeface="Wingdings" charset="2"/>
              <a:buChar char="ü"/>
            </a:pPr>
            <a:endParaRPr lang="en-US" sz="3100" dirty="0">
              <a:latin typeface="Garamond"/>
              <a:cs typeface="Garamond"/>
            </a:endParaRPr>
          </a:p>
          <a:p>
            <a:pPr lvl="1">
              <a:buFont typeface="Wingdings" charset="2"/>
              <a:buChar char="ü"/>
            </a:pPr>
            <a:r>
              <a:rPr lang="en-US" sz="3100" dirty="0" err="1" smtClean="0">
                <a:latin typeface="Garamond"/>
                <a:cs typeface="Garamond"/>
              </a:rPr>
              <a:t>Amplos</a:t>
            </a:r>
            <a:r>
              <a:rPr lang="en-US" sz="3100" dirty="0" smtClean="0">
                <a:latin typeface="Garamond"/>
                <a:cs typeface="Garamond"/>
              </a:rPr>
              <a:t> </a:t>
            </a:r>
            <a:r>
              <a:rPr lang="en-US" sz="3100" dirty="0" err="1" smtClean="0">
                <a:latin typeface="Garamond"/>
                <a:cs typeface="Garamond"/>
              </a:rPr>
              <a:t>poderes</a:t>
            </a:r>
            <a:r>
              <a:rPr lang="en-US" sz="3100" dirty="0" smtClean="0">
                <a:latin typeface="Garamond"/>
                <a:cs typeface="Garamond"/>
              </a:rPr>
              <a:t> de agenda do </a:t>
            </a:r>
            <a:r>
              <a:rPr lang="en-US" sz="3100" dirty="0" err="1" smtClean="0">
                <a:latin typeface="Garamond"/>
                <a:cs typeface="Garamond"/>
              </a:rPr>
              <a:t>Executivo</a:t>
            </a:r>
            <a:r>
              <a:rPr lang="en-US" sz="3100" dirty="0" smtClean="0">
                <a:latin typeface="Garamond"/>
                <a:cs typeface="Garamond"/>
              </a:rPr>
              <a:t>: </a:t>
            </a:r>
            <a:r>
              <a:rPr lang="en-US" sz="3100" dirty="0" err="1" smtClean="0">
                <a:latin typeface="Garamond"/>
                <a:cs typeface="Garamond"/>
              </a:rPr>
              <a:t>porque</a:t>
            </a:r>
            <a:r>
              <a:rPr lang="en-US" sz="3100" dirty="0" smtClean="0">
                <a:latin typeface="Garamond"/>
                <a:cs typeface="Garamond"/>
              </a:rPr>
              <a:t> </a:t>
            </a:r>
            <a:r>
              <a:rPr lang="en-US" sz="3100" dirty="0" err="1" smtClean="0">
                <a:latin typeface="Garamond"/>
                <a:cs typeface="Garamond"/>
              </a:rPr>
              <a:t>não</a:t>
            </a:r>
            <a:r>
              <a:rPr lang="en-US" sz="3100" dirty="0" smtClean="0">
                <a:latin typeface="Garamond"/>
                <a:cs typeface="Garamond"/>
              </a:rPr>
              <a:t> </a:t>
            </a:r>
            <a:r>
              <a:rPr lang="en-US" sz="3100" dirty="0" err="1" smtClean="0">
                <a:latin typeface="Garamond"/>
                <a:cs typeface="Garamond"/>
              </a:rPr>
              <a:t>devemos</a:t>
            </a:r>
            <a:r>
              <a:rPr lang="en-US" sz="3100" dirty="0" smtClean="0">
                <a:latin typeface="Garamond"/>
                <a:cs typeface="Garamond"/>
              </a:rPr>
              <a:t> </a:t>
            </a:r>
            <a:r>
              <a:rPr lang="en-US" sz="3100" dirty="0" err="1" smtClean="0">
                <a:latin typeface="Garamond"/>
                <a:cs typeface="Garamond"/>
              </a:rPr>
              <a:t>nos</a:t>
            </a:r>
            <a:r>
              <a:rPr lang="en-US" sz="3100" dirty="0" smtClean="0">
                <a:latin typeface="Garamond"/>
                <a:cs typeface="Garamond"/>
              </a:rPr>
              <a:t> </a:t>
            </a:r>
            <a:r>
              <a:rPr lang="en-US" sz="3100" dirty="0" err="1" smtClean="0">
                <a:latin typeface="Garamond"/>
                <a:cs typeface="Garamond"/>
              </a:rPr>
              <a:t>limitar</a:t>
            </a:r>
            <a:r>
              <a:rPr lang="en-US" sz="3100" dirty="0" smtClean="0">
                <a:latin typeface="Garamond"/>
                <a:cs typeface="Garamond"/>
              </a:rPr>
              <a:t> </a:t>
            </a:r>
            <a:r>
              <a:rPr lang="en-US" sz="3100" dirty="0" err="1" smtClean="0">
                <a:latin typeface="Garamond"/>
                <a:cs typeface="Garamond"/>
              </a:rPr>
              <a:t>à</a:t>
            </a:r>
            <a:r>
              <a:rPr lang="en-US" sz="3100" dirty="0" smtClean="0">
                <a:latin typeface="Garamond"/>
                <a:cs typeface="Garamond"/>
              </a:rPr>
              <a:t> </a:t>
            </a:r>
            <a:r>
              <a:rPr lang="en-US" sz="3100" dirty="0" err="1" smtClean="0">
                <a:latin typeface="Garamond"/>
                <a:cs typeface="Garamond"/>
              </a:rPr>
              <a:t>produtividade</a:t>
            </a:r>
            <a:r>
              <a:rPr lang="en-US" sz="3100" dirty="0" smtClean="0">
                <a:latin typeface="Garamond"/>
                <a:cs typeface="Garamond"/>
              </a:rPr>
              <a:t> </a:t>
            </a:r>
            <a:r>
              <a:rPr lang="en-US" sz="3100" dirty="0" err="1" smtClean="0">
                <a:latin typeface="Garamond"/>
                <a:cs typeface="Garamond"/>
              </a:rPr>
              <a:t>legislativa</a:t>
            </a:r>
            <a:endParaRPr lang="en-US" sz="3100" dirty="0" smtClean="0">
              <a:latin typeface="Garamond"/>
              <a:cs typeface="Garamond"/>
            </a:endParaRPr>
          </a:p>
          <a:p>
            <a:pPr marL="914400" lvl="2" indent="0">
              <a:buNone/>
            </a:pPr>
            <a:endParaRPr lang="pt-BR" sz="3100" i="1" dirty="0">
              <a:latin typeface="Garamond"/>
              <a:cs typeface="Garamond"/>
            </a:endParaRPr>
          </a:p>
          <a:p>
            <a:pPr lvl="2">
              <a:buFont typeface="Wingdings" charset="2"/>
              <a:buChar char="ü"/>
            </a:pPr>
            <a:r>
              <a:rPr lang="pt-BR" sz="3100" i="1" dirty="0" err="1" smtClean="0">
                <a:latin typeface="Garamond"/>
                <a:cs typeface="Garamond"/>
              </a:rPr>
              <a:t>downstream</a:t>
            </a:r>
            <a:r>
              <a:rPr lang="pt-BR" sz="3100" i="1" dirty="0" smtClean="0">
                <a:latin typeface="Garamond"/>
                <a:cs typeface="Garamond"/>
              </a:rPr>
              <a:t> </a:t>
            </a:r>
            <a:r>
              <a:rPr lang="pt-BR" sz="3100" i="1" dirty="0">
                <a:latin typeface="Garamond"/>
                <a:cs typeface="Garamond"/>
              </a:rPr>
              <a:t>agenda </a:t>
            </a:r>
            <a:r>
              <a:rPr lang="pt-BR" sz="3100" i="1" dirty="0" err="1">
                <a:latin typeface="Garamond"/>
                <a:cs typeface="Garamond"/>
              </a:rPr>
              <a:t>power</a:t>
            </a:r>
            <a:r>
              <a:rPr lang="pt-BR" sz="3100" i="1" dirty="0">
                <a:latin typeface="Garamond"/>
                <a:cs typeface="Garamond"/>
              </a:rPr>
              <a:t> </a:t>
            </a:r>
            <a:r>
              <a:rPr lang="pt-BR" sz="3100" i="1" dirty="0" smtClean="0">
                <a:latin typeface="Garamond"/>
                <a:cs typeface="Garamond"/>
              </a:rPr>
              <a:t>: </a:t>
            </a:r>
            <a:r>
              <a:rPr lang="x-none" sz="3100" i="1" dirty="0" smtClean="0">
                <a:latin typeface="Garamond"/>
                <a:cs typeface="Garamond"/>
              </a:rPr>
              <a:t>Processo legislativo e as alterações  da agenda legislativa do Executivos</a:t>
            </a:r>
          </a:p>
          <a:p>
            <a:pPr lvl="3">
              <a:buFont typeface="Wingdings" charset="2"/>
              <a:buChar char="ü"/>
            </a:pPr>
            <a:r>
              <a:rPr lang="en-US" sz="3100" i="1" dirty="0" smtClean="0">
                <a:latin typeface="Garamond"/>
                <a:cs typeface="Garamond"/>
              </a:rPr>
              <a:t>P</a:t>
            </a:r>
            <a:r>
              <a:rPr lang="x-none" sz="3100" i="1" dirty="0" smtClean="0">
                <a:latin typeface="Garamond"/>
                <a:cs typeface="Garamond"/>
              </a:rPr>
              <a:t>ontos de veto intralegislativos</a:t>
            </a:r>
          </a:p>
          <a:p>
            <a:pPr lvl="3">
              <a:buFont typeface="Wingdings" charset="2"/>
              <a:buChar char="ü"/>
            </a:pPr>
            <a:r>
              <a:rPr lang="x-none" sz="3100" i="1" dirty="0" smtClean="0">
                <a:latin typeface="Garamond"/>
                <a:cs typeface="Garamond"/>
              </a:rPr>
              <a:t>Emendamento</a:t>
            </a:r>
          </a:p>
          <a:p>
            <a:pPr lvl="3">
              <a:buFont typeface="Wingdings" charset="2"/>
              <a:buChar char="ü"/>
            </a:pPr>
            <a:r>
              <a:rPr lang="en-US" sz="3100" i="1" dirty="0" err="1" smtClean="0">
                <a:latin typeface="Garamond"/>
                <a:cs typeface="Garamond"/>
              </a:rPr>
              <a:t>Instâncias</a:t>
            </a:r>
            <a:r>
              <a:rPr lang="en-US" sz="3100" i="1" dirty="0" smtClean="0">
                <a:latin typeface="Garamond"/>
                <a:cs typeface="Garamond"/>
              </a:rPr>
              <a:t>, timing e </a:t>
            </a:r>
            <a:r>
              <a:rPr lang="en-US" sz="3100" i="1" dirty="0" err="1" smtClean="0">
                <a:latin typeface="Garamond"/>
                <a:cs typeface="Garamond"/>
              </a:rPr>
              <a:t>sequencia</a:t>
            </a:r>
            <a:r>
              <a:rPr lang="en-US" sz="3100" i="1" dirty="0" smtClean="0">
                <a:latin typeface="Garamond"/>
                <a:cs typeface="Garamond"/>
              </a:rPr>
              <a:t> das </a:t>
            </a:r>
            <a:r>
              <a:rPr lang="en-US" sz="3100" i="1" dirty="0" err="1" smtClean="0">
                <a:latin typeface="Garamond"/>
                <a:cs typeface="Garamond"/>
              </a:rPr>
              <a:t>votações</a:t>
            </a:r>
            <a:endParaRPr lang="x-none" sz="3100" i="1" dirty="0" smtClean="0">
              <a:latin typeface="Garamond"/>
              <a:cs typeface="Garamond"/>
            </a:endParaRPr>
          </a:p>
          <a:p>
            <a:pPr marL="457200" lvl="1" indent="0">
              <a:buNone/>
            </a:pPr>
            <a:endParaRPr lang="en-US" sz="3100" dirty="0">
              <a:latin typeface="Garamond"/>
              <a:cs typeface="Garamond"/>
            </a:endParaRPr>
          </a:p>
          <a:p>
            <a:pPr lvl="1">
              <a:buFont typeface="Wingdings" charset="2"/>
              <a:buChar char="ü"/>
            </a:pPr>
            <a:r>
              <a:rPr lang="en-US" sz="3100" dirty="0">
                <a:latin typeface="Garamond"/>
                <a:cs typeface="Garamond"/>
              </a:rPr>
              <a:t> </a:t>
            </a:r>
            <a:r>
              <a:rPr lang="en-US" sz="3100" dirty="0" err="1" smtClean="0">
                <a:latin typeface="Garamond"/>
                <a:cs typeface="Garamond"/>
              </a:rPr>
              <a:t>Dinâmica</a:t>
            </a:r>
            <a:r>
              <a:rPr lang="en-US" sz="3100" dirty="0" smtClean="0">
                <a:latin typeface="Garamond"/>
                <a:cs typeface="Garamond"/>
              </a:rPr>
              <a:t> bicameral: </a:t>
            </a:r>
            <a:r>
              <a:rPr lang="en-US" sz="3100" dirty="0" err="1" smtClean="0">
                <a:latin typeface="Garamond"/>
                <a:cs typeface="Garamond"/>
              </a:rPr>
              <a:t>fluxo</a:t>
            </a:r>
            <a:r>
              <a:rPr lang="en-US" sz="3100" dirty="0" smtClean="0">
                <a:latin typeface="Garamond"/>
                <a:cs typeface="Garamond"/>
              </a:rPr>
              <a:t> e </a:t>
            </a:r>
            <a:r>
              <a:rPr lang="en-US" sz="3100" dirty="0" err="1" smtClean="0">
                <a:latin typeface="Garamond"/>
                <a:cs typeface="Garamond"/>
              </a:rPr>
              <a:t>escopo</a:t>
            </a:r>
            <a:endParaRPr lang="en-US" sz="3100" dirty="0" smtClean="0">
              <a:latin typeface="Garamond"/>
              <a:cs typeface="Garamond"/>
            </a:endParaRPr>
          </a:p>
          <a:p>
            <a:pPr lvl="1">
              <a:buFont typeface="Wingdings" charset="2"/>
              <a:buChar char="ü"/>
            </a:pPr>
            <a:endParaRPr lang="en-US" sz="3100" dirty="0">
              <a:latin typeface="Garamond"/>
              <a:cs typeface="Garamond"/>
            </a:endParaRPr>
          </a:p>
          <a:p>
            <a:pPr lvl="2">
              <a:buFont typeface="Wingdings" charset="2"/>
              <a:buChar char="ü"/>
            </a:pPr>
            <a:r>
              <a:rPr lang="en-US" sz="3100" dirty="0" err="1" smtClean="0">
                <a:latin typeface="Garamond"/>
                <a:cs typeface="Garamond"/>
              </a:rPr>
              <a:t>Variações</a:t>
            </a:r>
            <a:r>
              <a:rPr lang="en-US" sz="3100" dirty="0" smtClean="0">
                <a:latin typeface="Garamond"/>
                <a:cs typeface="Garamond"/>
              </a:rPr>
              <a:t> </a:t>
            </a:r>
            <a:r>
              <a:rPr lang="en-US" sz="3100" dirty="0" err="1" smtClean="0">
                <a:latin typeface="Garamond"/>
                <a:cs typeface="Garamond"/>
              </a:rPr>
              <a:t>relativas</a:t>
            </a:r>
            <a:r>
              <a:rPr lang="en-US" sz="3100" dirty="0" smtClean="0">
                <a:latin typeface="Garamond"/>
                <a:cs typeface="Garamond"/>
              </a:rPr>
              <a:t> </a:t>
            </a:r>
            <a:r>
              <a:rPr lang="en-US" sz="3100" dirty="0" err="1" smtClean="0">
                <a:latin typeface="Garamond"/>
                <a:cs typeface="Garamond"/>
              </a:rPr>
              <a:t>à</a:t>
            </a:r>
            <a:r>
              <a:rPr lang="en-US" sz="3100" dirty="0" smtClean="0">
                <a:latin typeface="Garamond"/>
                <a:cs typeface="Garamond"/>
              </a:rPr>
              <a:t> </a:t>
            </a:r>
            <a:r>
              <a:rPr lang="en-US" sz="3100" dirty="0" err="1" smtClean="0">
                <a:latin typeface="Garamond"/>
                <a:cs typeface="Garamond"/>
              </a:rPr>
              <a:t>posição</a:t>
            </a:r>
            <a:r>
              <a:rPr lang="en-US" sz="3100" dirty="0" smtClean="0">
                <a:latin typeface="Garamond"/>
                <a:cs typeface="Garamond"/>
              </a:rPr>
              <a:t> </a:t>
            </a:r>
            <a:r>
              <a:rPr lang="en-US" sz="3100" dirty="0" err="1" smtClean="0">
                <a:latin typeface="Garamond"/>
                <a:cs typeface="Garamond"/>
              </a:rPr>
              <a:t>como</a:t>
            </a:r>
            <a:r>
              <a:rPr lang="en-US" sz="3100" dirty="0" smtClean="0">
                <a:latin typeface="Garamond"/>
                <a:cs typeface="Garamond"/>
              </a:rPr>
              <a:t> </a:t>
            </a:r>
            <a:r>
              <a:rPr lang="en-US" sz="3100" dirty="0" err="1" smtClean="0">
                <a:latin typeface="Garamond"/>
                <a:cs typeface="Garamond"/>
              </a:rPr>
              <a:t>Câmara</a:t>
            </a:r>
            <a:r>
              <a:rPr lang="en-US" sz="3100" dirty="0" smtClean="0">
                <a:latin typeface="Garamond"/>
                <a:cs typeface="Garamond"/>
              </a:rPr>
              <a:t>  </a:t>
            </a:r>
            <a:r>
              <a:rPr lang="en-US" sz="3100" i="1" dirty="0" err="1" smtClean="0">
                <a:latin typeface="Garamond"/>
                <a:cs typeface="Garamond"/>
              </a:rPr>
              <a:t>iniciadora</a:t>
            </a:r>
            <a:r>
              <a:rPr lang="en-US" sz="3100" dirty="0" smtClean="0">
                <a:latin typeface="Garamond"/>
                <a:cs typeface="Garamond"/>
              </a:rPr>
              <a:t> e </a:t>
            </a:r>
            <a:r>
              <a:rPr lang="en-US" sz="3100" i="1" dirty="0" err="1" smtClean="0">
                <a:latin typeface="Garamond"/>
                <a:cs typeface="Garamond"/>
              </a:rPr>
              <a:t>revisora</a:t>
            </a:r>
            <a:endParaRPr lang="en-US" sz="3100" dirty="0"/>
          </a:p>
          <a:p>
            <a:pPr>
              <a:buFont typeface="Wingdings" charset="2"/>
              <a:buChar char="ü"/>
            </a:pPr>
            <a:endParaRPr lang="en-US" dirty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8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719667" y="260350"/>
            <a:ext cx="10957984" cy="1785938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latin typeface="Garamond"/>
                <a:cs typeface="Garamond"/>
              </a:rPr>
              <a:t>Imperativo</a:t>
            </a:r>
            <a:r>
              <a:rPr lang="en-US" sz="3600" dirty="0" smtClean="0">
                <a:latin typeface="Garamond"/>
                <a:cs typeface="Garamond"/>
              </a:rPr>
              <a:t> de </a:t>
            </a:r>
            <a:r>
              <a:rPr lang="en-US" sz="3600" dirty="0" err="1" smtClean="0">
                <a:latin typeface="Garamond"/>
                <a:cs typeface="Garamond"/>
              </a:rPr>
              <a:t>uma</a:t>
            </a:r>
            <a:r>
              <a:rPr lang="en-US" sz="3600" dirty="0" smtClean="0">
                <a:latin typeface="Garamond"/>
                <a:cs typeface="Garamond"/>
              </a:rPr>
              <a:t> </a:t>
            </a:r>
            <a:r>
              <a:rPr lang="en-US" sz="3600" dirty="0" err="1" smtClean="0">
                <a:latin typeface="Garamond"/>
                <a:cs typeface="Garamond"/>
              </a:rPr>
              <a:t>estratégia</a:t>
            </a:r>
            <a:r>
              <a:rPr lang="en-US" sz="3600" dirty="0" smtClean="0">
                <a:latin typeface="Garamond"/>
                <a:cs typeface="Garamond"/>
              </a:rPr>
              <a:t> de </a:t>
            </a:r>
            <a:r>
              <a:rPr lang="en-US" sz="3600" dirty="0" err="1" smtClean="0">
                <a:latin typeface="Garamond"/>
                <a:cs typeface="Garamond"/>
              </a:rPr>
              <a:t>avaliação</a:t>
            </a:r>
            <a:r>
              <a:rPr lang="en-US" sz="3600" dirty="0" smtClean="0">
                <a:latin typeface="Garamond"/>
                <a:cs typeface="Garamond"/>
              </a:rPr>
              <a:t> </a:t>
            </a:r>
            <a:r>
              <a:rPr lang="en-US" sz="3600" dirty="0" err="1" smtClean="0">
                <a:latin typeface="Garamond"/>
                <a:cs typeface="Garamond"/>
              </a:rPr>
              <a:t>integrada</a:t>
            </a:r>
            <a:r>
              <a:rPr lang="en-US" sz="3600" dirty="0" smtClean="0">
                <a:latin typeface="Garamond"/>
                <a:cs typeface="Garamond"/>
              </a:rPr>
              <a:t> do </a:t>
            </a:r>
            <a:r>
              <a:rPr lang="en-US" sz="3600" dirty="0" err="1" smtClean="0">
                <a:latin typeface="Garamond"/>
                <a:cs typeface="Garamond"/>
              </a:rPr>
              <a:t>desempenho</a:t>
            </a:r>
            <a:r>
              <a:rPr lang="en-US" sz="3600" dirty="0" smtClean="0">
                <a:latin typeface="Garamond"/>
                <a:cs typeface="Garamond"/>
              </a:rPr>
              <a:t> do </a:t>
            </a:r>
            <a:r>
              <a:rPr lang="en-US" sz="3600" dirty="0" err="1" smtClean="0">
                <a:latin typeface="Garamond"/>
                <a:cs typeface="Garamond"/>
              </a:rPr>
              <a:t>legislativo</a:t>
            </a:r>
            <a:endParaRPr lang="pt-BR" sz="3600" dirty="0">
              <a:latin typeface="Garamond"/>
              <a:cs typeface="Garamon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18493175"/>
              </p:ext>
            </p:extLst>
          </p:nvPr>
        </p:nvGraphicFramePr>
        <p:xfrm>
          <a:off x="865105" y="2116061"/>
          <a:ext cx="9539279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759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765175"/>
            <a:ext cx="10972800" cy="5360988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dirty="0" err="1" smtClean="0">
                <a:latin typeface="Garamond"/>
                <a:cs typeface="Garamond"/>
              </a:rPr>
              <a:t>Metodologias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err="1" smtClean="0">
                <a:latin typeface="Garamond"/>
                <a:cs typeface="Garamond"/>
              </a:rPr>
              <a:t>recentes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>
                <a:latin typeface="Garamond"/>
                <a:cs typeface="Garamond"/>
              </a:rPr>
              <a:t>de </a:t>
            </a:r>
            <a:r>
              <a:rPr lang="en-US" dirty="0" err="1">
                <a:latin typeface="Garamond"/>
                <a:cs typeface="Garamond"/>
              </a:rPr>
              <a:t>avaliação</a:t>
            </a:r>
            <a:r>
              <a:rPr lang="en-US" dirty="0">
                <a:latin typeface="Garamond"/>
                <a:cs typeface="Garamond"/>
              </a:rPr>
              <a:t> do </a:t>
            </a:r>
            <a:r>
              <a:rPr lang="en-US" dirty="0" err="1">
                <a:latin typeface="Garamond"/>
                <a:cs typeface="Garamond"/>
              </a:rPr>
              <a:t>desempenho</a:t>
            </a:r>
            <a:r>
              <a:rPr lang="en-US" dirty="0">
                <a:latin typeface="Garamond"/>
                <a:cs typeface="Garamond"/>
              </a:rPr>
              <a:t> do </a:t>
            </a:r>
            <a:r>
              <a:rPr lang="en-US" dirty="0" err="1">
                <a:latin typeface="Garamond"/>
                <a:cs typeface="Garamond"/>
              </a:rPr>
              <a:t>Legislativo</a:t>
            </a:r>
            <a:r>
              <a:rPr lang="en-US" dirty="0">
                <a:latin typeface="Garamond"/>
                <a:cs typeface="Garamond"/>
              </a:rPr>
              <a:t>: </a:t>
            </a:r>
            <a:r>
              <a:rPr lang="en-US" i="1" dirty="0" err="1" smtClean="0">
                <a:latin typeface="Garamond"/>
                <a:cs typeface="Garamond"/>
              </a:rPr>
              <a:t>capacidade</a:t>
            </a:r>
            <a:r>
              <a:rPr lang="en-US" i="1" dirty="0" smtClean="0">
                <a:latin typeface="Garamond"/>
                <a:cs typeface="Garamond"/>
              </a:rPr>
              <a:t> de </a:t>
            </a:r>
            <a:r>
              <a:rPr lang="en-US" i="1" dirty="0" err="1" smtClean="0">
                <a:latin typeface="Garamond"/>
                <a:cs typeface="Garamond"/>
              </a:rPr>
              <a:t>influenciar</a:t>
            </a:r>
            <a:endParaRPr lang="en-US" i="1" dirty="0">
              <a:latin typeface="Garamond"/>
              <a:cs typeface="Garamond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Garamond"/>
              <a:cs typeface="Garamond"/>
            </a:endParaRPr>
          </a:p>
          <a:p>
            <a:pPr lvl="1" eaLnBrk="1" hangingPunct="1"/>
            <a:r>
              <a:rPr lang="en-US" sz="2800" dirty="0" err="1">
                <a:latin typeface="Garamond"/>
                <a:cs typeface="Garamond"/>
              </a:rPr>
              <a:t>Fatores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indutores</a:t>
            </a:r>
            <a:r>
              <a:rPr lang="en-US" sz="2800" dirty="0">
                <a:latin typeface="Garamond"/>
                <a:cs typeface="Garamond"/>
              </a:rPr>
              <a:t> de </a:t>
            </a:r>
            <a:r>
              <a:rPr lang="en-US" sz="2800" dirty="0" err="1">
                <a:latin typeface="Garamond"/>
                <a:cs typeface="Garamond"/>
              </a:rPr>
              <a:t>autonomia</a:t>
            </a:r>
            <a:r>
              <a:rPr lang="en-US" sz="2800" dirty="0">
                <a:latin typeface="Garamond"/>
                <a:cs typeface="Garamond"/>
              </a:rPr>
              <a:t> e de </a:t>
            </a:r>
            <a:r>
              <a:rPr lang="en-US" sz="2800" dirty="0" err="1">
                <a:latin typeface="Garamond"/>
                <a:cs typeface="Garamond"/>
              </a:rPr>
              <a:t>desenvolvimento</a:t>
            </a:r>
            <a:r>
              <a:rPr lang="en-US" sz="2800" dirty="0">
                <a:latin typeface="Garamond"/>
                <a:cs typeface="Garamond"/>
              </a:rPr>
              <a:t> de </a:t>
            </a:r>
            <a:r>
              <a:rPr lang="en-US" sz="2800" dirty="0" err="1">
                <a:latin typeface="Garamond"/>
                <a:cs typeface="Garamond"/>
              </a:rPr>
              <a:t>capacidades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institucionais</a:t>
            </a:r>
            <a:endParaRPr lang="en-US" sz="2800" dirty="0">
              <a:latin typeface="Garamond"/>
              <a:cs typeface="Garamond"/>
            </a:endParaRPr>
          </a:p>
          <a:p>
            <a:pPr lvl="2" eaLnBrk="1" hangingPunct="1"/>
            <a:endParaRPr lang="en-US" sz="2800" dirty="0">
              <a:latin typeface="Garamond"/>
              <a:cs typeface="Garamond"/>
            </a:endParaRPr>
          </a:p>
          <a:p>
            <a:pPr lvl="2" eaLnBrk="1" hangingPunct="1"/>
            <a:r>
              <a:rPr lang="en-US" sz="2800" dirty="0" err="1">
                <a:latin typeface="Garamond"/>
                <a:cs typeface="Garamond"/>
              </a:rPr>
              <a:t>Poderes</a:t>
            </a:r>
            <a:r>
              <a:rPr lang="en-US" sz="2800" dirty="0">
                <a:latin typeface="Garamond"/>
                <a:cs typeface="Garamond"/>
              </a:rPr>
              <a:t>/</a:t>
            </a:r>
            <a:r>
              <a:rPr lang="en-US" sz="2800" dirty="0" err="1">
                <a:latin typeface="Garamond"/>
                <a:cs typeface="Garamond"/>
              </a:rPr>
              <a:t>prerrogativas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 smtClean="0">
                <a:latin typeface="Garamond"/>
                <a:cs typeface="Garamond"/>
              </a:rPr>
              <a:t>institucionais</a:t>
            </a:r>
            <a:endParaRPr lang="en-US" sz="2800" dirty="0" smtClean="0">
              <a:latin typeface="Garamond"/>
              <a:cs typeface="Garamond"/>
            </a:endParaRPr>
          </a:p>
          <a:p>
            <a:pPr lvl="2" eaLnBrk="1" hangingPunct="1"/>
            <a:endParaRPr lang="en-US" sz="2800" dirty="0">
              <a:latin typeface="Garamond"/>
              <a:cs typeface="Garamond"/>
            </a:endParaRPr>
          </a:p>
          <a:p>
            <a:pPr lvl="2" eaLnBrk="1" hangingPunct="1"/>
            <a:r>
              <a:rPr lang="en-US" sz="2800" dirty="0" err="1" smtClean="0">
                <a:latin typeface="Garamond"/>
                <a:cs typeface="Garamond"/>
              </a:rPr>
              <a:t>Condições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err="1" smtClean="0">
                <a:latin typeface="Garamond"/>
                <a:cs typeface="Garamond"/>
              </a:rPr>
              <a:t>informacionais</a:t>
            </a:r>
            <a:r>
              <a:rPr lang="en-US" sz="2800" dirty="0" smtClean="0">
                <a:latin typeface="Garamond"/>
                <a:cs typeface="Garamond"/>
              </a:rPr>
              <a:t> do </a:t>
            </a:r>
            <a:r>
              <a:rPr lang="en-US" sz="2800" dirty="0" err="1" smtClean="0">
                <a:latin typeface="Garamond"/>
                <a:cs typeface="Garamond"/>
              </a:rPr>
              <a:t>ambiente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err="1" smtClean="0">
                <a:latin typeface="Garamond"/>
                <a:cs typeface="Garamond"/>
              </a:rPr>
              <a:t>legislativo</a:t>
            </a:r>
            <a:endParaRPr lang="en-US" sz="2800" dirty="0" smtClean="0">
              <a:latin typeface="Garamond"/>
              <a:cs typeface="Garamond"/>
            </a:endParaRPr>
          </a:p>
          <a:p>
            <a:pPr marL="914400" lvl="2" indent="0" eaLnBrk="1" hangingPunct="1">
              <a:buNone/>
            </a:pPr>
            <a:endParaRPr lang="en-US" sz="2800" dirty="0">
              <a:latin typeface="Garamond"/>
              <a:cs typeface="Garamond"/>
            </a:endParaRPr>
          </a:p>
          <a:p>
            <a:pPr lvl="2" eaLnBrk="1" hangingPunct="1"/>
            <a:r>
              <a:rPr lang="en-US" sz="2800" dirty="0" err="1">
                <a:latin typeface="Garamond"/>
                <a:cs typeface="Garamond"/>
              </a:rPr>
              <a:t>Ativos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organizacionais</a:t>
            </a:r>
            <a:r>
              <a:rPr lang="en-US" sz="2800" dirty="0">
                <a:latin typeface="Garamond"/>
                <a:cs typeface="Garamond"/>
              </a:rPr>
              <a:t>: </a:t>
            </a:r>
            <a:r>
              <a:rPr lang="en-US" sz="2800" dirty="0" err="1">
                <a:latin typeface="Garamond"/>
                <a:cs typeface="Garamond"/>
              </a:rPr>
              <a:t>referidos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às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err="1">
                <a:latin typeface="Garamond"/>
                <a:cs typeface="Garamond"/>
              </a:rPr>
              <a:t>condições</a:t>
            </a:r>
            <a:r>
              <a:rPr lang="en-US" sz="2800" dirty="0">
                <a:latin typeface="Garamond"/>
                <a:cs typeface="Garamond"/>
              </a:rPr>
              <a:t> de </a:t>
            </a:r>
            <a:r>
              <a:rPr lang="en-US" sz="2800" dirty="0" err="1" smtClean="0">
                <a:latin typeface="Garamond"/>
                <a:cs typeface="Garamond"/>
              </a:rPr>
              <a:t>profissionalização</a:t>
            </a:r>
            <a:r>
              <a:rPr lang="en-US" sz="2800" dirty="0" smtClean="0">
                <a:latin typeface="Garamond"/>
                <a:cs typeface="Garamond"/>
              </a:rPr>
              <a:t> do </a:t>
            </a:r>
            <a:r>
              <a:rPr lang="en-US" sz="2800" dirty="0" err="1" smtClean="0">
                <a:latin typeface="Garamond"/>
                <a:cs typeface="Garamond"/>
              </a:rPr>
              <a:t>Legislativo</a:t>
            </a:r>
            <a:endParaRPr lang="pt-BR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3261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752904"/>
              </p:ext>
            </p:extLst>
          </p:nvPr>
        </p:nvGraphicFramePr>
        <p:xfrm>
          <a:off x="711200" y="-941388"/>
          <a:ext cx="10947400" cy="929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Document" r:id="rId5" imgW="5626100" imgH="6819900" progId="Word.Document.12">
                  <p:embed/>
                </p:oleObj>
              </mc:Choice>
              <mc:Fallback>
                <p:oleObj name="Document" r:id="rId5" imgW="5626100" imgH="68199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-941388"/>
                        <a:ext cx="10947400" cy="9293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5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84" y="128832"/>
            <a:ext cx="5044652" cy="6588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077" y="147236"/>
            <a:ext cx="5825218" cy="5779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2272" y="6036696"/>
            <a:ext cx="5043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IPIL – Mercedes G. </a:t>
            </a:r>
            <a:r>
              <a:rPr lang="en-US" dirty="0" err="1" smtClean="0"/>
              <a:t>Monteiro</a:t>
            </a:r>
            <a:r>
              <a:rPr lang="en-US" dirty="0" smtClean="0"/>
              <a:t>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9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10515600" cy="84957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err="1">
                <a:solidFill>
                  <a:srgbClr val="17375E"/>
                </a:solidFill>
                <a:latin typeface="Garamond"/>
                <a:cs typeface="Garamond"/>
              </a:rPr>
              <a:t>Avaliação</a:t>
            </a:r>
            <a:r>
              <a:rPr lang="en-US" sz="3200" dirty="0">
                <a:solidFill>
                  <a:srgbClr val="17375E"/>
                </a:solidFill>
                <a:latin typeface="Garamond"/>
                <a:cs typeface="Garamond"/>
              </a:rPr>
              <a:t> de </a:t>
            </a:r>
            <a:r>
              <a:rPr lang="en-US" sz="3200" dirty="0" err="1">
                <a:solidFill>
                  <a:srgbClr val="17375E"/>
                </a:solidFill>
                <a:latin typeface="Garamond"/>
                <a:cs typeface="Garamond"/>
              </a:rPr>
              <a:t>desempenho</a:t>
            </a:r>
            <a:r>
              <a:rPr lang="en-US" sz="3200" dirty="0">
                <a:solidFill>
                  <a:srgbClr val="17375E"/>
                </a:solidFill>
                <a:latin typeface="Garamond"/>
                <a:cs typeface="Garamond"/>
              </a:rPr>
              <a:t> e </a:t>
            </a:r>
            <a:r>
              <a:rPr lang="en-US" sz="3200" i="1" dirty="0">
                <a:solidFill>
                  <a:srgbClr val="17375E"/>
                </a:solidFill>
                <a:latin typeface="Garamond"/>
                <a:cs typeface="Garamond"/>
              </a:rPr>
              <a:t>benchmarks</a:t>
            </a:r>
            <a:r>
              <a:rPr lang="en-US" sz="3200" dirty="0">
                <a:solidFill>
                  <a:srgbClr val="17375E"/>
                </a:solidFill>
                <a:latin typeface="Garamond"/>
                <a:cs typeface="Garamond"/>
              </a:rPr>
              <a:t> </a:t>
            </a:r>
            <a:r>
              <a:rPr lang="en-US" sz="3200" dirty="0" err="1">
                <a:solidFill>
                  <a:srgbClr val="17375E"/>
                </a:solidFill>
                <a:latin typeface="Garamond"/>
                <a:cs typeface="Garamond"/>
              </a:rPr>
              <a:t>para</a:t>
            </a:r>
            <a:r>
              <a:rPr lang="en-US" sz="3200" dirty="0">
                <a:solidFill>
                  <a:srgbClr val="17375E"/>
                </a:solidFill>
                <a:latin typeface="Garamond"/>
                <a:cs typeface="Garamond"/>
              </a:rPr>
              <a:t> </a:t>
            </a:r>
            <a:r>
              <a:rPr lang="en-US" sz="3200" dirty="0" err="1">
                <a:solidFill>
                  <a:srgbClr val="17375E"/>
                </a:solidFill>
                <a:latin typeface="Garamond"/>
                <a:cs typeface="Garamond"/>
              </a:rPr>
              <a:t>legislativos</a:t>
            </a:r>
            <a:r>
              <a:rPr lang="en-US" sz="3200" dirty="0">
                <a:solidFill>
                  <a:srgbClr val="17375E"/>
                </a:solidFill>
                <a:latin typeface="Garamond"/>
                <a:cs typeface="Garamond"/>
              </a:rPr>
              <a:t> </a:t>
            </a:r>
            <a:r>
              <a:rPr lang="en-US" sz="3200" dirty="0" err="1" smtClean="0">
                <a:solidFill>
                  <a:srgbClr val="17375E"/>
                </a:solidFill>
                <a:latin typeface="Garamond"/>
                <a:cs typeface="Garamond"/>
              </a:rPr>
              <a:t>democráticos</a:t>
            </a:r>
            <a:endParaRPr lang="pt-BR" sz="3200" dirty="0">
              <a:solidFill>
                <a:srgbClr val="17375E"/>
              </a:soli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15640" y="1398748"/>
            <a:ext cx="8244560" cy="505444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400" b="1" dirty="0" smtClean="0">
                <a:solidFill>
                  <a:srgbClr val="376092"/>
                </a:solidFill>
                <a:latin typeface="Garamond"/>
                <a:cs typeface="Garamond"/>
              </a:rPr>
              <a:t>2006</a:t>
            </a:r>
            <a:r>
              <a:rPr lang="en-US" sz="2400" b="1" dirty="0">
                <a:solidFill>
                  <a:srgbClr val="376092"/>
                </a:solidFill>
                <a:latin typeface="Garamond"/>
                <a:cs typeface="Garamond"/>
              </a:rPr>
              <a:t>-</a:t>
            </a:r>
            <a:r>
              <a:rPr lang="en-US" sz="2400" b="1" dirty="0" smtClean="0">
                <a:solidFill>
                  <a:srgbClr val="376092"/>
                </a:solidFill>
                <a:latin typeface="Garamond"/>
                <a:cs typeface="Garamond"/>
              </a:rPr>
              <a:t>2008</a:t>
            </a:r>
          </a:p>
          <a:p>
            <a:pPr eaLnBrk="1" hangingPunct="1">
              <a:lnSpc>
                <a:spcPct val="70000"/>
              </a:lnSpc>
            </a:pPr>
            <a:endParaRPr lang="en-US" sz="2400" b="1" dirty="0">
              <a:solidFill>
                <a:srgbClr val="376092"/>
              </a:solidFill>
              <a:latin typeface="Garamond"/>
              <a:cs typeface="Garamond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i="1" dirty="0">
                <a:solidFill>
                  <a:srgbClr val="376092"/>
                </a:solidFill>
                <a:latin typeface="Garamond"/>
                <a:cs typeface="Garamond"/>
              </a:rPr>
              <a:t>IPU- Parliament and Democracy in the Twenty-first Century: A Guide to Good Practice</a:t>
            </a:r>
          </a:p>
          <a:p>
            <a:pPr lvl="1" eaLnBrk="1" hangingPunct="1">
              <a:lnSpc>
                <a:spcPct val="70000"/>
              </a:lnSpc>
            </a:pPr>
            <a:r>
              <a:rPr lang="en-US" i="1" dirty="0">
                <a:solidFill>
                  <a:srgbClr val="376092"/>
                </a:solidFill>
                <a:latin typeface="Garamond"/>
                <a:cs typeface="Garamond"/>
              </a:rPr>
              <a:t>CPA -  Benchmarks for Democratic Legislatures</a:t>
            </a:r>
          </a:p>
          <a:p>
            <a:pPr lvl="1" eaLnBrk="1" hangingPunct="1">
              <a:lnSpc>
                <a:spcPct val="70000"/>
              </a:lnSpc>
            </a:pPr>
            <a:r>
              <a:rPr lang="en-US" i="1" dirty="0">
                <a:solidFill>
                  <a:srgbClr val="376092"/>
                </a:solidFill>
                <a:latin typeface="Garamond"/>
                <a:cs typeface="Garamond"/>
              </a:rPr>
              <a:t>NDI - Toward the Development of International Standards for Democratic Legislatures </a:t>
            </a:r>
          </a:p>
          <a:p>
            <a:pPr lvl="1" eaLnBrk="1" hangingPunct="1">
              <a:lnSpc>
                <a:spcPct val="70000"/>
              </a:lnSpc>
            </a:pPr>
            <a:r>
              <a:rPr lang="en-US" i="1" dirty="0">
                <a:solidFill>
                  <a:srgbClr val="376092"/>
                </a:solidFill>
                <a:latin typeface="Garamond"/>
                <a:cs typeface="Garamond"/>
              </a:rPr>
              <a:t>IPU - Self-Assessment Toolkit for </a:t>
            </a:r>
            <a:r>
              <a:rPr lang="en-US" i="1" dirty="0" smtClean="0">
                <a:solidFill>
                  <a:srgbClr val="376092"/>
                </a:solidFill>
                <a:latin typeface="Garamond"/>
                <a:cs typeface="Garamond"/>
              </a:rPr>
              <a:t>Parliaments</a:t>
            </a:r>
          </a:p>
          <a:p>
            <a:pPr lvl="1" eaLnBrk="1" hangingPunct="1">
              <a:lnSpc>
                <a:spcPct val="70000"/>
              </a:lnSpc>
            </a:pPr>
            <a:endParaRPr lang="en-US" i="1" dirty="0">
              <a:solidFill>
                <a:srgbClr val="376092"/>
              </a:solidFill>
              <a:latin typeface="Garamond"/>
              <a:cs typeface="Garamond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400" b="1" dirty="0">
                <a:solidFill>
                  <a:srgbClr val="376092"/>
                </a:solidFill>
                <a:latin typeface="Garamond"/>
                <a:cs typeface="Garamond"/>
              </a:rPr>
              <a:t>2009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>
                <a:solidFill>
                  <a:srgbClr val="376092"/>
                </a:solidFill>
                <a:latin typeface="Garamond"/>
                <a:cs typeface="Garamond"/>
              </a:rPr>
              <a:t>FISH/KROENING - Handbook of National Legislatures: A Global Survey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>
                <a:solidFill>
                  <a:srgbClr val="376092"/>
                </a:solidFill>
                <a:latin typeface="Garamond"/>
                <a:cs typeface="Garamond"/>
              </a:rPr>
              <a:t>NDI - Toward the Development of International Standards for Democratic Legislatures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i="1" dirty="0">
                <a:solidFill>
                  <a:srgbClr val="376092"/>
                </a:solidFill>
                <a:latin typeface="Garamond"/>
                <a:cs typeface="Garamond"/>
              </a:rPr>
              <a:t>LSE - </a:t>
            </a:r>
            <a:r>
              <a:rPr lang="pt-BR" i="1" dirty="0" err="1">
                <a:solidFill>
                  <a:srgbClr val="376092"/>
                </a:solidFill>
                <a:latin typeface="Garamond"/>
                <a:cs typeface="Garamond"/>
              </a:rPr>
              <a:t>Parliamentary</a:t>
            </a:r>
            <a:r>
              <a:rPr lang="pt-BR" i="1" dirty="0">
                <a:solidFill>
                  <a:srgbClr val="376092"/>
                </a:solidFill>
                <a:latin typeface="Garamond"/>
                <a:cs typeface="Garamond"/>
              </a:rPr>
              <a:t> Assessment </a:t>
            </a:r>
            <a:r>
              <a:rPr lang="pt-BR" i="1" dirty="0" err="1">
                <a:solidFill>
                  <a:srgbClr val="376092"/>
                </a:solidFill>
                <a:latin typeface="Garamond"/>
                <a:cs typeface="Garamond"/>
              </a:rPr>
              <a:t>Analysis</a:t>
            </a:r>
            <a:r>
              <a:rPr lang="pt-BR" i="1" dirty="0">
                <a:solidFill>
                  <a:srgbClr val="376092"/>
                </a:solidFill>
                <a:latin typeface="Garamond"/>
                <a:cs typeface="Garamond"/>
              </a:rPr>
              <a:t>  </a:t>
            </a:r>
            <a:r>
              <a:rPr lang="pt-BR" i="1" dirty="0" err="1">
                <a:solidFill>
                  <a:srgbClr val="376092"/>
                </a:solidFill>
                <a:latin typeface="Garamond"/>
                <a:cs typeface="Garamond"/>
              </a:rPr>
              <a:t>of</a:t>
            </a:r>
            <a:r>
              <a:rPr lang="pt-BR" i="1" dirty="0">
                <a:solidFill>
                  <a:srgbClr val="376092"/>
                </a:solidFill>
                <a:latin typeface="Garamond"/>
                <a:cs typeface="Garamond"/>
              </a:rPr>
              <a:t> </a:t>
            </a:r>
            <a:r>
              <a:rPr lang="pt-BR" i="1" dirty="0" err="1">
                <a:solidFill>
                  <a:srgbClr val="376092"/>
                </a:solidFill>
                <a:latin typeface="Garamond"/>
                <a:cs typeface="Garamond"/>
              </a:rPr>
              <a:t>Existing</a:t>
            </a:r>
            <a:r>
              <a:rPr lang="pt-BR" i="1" dirty="0">
                <a:solidFill>
                  <a:srgbClr val="376092"/>
                </a:solidFill>
                <a:latin typeface="Garamond"/>
                <a:cs typeface="Garamond"/>
              </a:rPr>
              <a:t> Frameworks and </a:t>
            </a:r>
            <a:r>
              <a:rPr lang="pt-BR" i="1" dirty="0" err="1">
                <a:solidFill>
                  <a:srgbClr val="376092"/>
                </a:solidFill>
                <a:latin typeface="Garamond"/>
                <a:cs typeface="Garamond"/>
              </a:rPr>
              <a:t>Application</a:t>
            </a:r>
            <a:r>
              <a:rPr lang="pt-BR" i="1" dirty="0">
                <a:solidFill>
                  <a:srgbClr val="376092"/>
                </a:solidFill>
                <a:latin typeface="Garamond"/>
                <a:cs typeface="Garamond"/>
              </a:rPr>
              <a:t> </a:t>
            </a:r>
            <a:r>
              <a:rPr lang="pt-BR" i="1" dirty="0" err="1">
                <a:solidFill>
                  <a:srgbClr val="376092"/>
                </a:solidFill>
                <a:latin typeface="Garamond"/>
                <a:cs typeface="Garamond"/>
              </a:rPr>
              <a:t>selected</a:t>
            </a:r>
            <a:r>
              <a:rPr lang="pt-BR" i="1" dirty="0">
                <a:solidFill>
                  <a:srgbClr val="376092"/>
                </a:solidFill>
                <a:latin typeface="Garamond"/>
                <a:cs typeface="Garamond"/>
              </a:rPr>
              <a:t> Countries, (preparado para o Instituto do Banco Mundial</a:t>
            </a:r>
            <a:r>
              <a:rPr lang="pt-BR" i="1" dirty="0" smtClean="0">
                <a:solidFill>
                  <a:srgbClr val="376092"/>
                </a:solidFill>
                <a:latin typeface="Garamond"/>
                <a:cs typeface="Garamond"/>
              </a:rPr>
              <a:t>)</a:t>
            </a:r>
          </a:p>
          <a:p>
            <a:pPr algn="just"/>
            <a:r>
              <a:rPr lang="pt-BR" sz="2400" b="1" i="1" dirty="0" smtClean="0">
                <a:solidFill>
                  <a:srgbClr val="376092"/>
                </a:solidFill>
                <a:latin typeface="Garamond"/>
                <a:cs typeface="Garamond"/>
              </a:rPr>
              <a:t>2016 Benchmarking and self-assessment for parliaments</a:t>
            </a:r>
            <a:endParaRPr lang="pt-BR" sz="2400" b="1" i="1" dirty="0">
              <a:solidFill>
                <a:srgbClr val="376092"/>
              </a:solidFill>
              <a:latin typeface="Garamond"/>
              <a:cs typeface="Garamond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pt-B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90984">
            <a:off x="796267" y="2031790"/>
            <a:ext cx="24638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1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2089</Words>
  <Application>Microsoft Macintosh PowerPoint</Application>
  <PresentationFormat>Custom</PresentationFormat>
  <Paragraphs>245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Tema do Office</vt:lpstr>
      <vt:lpstr>Document</vt:lpstr>
      <vt:lpstr>Comissão Senado do Futuro:  Audiência Pública Indicadores para avaliação da atividade legislativa  Desempenho do Senado Federal: como avaliar? </vt:lpstr>
      <vt:lpstr>Questões orientadoras</vt:lpstr>
      <vt:lpstr>O QUE ENTENDEMOS POR DESEMPENHO NA PRODUÇÃO LEGAL?</vt:lpstr>
      <vt:lpstr> QUANTA  INFLUÊNCIA O LEGISLATIVO TEM NA PRODUÇÃO LEGAL? </vt:lpstr>
      <vt:lpstr>Imperativo de uma estratégia de avaliação integrada do desempenho do legislativo</vt:lpstr>
      <vt:lpstr>PowerPoint Presentation</vt:lpstr>
      <vt:lpstr>PowerPoint Presentation</vt:lpstr>
      <vt:lpstr>PowerPoint Presentation</vt:lpstr>
      <vt:lpstr>Avaliação de desempenho e benchmarks para legislativos democráticos</vt:lpstr>
      <vt:lpstr>PARA UMA ABORDAGEM INTEGRADA DA INFLUÊNCIA DO LEGISLATIVO NA PRODUÇÃO LEGAL </vt:lpstr>
      <vt:lpstr>Indicadores do IDL </vt:lpstr>
      <vt:lpstr>Indicadores do IDL – Dimensão Informacional</vt:lpstr>
      <vt:lpstr>PowerPoint Presentation</vt:lpstr>
      <vt:lpstr>Indicadores do IDL – dimensão processo e produção legal  </vt:lpstr>
      <vt:lpstr>Simulação para o Índice de Desempenho Legislativo </vt:lpstr>
      <vt:lpstr>Simulação para o Índice Centrado em Regras e Resultados </vt:lpstr>
      <vt:lpstr>Como a tecnologia de informação pode contribuir para  a avaliação de desempenho?</vt:lpstr>
      <vt:lpstr>Como a tecnologia de informação pode contribuir para essa avaliação?</vt:lpstr>
      <vt:lpstr>PowerPoint Presentation</vt:lpstr>
      <vt:lpstr>PowerPoint Presentation</vt:lpstr>
      <vt:lpstr>Parliamentary Powers Index  (PPI)  Fish &amp; Kroening</vt:lpstr>
      <vt:lpstr>PowerPoint Presentation</vt:lpstr>
      <vt:lpstr>Zennaro: constrangimentos interpostos à dinâmica processual de acordo com a natureza da relação executivo-legislativo</vt:lpstr>
      <vt:lpstr>Desempenho é afetado por 2 vetores: viés majoritário/minoritário e grau de centralização da estrutura decisória do Legislativo</vt:lpstr>
      <vt:lpstr>PowerPoint Presentation</vt:lpstr>
      <vt:lpstr>Parliamentary Assessment proposto pelo grupo da London School: convergência entre as metodologias e uma abordagem holística dos legislativos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Magna Inácio Ciência Política - UFMG</dc:title>
  <dc:creator>Usuário</dc:creator>
  <cp:lastModifiedBy>Magna Inácio</cp:lastModifiedBy>
  <cp:revision>44</cp:revision>
  <cp:lastPrinted>2016-05-15T18:17:40Z</cp:lastPrinted>
  <dcterms:created xsi:type="dcterms:W3CDTF">2016-05-13T19:58:32Z</dcterms:created>
  <dcterms:modified xsi:type="dcterms:W3CDTF">2016-05-16T03:31:56Z</dcterms:modified>
</cp:coreProperties>
</file>