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23" r:id="rId2"/>
    <p:sldId id="4169" r:id="rId3"/>
    <p:sldId id="262" r:id="rId4"/>
    <p:sldId id="436" r:id="rId5"/>
    <p:sldId id="261" r:id="rId6"/>
    <p:sldId id="393" r:id="rId7"/>
    <p:sldId id="466" r:id="rId8"/>
    <p:sldId id="467" r:id="rId9"/>
    <p:sldId id="468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57BFBE-E046-4DC5-9510-A34C5F57EC5F}" v="36" dt="2026-06-08T20:07:00.1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8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14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os Eduardo dos Santos Ferreira" userId="143dd6f6-e7f5-4b1e-8e93-e11c16c2b3b1" providerId="ADAL" clId="{2E0EBEF0-86EE-4233-AC96-40CE9EAF5018}"/>
    <pc:docChg chg="undo custSel addSld delSld modSld sldOrd">
      <pc:chgData name="Carlos Eduardo dos Santos Ferreira" userId="143dd6f6-e7f5-4b1e-8e93-e11c16c2b3b1" providerId="ADAL" clId="{2E0EBEF0-86EE-4233-AC96-40CE9EAF5018}" dt="2026-06-09T11:21:23.967" v="2030" actId="47"/>
      <pc:docMkLst>
        <pc:docMk/>
      </pc:docMkLst>
      <pc:sldChg chg="delSp modSp mod">
        <pc:chgData name="Carlos Eduardo dos Santos Ferreira" userId="143dd6f6-e7f5-4b1e-8e93-e11c16c2b3b1" providerId="ADAL" clId="{2E0EBEF0-86EE-4233-AC96-40CE9EAF5018}" dt="2026-06-08T19:26:20.291" v="372" actId="113"/>
        <pc:sldMkLst>
          <pc:docMk/>
          <pc:sldMk cId="0" sldId="261"/>
        </pc:sldMkLst>
        <pc:spChg chg="mod">
          <ac:chgData name="Carlos Eduardo dos Santos Ferreira" userId="143dd6f6-e7f5-4b1e-8e93-e11c16c2b3b1" providerId="ADAL" clId="{2E0EBEF0-86EE-4233-AC96-40CE9EAF5018}" dt="2026-06-08T19:26:20.291" v="372" actId="113"/>
          <ac:spMkLst>
            <pc:docMk/>
            <pc:sldMk cId="0" sldId="261"/>
            <ac:spMk id="3" creationId="{9FEC6142-C421-A048-FAFA-8A5B5FC80098}"/>
          </ac:spMkLst>
        </pc:spChg>
        <pc:spChg chg="mod">
          <ac:chgData name="Carlos Eduardo dos Santos Ferreira" userId="143dd6f6-e7f5-4b1e-8e93-e11c16c2b3b1" providerId="ADAL" clId="{2E0EBEF0-86EE-4233-AC96-40CE9EAF5018}" dt="2026-06-08T19:13:39.711" v="56" actId="20577"/>
          <ac:spMkLst>
            <pc:docMk/>
            <pc:sldMk cId="0" sldId="261"/>
            <ac:spMk id="124" creationId="{00000000-0000-0000-0000-000000000000}"/>
          </ac:spMkLst>
        </pc:spChg>
        <pc:picChg chg="mod">
          <ac:chgData name="Carlos Eduardo dos Santos Ferreira" userId="143dd6f6-e7f5-4b1e-8e93-e11c16c2b3b1" providerId="ADAL" clId="{2E0EBEF0-86EE-4233-AC96-40CE9EAF5018}" dt="2026-06-08T19:10:43.413" v="16" actId="1076"/>
          <ac:picMkLst>
            <pc:docMk/>
            <pc:sldMk cId="0" sldId="261"/>
            <ac:picMk id="5" creationId="{864CD5DB-14CC-9CBD-07D2-EAB111B77616}"/>
          </ac:picMkLst>
        </pc:picChg>
        <pc:picChg chg="mod">
          <ac:chgData name="Carlos Eduardo dos Santos Ferreira" userId="143dd6f6-e7f5-4b1e-8e93-e11c16c2b3b1" providerId="ADAL" clId="{2E0EBEF0-86EE-4233-AC96-40CE9EAF5018}" dt="2026-06-08T19:13:57.498" v="58" actId="1076"/>
          <ac:picMkLst>
            <pc:docMk/>
            <pc:sldMk cId="0" sldId="261"/>
            <ac:picMk id="12" creationId="{BE6B5B63-2BCD-8FF5-9E3F-899F4656CA62}"/>
          </ac:picMkLst>
        </pc:picChg>
        <pc:picChg chg="del">
          <ac:chgData name="Carlos Eduardo dos Santos Ferreira" userId="143dd6f6-e7f5-4b1e-8e93-e11c16c2b3b1" providerId="ADAL" clId="{2E0EBEF0-86EE-4233-AC96-40CE9EAF5018}" dt="2026-06-08T19:10:38.049" v="14" actId="478"/>
          <ac:picMkLst>
            <pc:docMk/>
            <pc:sldMk cId="0" sldId="261"/>
            <ac:picMk id="16" creationId="{FAE706C5-5A40-34EF-88AF-D5A0E8D625FD}"/>
          </ac:picMkLst>
        </pc:picChg>
      </pc:sldChg>
      <pc:sldChg chg="addSp modSp add mod">
        <pc:chgData name="Carlos Eduardo dos Santos Ferreira" userId="143dd6f6-e7f5-4b1e-8e93-e11c16c2b3b1" providerId="ADAL" clId="{2E0EBEF0-86EE-4233-AC96-40CE9EAF5018}" dt="2026-06-08T19:38:56.301" v="640" actId="255"/>
        <pc:sldMkLst>
          <pc:docMk/>
          <pc:sldMk cId="0" sldId="262"/>
        </pc:sldMkLst>
        <pc:spChg chg="add mod">
          <ac:chgData name="Carlos Eduardo dos Santos Ferreira" userId="143dd6f6-e7f5-4b1e-8e93-e11c16c2b3b1" providerId="ADAL" clId="{2E0EBEF0-86EE-4233-AC96-40CE9EAF5018}" dt="2026-06-08T19:32:20.672" v="503" actId="255"/>
          <ac:spMkLst>
            <pc:docMk/>
            <pc:sldMk cId="0" sldId="262"/>
            <ac:spMk id="4" creationId="{F602BCBD-01C9-4A8B-1C29-874FCE4A9D39}"/>
          </ac:spMkLst>
        </pc:spChg>
        <pc:spChg chg="add mod">
          <ac:chgData name="Carlos Eduardo dos Santos Ferreira" userId="143dd6f6-e7f5-4b1e-8e93-e11c16c2b3b1" providerId="ADAL" clId="{2E0EBEF0-86EE-4233-AC96-40CE9EAF5018}" dt="2026-06-08T19:33:58.654" v="512" actId="14100"/>
          <ac:spMkLst>
            <pc:docMk/>
            <pc:sldMk cId="0" sldId="262"/>
            <ac:spMk id="5" creationId="{5A2E3EFD-52C6-E5E9-2EE5-1F938B479AB3}"/>
          </ac:spMkLst>
        </pc:spChg>
        <pc:spChg chg="add mod">
          <ac:chgData name="Carlos Eduardo dos Santos Ferreira" userId="143dd6f6-e7f5-4b1e-8e93-e11c16c2b3b1" providerId="ADAL" clId="{2E0EBEF0-86EE-4233-AC96-40CE9EAF5018}" dt="2026-06-08T19:34:31.921" v="521" actId="207"/>
          <ac:spMkLst>
            <pc:docMk/>
            <pc:sldMk cId="0" sldId="262"/>
            <ac:spMk id="6" creationId="{7A48C60D-165F-008F-36B2-C3FCED40AE7A}"/>
          </ac:spMkLst>
        </pc:spChg>
        <pc:spChg chg="add mod">
          <ac:chgData name="Carlos Eduardo dos Santos Ferreira" userId="143dd6f6-e7f5-4b1e-8e93-e11c16c2b3b1" providerId="ADAL" clId="{2E0EBEF0-86EE-4233-AC96-40CE9EAF5018}" dt="2026-06-08T19:35:53.362" v="560" actId="1076"/>
          <ac:spMkLst>
            <pc:docMk/>
            <pc:sldMk cId="0" sldId="262"/>
            <ac:spMk id="7" creationId="{4A5F1A82-178B-E912-C1B0-146877C91109}"/>
          </ac:spMkLst>
        </pc:spChg>
        <pc:spChg chg="add mod">
          <ac:chgData name="Carlos Eduardo dos Santos Ferreira" userId="143dd6f6-e7f5-4b1e-8e93-e11c16c2b3b1" providerId="ADAL" clId="{2E0EBEF0-86EE-4233-AC96-40CE9EAF5018}" dt="2026-06-08T19:36:19.233" v="562" actId="767"/>
          <ac:spMkLst>
            <pc:docMk/>
            <pc:sldMk cId="0" sldId="262"/>
            <ac:spMk id="9" creationId="{4D9085C6-3CB7-5DA1-DC54-D79922677487}"/>
          </ac:spMkLst>
        </pc:spChg>
        <pc:spChg chg="add mod">
          <ac:chgData name="Carlos Eduardo dos Santos Ferreira" userId="143dd6f6-e7f5-4b1e-8e93-e11c16c2b3b1" providerId="ADAL" clId="{2E0EBEF0-86EE-4233-AC96-40CE9EAF5018}" dt="2026-06-08T19:37:35.958" v="618" actId="1076"/>
          <ac:spMkLst>
            <pc:docMk/>
            <pc:sldMk cId="0" sldId="262"/>
            <ac:spMk id="10" creationId="{FEB1C065-B1F0-42C8-7106-29AC1A3059DE}"/>
          </ac:spMkLst>
        </pc:spChg>
        <pc:spChg chg="mod">
          <ac:chgData name="Carlos Eduardo dos Santos Ferreira" userId="143dd6f6-e7f5-4b1e-8e93-e11c16c2b3b1" providerId="ADAL" clId="{2E0EBEF0-86EE-4233-AC96-40CE9EAF5018}" dt="2026-06-08T19:38:56.301" v="640" actId="255"/>
          <ac:spMkLst>
            <pc:docMk/>
            <pc:sldMk cId="0" sldId="262"/>
            <ac:spMk id="8194" creationId="{F7502CB1-1096-CD70-3E93-805337F5FB43}"/>
          </ac:spMkLst>
        </pc:spChg>
        <pc:spChg chg="mod">
          <ac:chgData name="Carlos Eduardo dos Santos Ferreira" userId="143dd6f6-e7f5-4b1e-8e93-e11c16c2b3b1" providerId="ADAL" clId="{2E0EBEF0-86EE-4233-AC96-40CE9EAF5018}" dt="2026-06-08T19:31:58.038" v="474" actId="1076"/>
          <ac:spMkLst>
            <pc:docMk/>
            <pc:sldMk cId="0" sldId="262"/>
            <ac:spMk id="8195" creationId="{3088FB13-ACFD-E7F5-F5C7-16243FDB549C}"/>
          </ac:spMkLst>
        </pc:spChg>
        <pc:picChg chg="add mod">
          <ac:chgData name="Carlos Eduardo dos Santos Ferreira" userId="143dd6f6-e7f5-4b1e-8e93-e11c16c2b3b1" providerId="ADAL" clId="{2E0EBEF0-86EE-4233-AC96-40CE9EAF5018}" dt="2026-06-08T19:35:44.734" v="558" actId="1076"/>
          <ac:picMkLst>
            <pc:docMk/>
            <pc:sldMk cId="0" sldId="262"/>
            <ac:picMk id="2" creationId="{3FCF2B10-93D2-8147-DE1D-9C80DFFF6932}"/>
          </ac:picMkLst>
        </pc:picChg>
        <pc:picChg chg="add mod">
          <ac:chgData name="Carlos Eduardo dos Santos Ferreira" userId="143dd6f6-e7f5-4b1e-8e93-e11c16c2b3b1" providerId="ADAL" clId="{2E0EBEF0-86EE-4233-AC96-40CE9EAF5018}" dt="2026-06-08T19:30:12.289" v="447" actId="14100"/>
          <ac:picMkLst>
            <pc:docMk/>
            <pc:sldMk cId="0" sldId="262"/>
            <ac:picMk id="3" creationId="{5EC37A51-5589-C3E8-9CB2-714D51A27014}"/>
          </ac:picMkLst>
        </pc:picChg>
        <pc:picChg chg="add mod">
          <ac:chgData name="Carlos Eduardo dos Santos Ferreira" userId="143dd6f6-e7f5-4b1e-8e93-e11c16c2b3b1" providerId="ADAL" clId="{2E0EBEF0-86EE-4233-AC96-40CE9EAF5018}" dt="2026-06-08T19:36:05.055" v="561"/>
          <ac:picMkLst>
            <pc:docMk/>
            <pc:sldMk cId="0" sldId="262"/>
            <ac:picMk id="8" creationId="{9E6A2C38-C8A6-6DD9-E33B-6AFE3DC801F7}"/>
          </ac:picMkLst>
        </pc:picChg>
      </pc:sldChg>
      <pc:sldChg chg="delSp modSp mod">
        <pc:chgData name="Carlos Eduardo dos Santos Ferreira" userId="143dd6f6-e7f5-4b1e-8e93-e11c16c2b3b1" providerId="ADAL" clId="{2E0EBEF0-86EE-4233-AC96-40CE9EAF5018}" dt="2026-06-08T19:39:39.159" v="641" actId="113"/>
        <pc:sldMkLst>
          <pc:docMk/>
          <pc:sldMk cId="1183554727" sldId="393"/>
        </pc:sldMkLst>
        <pc:spChg chg="mod">
          <ac:chgData name="Carlos Eduardo dos Santos Ferreira" userId="143dd6f6-e7f5-4b1e-8e93-e11c16c2b3b1" providerId="ADAL" clId="{2E0EBEF0-86EE-4233-AC96-40CE9EAF5018}" dt="2026-06-08T19:14:42.339" v="79" actId="1076"/>
          <ac:spMkLst>
            <pc:docMk/>
            <pc:sldMk cId="1183554727" sldId="393"/>
            <ac:spMk id="3" creationId="{B2D3C08B-C1C6-4758-185E-9E709E97A260}"/>
          </ac:spMkLst>
        </pc:spChg>
        <pc:spChg chg="mod">
          <ac:chgData name="Carlos Eduardo dos Santos Ferreira" userId="143dd6f6-e7f5-4b1e-8e93-e11c16c2b3b1" providerId="ADAL" clId="{2E0EBEF0-86EE-4233-AC96-40CE9EAF5018}" dt="2026-06-08T19:39:39.159" v="641" actId="113"/>
          <ac:spMkLst>
            <pc:docMk/>
            <pc:sldMk cId="1183554727" sldId="393"/>
            <ac:spMk id="7" creationId="{5657963A-2D7F-7321-7ED9-10BFAFDE4758}"/>
          </ac:spMkLst>
        </pc:spChg>
        <pc:picChg chg="mod">
          <ac:chgData name="Carlos Eduardo dos Santos Ferreira" userId="143dd6f6-e7f5-4b1e-8e93-e11c16c2b3b1" providerId="ADAL" clId="{2E0EBEF0-86EE-4233-AC96-40CE9EAF5018}" dt="2026-06-08T19:10:51.774" v="20" actId="14100"/>
          <ac:picMkLst>
            <pc:docMk/>
            <pc:sldMk cId="1183554727" sldId="393"/>
            <ac:picMk id="8" creationId="{43BB50AA-CDD5-9939-E6AA-5D24FA6CED9C}"/>
          </ac:picMkLst>
        </pc:picChg>
        <pc:picChg chg="del">
          <ac:chgData name="Carlos Eduardo dos Santos Ferreira" userId="143dd6f6-e7f5-4b1e-8e93-e11c16c2b3b1" providerId="ADAL" clId="{2E0EBEF0-86EE-4233-AC96-40CE9EAF5018}" dt="2026-06-08T19:10:45.814" v="17" actId="478"/>
          <ac:picMkLst>
            <pc:docMk/>
            <pc:sldMk cId="1183554727" sldId="393"/>
            <ac:picMk id="11" creationId="{1C1BFB50-5451-891F-81BA-443423691BF3}"/>
          </ac:picMkLst>
        </pc:picChg>
      </pc:sldChg>
      <pc:sldChg chg="addSp modSp mod">
        <pc:chgData name="Carlos Eduardo dos Santos Ferreira" userId="143dd6f6-e7f5-4b1e-8e93-e11c16c2b3b1" providerId="ADAL" clId="{2E0EBEF0-86EE-4233-AC96-40CE9EAF5018}" dt="2026-06-08T20:07:16.091" v="2029" actId="20577"/>
        <pc:sldMkLst>
          <pc:docMk/>
          <pc:sldMk cId="3502930075" sldId="423"/>
        </pc:sldMkLst>
        <pc:spChg chg="mod">
          <ac:chgData name="Carlos Eduardo dos Santos Ferreira" userId="143dd6f6-e7f5-4b1e-8e93-e11c16c2b3b1" providerId="ADAL" clId="{2E0EBEF0-86EE-4233-AC96-40CE9EAF5018}" dt="2026-06-08T20:04:24.321" v="1680" actId="1076"/>
          <ac:spMkLst>
            <pc:docMk/>
            <pc:sldMk cId="3502930075" sldId="423"/>
            <ac:spMk id="3" creationId="{4BF52516-7132-9C87-4EF2-D61AC38EFE87}"/>
          </ac:spMkLst>
        </pc:spChg>
        <pc:spChg chg="mod">
          <ac:chgData name="Carlos Eduardo dos Santos Ferreira" userId="143dd6f6-e7f5-4b1e-8e93-e11c16c2b3b1" providerId="ADAL" clId="{2E0EBEF0-86EE-4233-AC96-40CE9EAF5018}" dt="2026-06-08T20:06:11.818" v="1918" actId="113"/>
          <ac:spMkLst>
            <pc:docMk/>
            <pc:sldMk cId="3502930075" sldId="423"/>
            <ac:spMk id="6" creationId="{FB0BBDEB-2395-BA0C-F91D-DEC31963F5D5}"/>
          </ac:spMkLst>
        </pc:spChg>
        <pc:spChg chg="add mod">
          <ac:chgData name="Carlos Eduardo dos Santos Ferreira" userId="143dd6f6-e7f5-4b1e-8e93-e11c16c2b3b1" providerId="ADAL" clId="{2E0EBEF0-86EE-4233-AC96-40CE9EAF5018}" dt="2026-06-08T20:07:16.091" v="2029" actId="20577"/>
          <ac:spMkLst>
            <pc:docMk/>
            <pc:sldMk cId="3502930075" sldId="423"/>
            <ac:spMk id="10" creationId="{57BC526D-852E-CCA8-7805-0927DB89E877}"/>
          </ac:spMkLst>
        </pc:spChg>
        <pc:picChg chg="mod">
          <ac:chgData name="Carlos Eduardo dos Santos Ferreira" userId="143dd6f6-e7f5-4b1e-8e93-e11c16c2b3b1" providerId="ADAL" clId="{2E0EBEF0-86EE-4233-AC96-40CE9EAF5018}" dt="2026-06-08T19:20:58.079" v="323" actId="14100"/>
          <ac:picMkLst>
            <pc:docMk/>
            <pc:sldMk cId="3502930075" sldId="423"/>
            <ac:picMk id="5" creationId="{33599C26-5681-68AB-8CE9-018902BF6268}"/>
          </ac:picMkLst>
        </pc:picChg>
        <pc:picChg chg="mod">
          <ac:chgData name="Carlos Eduardo dos Santos Ferreira" userId="143dd6f6-e7f5-4b1e-8e93-e11c16c2b3b1" providerId="ADAL" clId="{2E0EBEF0-86EE-4233-AC96-40CE9EAF5018}" dt="2026-06-08T19:10:10.546" v="11" actId="1076"/>
          <ac:picMkLst>
            <pc:docMk/>
            <pc:sldMk cId="3502930075" sldId="423"/>
            <ac:picMk id="7" creationId="{2DDDDF56-F287-73D7-504C-1A6A40FD4F67}"/>
          </ac:picMkLst>
        </pc:picChg>
        <pc:picChg chg="add mod">
          <ac:chgData name="Carlos Eduardo dos Santos Ferreira" userId="143dd6f6-e7f5-4b1e-8e93-e11c16c2b3b1" providerId="ADAL" clId="{2E0EBEF0-86EE-4233-AC96-40CE9EAF5018}" dt="2026-06-08T19:10:14.420" v="12" actId="1076"/>
          <ac:picMkLst>
            <pc:docMk/>
            <pc:sldMk cId="3502930075" sldId="423"/>
            <ac:picMk id="8" creationId="{28FFD23B-B6D3-1E2D-8A1E-EAD54BED294A}"/>
          </ac:picMkLst>
        </pc:picChg>
        <pc:picChg chg="mod">
          <ac:chgData name="Carlos Eduardo dos Santos Ferreira" userId="143dd6f6-e7f5-4b1e-8e93-e11c16c2b3b1" providerId="ADAL" clId="{2E0EBEF0-86EE-4233-AC96-40CE9EAF5018}" dt="2026-06-08T19:20:55.304" v="322" actId="14100"/>
          <ac:picMkLst>
            <pc:docMk/>
            <pc:sldMk cId="3502930075" sldId="423"/>
            <ac:picMk id="9" creationId="{24F31DE9-326C-3081-33CF-A8176FC5FAF5}"/>
          </ac:picMkLst>
        </pc:picChg>
        <pc:picChg chg="mod">
          <ac:chgData name="Carlos Eduardo dos Santos Ferreira" userId="143dd6f6-e7f5-4b1e-8e93-e11c16c2b3b1" providerId="ADAL" clId="{2E0EBEF0-86EE-4233-AC96-40CE9EAF5018}" dt="2026-06-08T20:02:32.243" v="1625" actId="1076"/>
          <ac:picMkLst>
            <pc:docMk/>
            <pc:sldMk cId="3502930075" sldId="423"/>
            <ac:picMk id="24" creationId="{6417F919-D8EA-DE7D-44C0-19344FBD59B8}"/>
          </ac:picMkLst>
        </pc:picChg>
        <pc:picChg chg="mod">
          <ac:chgData name="Carlos Eduardo dos Santos Ferreira" userId="143dd6f6-e7f5-4b1e-8e93-e11c16c2b3b1" providerId="ADAL" clId="{2E0EBEF0-86EE-4233-AC96-40CE9EAF5018}" dt="2026-06-08T20:02:30.988" v="1623" actId="1076"/>
          <ac:picMkLst>
            <pc:docMk/>
            <pc:sldMk cId="3502930075" sldId="423"/>
            <ac:picMk id="25" creationId="{04FFD5AE-A9C2-3A03-9E7D-568C059430C3}"/>
          </ac:picMkLst>
        </pc:picChg>
        <pc:picChg chg="mod">
          <ac:chgData name="Carlos Eduardo dos Santos Ferreira" userId="143dd6f6-e7f5-4b1e-8e93-e11c16c2b3b1" providerId="ADAL" clId="{2E0EBEF0-86EE-4233-AC96-40CE9EAF5018}" dt="2026-06-08T20:02:31.819" v="1624" actId="1076"/>
          <ac:picMkLst>
            <pc:docMk/>
            <pc:sldMk cId="3502930075" sldId="423"/>
            <ac:picMk id="26" creationId="{FACEE7F1-1F5B-7405-B6FE-8B5251C12ED2}"/>
          </ac:picMkLst>
        </pc:picChg>
        <pc:picChg chg="mod">
          <ac:chgData name="Carlos Eduardo dos Santos Ferreira" userId="143dd6f6-e7f5-4b1e-8e93-e11c16c2b3b1" providerId="ADAL" clId="{2E0EBEF0-86EE-4233-AC96-40CE9EAF5018}" dt="2026-06-08T19:20:52.149" v="321" actId="14100"/>
          <ac:picMkLst>
            <pc:docMk/>
            <pc:sldMk cId="3502930075" sldId="423"/>
            <ac:picMk id="87" creationId="{00000000-0000-0000-0000-000000000000}"/>
          </ac:picMkLst>
        </pc:picChg>
      </pc:sldChg>
      <pc:sldChg chg="delSp modSp mod ord">
        <pc:chgData name="Carlos Eduardo dos Santos Ferreira" userId="143dd6f6-e7f5-4b1e-8e93-e11c16c2b3b1" providerId="ADAL" clId="{2E0EBEF0-86EE-4233-AC96-40CE9EAF5018}" dt="2026-06-08T19:29:20.494" v="437" actId="14100"/>
        <pc:sldMkLst>
          <pc:docMk/>
          <pc:sldMk cId="3208690940" sldId="436"/>
        </pc:sldMkLst>
        <pc:spChg chg="mod">
          <ac:chgData name="Carlos Eduardo dos Santos Ferreira" userId="143dd6f6-e7f5-4b1e-8e93-e11c16c2b3b1" providerId="ADAL" clId="{2E0EBEF0-86EE-4233-AC96-40CE9EAF5018}" dt="2026-06-08T19:26:46.453" v="386" actId="5793"/>
          <ac:spMkLst>
            <pc:docMk/>
            <pc:sldMk cId="3208690940" sldId="436"/>
            <ac:spMk id="3" creationId="{C0C0ADAF-160C-42C7-A3E6-8E85746B5125}"/>
          </ac:spMkLst>
        </pc:spChg>
        <pc:picChg chg="mod">
          <ac:chgData name="Carlos Eduardo dos Santos Ferreira" userId="143dd6f6-e7f5-4b1e-8e93-e11c16c2b3b1" providerId="ADAL" clId="{2E0EBEF0-86EE-4233-AC96-40CE9EAF5018}" dt="2026-06-08T19:29:20.494" v="437" actId="14100"/>
          <ac:picMkLst>
            <pc:docMk/>
            <pc:sldMk cId="3208690940" sldId="436"/>
            <ac:picMk id="4" creationId="{9B7A47CB-2B9F-E1A7-42C5-6E6EEC5ADBA6}"/>
          </ac:picMkLst>
        </pc:picChg>
        <pc:picChg chg="del">
          <ac:chgData name="Carlos Eduardo dos Santos Ferreira" userId="143dd6f6-e7f5-4b1e-8e93-e11c16c2b3b1" providerId="ADAL" clId="{2E0EBEF0-86EE-4233-AC96-40CE9EAF5018}" dt="2026-06-08T19:10:56.026" v="21" actId="478"/>
          <ac:picMkLst>
            <pc:docMk/>
            <pc:sldMk cId="3208690940" sldId="436"/>
            <ac:picMk id="5" creationId="{BFEB69C1-B1BD-CF70-A345-0EB8B204182A}"/>
          </ac:picMkLst>
        </pc:picChg>
        <pc:picChg chg="mod">
          <ac:chgData name="Carlos Eduardo dos Santos Ferreira" userId="143dd6f6-e7f5-4b1e-8e93-e11c16c2b3b1" providerId="ADAL" clId="{2E0EBEF0-86EE-4233-AC96-40CE9EAF5018}" dt="2026-06-08T19:11:00.844" v="23" actId="1076"/>
          <ac:picMkLst>
            <pc:docMk/>
            <pc:sldMk cId="3208690940" sldId="436"/>
            <ac:picMk id="10" creationId="{B4E8EA9A-2C6F-9EC5-6AD1-460FF40ECFDD}"/>
          </ac:picMkLst>
        </pc:picChg>
      </pc:sldChg>
      <pc:sldChg chg="delSp modSp mod">
        <pc:chgData name="Carlos Eduardo dos Santos Ferreira" userId="143dd6f6-e7f5-4b1e-8e93-e11c16c2b3b1" providerId="ADAL" clId="{2E0EBEF0-86EE-4233-AC96-40CE9EAF5018}" dt="2026-06-08T19:41:19.787" v="690" actId="20577"/>
        <pc:sldMkLst>
          <pc:docMk/>
          <pc:sldMk cId="337585775" sldId="466"/>
        </pc:sldMkLst>
        <pc:spChg chg="mod">
          <ac:chgData name="Carlos Eduardo dos Santos Ferreira" userId="143dd6f6-e7f5-4b1e-8e93-e11c16c2b3b1" providerId="ADAL" clId="{2E0EBEF0-86EE-4233-AC96-40CE9EAF5018}" dt="2026-06-08T19:41:19.787" v="690" actId="20577"/>
          <ac:spMkLst>
            <pc:docMk/>
            <pc:sldMk cId="337585775" sldId="466"/>
            <ac:spMk id="2" creationId="{3BEC82F7-8D25-EF07-A429-8CCF1E26BBC1}"/>
          </ac:spMkLst>
        </pc:spChg>
        <pc:spChg chg="mod">
          <ac:chgData name="Carlos Eduardo dos Santos Ferreira" userId="143dd6f6-e7f5-4b1e-8e93-e11c16c2b3b1" providerId="ADAL" clId="{2E0EBEF0-86EE-4233-AC96-40CE9EAF5018}" dt="2026-06-08T19:20:06.168" v="290" actId="14100"/>
          <ac:spMkLst>
            <pc:docMk/>
            <pc:sldMk cId="337585775" sldId="466"/>
            <ac:spMk id="4" creationId="{2E53B1F1-76F7-1E20-CFA2-A57E331FC59C}"/>
          </ac:spMkLst>
        </pc:spChg>
        <pc:spChg chg="mod">
          <ac:chgData name="Carlos Eduardo dos Santos Ferreira" userId="143dd6f6-e7f5-4b1e-8e93-e11c16c2b3b1" providerId="ADAL" clId="{2E0EBEF0-86EE-4233-AC96-40CE9EAF5018}" dt="2026-06-08T19:19:46.211" v="262" actId="14100"/>
          <ac:spMkLst>
            <pc:docMk/>
            <pc:sldMk cId="337585775" sldId="466"/>
            <ac:spMk id="12" creationId="{5C292AC6-57ED-CAF6-E1C5-BAD62937BAE9}"/>
          </ac:spMkLst>
        </pc:spChg>
        <pc:spChg chg="mod">
          <ac:chgData name="Carlos Eduardo dos Santos Ferreira" userId="143dd6f6-e7f5-4b1e-8e93-e11c16c2b3b1" providerId="ADAL" clId="{2E0EBEF0-86EE-4233-AC96-40CE9EAF5018}" dt="2026-06-08T19:20:02.260" v="289" actId="14100"/>
          <ac:spMkLst>
            <pc:docMk/>
            <pc:sldMk cId="337585775" sldId="466"/>
            <ac:spMk id="15" creationId="{2591440D-20A0-AF39-159C-661E024D642E}"/>
          </ac:spMkLst>
        </pc:spChg>
        <pc:graphicFrameChg chg="modGraphic">
          <ac:chgData name="Carlos Eduardo dos Santos Ferreira" userId="143dd6f6-e7f5-4b1e-8e93-e11c16c2b3b1" providerId="ADAL" clId="{2E0EBEF0-86EE-4233-AC96-40CE9EAF5018}" dt="2026-06-08T19:40:16.949" v="645" actId="14100"/>
          <ac:graphicFrameMkLst>
            <pc:docMk/>
            <pc:sldMk cId="337585775" sldId="466"/>
            <ac:graphicFrameMk id="8" creationId="{1DBCB806-A6F0-C19A-9113-F421E11DFCC6}"/>
          </ac:graphicFrameMkLst>
        </pc:graphicFrameChg>
        <pc:graphicFrameChg chg="mod">
          <ac:chgData name="Carlos Eduardo dos Santos Ferreira" userId="143dd6f6-e7f5-4b1e-8e93-e11c16c2b3b1" providerId="ADAL" clId="{2E0EBEF0-86EE-4233-AC96-40CE9EAF5018}" dt="2026-06-08T19:15:16.843" v="98" actId="1076"/>
          <ac:graphicFrameMkLst>
            <pc:docMk/>
            <pc:sldMk cId="337585775" sldId="466"/>
            <ac:graphicFrameMk id="11" creationId="{54C267DF-4772-241B-5CC3-CCDB490A9FE0}"/>
          </ac:graphicFrameMkLst>
        </pc:graphicFrameChg>
        <pc:picChg chg="mod">
          <ac:chgData name="Carlos Eduardo dos Santos Ferreira" userId="143dd6f6-e7f5-4b1e-8e93-e11c16c2b3b1" providerId="ADAL" clId="{2E0EBEF0-86EE-4233-AC96-40CE9EAF5018}" dt="2026-06-08T19:11:14.443" v="30" actId="1076"/>
          <ac:picMkLst>
            <pc:docMk/>
            <pc:sldMk cId="337585775" sldId="466"/>
            <ac:picMk id="18" creationId="{2B2DA3C6-3E87-3826-2DA4-CB9B1B10BF4A}"/>
          </ac:picMkLst>
        </pc:picChg>
        <pc:picChg chg="del">
          <ac:chgData name="Carlos Eduardo dos Santos Ferreira" userId="143dd6f6-e7f5-4b1e-8e93-e11c16c2b3b1" providerId="ADAL" clId="{2E0EBEF0-86EE-4233-AC96-40CE9EAF5018}" dt="2026-06-08T19:11:09.660" v="27" actId="478"/>
          <ac:picMkLst>
            <pc:docMk/>
            <pc:sldMk cId="337585775" sldId="466"/>
            <ac:picMk id="20" creationId="{CD81B009-95E4-804C-EC6B-0CFFE20EAA13}"/>
          </ac:picMkLst>
        </pc:picChg>
      </pc:sldChg>
      <pc:sldChg chg="delSp modSp mod">
        <pc:chgData name="Carlos Eduardo dos Santos Ferreira" userId="143dd6f6-e7f5-4b1e-8e93-e11c16c2b3b1" providerId="ADAL" clId="{2E0EBEF0-86EE-4233-AC96-40CE9EAF5018}" dt="2026-06-08T19:41:54.487" v="691" actId="113"/>
        <pc:sldMkLst>
          <pc:docMk/>
          <pc:sldMk cId="1826097257" sldId="467"/>
        </pc:sldMkLst>
        <pc:spChg chg="mod">
          <ac:chgData name="Carlos Eduardo dos Santos Ferreira" userId="143dd6f6-e7f5-4b1e-8e93-e11c16c2b3b1" providerId="ADAL" clId="{2E0EBEF0-86EE-4233-AC96-40CE9EAF5018}" dt="2026-06-08T19:41:54.487" v="691" actId="113"/>
          <ac:spMkLst>
            <pc:docMk/>
            <pc:sldMk cId="1826097257" sldId="467"/>
            <ac:spMk id="3" creationId="{A36B5EBD-8B18-3568-276A-E7318E565522}"/>
          </ac:spMkLst>
        </pc:spChg>
        <pc:picChg chg="mod">
          <ac:chgData name="Carlos Eduardo dos Santos Ferreira" userId="143dd6f6-e7f5-4b1e-8e93-e11c16c2b3b1" providerId="ADAL" clId="{2E0EBEF0-86EE-4233-AC96-40CE9EAF5018}" dt="2026-06-08T19:11:22.629" v="32" actId="1076"/>
          <ac:picMkLst>
            <pc:docMk/>
            <pc:sldMk cId="1826097257" sldId="467"/>
            <ac:picMk id="7" creationId="{A261FB3A-A734-04E3-8CF1-595259A2383B}"/>
          </ac:picMkLst>
        </pc:picChg>
        <pc:picChg chg="del">
          <ac:chgData name="Carlos Eduardo dos Santos Ferreira" userId="143dd6f6-e7f5-4b1e-8e93-e11c16c2b3b1" providerId="ADAL" clId="{2E0EBEF0-86EE-4233-AC96-40CE9EAF5018}" dt="2026-06-08T19:11:19.775" v="31" actId="478"/>
          <ac:picMkLst>
            <pc:docMk/>
            <pc:sldMk cId="1826097257" sldId="467"/>
            <ac:picMk id="13" creationId="{C91621AA-2536-0629-2DEC-B62A3AB4E185}"/>
          </ac:picMkLst>
        </pc:picChg>
      </pc:sldChg>
      <pc:sldChg chg="addSp modSp mod">
        <pc:chgData name="Carlos Eduardo dos Santos Ferreira" userId="143dd6f6-e7f5-4b1e-8e93-e11c16c2b3b1" providerId="ADAL" clId="{2E0EBEF0-86EE-4233-AC96-40CE9EAF5018}" dt="2026-06-08T19:59:48.071" v="1613" actId="20577"/>
        <pc:sldMkLst>
          <pc:docMk/>
          <pc:sldMk cId="3570726000" sldId="468"/>
        </pc:sldMkLst>
        <pc:spChg chg="mod">
          <ac:chgData name="Carlos Eduardo dos Santos Ferreira" userId="143dd6f6-e7f5-4b1e-8e93-e11c16c2b3b1" providerId="ADAL" clId="{2E0EBEF0-86EE-4233-AC96-40CE9EAF5018}" dt="2026-06-08T19:59:48.071" v="1613" actId="20577"/>
          <ac:spMkLst>
            <pc:docMk/>
            <pc:sldMk cId="3570726000" sldId="468"/>
            <ac:spMk id="2" creationId="{7E25F18D-8BB2-91D2-BC0A-6B0D2601E423}"/>
          </ac:spMkLst>
        </pc:spChg>
        <pc:spChg chg="mod">
          <ac:chgData name="Carlos Eduardo dos Santos Ferreira" userId="143dd6f6-e7f5-4b1e-8e93-e11c16c2b3b1" providerId="ADAL" clId="{2E0EBEF0-86EE-4233-AC96-40CE9EAF5018}" dt="2026-06-08T19:49:13.196" v="1005" actId="255"/>
          <ac:spMkLst>
            <pc:docMk/>
            <pc:sldMk cId="3570726000" sldId="468"/>
            <ac:spMk id="14" creationId="{D144A65D-B560-C452-4BCA-E1E4048EA5B8}"/>
          </ac:spMkLst>
        </pc:spChg>
        <pc:picChg chg="mod">
          <ac:chgData name="Carlos Eduardo dos Santos Ferreira" userId="143dd6f6-e7f5-4b1e-8e93-e11c16c2b3b1" providerId="ADAL" clId="{2E0EBEF0-86EE-4233-AC96-40CE9EAF5018}" dt="2026-06-08T19:12:06.226" v="45" actId="1076"/>
          <ac:picMkLst>
            <pc:docMk/>
            <pc:sldMk cId="3570726000" sldId="468"/>
            <ac:picMk id="3" creationId="{0C5BA261-3C88-EA38-34EF-3E5D1D012268}"/>
          </ac:picMkLst>
        </pc:picChg>
        <pc:picChg chg="mod">
          <ac:chgData name="Carlos Eduardo dos Santos Ferreira" userId="143dd6f6-e7f5-4b1e-8e93-e11c16c2b3b1" providerId="ADAL" clId="{2E0EBEF0-86EE-4233-AC96-40CE9EAF5018}" dt="2026-06-08T19:11:54.053" v="39" actId="1076"/>
          <ac:picMkLst>
            <pc:docMk/>
            <pc:sldMk cId="3570726000" sldId="468"/>
            <ac:picMk id="4" creationId="{FB7A2358-FA21-F77C-CCC2-3ECB5837A833}"/>
          </ac:picMkLst>
        </pc:picChg>
        <pc:picChg chg="add mod">
          <ac:chgData name="Carlos Eduardo dos Santos Ferreira" userId="143dd6f6-e7f5-4b1e-8e93-e11c16c2b3b1" providerId="ADAL" clId="{2E0EBEF0-86EE-4233-AC96-40CE9EAF5018}" dt="2026-06-08T19:11:43.543" v="34" actId="1076"/>
          <ac:picMkLst>
            <pc:docMk/>
            <pc:sldMk cId="3570726000" sldId="468"/>
            <ac:picMk id="5" creationId="{4D4D1AFF-B452-3911-2C59-A3612AD60CB8}"/>
          </ac:picMkLst>
        </pc:picChg>
        <pc:picChg chg="mod">
          <ac:chgData name="Carlos Eduardo dos Santos Ferreira" userId="143dd6f6-e7f5-4b1e-8e93-e11c16c2b3b1" providerId="ADAL" clId="{2E0EBEF0-86EE-4233-AC96-40CE9EAF5018}" dt="2026-06-08T19:12:00.641" v="42" actId="14100"/>
          <ac:picMkLst>
            <pc:docMk/>
            <pc:sldMk cId="3570726000" sldId="468"/>
            <ac:picMk id="9" creationId="{C0A5B914-B19B-2599-FD20-1D307A4ADA64}"/>
          </ac:picMkLst>
        </pc:picChg>
        <pc:picChg chg="mod">
          <ac:chgData name="Carlos Eduardo dos Santos Ferreira" userId="143dd6f6-e7f5-4b1e-8e93-e11c16c2b3b1" providerId="ADAL" clId="{2E0EBEF0-86EE-4233-AC96-40CE9EAF5018}" dt="2026-06-08T19:11:49.410" v="36" actId="1076"/>
          <ac:picMkLst>
            <pc:docMk/>
            <pc:sldMk cId="3570726000" sldId="468"/>
            <ac:picMk id="13" creationId="{7DFE76DA-75A1-224A-62A8-7965C50866F2}"/>
          </ac:picMkLst>
        </pc:picChg>
        <pc:picChg chg="mod">
          <ac:chgData name="Carlos Eduardo dos Santos Ferreira" userId="143dd6f6-e7f5-4b1e-8e93-e11c16c2b3b1" providerId="ADAL" clId="{2E0EBEF0-86EE-4233-AC96-40CE9EAF5018}" dt="2026-06-08T19:11:52.342" v="38" actId="1076"/>
          <ac:picMkLst>
            <pc:docMk/>
            <pc:sldMk cId="3570726000" sldId="468"/>
            <ac:picMk id="85" creationId="{81C6468D-1468-CB1B-30B4-249232F65BD0}"/>
          </ac:picMkLst>
        </pc:picChg>
        <pc:picChg chg="mod">
          <ac:chgData name="Carlos Eduardo dos Santos Ferreira" userId="143dd6f6-e7f5-4b1e-8e93-e11c16c2b3b1" providerId="ADAL" clId="{2E0EBEF0-86EE-4233-AC96-40CE9EAF5018}" dt="2026-06-08T19:12:08.107" v="46" actId="1076"/>
          <ac:picMkLst>
            <pc:docMk/>
            <pc:sldMk cId="3570726000" sldId="468"/>
            <ac:picMk id="86" creationId="{6E25053E-0B04-1DD1-2CE0-B8C86F98CAF8}"/>
          </ac:picMkLst>
        </pc:picChg>
        <pc:picChg chg="mod">
          <ac:chgData name="Carlos Eduardo dos Santos Ferreira" userId="143dd6f6-e7f5-4b1e-8e93-e11c16c2b3b1" providerId="ADAL" clId="{2E0EBEF0-86EE-4233-AC96-40CE9EAF5018}" dt="2026-06-08T19:11:46.726" v="35" actId="1076"/>
          <ac:picMkLst>
            <pc:docMk/>
            <pc:sldMk cId="3570726000" sldId="468"/>
            <ac:picMk id="87" creationId="{FF4E0DC9-0233-BD55-0F4D-A5A33B224116}"/>
          </ac:picMkLst>
        </pc:picChg>
        <pc:picChg chg="mod">
          <ac:chgData name="Carlos Eduardo dos Santos Ferreira" userId="143dd6f6-e7f5-4b1e-8e93-e11c16c2b3b1" providerId="ADAL" clId="{2E0EBEF0-86EE-4233-AC96-40CE9EAF5018}" dt="2026-06-08T19:49:06.577" v="1003" actId="1076"/>
          <ac:picMkLst>
            <pc:docMk/>
            <pc:sldMk cId="3570726000" sldId="468"/>
            <ac:picMk id="1026" creationId="{D9D8772B-E208-7664-594A-E3FFA67EE611}"/>
          </ac:picMkLst>
        </pc:picChg>
      </pc:sldChg>
      <pc:sldChg chg="new del">
        <pc:chgData name="Carlos Eduardo dos Santos Ferreira" userId="143dd6f6-e7f5-4b1e-8e93-e11c16c2b3b1" providerId="ADAL" clId="{2E0EBEF0-86EE-4233-AC96-40CE9EAF5018}" dt="2026-06-08T19:25:55.834" v="371" actId="47"/>
        <pc:sldMkLst>
          <pc:docMk/>
          <pc:sldMk cId="192732294" sldId="469"/>
        </pc:sldMkLst>
      </pc:sldChg>
      <pc:sldChg chg="addSp modSp new del mod">
        <pc:chgData name="Carlos Eduardo dos Santos Ferreira" userId="143dd6f6-e7f5-4b1e-8e93-e11c16c2b3b1" providerId="ADAL" clId="{2E0EBEF0-86EE-4233-AC96-40CE9EAF5018}" dt="2026-06-08T19:10:18.873" v="13" actId="47"/>
        <pc:sldMkLst>
          <pc:docMk/>
          <pc:sldMk cId="3421943523" sldId="469"/>
        </pc:sldMkLst>
        <pc:picChg chg="add mod modCrop">
          <ac:chgData name="Carlos Eduardo dos Santos Ferreira" userId="143dd6f6-e7f5-4b1e-8e93-e11c16c2b3b1" providerId="ADAL" clId="{2E0EBEF0-86EE-4233-AC96-40CE9EAF5018}" dt="2026-06-08T19:09:43.519" v="3" actId="732"/>
          <ac:picMkLst>
            <pc:docMk/>
            <pc:sldMk cId="3421943523" sldId="469"/>
            <ac:picMk id="3" creationId="{9822C4FE-13F4-17D5-89E3-ED7700B9E946}"/>
          </ac:picMkLst>
        </pc:picChg>
      </pc:sldChg>
      <pc:sldChg chg="addSp delSp modSp add mod setBg delDesignElem">
        <pc:chgData name="Carlos Eduardo dos Santos Ferreira" userId="143dd6f6-e7f5-4b1e-8e93-e11c16c2b3b1" providerId="ADAL" clId="{2E0EBEF0-86EE-4233-AC96-40CE9EAF5018}" dt="2026-06-08T20:00:32.553" v="1614" actId="1076"/>
        <pc:sldMkLst>
          <pc:docMk/>
          <pc:sldMk cId="1448367038" sldId="4169"/>
        </pc:sldMkLst>
        <pc:spChg chg="add mod">
          <ac:chgData name="Carlos Eduardo dos Santos Ferreira" userId="143dd6f6-e7f5-4b1e-8e93-e11c16c2b3b1" providerId="ADAL" clId="{2E0EBEF0-86EE-4233-AC96-40CE9EAF5018}" dt="2026-06-08T19:38:26.805" v="620" actId="1076"/>
          <ac:spMkLst>
            <pc:docMk/>
            <pc:sldMk cId="1448367038" sldId="4169"/>
            <ac:spMk id="2" creationId="{EBA11D07-EE59-8371-865F-4EF2467DF7BB}"/>
          </ac:spMkLst>
        </pc:spChg>
        <pc:spChg chg="add mod">
          <ac:chgData name="Carlos Eduardo dos Santos Ferreira" userId="143dd6f6-e7f5-4b1e-8e93-e11c16c2b3b1" providerId="ADAL" clId="{2E0EBEF0-86EE-4233-AC96-40CE9EAF5018}" dt="2026-06-08T19:28:38.336" v="397" actId="14100"/>
          <ac:spMkLst>
            <pc:docMk/>
            <pc:sldMk cId="1448367038" sldId="4169"/>
            <ac:spMk id="4" creationId="{F4668CB6-1243-6F9A-D436-296A3203E7F2}"/>
          </ac:spMkLst>
        </pc:spChg>
        <pc:spChg chg="del">
          <ac:chgData name="Carlos Eduardo dos Santos Ferreira" userId="143dd6f6-e7f5-4b1e-8e93-e11c16c2b3b1" providerId="ADAL" clId="{2E0EBEF0-86EE-4233-AC96-40CE9EAF5018}" dt="2026-06-08T19:23:15.863" v="326"/>
          <ac:spMkLst>
            <pc:docMk/>
            <pc:sldMk cId="1448367038" sldId="4169"/>
            <ac:spMk id="1031" creationId="{7BDAC5B6-20CE-447F-8BA1-F2274AC7AE5B}"/>
          </ac:spMkLst>
        </pc:spChg>
        <pc:spChg chg="del">
          <ac:chgData name="Carlos Eduardo dos Santos Ferreira" userId="143dd6f6-e7f5-4b1e-8e93-e11c16c2b3b1" providerId="ADAL" clId="{2E0EBEF0-86EE-4233-AC96-40CE9EAF5018}" dt="2026-06-08T19:23:15.863" v="326"/>
          <ac:spMkLst>
            <pc:docMk/>
            <pc:sldMk cId="1448367038" sldId="4169"/>
            <ac:spMk id="1033" creationId="{D1D22B31-BF8F-446B-9009-8A251FB177CB}"/>
          </ac:spMkLst>
        </pc:spChg>
        <pc:picChg chg="mod">
          <ac:chgData name="Carlos Eduardo dos Santos Ferreira" userId="143dd6f6-e7f5-4b1e-8e93-e11c16c2b3b1" providerId="ADAL" clId="{2E0EBEF0-86EE-4233-AC96-40CE9EAF5018}" dt="2026-06-08T20:00:32.553" v="1614" actId="1076"/>
          <ac:picMkLst>
            <pc:docMk/>
            <pc:sldMk cId="1448367038" sldId="4169"/>
            <ac:picMk id="3" creationId="{8CF0045D-6A58-9188-63F7-485ECA0244D7}"/>
          </ac:picMkLst>
        </pc:picChg>
        <pc:picChg chg="add mod">
          <ac:chgData name="Carlos Eduardo dos Santos Ferreira" userId="143dd6f6-e7f5-4b1e-8e93-e11c16c2b3b1" providerId="ADAL" clId="{2E0EBEF0-86EE-4233-AC96-40CE9EAF5018}" dt="2026-06-08T19:29:34.358" v="441" actId="1076"/>
          <ac:picMkLst>
            <pc:docMk/>
            <pc:sldMk cId="1448367038" sldId="4169"/>
            <ac:picMk id="5" creationId="{68199910-9C91-A287-3EBA-3BDA942EC982}"/>
          </ac:picMkLst>
        </pc:picChg>
      </pc:sldChg>
      <pc:sldChg chg="add del">
        <pc:chgData name="Carlos Eduardo dos Santos Ferreira" userId="143dd6f6-e7f5-4b1e-8e93-e11c16c2b3b1" providerId="ADAL" clId="{2E0EBEF0-86EE-4233-AC96-40CE9EAF5018}" dt="2026-06-09T11:21:23.967" v="2030" actId="47"/>
        <pc:sldMkLst>
          <pc:docMk/>
          <pc:sldMk cId="1296961489" sldId="4170"/>
        </pc:sldMkLst>
      </pc:sldChg>
      <pc:sldChg chg="add del">
        <pc:chgData name="Carlos Eduardo dos Santos Ferreira" userId="143dd6f6-e7f5-4b1e-8e93-e11c16c2b3b1" providerId="ADAL" clId="{2E0EBEF0-86EE-4233-AC96-40CE9EAF5018}" dt="2026-06-08T19:32:50.388" v="504" actId="47"/>
        <pc:sldMkLst>
          <pc:docMk/>
          <pc:sldMk cId="1461916033" sldId="4176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nterlagen\4.P&#243;s-Doutorado\3.Atual\Experimentos\Patients%20&amp;%20samples%20Demographic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nterlagen\4.P&#243;s-Doutorado\3.Atual\Experimentos\Patients%20&amp;%20samples%20Demographic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nterlagen\4.P&#243;s-Doutorado\3.Atual\Experimentos\Patients%20&amp;%20samples%20Demographic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Thyroid!$D$1</c:f>
              <c:strCache>
                <c:ptCount val="1"/>
                <c:pt idx="0">
                  <c:v>Number of individuals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53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96D-4B11-B494-E668021D4968}"/>
              </c:ext>
            </c:extLst>
          </c:dPt>
          <c:dPt>
            <c:idx val="1"/>
            <c:bubble3D val="0"/>
            <c:spPr>
              <a:solidFill>
                <a:schemeClr val="accent5">
                  <a:shade val="76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96D-4B11-B494-E668021D4968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96D-4B11-B494-E668021D4968}"/>
              </c:ext>
            </c:extLst>
          </c:dPt>
          <c:dPt>
            <c:idx val="3"/>
            <c:bubble3D val="0"/>
            <c:spPr>
              <a:solidFill>
                <a:schemeClr val="accent5">
                  <a:tint val="77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96D-4B11-B494-E668021D4968}"/>
              </c:ext>
            </c:extLst>
          </c:dPt>
          <c:dPt>
            <c:idx val="4"/>
            <c:bubble3D val="0"/>
            <c:spPr>
              <a:solidFill>
                <a:schemeClr val="accent5">
                  <a:tint val="54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96D-4B11-B494-E668021D4968}"/>
              </c:ext>
            </c:extLst>
          </c:dPt>
          <c:dLbls>
            <c:dLbl>
              <c:idx val="0"/>
              <c:spPr>
                <a:solidFill>
                  <a:prstClr val="white"/>
                </a:solidFill>
                <a:ln>
                  <a:solidFill>
                    <a:srgbClr val="5B9BD5">
                      <a:shade val="53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>
                          <a:tint val="54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696D-4B11-B494-E668021D4968}"/>
                </c:ext>
              </c:extLst>
            </c:dLbl>
            <c:dLbl>
              <c:idx val="1"/>
              <c:spPr>
                <a:solidFill>
                  <a:prstClr val="white"/>
                </a:solidFill>
                <a:ln>
                  <a:solidFill>
                    <a:srgbClr val="5B9BD5">
                      <a:shade val="76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>
                          <a:tint val="77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696D-4B11-B494-E668021D4968}"/>
                </c:ext>
              </c:extLst>
            </c:dLbl>
            <c:dLbl>
              <c:idx val="2"/>
              <c:spPr>
                <a:solidFill>
                  <a:prstClr val="white"/>
                </a:solidFill>
                <a:ln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696D-4B11-B494-E668021D4968}"/>
                </c:ext>
              </c:extLst>
            </c:dLbl>
            <c:dLbl>
              <c:idx val="3"/>
              <c:spPr>
                <a:solidFill>
                  <a:prstClr val="white"/>
                </a:solidFill>
                <a:ln>
                  <a:solidFill>
                    <a:srgbClr val="5B9BD5">
                      <a:tint val="77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>
                          <a:shade val="7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696D-4B11-B494-E668021D4968}"/>
                </c:ext>
              </c:extLst>
            </c:dLbl>
            <c:dLbl>
              <c:idx val="4"/>
              <c:spPr>
                <a:solidFill>
                  <a:prstClr val="white"/>
                </a:solidFill>
                <a:ln>
                  <a:solidFill>
                    <a:srgbClr val="5B9BD5">
                      <a:tint val="54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6">
                          <a:shade val="53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696D-4B11-B494-E668021D4968}"/>
                </c:ext>
              </c:extLst>
            </c:dLbl>
            <c:spPr>
              <a:effectLst/>
            </c:sp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Thyroid!$C$2:$C$6</c:f>
              <c:strCache>
                <c:ptCount val="5"/>
                <c:pt idx="0">
                  <c:v>23 to 32 </c:v>
                </c:pt>
                <c:pt idx="1">
                  <c:v>32 to 42</c:v>
                </c:pt>
                <c:pt idx="2">
                  <c:v>42 to 51</c:v>
                </c:pt>
                <c:pt idx="3">
                  <c:v>51 to 60 </c:v>
                </c:pt>
                <c:pt idx="4">
                  <c:v>60 to 69</c:v>
                </c:pt>
              </c:strCache>
            </c:strRef>
          </c:cat>
          <c:val>
            <c:numRef>
              <c:f>Thyroid!$D$2:$D$6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6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96D-4B11-B494-E668021D49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Thyroid!$D$25</c:f>
              <c:strCache>
                <c:ptCount val="1"/>
                <c:pt idx="0">
                  <c:v>Number of individuals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tint val="77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90B-4577-B286-A82A7D622BED}"/>
              </c:ext>
            </c:extLst>
          </c:dPt>
          <c:dPt>
            <c:idx val="1"/>
            <c:bubble3D val="0"/>
            <c:spPr>
              <a:solidFill>
                <a:schemeClr val="accent5">
                  <a:shade val="76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90B-4577-B286-A82A7D622BED}"/>
              </c:ext>
            </c:extLst>
          </c:dPt>
          <c:dLbls>
            <c:dLbl>
              <c:idx val="0"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5">
                            <a:tint val="77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8497686-A7D2-4069-9064-98217B2CDB0D}" type="CATEGORYNAME">
                      <a:rPr lang="en-US"/>
                      <a:pPr>
                        <a:defRPr>
                          <a:solidFill>
                            <a:schemeClr val="accent5">
                              <a:tint val="77000"/>
                            </a:schemeClr>
                          </a:solidFill>
                        </a:defRPr>
                      </a:pPr>
                      <a:t>[NOME DA CATEGORIA]</a:t>
                    </a:fld>
                    <a:r>
                      <a:rPr lang="en-US" baseline="0" dirty="0"/>
                      <a:t>;  </a:t>
                    </a:r>
                    <a:fld id="{A7369E95-F5DD-4072-B324-9DE352C49D4B}" type="PERCENTAGE">
                      <a:rPr lang="en-US" baseline="0"/>
                      <a:pPr>
                        <a:defRPr>
                          <a:solidFill>
                            <a:schemeClr val="accent5">
                              <a:tint val="77000"/>
                            </a:schemeClr>
                          </a:solidFill>
                        </a:defRPr>
                      </a:pPr>
                      <a:t>[PORCENTAGEM]</a:t>
                    </a:fld>
                    <a:endParaRPr lang="en-US" baseline="0" dirty="0"/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>
                          <a:tint val="77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90B-4577-B286-A82A7D622BED}"/>
                </c:ext>
              </c:extLst>
            </c:dLbl>
            <c:dLbl>
              <c:idx val="1"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accent5">
                            <a:shade val="76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639CD69-61D3-4B7E-A9E9-D26D85238260}" type="CATEGORYNAME">
                      <a:rPr lang="en-US"/>
                      <a:pPr>
                        <a:defRPr>
                          <a:solidFill>
                            <a:schemeClr val="accent5">
                              <a:shade val="76000"/>
                            </a:schemeClr>
                          </a:solidFill>
                        </a:defRPr>
                      </a:pPr>
                      <a:t>[NOME DA CATEGORIA]</a:t>
                    </a:fld>
                    <a:r>
                      <a:rPr lang="en-US" baseline="0" dirty="0"/>
                      <a:t>; </a:t>
                    </a:r>
                    <a:fld id="{930AEA0A-6F6A-4DA3-BD97-9F60E88A3CC2}" type="PERCENTAGE">
                      <a:rPr lang="en-US" baseline="0"/>
                      <a:pPr>
                        <a:defRPr>
                          <a:solidFill>
                            <a:schemeClr val="accent5">
                              <a:shade val="76000"/>
                            </a:schemeClr>
                          </a:solidFill>
                        </a:defRPr>
                      </a:pPr>
                      <a:t>[PORCENTAGEM]</a:t>
                    </a:fld>
                    <a:endParaRPr lang="en-US" baseline="0" dirty="0"/>
                  </a:p>
                </c:rich>
              </c:tx>
              <c:spPr>
                <a:solidFill>
                  <a:sysClr val="window" lastClr="FFFFFF"/>
                </a:solidFill>
                <a:ln>
                  <a:solidFill>
                    <a:srgbClr val="5B9BD5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>
                          <a:shade val="76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90B-4577-B286-A82A7D622BED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5B9BD5"/>
                </a:solidFill>
              </a:ln>
              <a:effectLst/>
            </c:sp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Thyroid!$C$26:$C$27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Thyroid!$D$26:$D$27</c:f>
              <c:numCache>
                <c:formatCode>General</c:formatCode>
                <c:ptCount val="2"/>
                <c:pt idx="0">
                  <c:v>7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0B-4577-B286-A82A7D622B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Thyroid!$B$44</c:f>
              <c:strCache>
                <c:ptCount val="1"/>
                <c:pt idx="0">
                  <c:v>Number of Individuals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E4-45B4-BC9B-5526B987EE9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E4-45B4-BC9B-5526B987EE9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0E4-45B4-BC9B-5526B987EE9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0E4-45B4-BC9B-5526B987EE9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0E4-45B4-BC9B-5526B987EE90}"/>
              </c:ext>
            </c:extLst>
          </c:dPt>
          <c:dLbls>
            <c:dLbl>
              <c:idx val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30E4-45B4-BC9B-5526B987EE90}"/>
                </c:ext>
              </c:extLst>
            </c:dLbl>
            <c:dLbl>
              <c:idx val="1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30E4-45B4-BC9B-5526B987EE90}"/>
                </c:ext>
              </c:extLst>
            </c:dLbl>
            <c:dLbl>
              <c:idx val="2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30E4-45B4-BC9B-5526B987EE90}"/>
                </c:ext>
              </c:extLst>
            </c:dLbl>
            <c:dLbl>
              <c:idx val="3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30E4-45B4-BC9B-5526B987EE90}"/>
                </c:ext>
              </c:extLst>
            </c:dLbl>
            <c:dLbl>
              <c:idx val="4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30E4-45B4-BC9B-5526B987EE90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4472C4"/>
                </a:solidFill>
              </a:ln>
              <a:effectLst/>
            </c:sp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Thyroid!$A$45:$A$49</c:f>
              <c:strCache>
                <c:ptCount val="5"/>
                <c:pt idx="0">
                  <c:v>Papillary Thyroid Carcinoma</c:v>
                </c:pt>
                <c:pt idx="1">
                  <c:v>Parathyroid Adenoma</c:v>
                </c:pt>
                <c:pt idx="2">
                  <c:v>Follicular Nodular Thyroid Disease</c:v>
                </c:pt>
                <c:pt idx="3">
                  <c:v>Oncocytic Cell Adenoma (Hürthle Cell Adenoma)</c:v>
                </c:pt>
                <c:pt idx="4">
                  <c:v>Follicular Adenoma</c:v>
                </c:pt>
              </c:strCache>
            </c:strRef>
          </c:cat>
          <c:val>
            <c:numRef>
              <c:f>Thyroid!$B$45:$B$49</c:f>
              <c:numCache>
                <c:formatCode>General</c:formatCode>
                <c:ptCount val="5"/>
                <c:pt idx="0">
                  <c:v>10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0E4-45B4-BC9B-5526B987EE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A773-C9FA-4B56-A318-5C2B11D059D8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849FA-5E59-496C-BCEF-E82F439D286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774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e7e3757a2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1e7e3757a2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e7e3757a2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1e7e3757a2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7753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668BF5E-2E3C-D5B6-F291-1F8F7AF58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e7e3757a22_0_0:notes">
            <a:extLst>
              <a:ext uri="{FF2B5EF4-FFF2-40B4-BE49-F238E27FC236}">
                <a16:creationId xmlns:a16="http://schemas.microsoft.com/office/drawing/2014/main" id="{6F48D14B-1855-9183-F590-491B8DA794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1e7e3757a22_0_0:notes">
            <a:extLst>
              <a:ext uri="{FF2B5EF4-FFF2-40B4-BE49-F238E27FC236}">
                <a16:creationId xmlns:a16="http://schemas.microsoft.com/office/drawing/2014/main" id="{C9F6A7B7-BF50-9AFC-8AD8-BC5E9B7922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8481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CB9FE3-174D-4A39-8887-8A070FD5BC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499B70D-1663-421A-B896-5A5A601D6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1EC154-7D28-483F-81F8-403C3CC0A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8DBC4-62B0-4B0A-9A93-55890BB60434}" type="datetimeFigureOut">
              <a:rPr lang="pt-BR" smtClean="0"/>
              <a:t>09/06/2026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22B618-17E3-481A-967A-74D877C49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F06D903-3209-427E-B772-C37B0B7A2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BA4F-15FE-4C41-9CA1-A05E7B491F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844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071B2A-F314-4F36-8D62-0FCE21E3D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26155C1-EE95-4865-9D30-8AB0B2FA5A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9F76E6C-5CA0-47F6-8A3F-6F855F12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8DBC4-62B0-4B0A-9A93-55890BB60434}" type="datetimeFigureOut">
              <a:rPr lang="pt-BR" smtClean="0"/>
              <a:t>09/06/2026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79E32F-8707-4E2B-A69A-74FBCF899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6805F3-D0E1-4162-8DE3-89F555F5A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BA4F-15FE-4C41-9CA1-A05E7B491F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340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1DCAA59-7A77-4CE5-80B0-C369A02740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0D84564-E21F-4690-80BA-DC715199E5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5AE3F2-F82E-4399-9841-A949CC3FE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8DBC4-62B0-4B0A-9A93-55890BB60434}" type="datetimeFigureOut">
              <a:rPr lang="pt-BR" smtClean="0"/>
              <a:t>09/06/2026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747C0A-956E-462F-B86C-888BDB5BC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307535A-6040-4A61-B308-43F7C49A6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BA4F-15FE-4C41-9CA1-A05E7B491F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0709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70D2CE-C39D-4C23-95A0-8903FAF0E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021A26D-0553-41B7-A89F-A900B2165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FB06BF0-F68F-458D-9E00-3435FB737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8DBC4-62B0-4B0A-9A93-55890BB60434}" type="datetimeFigureOut">
              <a:rPr lang="pt-BR" smtClean="0"/>
              <a:t>09/06/2026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6A47A2-C4BD-4E33-8067-8C082BA69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633EC9-6551-44A5-A64D-A3C230E47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BA4F-15FE-4C41-9CA1-A05E7B491F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664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A580E9-4F3E-46DA-A8C0-52D4FD841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C6F7B8-923E-45CD-BC79-4A80C3D09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E78DCF-AFA4-42E9-B38D-0976EF06C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8DBC4-62B0-4B0A-9A93-55890BB60434}" type="datetimeFigureOut">
              <a:rPr lang="pt-BR" smtClean="0"/>
              <a:t>09/06/2026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0A479A-26FA-4C21-936F-73D92A968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91575C-7083-477E-9B28-471DC41DE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BA4F-15FE-4C41-9CA1-A05E7B491F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7751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949D35-E7C3-403E-99A9-391E9A742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D151E5-2C7F-49AB-B163-6E417C2556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D90010A-6B04-423F-98DB-6F5CCB7FB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2BDC63E-DC80-4DF1-A8C9-042ACA41D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8DBC4-62B0-4B0A-9A93-55890BB60434}" type="datetimeFigureOut">
              <a:rPr lang="pt-BR" smtClean="0"/>
              <a:t>09/06/2026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F7A6458-9E04-4CB9-BE57-E95BA41A5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79F0451-3122-45B4-B218-A00C62B65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BA4F-15FE-4C41-9CA1-A05E7B491F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3817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8368BD-BE88-4DC0-BC5A-A3D9F5542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E56CE63-EA52-44E0-9F7A-1E6C5EF8F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743F23D-3097-4F5D-93B5-29DB855248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EED01B0-BBDF-4276-B66B-3C079BBA85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99D52E2-CA39-49FB-B66A-F9DC6BDFDB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535F4CC-5B83-4738-A7E9-DAC863F18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8DBC4-62B0-4B0A-9A93-55890BB60434}" type="datetimeFigureOut">
              <a:rPr lang="pt-BR" smtClean="0"/>
              <a:t>09/06/2026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1337681-74A8-45FA-9EB9-F107470B6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878B128-E08D-4311-A7C5-1FD8B39AD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BA4F-15FE-4C41-9CA1-A05E7B491F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207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3ACFC7-10EA-4DFC-819A-5A22E2921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C1601D9-9593-4B5E-A096-B7B40FAC3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8DBC4-62B0-4B0A-9A93-55890BB60434}" type="datetimeFigureOut">
              <a:rPr lang="pt-BR" smtClean="0"/>
              <a:t>09/06/2026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18D4631-8612-4E51-9456-7E02A1EB8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4668500-B7F1-4CCD-8A2C-209FB917B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BA4F-15FE-4C41-9CA1-A05E7B491F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7992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BF4C760-F130-4590-AF85-AD7F6E468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8DBC4-62B0-4B0A-9A93-55890BB60434}" type="datetimeFigureOut">
              <a:rPr lang="pt-BR" smtClean="0"/>
              <a:t>09/06/2026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9D5786B-780A-4B0C-AAC7-2DA8456EF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BC54247-715C-4D61-BB04-C5B8120E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BA4F-15FE-4C41-9CA1-A05E7B491F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701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803F72-1422-4A37-ABDB-6DDBDC8DF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DBD116D-A077-403F-AED6-033B9D29F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A1F4BF2-EC61-49D8-B0EC-C74B2FED14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5F9A8B8-7D21-45E4-BC34-66C8B56E8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8DBC4-62B0-4B0A-9A93-55890BB60434}" type="datetimeFigureOut">
              <a:rPr lang="pt-BR" smtClean="0"/>
              <a:t>09/06/2026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3CA660F-0059-437E-B52F-FF3E98879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3741C13-9B18-415D-85A9-A7977C5C7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BA4F-15FE-4C41-9CA1-A05E7B491F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205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10366E-71CE-432B-BF29-608E723C0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F3600A5-465F-421C-AA18-B699E8B71F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876E35B-4FC9-4F1E-A566-F3B3D2164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CBF51DF-AC79-4725-855D-5B4B5433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8DBC4-62B0-4B0A-9A93-55890BB60434}" type="datetimeFigureOut">
              <a:rPr lang="pt-BR" smtClean="0"/>
              <a:t>09/06/2026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523C8DA-BAFE-4FD4-8AE6-C634A2803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E846DD3-CE84-46F7-9EF1-9751DBC04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BA4F-15FE-4C41-9CA1-A05E7B491F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2817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36F9CCF-6561-4B45-ADB0-E63B475B2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6B894D-0F2F-41E6-82DC-1A61BEEDE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F258E97-14B2-4FBC-87D1-9A71293276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8DBC4-62B0-4B0A-9A93-55890BB60434}" type="datetimeFigureOut">
              <a:rPr lang="pt-BR" smtClean="0"/>
              <a:t>09/06/2026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BA1C85-B2D8-4765-9665-8C532B4E79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895ADC-9374-452F-93C8-B4A8A803EE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7BA4F-15FE-4C41-9CA1-A05E7B491F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5655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chart" Target="../charts/chart2.xml"/><Relationship Id="rId7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31.png"/><Relationship Id="rId4" Type="http://schemas.openxmlformats.org/officeDocument/2006/relationships/chart" Target="../charts/chart3.xml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2.png"/><Relationship Id="rId10" Type="http://schemas.openxmlformats.org/officeDocument/2006/relationships/image" Target="../media/image38.png"/><Relationship Id="rId4" Type="http://schemas.openxmlformats.org/officeDocument/2006/relationships/image" Target="../media/image34.png"/><Relationship Id="rId9" Type="http://schemas.openxmlformats.org/officeDocument/2006/relationships/image" Target="../media/image3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0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openxmlformats.org/officeDocument/2006/relationships/image" Target="../media/image41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FB0BBDEB-2395-BA0C-F91D-DEC31963F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056" y="978730"/>
            <a:ext cx="10629900" cy="1768475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Caracterização molecular intraoperatória de tumores usando espectrometria de massa em tempo real</a:t>
            </a:r>
            <a:endParaRPr lang="pt-BR" sz="36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DDDDF56-F287-73D7-504C-1A6A40FD4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87" y="349624"/>
            <a:ext cx="1806776" cy="752366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2CAD1B33-44FB-779D-C6BD-AF239D76E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4" y="190310"/>
            <a:ext cx="1165411" cy="90039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BF52516-7132-9C87-4EF2-D61AC38EFE87}"/>
              </a:ext>
            </a:extLst>
          </p:cNvPr>
          <p:cNvSpPr txBox="1"/>
          <p:nvPr/>
        </p:nvSpPr>
        <p:spPr>
          <a:xfrm>
            <a:off x="761999" y="2499210"/>
            <a:ext cx="110010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Gustavo Gonçalves-Silva</a:t>
            </a:r>
            <a:r>
              <a:rPr lang="pt-BR" sz="1600" baseline="30000" dirty="0"/>
              <a:t>1</a:t>
            </a:r>
            <a:r>
              <a:rPr lang="pt-BR" sz="1600" dirty="0"/>
              <a:t>; Claudio Roberto Cernea</a:t>
            </a:r>
            <a:r>
              <a:rPr lang="pt-BR" sz="1600" baseline="30000" dirty="0"/>
              <a:t>2</a:t>
            </a:r>
            <a:r>
              <a:rPr lang="pt-BR" sz="1600" dirty="0"/>
              <a:t>; André de Souza Potenza</a:t>
            </a:r>
            <a:r>
              <a:rPr lang="pt-BR" sz="1600" baseline="30000" dirty="0"/>
              <a:t>2</a:t>
            </a:r>
            <a:r>
              <a:rPr lang="pt-BR" sz="1600" dirty="0"/>
              <a:t>; Ricardo </a:t>
            </a:r>
            <a:r>
              <a:rPr lang="pt-BR" sz="1600" dirty="0" err="1"/>
              <a:t>Mingarini</a:t>
            </a:r>
            <a:r>
              <a:rPr lang="pt-BR" sz="1600" dirty="0"/>
              <a:t> Terra</a:t>
            </a:r>
            <a:r>
              <a:rPr lang="pt-BR" sz="1600" baseline="30000" dirty="0"/>
              <a:t>2</a:t>
            </a:r>
            <a:r>
              <a:rPr lang="pt-BR" sz="1600" dirty="0"/>
              <a:t>, Francisca Kaline </a:t>
            </a:r>
            <a:r>
              <a:rPr lang="pt-BR" sz="1600" dirty="0" err="1"/>
              <a:t>Fereira</a:t>
            </a:r>
            <a:r>
              <a:rPr lang="pt-BR" sz="1600" dirty="0"/>
              <a:t> Pereira</a:t>
            </a:r>
            <a:r>
              <a:rPr lang="pt-BR" sz="1600" baseline="30000" dirty="0"/>
              <a:t>1</a:t>
            </a:r>
            <a:r>
              <a:rPr lang="pt-BR" sz="1600" dirty="0"/>
              <a:t>; Luiz Gustavo Cortes</a:t>
            </a:r>
            <a:r>
              <a:rPr lang="pt-BR" sz="1600" baseline="30000" dirty="0"/>
              <a:t>2</a:t>
            </a:r>
            <a:r>
              <a:rPr lang="pt-BR" sz="1600" dirty="0"/>
              <a:t>; Amanda Braga de Figueiredo</a:t>
            </a:r>
            <a:r>
              <a:rPr lang="pt-BR" sz="1600" baseline="30000" dirty="0"/>
              <a:t>1</a:t>
            </a:r>
            <a:r>
              <a:rPr lang="pt-BR" sz="1600" dirty="0"/>
              <a:t>; Livia Eberlin</a:t>
            </a:r>
            <a:r>
              <a:rPr lang="pt-BR" sz="1600" baseline="30000" dirty="0"/>
              <a:t>3</a:t>
            </a:r>
            <a:r>
              <a:rPr lang="pt-BR" sz="1600" dirty="0"/>
              <a:t>; </a:t>
            </a:r>
            <a:r>
              <a:rPr lang="pt-BR" sz="1600" b="1" dirty="0"/>
              <a:t>Carlos Eduardo dos Santos Ferreira</a:t>
            </a:r>
            <a:r>
              <a:rPr lang="pt-BR" sz="1600" b="1" baseline="30000" dirty="0"/>
              <a:t>2</a:t>
            </a:r>
            <a:r>
              <a:rPr lang="pt-BR" sz="1600" dirty="0"/>
              <a:t>; Kenneth J Gollob</a:t>
            </a:r>
            <a:r>
              <a:rPr lang="pt-BR" sz="1600" baseline="30000" dirty="0"/>
              <a:t>1</a:t>
            </a:r>
            <a:endParaRPr lang="en-US" sz="1600" noProof="0" dirty="0"/>
          </a:p>
          <a:p>
            <a:endParaRPr lang="en-US" sz="1600" noProof="0" dirty="0"/>
          </a:p>
          <a:p>
            <a:r>
              <a:rPr lang="pt-BR" sz="1600" dirty="0"/>
              <a:t>1. </a:t>
            </a:r>
            <a:r>
              <a:rPr lang="de-DE" sz="1600" dirty="0">
                <a:sym typeface="Book Antiqua"/>
              </a:rPr>
              <a:t>Translational Immuno-oncology Lab of Einstein Hospital Israelita (Einstein)</a:t>
            </a:r>
            <a:r>
              <a:rPr lang="pt-BR" sz="1600" dirty="0">
                <a:sym typeface="Book Antiqua"/>
              </a:rPr>
              <a:t>, </a:t>
            </a:r>
            <a:r>
              <a:rPr lang="pt-BR" sz="1600" dirty="0"/>
              <a:t>Center for </a:t>
            </a:r>
            <a:r>
              <a:rPr lang="pt-BR" sz="1600" dirty="0" err="1"/>
              <a:t>Research</a:t>
            </a:r>
            <a:r>
              <a:rPr lang="pt-BR" sz="1600" dirty="0"/>
              <a:t> in Immuno-</a:t>
            </a:r>
            <a:r>
              <a:rPr lang="pt-BR" sz="1600" dirty="0" err="1"/>
              <a:t>oncology</a:t>
            </a:r>
            <a:r>
              <a:rPr lang="pt-BR" sz="1600" dirty="0"/>
              <a:t> (CRIO), Einstein Hospital Israelita, São Paulo, SP, </a:t>
            </a:r>
            <a:r>
              <a:rPr lang="pt-BR" sz="1600" dirty="0" err="1"/>
              <a:t>Brazil</a:t>
            </a:r>
            <a:r>
              <a:rPr lang="pt-BR" sz="1600" dirty="0">
                <a:sym typeface="Book Antiqua"/>
              </a:rPr>
              <a:t>. </a:t>
            </a:r>
            <a:endParaRPr lang="pt-BR" sz="1600" dirty="0"/>
          </a:p>
          <a:p>
            <a:r>
              <a:rPr lang="pt-BR" sz="1600" dirty="0"/>
              <a:t>2. Einstein Hospital Israelita, Morumbi, São </a:t>
            </a:r>
            <a:r>
              <a:rPr lang="pt-BR" sz="1600" dirty="0" err="1"/>
              <a:t>Paulo-SP</a:t>
            </a:r>
            <a:r>
              <a:rPr lang="pt-BR" sz="1600" dirty="0"/>
              <a:t>, </a:t>
            </a:r>
            <a:r>
              <a:rPr lang="pt-BR" sz="1600" dirty="0" err="1"/>
              <a:t>Brazil</a:t>
            </a:r>
            <a:r>
              <a:rPr lang="pt-BR" sz="1600" dirty="0"/>
              <a:t>.</a:t>
            </a:r>
          </a:p>
          <a:p>
            <a:r>
              <a:rPr lang="pt-BR" sz="1600" dirty="0"/>
              <a:t>3. </a:t>
            </a:r>
            <a:r>
              <a:rPr lang="pt-BR" sz="1600" dirty="0" err="1"/>
              <a:t>Baylor</a:t>
            </a:r>
            <a:r>
              <a:rPr lang="pt-BR" sz="1600" dirty="0"/>
              <a:t> </a:t>
            </a:r>
            <a:r>
              <a:rPr lang="pt-BR" sz="1600" dirty="0" err="1"/>
              <a:t>College</a:t>
            </a:r>
            <a:r>
              <a:rPr lang="pt-BR" sz="1600" dirty="0"/>
              <a:t> </a:t>
            </a:r>
            <a:r>
              <a:rPr lang="pt-BR" sz="1600" dirty="0" err="1"/>
              <a:t>of</a:t>
            </a:r>
            <a:r>
              <a:rPr lang="pt-BR" sz="1600" dirty="0"/>
              <a:t> Medicine, Houston, TX, The United States </a:t>
            </a:r>
            <a:r>
              <a:rPr lang="pt-BR" sz="1600" dirty="0" err="1"/>
              <a:t>of</a:t>
            </a:r>
            <a:r>
              <a:rPr lang="pt-BR" sz="1600" dirty="0"/>
              <a:t> </a:t>
            </a:r>
            <a:r>
              <a:rPr lang="pt-BR" sz="1600" dirty="0" err="1"/>
              <a:t>America</a:t>
            </a:r>
            <a:r>
              <a:rPr lang="pt-BR" sz="1600" dirty="0"/>
              <a:t>. </a:t>
            </a:r>
            <a:br>
              <a:rPr lang="pt-BR" sz="1600" dirty="0"/>
            </a:br>
            <a:endParaRPr lang="en-US" sz="1600" noProof="0" dirty="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ED9882D9-8CE3-03D0-692A-876BCD92F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4269" y="5769299"/>
            <a:ext cx="879647" cy="1078238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DBB82896-BB78-F0C2-0505-569C0FFDE8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4530" y="5733280"/>
            <a:ext cx="916476" cy="1049357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41B86FA7-4625-05DC-B5DD-39DE304666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5726546"/>
            <a:ext cx="825011" cy="1120991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6B6322A6-2796-0531-4277-B081450347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3497" y="5752272"/>
            <a:ext cx="778551" cy="1095265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400CBAFC-62E5-769B-8E0C-51D785DDBB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8408" y="5769299"/>
            <a:ext cx="803110" cy="1013338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6417F919-D8EA-DE7D-44C0-19344FBD59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48742" y="5746472"/>
            <a:ext cx="833740" cy="1030365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04FFD5AE-A9C2-3A03-9E7D-568C059430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16193" y="6637079"/>
            <a:ext cx="543741" cy="25146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FACEE7F1-1F5B-7405-B6FE-8B5251C12E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00285" y="5769299"/>
            <a:ext cx="775559" cy="836158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56978B0-0C99-6262-D0ED-B0E8003A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83840" y="5788837"/>
            <a:ext cx="753220" cy="840481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F9C6D0C8-EAFA-7E48-4AEC-2E47EF1339C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06439" y="5796597"/>
            <a:ext cx="743424" cy="840482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0C20F1BE-96B4-3816-08C6-0DE1EB8E6A3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76162" y="5806037"/>
            <a:ext cx="750687" cy="810668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C8E7DA8E-3CE3-B67E-18CE-2609AF97A78D}"/>
              </a:ext>
            </a:extLst>
          </p:cNvPr>
          <p:cNvSpPr txBox="1"/>
          <p:nvPr/>
        </p:nvSpPr>
        <p:spPr>
          <a:xfrm>
            <a:off x="2664997" y="6616705"/>
            <a:ext cx="7056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Cernea, CR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6EC6DA32-D870-D5F6-CAAD-2A83ED03AB7E}"/>
              </a:ext>
            </a:extLst>
          </p:cNvPr>
          <p:cNvSpPr txBox="1"/>
          <p:nvPr/>
        </p:nvSpPr>
        <p:spPr>
          <a:xfrm>
            <a:off x="3633622" y="6637079"/>
            <a:ext cx="7537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Potenza, AS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E376B3D8-B2AC-F7CE-49B6-7EE8F909B189}"/>
              </a:ext>
            </a:extLst>
          </p:cNvPr>
          <p:cNvSpPr txBox="1"/>
          <p:nvPr/>
        </p:nvSpPr>
        <p:spPr>
          <a:xfrm>
            <a:off x="4600566" y="6661421"/>
            <a:ext cx="6639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Terra, RM</a:t>
            </a:r>
          </a:p>
        </p:txBody>
      </p:sp>
      <p:pic>
        <p:nvPicPr>
          <p:cNvPr id="87" name="Google Shape;87;g1e7e3757a22_0_0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641517" y="398052"/>
            <a:ext cx="1139649" cy="38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6A6B0F0-5A56-1EDD-D1D1-87D2934B8E4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89583" y="349624"/>
            <a:ext cx="1923124" cy="731563"/>
          </a:xfrm>
          <a:prstGeom prst="rect">
            <a:avLst/>
          </a:prstGeom>
        </p:spPr>
      </p:pic>
      <p:pic>
        <p:nvPicPr>
          <p:cNvPr id="9" name="Picture 2" descr="Thermo Scientific – Expolabor">
            <a:extLst>
              <a:ext uri="{FF2B5EF4-FFF2-40B4-BE49-F238E27FC236}">
                <a16:creationId xmlns:a16="http://schemas.microsoft.com/office/drawing/2014/main" id="{24F31DE9-326C-3081-33CF-A8176FC5F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890" y="128757"/>
            <a:ext cx="1783171" cy="118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3599C26-5681-68AB-8CE9-018902BF626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78154" y="203104"/>
            <a:ext cx="1112736" cy="89171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8FFD23B-B6D3-1E2D-8A1E-EAD54BED294A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2845" t="13775" r="79440" b="74035"/>
          <a:stretch>
            <a:fillRect/>
          </a:stretch>
        </p:blipFill>
        <p:spPr>
          <a:xfrm>
            <a:off x="3693891" y="398051"/>
            <a:ext cx="1640661" cy="63470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7BC526D-852E-CCA8-7805-0927DB89E877}"/>
              </a:ext>
            </a:extLst>
          </p:cNvPr>
          <p:cNvSpPr txBox="1"/>
          <p:nvPr/>
        </p:nvSpPr>
        <p:spPr>
          <a:xfrm>
            <a:off x="676400" y="4421363"/>
            <a:ext cx="113363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Apresentação : Carlos Eduardo dos Santos Ferreira , MD, </a:t>
            </a:r>
            <a:r>
              <a:rPr lang="pt-BR" b="1" dirty="0" err="1"/>
              <a:t>MsC</a:t>
            </a:r>
            <a:r>
              <a:rPr lang="pt-BR" b="1" dirty="0"/>
              <a:t>, MBA, PhD</a:t>
            </a:r>
            <a:br>
              <a:rPr lang="pt-BR" b="1" dirty="0"/>
            </a:br>
            <a:r>
              <a:rPr lang="pt-BR" b="1" dirty="0"/>
              <a:t>                            Médico </a:t>
            </a:r>
            <a:r>
              <a:rPr lang="pt-BR" b="1"/>
              <a:t>Patologista Clínico</a:t>
            </a:r>
            <a:br>
              <a:rPr lang="pt-BR" b="1" dirty="0"/>
            </a:br>
            <a:r>
              <a:rPr lang="pt-BR" b="1" dirty="0"/>
              <a:t>                            Gerente Médico – Laboratório Clínico – Diretoria Medicina Diagnóstica – Einstein Hospital Israelita.</a:t>
            </a:r>
            <a:br>
              <a:rPr lang="pt-BR" b="1" dirty="0"/>
            </a:br>
            <a:r>
              <a:rPr lang="pt-BR" b="1" dirty="0"/>
              <a:t>                            Mentor do programa de Biotecnologia – Diretoria  de Inovação - Einstein Hospital Israelita.</a:t>
            </a:r>
            <a:br>
              <a:rPr lang="pt-BR" b="1" dirty="0"/>
            </a:br>
            <a:r>
              <a:rPr lang="pt-BR" b="1" dirty="0"/>
              <a:t>                         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2930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CF0045D-6A58-9188-63F7-485ECA0244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63" t="34593" r="56300" b="5179"/>
          <a:stretch/>
        </p:blipFill>
        <p:spPr>
          <a:xfrm>
            <a:off x="1854342" y="912866"/>
            <a:ext cx="8784976" cy="597666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BA11D07-EE59-8371-865F-4EF2467DF7BB}"/>
              </a:ext>
            </a:extLst>
          </p:cNvPr>
          <p:cNvSpPr txBox="1"/>
          <p:nvPr/>
        </p:nvSpPr>
        <p:spPr>
          <a:xfrm>
            <a:off x="1854342" y="131917"/>
            <a:ext cx="79452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MEDICINA DE PRECISÃO - MULTIÔMICAS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F4668CB6-1243-6F9A-D436-296A3203E7F2}"/>
              </a:ext>
            </a:extLst>
          </p:cNvPr>
          <p:cNvSpPr/>
          <p:nvPr/>
        </p:nvSpPr>
        <p:spPr>
          <a:xfrm>
            <a:off x="7709338" y="4398578"/>
            <a:ext cx="1560786" cy="89863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8199910-9C91-A287-3EBA-3BDA942EC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9244" y="209851"/>
            <a:ext cx="1458717" cy="112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67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7502CB1-1096-CD70-3E93-805337F5FB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5525" y="-232583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pt-BR" altLang="pt-BR" sz="3200" b="1" dirty="0"/>
              <a:t>METABOLÔMICA - A técnica – Espectrometria de Massas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3088FB13-ACFD-E7F5-F5C7-16243FDB54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2535" y="1551106"/>
            <a:ext cx="3465786" cy="4981904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pt-BR" altLang="pt-BR" dirty="0"/>
              <a:t>Alguma forma de energia é transmitida a amostra para causar a sua ionização. Requisito básico: formação de íons em fase gasosa. O método de ionização (amostras - gasosa / líquido ou sólido) é fundamental na matriz utilizada e na substância analisada. </a:t>
            </a:r>
          </a:p>
          <a:p>
            <a:pPr eaLnBrk="1" hangingPunct="1"/>
            <a:r>
              <a:rPr lang="pt-BR" altLang="pt-BR" dirty="0"/>
              <a:t>A vantagem dos métodos que são aplicáveis para amostras em fase líquida ou sólida é que são aplicáveis para amostras não voláteis e instáveis.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FCF2B10-93D2-8147-DE1D-9C80DFFF6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2106" y="1292772"/>
            <a:ext cx="8071944" cy="498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EC37A51-5589-C3E8-9CB2-714D51A270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6293" y="209851"/>
            <a:ext cx="1401668" cy="1082921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602BCBD-01C9-4A8B-1C29-874FCE4A9D39}"/>
              </a:ext>
            </a:extLst>
          </p:cNvPr>
          <p:cNvSpPr/>
          <p:nvPr/>
        </p:nvSpPr>
        <p:spPr>
          <a:xfrm>
            <a:off x="3991719" y="5805176"/>
            <a:ext cx="8071944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PASSO A PASSO DA TÉCNICA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5A2E3EFD-52C6-E5E9-2EE5-1F938B479AB3}"/>
              </a:ext>
            </a:extLst>
          </p:cNvPr>
          <p:cNvSpPr/>
          <p:nvPr/>
        </p:nvSpPr>
        <p:spPr>
          <a:xfrm>
            <a:off x="3748321" y="1292772"/>
            <a:ext cx="2494824" cy="439858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A48C60D-165F-008F-36B2-C3FCED40AE7A}"/>
              </a:ext>
            </a:extLst>
          </p:cNvPr>
          <p:cNvSpPr/>
          <p:nvPr/>
        </p:nvSpPr>
        <p:spPr>
          <a:xfrm>
            <a:off x="6779171" y="1551106"/>
            <a:ext cx="2238705" cy="113417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A5F1A82-178B-E912-C1B0-146877C91109}"/>
              </a:ext>
            </a:extLst>
          </p:cNvPr>
          <p:cNvSpPr txBox="1"/>
          <p:nvPr/>
        </p:nvSpPr>
        <p:spPr>
          <a:xfrm>
            <a:off x="6600503" y="1086078"/>
            <a:ext cx="2977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err="1"/>
              <a:t>Orbitrap</a:t>
            </a:r>
            <a:r>
              <a:rPr lang="pt-BR" i="1" dirty="0"/>
              <a:t> 120 ®</a:t>
            </a:r>
            <a:r>
              <a:rPr lang="pt-BR" dirty="0"/>
              <a:t> </a:t>
            </a:r>
            <a:r>
              <a:rPr lang="pt-BR" dirty="0" err="1"/>
              <a:t>ThermoFisher</a:t>
            </a: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D9085C6-3CB7-5DA1-DC54-D79922677487}"/>
              </a:ext>
            </a:extLst>
          </p:cNvPr>
          <p:cNvSpPr txBox="1"/>
          <p:nvPr/>
        </p:nvSpPr>
        <p:spPr>
          <a:xfrm>
            <a:off x="5636172" y="263284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EB1C065-B1F0-42C8-7106-29AC1A3059DE}"/>
              </a:ext>
            </a:extLst>
          </p:cNvPr>
          <p:cNvSpPr txBox="1"/>
          <p:nvPr/>
        </p:nvSpPr>
        <p:spPr>
          <a:xfrm flipH="1">
            <a:off x="3560528" y="981982"/>
            <a:ext cx="3465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MS Pen –  Caneta e Conector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B7A47CB-2B9F-E1A7-42C5-6E6EEC5AD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3150" y="193052"/>
            <a:ext cx="1458717" cy="1126997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C0C0ADAF-160C-42C7-A3E6-8E85746B5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347" y="41364"/>
            <a:ext cx="10515600" cy="58219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/>
              <a:t>Metodologia</a:t>
            </a:r>
            <a:r>
              <a:rPr lang="en-US" sz="3200" b="1" dirty="0"/>
              <a:t> – </a:t>
            </a:r>
            <a:r>
              <a:rPr lang="en-US" sz="3200" b="1" dirty="0" err="1"/>
              <a:t>Projeto</a:t>
            </a:r>
            <a:r>
              <a:rPr lang="en-US" sz="3200" b="1" dirty="0"/>
              <a:t> </a:t>
            </a:r>
            <a:endParaRPr lang="en-US" sz="2800" b="1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B4E8EA9A-2C6F-9EC5-6AD1-460FF40EC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53" y="584527"/>
            <a:ext cx="9335803" cy="603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690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e7e3757a22_0_33"/>
          <p:cNvSpPr txBox="1"/>
          <p:nvPr/>
        </p:nvSpPr>
        <p:spPr>
          <a:xfrm>
            <a:off x="0" y="967594"/>
            <a:ext cx="8147700" cy="39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025" tIns="41500" rIns="83025" bIns="41500" anchor="t" anchorCtr="0">
            <a:spAutoFit/>
          </a:bodyPr>
          <a:lstStyle/>
          <a:p>
            <a:pPr marL="285750" lvl="0" indent="-285750">
              <a:buClr>
                <a:srgbClr val="C00000"/>
              </a:buClr>
              <a:buSzPts val="2000"/>
              <a:buFont typeface="Arial" panose="020B0604020202020204" pitchFamily="34" charset="0"/>
              <a:buChar char="•"/>
            </a:pPr>
            <a:r>
              <a:rPr lang="pt-BR" sz="2000" dirty="0">
                <a:latin typeface="Calibri" panose="020F0502020204030204" pitchFamily="34" charset="0"/>
              </a:rPr>
              <a:t>O que é,  e como funciona?</a:t>
            </a:r>
            <a:endParaRPr lang="en-US" sz="2000" noProof="0" dirty="0">
              <a:latin typeface="Calibri" panose="020F050202020403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9FEC6142-C421-A048-FAFA-8A5B5FC80098}"/>
              </a:ext>
            </a:extLst>
          </p:cNvPr>
          <p:cNvSpPr txBox="1">
            <a:spLocks/>
          </p:cNvSpPr>
          <p:nvPr/>
        </p:nvSpPr>
        <p:spPr>
          <a:xfrm>
            <a:off x="0" y="-54608"/>
            <a:ext cx="10515600" cy="769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pt-BR" sz="3200" b="1" dirty="0"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Análise de espectrometria de massa em tempo real (</a:t>
            </a:r>
            <a:r>
              <a:rPr lang="pt-BR" sz="3200" b="1" dirty="0" err="1"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MasSPec</a:t>
            </a:r>
            <a:r>
              <a:rPr lang="pt-BR" sz="3200" b="1" dirty="0"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 Pen)</a:t>
            </a:r>
            <a:endParaRPr lang="en-US" sz="3200" b="1" dirty="0">
              <a:latin typeface="+mj-lt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4CD5DB-14CC-9CBD-07D2-EAB111B77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7671" y="107568"/>
            <a:ext cx="1113166" cy="86002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E915CB-B2C3-BB0F-BB8E-1032E3C7238A}"/>
              </a:ext>
            </a:extLst>
          </p:cNvPr>
          <p:cNvSpPr txBox="1"/>
          <p:nvPr/>
        </p:nvSpPr>
        <p:spPr>
          <a:xfrm>
            <a:off x="206509" y="4286441"/>
            <a:ext cx="19901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Photo: Karime Xavier</a:t>
            </a:r>
          </a:p>
        </p:txBody>
      </p:sp>
      <p:sp>
        <p:nvSpPr>
          <p:cNvPr id="4" name="Google Shape;124;g1e7e3757a22_0_33">
            <a:extLst>
              <a:ext uri="{FF2B5EF4-FFF2-40B4-BE49-F238E27FC236}">
                <a16:creationId xmlns:a16="http://schemas.microsoft.com/office/drawing/2014/main" id="{411FEFCB-EE2B-0670-C347-30BA2E02BD88}"/>
              </a:ext>
            </a:extLst>
          </p:cNvPr>
          <p:cNvSpPr txBox="1"/>
          <p:nvPr/>
        </p:nvSpPr>
        <p:spPr>
          <a:xfrm>
            <a:off x="206509" y="5220565"/>
            <a:ext cx="3610708" cy="699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025" tIns="41500" rIns="83025" bIns="415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000" noProof="0" dirty="0">
                <a:latin typeface="Calibri" panose="020F0502020204030204" pitchFamily="34" charset="0"/>
              </a:rPr>
              <a:t>Pen-like probe goes directly in the region of interest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E6B5B63-2BCD-8FF5-9E3F-899F4656C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509" y="1600016"/>
            <a:ext cx="3458058" cy="2686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9E99E129-D435-5CB5-8870-F5BD003958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2488" y="1166637"/>
            <a:ext cx="3418349" cy="5402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0E86294-F47F-3E59-168C-4B080FD6BE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3850" y="1174409"/>
            <a:ext cx="3916261" cy="5395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BB909825-7C85-33D1-0F36-88707215A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23" y="700903"/>
            <a:ext cx="5640395" cy="3926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5657963A-2D7F-7321-7ED9-10BFAFDE4758}"/>
              </a:ext>
            </a:extLst>
          </p:cNvPr>
          <p:cNvSpPr txBox="1">
            <a:spLocks/>
          </p:cNvSpPr>
          <p:nvPr/>
        </p:nvSpPr>
        <p:spPr>
          <a:xfrm>
            <a:off x="60134" y="0"/>
            <a:ext cx="10515600" cy="5689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/>
              <a:t>Plataforma de espectrometria de massa no centro cirúrgico</a:t>
            </a:r>
            <a:endParaRPr lang="en-US" sz="3200" b="1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3BB50AA-CDD5-9939-E6AA-5D24FA6CED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4377" y="113073"/>
            <a:ext cx="1133700" cy="77078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88B1452-19F4-AE4C-0387-0DF159959C58}"/>
              </a:ext>
            </a:extLst>
          </p:cNvPr>
          <p:cNvSpPr txBox="1"/>
          <p:nvPr/>
        </p:nvSpPr>
        <p:spPr>
          <a:xfrm>
            <a:off x="206190" y="4627761"/>
            <a:ext cx="19901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Photo: Karime Xavier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C2FEDB4C-E169-22FE-A54C-F1079D46BD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8362" y="3186654"/>
            <a:ext cx="6242054" cy="3558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5AF9C0D6-D284-873E-30CB-4B9B0D7171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3106" y="746560"/>
            <a:ext cx="3200789" cy="2394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Google Shape;124;g1e7e3757a22_0_33">
            <a:extLst>
              <a:ext uri="{FF2B5EF4-FFF2-40B4-BE49-F238E27FC236}">
                <a16:creationId xmlns:a16="http://schemas.microsoft.com/office/drawing/2014/main" id="{B2D3C08B-C1C6-4758-185E-9E709E97A260}"/>
              </a:ext>
            </a:extLst>
          </p:cNvPr>
          <p:cNvSpPr txBox="1"/>
          <p:nvPr/>
        </p:nvSpPr>
        <p:spPr>
          <a:xfrm>
            <a:off x="468949" y="5765510"/>
            <a:ext cx="4599042" cy="39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025" tIns="41500" rIns="83025" bIns="41500" anchor="t" anchorCtr="0">
            <a:spAutoFit/>
          </a:bodyPr>
          <a:lstStyle/>
          <a:p>
            <a:pPr lvl="0" algn="ctr">
              <a:buClr>
                <a:srgbClr val="C00000"/>
              </a:buClr>
              <a:buSzPts val="2000"/>
            </a:pPr>
            <a:r>
              <a:rPr lang="en-US" sz="2000" noProof="0" dirty="0" err="1">
                <a:latin typeface="Calibri" panose="020F0502020204030204" pitchFamily="34" charset="0"/>
              </a:rPr>
              <a:t>Potencial</a:t>
            </a:r>
            <a:r>
              <a:rPr lang="en-US" sz="2000" noProof="0" dirty="0">
                <a:latin typeface="Calibri" panose="020F0502020204030204" pitchFamily="34" charset="0"/>
              </a:rPr>
              <a:t> </a:t>
            </a:r>
            <a:r>
              <a:rPr lang="en-US" sz="2000" noProof="0" dirty="0" err="1">
                <a:latin typeface="Calibri" panose="020F0502020204030204" pitchFamily="34" charset="0"/>
              </a:rPr>
              <a:t>Inovador</a:t>
            </a:r>
            <a:endParaRPr lang="en-US" sz="2000" noProof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554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DDDF5-77D6-0A75-FE9A-562944CEC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EC82F7-8D25-EF07-A429-8CCF1E26B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31" y="120524"/>
            <a:ext cx="10515600" cy="749806"/>
          </a:xfrm>
        </p:spPr>
        <p:txBody>
          <a:bodyPr>
            <a:normAutofit/>
          </a:bodyPr>
          <a:lstStyle/>
          <a:p>
            <a:r>
              <a:rPr lang="pt-BR" sz="3200" b="1" dirty="0"/>
              <a:t>Dados atuais - tumores da tireoide (23 cirurgias).</a:t>
            </a:r>
            <a:endParaRPr lang="en-US" sz="3200" b="1" dirty="0"/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1DBCB806-A6F0-C19A-9113-F421E11DFC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1054"/>
              </p:ext>
            </p:extLst>
          </p:nvPr>
        </p:nvGraphicFramePr>
        <p:xfrm>
          <a:off x="170331" y="1177068"/>
          <a:ext cx="3325098" cy="1691654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099056">
                  <a:extLst>
                    <a:ext uri="{9D8B030D-6E8A-4147-A177-3AD203B41FA5}">
                      <a16:colId xmlns:a16="http://schemas.microsoft.com/office/drawing/2014/main" val="3114241402"/>
                    </a:ext>
                  </a:extLst>
                </a:gridCol>
                <a:gridCol w="2226042">
                  <a:extLst>
                    <a:ext uri="{9D8B030D-6E8A-4147-A177-3AD203B41FA5}">
                      <a16:colId xmlns:a16="http://schemas.microsoft.com/office/drawing/2014/main" val="788192012"/>
                    </a:ext>
                  </a:extLst>
                </a:gridCol>
              </a:tblGrid>
              <a:tr h="3275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Idade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>
                          <a:effectLst/>
                          <a:latin typeface="+mn-lt"/>
                        </a:rPr>
                        <a:t>47,6  anos (média)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04518590"/>
                  </a:ext>
                </a:extLst>
              </a:tr>
              <a:tr h="32757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Sexo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>
                          <a:effectLst/>
                          <a:latin typeface="+mn-lt"/>
                        </a:rPr>
                        <a:t>50% Feminino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70813631"/>
                  </a:ext>
                </a:extLst>
              </a:tr>
              <a:tr h="4695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>
                          <a:effectLst/>
                          <a:latin typeface="+mn-lt"/>
                        </a:rPr>
                        <a:t>Procedimento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>
                          <a:effectLst/>
                          <a:latin typeface="+mn-lt"/>
                        </a:rPr>
                        <a:t>93,7 % </a:t>
                      </a:r>
                      <a:r>
                        <a:rPr lang="pt-BR" sz="1400" b="1" i="0" u="none" strike="noStrike" dirty="0" err="1">
                          <a:effectLst/>
                          <a:latin typeface="+mn-lt"/>
                        </a:rPr>
                        <a:t>Tireiodectomia</a:t>
                      </a:r>
                      <a:r>
                        <a:rPr lang="pt-BR" sz="1400" b="1" i="0" u="none" strike="noStrike" dirty="0">
                          <a:effectLst/>
                          <a:latin typeface="+mn-lt"/>
                        </a:rPr>
                        <a:t>, 6,3%  </a:t>
                      </a:r>
                      <a:r>
                        <a:rPr lang="pt-BR" sz="1400" b="1" i="0" u="none" strike="noStrike" dirty="0" err="1">
                          <a:effectLst/>
                          <a:latin typeface="+mn-lt"/>
                        </a:rPr>
                        <a:t>Paratireoidectomia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11067542"/>
                  </a:ext>
                </a:extLst>
              </a:tr>
              <a:tr h="56695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 err="1">
                          <a:effectLst/>
                          <a:latin typeface="+mn-lt"/>
                        </a:rPr>
                        <a:t>Tamano</a:t>
                      </a:r>
                      <a:r>
                        <a:rPr lang="pt-BR" sz="1400" b="1" i="0" u="none" strike="noStrike" dirty="0">
                          <a:effectLst/>
                          <a:latin typeface="+mn-lt"/>
                        </a:rPr>
                        <a:t> do tumor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400" b="1" i="0" u="none" strike="noStrike" dirty="0">
                          <a:effectLst/>
                          <a:latin typeface="+mn-lt"/>
                        </a:rPr>
                        <a:t>8 mm (média)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61174578"/>
                  </a:ext>
                </a:extLst>
              </a:tr>
            </a:tbl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97070666-801A-FAD9-7D5D-D0BC6DF07AB7}"/>
              </a:ext>
            </a:extLst>
          </p:cNvPr>
          <p:cNvGraphicFramePr>
            <a:graphicFrameLocks/>
          </p:cNvGraphicFramePr>
          <p:nvPr/>
        </p:nvGraphicFramePr>
        <p:xfrm>
          <a:off x="2913528" y="1177068"/>
          <a:ext cx="3955031" cy="2481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76D1D4B2-F50F-A0DF-D041-89996EE32E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7838705"/>
              </p:ext>
            </p:extLst>
          </p:nvPr>
        </p:nvGraphicFramePr>
        <p:xfrm>
          <a:off x="5204033" y="1177066"/>
          <a:ext cx="3842757" cy="2481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E71C9BDC-BFDB-837E-AE51-220638165042}"/>
              </a:ext>
            </a:extLst>
          </p:cNvPr>
          <p:cNvGraphicFramePr>
            <a:graphicFrameLocks/>
          </p:cNvGraphicFramePr>
          <p:nvPr/>
        </p:nvGraphicFramePr>
        <p:xfrm>
          <a:off x="8349242" y="1115266"/>
          <a:ext cx="3842757" cy="2481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EF1E6F5D-047D-7690-9621-3379A901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7BA4F-15FE-4C41-9CA1-A05E7B491FD1}" type="slidenum">
              <a:rPr lang="pt-BR" smtClean="0"/>
              <a:t>7</a:t>
            </a:fld>
            <a:endParaRPr lang="pt-BR"/>
          </a:p>
        </p:txBody>
      </p: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54C267DF-4772-241B-5CC3-CCDB490A9F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2453015"/>
              </p:ext>
            </p:extLst>
          </p:nvPr>
        </p:nvGraphicFramePr>
        <p:xfrm>
          <a:off x="0" y="3658853"/>
          <a:ext cx="2263775" cy="304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5" imgW="2263033" imgH="3044555" progId="Prism8.Document">
                  <p:embed/>
                </p:oleObj>
              </mc:Choice>
              <mc:Fallback>
                <p:oleObj name="Prism 8" r:id="rId5" imgW="2263033" imgH="3044555" progId="Prism8.Document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54C267DF-4772-241B-5CC3-CCDB490A9F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3658853"/>
                        <a:ext cx="2263775" cy="3044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2E53B1F1-76F7-1E20-CFA2-A57E331FC59C}"/>
              </a:ext>
            </a:extLst>
          </p:cNvPr>
          <p:cNvSpPr txBox="1"/>
          <p:nvPr/>
        </p:nvSpPr>
        <p:spPr>
          <a:xfrm>
            <a:off x="4646318" y="961377"/>
            <a:ext cx="9241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Idade</a:t>
            </a:r>
            <a:endParaRPr lang="en-US" sz="14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C292AC6-57ED-CAF6-E1C5-BAD62937BAE9}"/>
              </a:ext>
            </a:extLst>
          </p:cNvPr>
          <p:cNvSpPr txBox="1"/>
          <p:nvPr/>
        </p:nvSpPr>
        <p:spPr>
          <a:xfrm>
            <a:off x="6868558" y="957969"/>
            <a:ext cx="649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Sexo</a:t>
            </a:r>
            <a:endParaRPr lang="en-US" sz="14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591440D-20A0-AF39-159C-661E024D642E}"/>
              </a:ext>
            </a:extLst>
          </p:cNvPr>
          <p:cNvSpPr txBox="1"/>
          <p:nvPr/>
        </p:nvSpPr>
        <p:spPr>
          <a:xfrm>
            <a:off x="8438029" y="896168"/>
            <a:ext cx="2045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Classificação do Tumor</a:t>
            </a:r>
            <a:endParaRPr lang="en-US" sz="1400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2B2DA3C6-3E87-3826-2DA4-CB9B1B10BF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20573" y="201223"/>
            <a:ext cx="1097411" cy="84785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327390B-8552-DB1F-BBA2-549ECE36E7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1865" y="3729431"/>
            <a:ext cx="2305372" cy="2705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422BA50A-4DCE-6BA8-E53E-0F9FCC2ACF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64604" y="3734921"/>
            <a:ext cx="3610479" cy="28483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E5F5749F-4B77-AEDE-ABE9-8284A301C1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62450" y="3729431"/>
            <a:ext cx="2372056" cy="28483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7585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1A003-1BFE-0DEA-8226-F630BE7AC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>
            <a:extLst>
              <a:ext uri="{FF2B5EF4-FFF2-40B4-BE49-F238E27FC236}">
                <a16:creationId xmlns:a16="http://schemas.microsoft.com/office/drawing/2014/main" id="{DF793832-ECCB-DA6E-4605-362FE12F6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35" y="443108"/>
            <a:ext cx="3629532" cy="23339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EBF1397B-C5E7-C045-FCF2-729484064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140" y="801505"/>
            <a:ext cx="3810532" cy="21720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1CB5F5D5-7A2A-D49E-9CDE-8E1F9B54B1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2791" y="764826"/>
            <a:ext cx="3705742" cy="22005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C4396F68-9D7F-6C16-BD41-FFC6A8F61414}"/>
              </a:ext>
            </a:extLst>
          </p:cNvPr>
          <p:cNvSpPr txBox="1"/>
          <p:nvPr/>
        </p:nvSpPr>
        <p:spPr>
          <a:xfrm>
            <a:off x="4105879" y="790221"/>
            <a:ext cx="474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1)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91C79A5-23B7-C902-5C73-A72D0CAF2D69}"/>
              </a:ext>
            </a:extLst>
          </p:cNvPr>
          <p:cNvSpPr txBox="1"/>
          <p:nvPr/>
        </p:nvSpPr>
        <p:spPr>
          <a:xfrm>
            <a:off x="8082244" y="738947"/>
            <a:ext cx="474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2)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36B5EBD-8B18-3568-276A-E7318E565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5184" y="-3624"/>
            <a:ext cx="5035810" cy="570271"/>
          </a:xfrm>
        </p:spPr>
        <p:txBody>
          <a:bodyPr>
            <a:normAutofit fontScale="90000"/>
          </a:bodyPr>
          <a:lstStyle/>
          <a:p>
            <a:r>
              <a:rPr lang="en-US" sz="3200" b="1" dirty="0"/>
              <a:t>Carcinoma </a:t>
            </a:r>
            <a:r>
              <a:rPr lang="en-US" sz="3200" b="1" dirty="0" err="1"/>
              <a:t>Papilífero</a:t>
            </a:r>
            <a:r>
              <a:rPr lang="en-US" sz="3200" b="1" dirty="0"/>
              <a:t> de </a:t>
            </a:r>
            <a:r>
              <a:rPr lang="en-US" sz="3200" b="1" dirty="0" err="1"/>
              <a:t>Tireoide</a:t>
            </a:r>
            <a:endParaRPr lang="en-US" sz="3200" b="1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261FB3A-A734-04E3-8CF1-595259A238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9814" y="48391"/>
            <a:ext cx="893814" cy="690556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593A34D8-460D-2F1B-A3B1-5C1AE42BB374}"/>
              </a:ext>
            </a:extLst>
          </p:cNvPr>
          <p:cNvSpPr txBox="1"/>
          <p:nvPr/>
        </p:nvSpPr>
        <p:spPr>
          <a:xfrm>
            <a:off x="2944865" y="3460305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B)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DE6FDF5-FB48-1290-C744-221F3502D7B8}"/>
              </a:ext>
            </a:extLst>
          </p:cNvPr>
          <p:cNvSpPr txBox="1"/>
          <p:nvPr/>
        </p:nvSpPr>
        <p:spPr>
          <a:xfrm>
            <a:off x="99635" y="615836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A)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F52333E-F572-216D-1E4F-82328978D2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4055" y="3163587"/>
            <a:ext cx="3588824" cy="3756213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BFB01950-3007-3DF7-3544-B6490127A501}"/>
              </a:ext>
            </a:extLst>
          </p:cNvPr>
          <p:cNvSpPr txBox="1"/>
          <p:nvPr/>
        </p:nvSpPr>
        <p:spPr>
          <a:xfrm>
            <a:off x="-44446" y="3168783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B)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93F77670-B9B8-0592-5CF3-B110DB2D029E}"/>
              </a:ext>
            </a:extLst>
          </p:cNvPr>
          <p:cNvSpPr txBox="1"/>
          <p:nvPr/>
        </p:nvSpPr>
        <p:spPr>
          <a:xfrm>
            <a:off x="3138446" y="3244334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C)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A406C99B-46EB-BFD7-35DE-1BE0A454E3A8}"/>
              </a:ext>
            </a:extLst>
          </p:cNvPr>
          <p:cNvSpPr txBox="1"/>
          <p:nvPr/>
        </p:nvSpPr>
        <p:spPr>
          <a:xfrm>
            <a:off x="6459138" y="3398750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D)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0F27C54-9909-456C-6BC3-2BF967F06B09}"/>
              </a:ext>
            </a:extLst>
          </p:cNvPr>
          <p:cNvSpPr txBox="1"/>
          <p:nvPr/>
        </p:nvSpPr>
        <p:spPr>
          <a:xfrm>
            <a:off x="9658299" y="4412619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F)</a:t>
            </a: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D7C4972A-7C3E-27C7-B69F-0D9E41F489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17" y="3538115"/>
            <a:ext cx="3305212" cy="3208000"/>
          </a:xfrm>
          <a:prstGeom prst="rect">
            <a:avLst/>
          </a:prstGeom>
        </p:spPr>
      </p:pic>
      <p:graphicFrame>
        <p:nvGraphicFramePr>
          <p:cNvPr id="30" name="Objeto 29">
            <a:extLst>
              <a:ext uri="{FF2B5EF4-FFF2-40B4-BE49-F238E27FC236}">
                <a16:creationId xmlns:a16="http://schemas.microsoft.com/office/drawing/2014/main" id="{83C4ADA4-B3D0-2E14-105D-45D1EC9A32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6849969"/>
              </p:ext>
            </p:extLst>
          </p:nvPr>
        </p:nvGraphicFramePr>
        <p:xfrm>
          <a:off x="10199072" y="3208366"/>
          <a:ext cx="1468272" cy="18478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8" imgW="2377138" imgH="2991281" progId="Prism8.Document">
                  <p:embed/>
                </p:oleObj>
              </mc:Choice>
              <mc:Fallback>
                <p:oleObj name="Prism 8" r:id="rId8" imgW="2377138" imgH="2991281" progId="Prism8.Document">
                  <p:embed/>
                  <p:pic>
                    <p:nvPicPr>
                      <p:cNvPr id="30" name="Objeto 29">
                        <a:extLst>
                          <a:ext uri="{FF2B5EF4-FFF2-40B4-BE49-F238E27FC236}">
                            <a16:creationId xmlns:a16="http://schemas.microsoft.com/office/drawing/2014/main" id="{83C4ADA4-B3D0-2E14-105D-45D1EC9A32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199072" y="3208366"/>
                        <a:ext cx="1468272" cy="18478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CaixaDeTexto 31">
            <a:extLst>
              <a:ext uri="{FF2B5EF4-FFF2-40B4-BE49-F238E27FC236}">
                <a16:creationId xmlns:a16="http://schemas.microsoft.com/office/drawing/2014/main" id="{30639FFC-418C-AC55-EF1F-73C47DADAD1F}"/>
              </a:ext>
            </a:extLst>
          </p:cNvPr>
          <p:cNvSpPr txBox="1"/>
          <p:nvPr/>
        </p:nvSpPr>
        <p:spPr>
          <a:xfrm>
            <a:off x="9626388" y="3299230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E)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FA8C847-4168-0735-6B24-6BE0ABE03A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82217" y="3545471"/>
            <a:ext cx="2353003" cy="237205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3FFC016-3D20-DBA4-503D-40F00CC9A2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25707" y="4719218"/>
            <a:ext cx="2248214" cy="2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097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7D4DC051-DFB2-EACD-9929-5C1DD220B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g1e7e3757a22_0_0">
            <a:extLst>
              <a:ext uri="{FF2B5EF4-FFF2-40B4-BE49-F238E27FC236}">
                <a16:creationId xmlns:a16="http://schemas.microsoft.com/office/drawing/2014/main" id="{81C6468D-1468-CB1B-30B4-249232F65BD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2993" y="2329183"/>
            <a:ext cx="2175710" cy="923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g1e7e3757a22_0_0">
            <a:extLst>
              <a:ext uri="{FF2B5EF4-FFF2-40B4-BE49-F238E27FC236}">
                <a16:creationId xmlns:a16="http://schemas.microsoft.com/office/drawing/2014/main" id="{6E25053E-0B04-1DD1-2CE0-B8C86F98CAF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64596" y="5680344"/>
            <a:ext cx="1708096" cy="69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g1e7e3757a22_0_0">
            <a:extLst>
              <a:ext uri="{FF2B5EF4-FFF2-40B4-BE49-F238E27FC236}">
                <a16:creationId xmlns:a16="http://schemas.microsoft.com/office/drawing/2014/main" id="{FF4E0DC9-0233-BD55-0F4D-A5A33B22411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12405" y="4769364"/>
            <a:ext cx="1543337" cy="46647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g1e7e3757a22_0_0">
            <a:extLst>
              <a:ext uri="{FF2B5EF4-FFF2-40B4-BE49-F238E27FC236}">
                <a16:creationId xmlns:a16="http://schemas.microsoft.com/office/drawing/2014/main" id="{8E6DA526-49D7-C5A0-2D5D-C58061CB0EBF}"/>
              </a:ext>
            </a:extLst>
          </p:cNvPr>
          <p:cNvSpPr txBox="1"/>
          <p:nvPr/>
        </p:nvSpPr>
        <p:spPr>
          <a:xfrm>
            <a:off x="323193" y="4663736"/>
            <a:ext cx="911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200" b="1" i="0" u="none" strike="noStrike" cap="none">
                <a:solidFill>
                  <a:srgbClr val="FFFFFF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SUPPORT</a:t>
            </a:r>
            <a:endParaRPr sz="1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B7A2358-FA21-F77C-CCC2-3ECB5837A8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6479" y="2611512"/>
            <a:ext cx="2204933" cy="838764"/>
          </a:xfrm>
          <a:prstGeom prst="rect">
            <a:avLst/>
          </a:prstGeom>
        </p:spPr>
      </p:pic>
      <p:pic>
        <p:nvPicPr>
          <p:cNvPr id="9" name="Picture 2" descr="Thermo Scientific – Expolabor">
            <a:extLst>
              <a:ext uri="{FF2B5EF4-FFF2-40B4-BE49-F238E27FC236}">
                <a16:creationId xmlns:a16="http://schemas.microsoft.com/office/drawing/2014/main" id="{C0A5B914-B19B-2599-FD20-1D307A4AD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82" y="3404104"/>
            <a:ext cx="1892887" cy="12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DFE76DA-75A1-224A-62A8-7965C50866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7182" y="1054629"/>
            <a:ext cx="1402147" cy="1083291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D144A65D-B560-C452-4BCA-E1E4048EA5B8}"/>
              </a:ext>
            </a:extLst>
          </p:cNvPr>
          <p:cNvSpPr txBox="1">
            <a:spLocks/>
          </p:cNvSpPr>
          <p:nvPr/>
        </p:nvSpPr>
        <p:spPr>
          <a:xfrm>
            <a:off x="2772088" y="195553"/>
            <a:ext cx="6318521" cy="4371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/>
              <a:t>Agradecimentos</a:t>
            </a:r>
            <a:endParaRPr lang="en-US" sz="3600" b="1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E25F18D-8BB2-91D2-BC0A-6B0D2601E423}"/>
              </a:ext>
            </a:extLst>
          </p:cNvPr>
          <p:cNvSpPr txBox="1"/>
          <p:nvPr/>
        </p:nvSpPr>
        <p:spPr>
          <a:xfrm>
            <a:off x="6680154" y="695676"/>
            <a:ext cx="502233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Agradecemos a todo time da MS </a:t>
            </a:r>
            <a:r>
              <a:rPr lang="pt-BR" sz="1600" dirty="0" err="1"/>
              <a:t>tecnologies</a:t>
            </a:r>
            <a:r>
              <a:rPr lang="pt-BR" sz="1600" dirty="0"/>
              <a:t> e em especial  a Livia Eberlin pela  parceria  para trazermos este projeto para o Brasil.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Agradecemos todo apoio do Dr. Sidney </a:t>
            </a:r>
            <a:r>
              <a:rPr lang="pt-BR" sz="1600" dirty="0" err="1"/>
              <a:t>Klajner</a:t>
            </a:r>
            <a:r>
              <a:rPr lang="pt-BR" sz="1600" dirty="0"/>
              <a:t> e de toda alta liderança do Einstein Hospital Israelita para implementarmos esta  pesquisa na instituição.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 Agradecemos à </a:t>
            </a:r>
            <a:r>
              <a:rPr lang="pt-BR" sz="1600" dirty="0" err="1"/>
              <a:t>ThermoFisher</a:t>
            </a:r>
            <a:r>
              <a:rPr lang="pt-BR" sz="1600" dirty="0"/>
              <a:t> </a:t>
            </a:r>
            <a:r>
              <a:rPr lang="pt-BR" sz="1600" dirty="0" err="1"/>
              <a:t>Scientific</a:t>
            </a:r>
            <a:r>
              <a:rPr lang="pt-BR" sz="1600" dirty="0"/>
              <a:t> pelo interesse em participar da nossa  pesquisa – disponibilizando equipamento e equipe técnica dedicada.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Reconhecemos as contribuições das equipes clínicas e cirúrgicas envolvidas nas análises </a:t>
            </a:r>
            <a:r>
              <a:rPr lang="pt-BR" sz="1600" dirty="0" err="1"/>
              <a:t>ex</a:t>
            </a:r>
            <a:r>
              <a:rPr lang="pt-BR" sz="1600" dirty="0"/>
              <a:t> vivo e no apoio à coleta de amostras.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Expressamos nossa sincera gratidão à toda equipe multidisciplinar do hospital - cuja dedicação e colaboração foram essenciais para o sucesso do projeto </a:t>
            </a:r>
            <a:r>
              <a:rPr lang="pt-BR" sz="1600" dirty="0" err="1"/>
              <a:t>MsSpec</a:t>
            </a:r>
            <a:r>
              <a:rPr lang="pt-BR" sz="1600" dirty="0"/>
              <a:t> Pen.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Agradecemos às agências de fomento e aos programas institucionais que apoiaram o desenvolvimento e a execução deste projeto.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Agradecemos a todos os pacientes e voluntários participantes, cujas contribuições tornaram esta pesquisa possível.</a:t>
            </a:r>
            <a:endParaRPr lang="en-US" sz="16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9D8772B-E208-7664-594A-E3FFA67EE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406" y="1142029"/>
            <a:ext cx="1823286" cy="96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C5BA261-3C88-EA38-34EF-3E5D1D0122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62406" y="4908580"/>
            <a:ext cx="1225587" cy="125963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D4D1AFF-B452-3911-2C59-A3612AD60CB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845" t="13775" r="79440" b="74035"/>
          <a:stretch>
            <a:fillRect/>
          </a:stretch>
        </p:blipFill>
        <p:spPr>
          <a:xfrm>
            <a:off x="3715081" y="3803944"/>
            <a:ext cx="1640661" cy="63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260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4761</TotalTime>
  <Words>550</Words>
  <Application>Microsoft Office PowerPoint</Application>
  <PresentationFormat>Widescreen</PresentationFormat>
  <Paragraphs>59</Paragraphs>
  <Slides>9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Arial</vt:lpstr>
      <vt:lpstr>Book Antiqua</vt:lpstr>
      <vt:lpstr>Calibri</vt:lpstr>
      <vt:lpstr>Calibri Light</vt:lpstr>
      <vt:lpstr>Merriweather Sans</vt:lpstr>
      <vt:lpstr>Tema do Office</vt:lpstr>
      <vt:lpstr>Prism 8</vt:lpstr>
      <vt:lpstr>Caracterização molecular intraoperatória de tumores usando espectrometria de massa em tempo real</vt:lpstr>
      <vt:lpstr>Apresentação do PowerPoint</vt:lpstr>
      <vt:lpstr>METABOLÔMICA - A técnica – Espectrometria de Massas</vt:lpstr>
      <vt:lpstr>Metodologia – Projeto </vt:lpstr>
      <vt:lpstr>Apresentação do PowerPoint</vt:lpstr>
      <vt:lpstr>Apresentação do PowerPoint</vt:lpstr>
      <vt:lpstr>Dados atuais - tumores da tireoide (23 cirurgias).</vt:lpstr>
      <vt:lpstr>Carcinoma Papilífero de Tireoide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chemistry in Proteomic Investigations</dc:title>
  <dc:creator>Gustavo</dc:creator>
  <cp:lastModifiedBy>Carlos Eduardo dos Santos Ferreira</cp:lastModifiedBy>
  <cp:revision>918</cp:revision>
  <dcterms:created xsi:type="dcterms:W3CDTF">2022-04-21T20:05:42Z</dcterms:created>
  <dcterms:modified xsi:type="dcterms:W3CDTF">2026-06-09T11:21:25Z</dcterms:modified>
</cp:coreProperties>
</file>