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257" r:id="rId2"/>
    <p:sldId id="275" r:id="rId3"/>
    <p:sldId id="256" r:id="rId4"/>
    <p:sldId id="258" r:id="rId5"/>
    <p:sldId id="292" r:id="rId6"/>
    <p:sldId id="300" r:id="rId7"/>
    <p:sldId id="304" r:id="rId8"/>
    <p:sldId id="306" r:id="rId9"/>
    <p:sldId id="303" r:id="rId10"/>
    <p:sldId id="310" r:id="rId11"/>
    <p:sldId id="259" r:id="rId12"/>
    <p:sldId id="286" r:id="rId13"/>
    <p:sldId id="308" r:id="rId14"/>
    <p:sldId id="283" r:id="rId15"/>
    <p:sldId id="284" r:id="rId16"/>
    <p:sldId id="302" r:id="rId17"/>
    <p:sldId id="301" r:id="rId18"/>
    <p:sldId id="287" r:id="rId19"/>
    <p:sldId id="288" r:id="rId20"/>
    <p:sldId id="289" r:id="rId21"/>
    <p:sldId id="290" r:id="rId22"/>
    <p:sldId id="291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6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4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3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2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1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000"/>
    <a:srgbClr val="FFCBB3"/>
    <a:srgbClr val="FF7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74"/>
  </p:normalViewPr>
  <p:slideViewPr>
    <p:cSldViewPr snapToObjects="1">
      <p:cViewPr varScale="1">
        <p:scale>
          <a:sx n="70" d="100"/>
          <a:sy n="70" d="100"/>
        </p:scale>
        <p:origin x="696" y="7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699208"/>
        <c:axId val="391698816"/>
      </c:scatterChart>
      <c:valAx>
        <c:axId val="391699208"/>
        <c:scaling>
          <c:orientation val="minMax"/>
          <c:max val="4.25"/>
          <c:min val="0.75000000000000011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GB" sz="2800"/>
                  <a:t>Fluxo Comunicativo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91698816"/>
        <c:crosses val="autoZero"/>
        <c:crossBetween val="midCat"/>
      </c:valAx>
      <c:valAx>
        <c:axId val="391698816"/>
        <c:scaling>
          <c:orientation val="minMax"/>
          <c:max val="5.5"/>
          <c:min val="1.5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pt-BR" sz="2800"/>
                  <a:t>Qualidade da Deliberação</a:t>
                </a:r>
                <a:endParaRPr lang="en-GB" sz="2800"/>
              </a:p>
            </c:rich>
          </c:tx>
          <c:layout>
            <c:manualLayout>
              <c:xMode val="edge"/>
              <c:yMode val="edge"/>
              <c:x val="1.6844519401608395E-2"/>
              <c:y val="0.152751683187337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169920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E64C-B4E8-4658-B74A-84BEB7A49D5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C3FCD10-E94A-4D19-8289-703E11625A4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Sistema deliberativo</a:t>
          </a:r>
          <a:endParaRPr lang="en-GB" dirty="0"/>
        </a:p>
      </dgm:t>
    </dgm:pt>
    <dgm:pt modelId="{06908FB1-6978-4F85-8A8D-15379229E48B}" type="parTrans" cxnId="{9AB1069D-F10A-479B-AC48-8186F8AF38FD}">
      <dgm:prSet/>
      <dgm:spPr/>
      <dgm:t>
        <a:bodyPr/>
        <a:lstStyle/>
        <a:p>
          <a:endParaRPr lang="en-GB"/>
        </a:p>
      </dgm:t>
    </dgm:pt>
    <dgm:pt modelId="{CF42D77C-AE20-481F-9D28-1E5B23D0A82D}" type="sibTrans" cxnId="{9AB1069D-F10A-479B-AC48-8186F8AF38FD}">
      <dgm:prSet/>
      <dgm:spPr/>
      <dgm:t>
        <a:bodyPr/>
        <a:lstStyle/>
        <a:p>
          <a:endParaRPr lang="en-GB"/>
        </a:p>
      </dgm:t>
    </dgm:pt>
    <dgm:pt modelId="{B9D4A1FE-A212-4592-84A5-682A24A7B37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Iniciativas  empíricas </a:t>
          </a:r>
          <a:endParaRPr lang="en-GB" dirty="0"/>
        </a:p>
      </dgm:t>
    </dgm:pt>
    <dgm:pt modelId="{EB986E7E-9B2C-49B8-8B39-C706C398A47E}" type="parTrans" cxnId="{27509B39-12E2-42E6-956D-B0142A805B7E}">
      <dgm:prSet/>
      <dgm:spPr/>
      <dgm:t>
        <a:bodyPr/>
        <a:lstStyle/>
        <a:p>
          <a:endParaRPr lang="en-GB"/>
        </a:p>
      </dgm:t>
    </dgm:pt>
    <dgm:pt modelId="{E4F5EEE0-7176-45A0-A838-03D89ECBE542}" type="sibTrans" cxnId="{27509B39-12E2-42E6-956D-B0142A805B7E}">
      <dgm:prSet/>
      <dgm:spPr/>
      <dgm:t>
        <a:bodyPr/>
        <a:lstStyle/>
        <a:p>
          <a:endParaRPr lang="en-GB"/>
        </a:p>
      </dgm:t>
    </dgm:pt>
    <dgm:pt modelId="{34AB94CE-E2CD-4F0C-83A0-299641243B8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Controvérsias normativas</a:t>
          </a:r>
          <a:endParaRPr lang="en-GB" dirty="0"/>
        </a:p>
      </dgm:t>
    </dgm:pt>
    <dgm:pt modelId="{D5507110-B5C2-40FC-BCAF-25D9A585B56D}" type="parTrans" cxnId="{04AE64DE-5134-43B6-8173-024B6C9044B4}">
      <dgm:prSet/>
      <dgm:spPr/>
      <dgm:t>
        <a:bodyPr/>
        <a:lstStyle/>
        <a:p>
          <a:endParaRPr lang="en-GB"/>
        </a:p>
      </dgm:t>
    </dgm:pt>
    <dgm:pt modelId="{826BCCC6-2633-462E-BFAE-9676B26D281A}" type="sibTrans" cxnId="{04AE64DE-5134-43B6-8173-024B6C9044B4}">
      <dgm:prSet/>
      <dgm:spPr/>
      <dgm:t>
        <a:bodyPr/>
        <a:lstStyle/>
        <a:p>
          <a:endParaRPr lang="en-GB"/>
        </a:p>
      </dgm:t>
    </dgm:pt>
    <dgm:pt modelId="{9B782148-9861-4658-B4BA-39D8181C5804}" type="pres">
      <dgm:prSet presAssocID="{96E9E64C-B4E8-4658-B74A-84BEB7A49D52}" presName="compositeShape" presStyleCnt="0">
        <dgm:presLayoutVars>
          <dgm:dir/>
          <dgm:resizeHandles/>
        </dgm:presLayoutVars>
      </dgm:prSet>
      <dgm:spPr/>
    </dgm:pt>
    <dgm:pt modelId="{03EBE06F-C6D4-41EA-AF83-FA1BFEDC5F66}" type="pres">
      <dgm:prSet presAssocID="{96E9E64C-B4E8-4658-B74A-84BEB7A49D52}" presName="pyramid" presStyleLbl="node1" presStyleIdx="0" presStyleCnt="1"/>
      <dgm:spPr>
        <a:solidFill>
          <a:srgbClr val="921000"/>
        </a:solidFill>
        <a:ln>
          <a:solidFill>
            <a:srgbClr val="921000"/>
          </a:solidFill>
        </a:ln>
      </dgm:spPr>
    </dgm:pt>
    <dgm:pt modelId="{265FF098-BDC1-49B7-90AC-D3221B6EF844}" type="pres">
      <dgm:prSet presAssocID="{96E9E64C-B4E8-4658-B74A-84BEB7A49D52}" presName="theList" presStyleCnt="0"/>
      <dgm:spPr/>
    </dgm:pt>
    <dgm:pt modelId="{BC49BFE3-0734-4D82-92D0-4C8894344856}" type="pres">
      <dgm:prSet presAssocID="{9C3FCD10-E94A-4D19-8289-703E11625A4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CA8330-CFC5-419A-91E0-206C967C49D6}" type="pres">
      <dgm:prSet presAssocID="{9C3FCD10-E94A-4D19-8289-703E11625A49}" presName="aSpace" presStyleCnt="0"/>
      <dgm:spPr/>
    </dgm:pt>
    <dgm:pt modelId="{00C7C6B9-9A42-4580-BF21-F36F5B4B1CFB}" type="pres">
      <dgm:prSet presAssocID="{B9D4A1FE-A212-4592-84A5-682A24A7B37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7B55D5-2825-437C-8ED3-349366B82320}" type="pres">
      <dgm:prSet presAssocID="{B9D4A1FE-A212-4592-84A5-682A24A7B37A}" presName="aSpace" presStyleCnt="0"/>
      <dgm:spPr/>
    </dgm:pt>
    <dgm:pt modelId="{24D1728D-A8B6-425E-99F8-3C0C6CF138E0}" type="pres">
      <dgm:prSet presAssocID="{34AB94CE-E2CD-4F0C-83A0-299641243B8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6CB8EA-5F87-49F4-86FF-83B6FC7E764B}" type="pres">
      <dgm:prSet presAssocID="{34AB94CE-E2CD-4F0C-83A0-299641243B8F}" presName="aSpace" presStyleCnt="0"/>
      <dgm:spPr/>
    </dgm:pt>
  </dgm:ptLst>
  <dgm:cxnLst>
    <dgm:cxn modelId="{27509B39-12E2-42E6-956D-B0142A805B7E}" srcId="{96E9E64C-B4E8-4658-B74A-84BEB7A49D52}" destId="{B9D4A1FE-A212-4592-84A5-682A24A7B37A}" srcOrd="1" destOrd="0" parTransId="{EB986E7E-9B2C-49B8-8B39-C706C398A47E}" sibTransId="{E4F5EEE0-7176-45A0-A838-03D89ECBE542}"/>
    <dgm:cxn modelId="{04AE64DE-5134-43B6-8173-024B6C9044B4}" srcId="{96E9E64C-B4E8-4658-B74A-84BEB7A49D52}" destId="{34AB94CE-E2CD-4F0C-83A0-299641243B8F}" srcOrd="2" destOrd="0" parTransId="{D5507110-B5C2-40FC-BCAF-25D9A585B56D}" sibTransId="{826BCCC6-2633-462E-BFAE-9676B26D281A}"/>
    <dgm:cxn modelId="{9AB1069D-F10A-479B-AC48-8186F8AF38FD}" srcId="{96E9E64C-B4E8-4658-B74A-84BEB7A49D52}" destId="{9C3FCD10-E94A-4D19-8289-703E11625A49}" srcOrd="0" destOrd="0" parTransId="{06908FB1-6978-4F85-8A8D-15379229E48B}" sibTransId="{CF42D77C-AE20-481F-9D28-1E5B23D0A82D}"/>
    <dgm:cxn modelId="{4C196221-9C71-481C-B3B7-B3339FE1471A}" type="presOf" srcId="{9C3FCD10-E94A-4D19-8289-703E11625A49}" destId="{BC49BFE3-0734-4D82-92D0-4C8894344856}" srcOrd="0" destOrd="0" presId="urn:microsoft.com/office/officeart/2005/8/layout/pyramid2"/>
    <dgm:cxn modelId="{4214A990-F219-443A-A978-BF42F00C9111}" type="presOf" srcId="{96E9E64C-B4E8-4658-B74A-84BEB7A49D52}" destId="{9B782148-9861-4658-B4BA-39D8181C5804}" srcOrd="0" destOrd="0" presId="urn:microsoft.com/office/officeart/2005/8/layout/pyramid2"/>
    <dgm:cxn modelId="{26355DC8-6B6C-4AFA-952E-24B9C5A3E7B9}" type="presOf" srcId="{B9D4A1FE-A212-4592-84A5-682A24A7B37A}" destId="{00C7C6B9-9A42-4580-BF21-F36F5B4B1CFB}" srcOrd="0" destOrd="0" presId="urn:microsoft.com/office/officeart/2005/8/layout/pyramid2"/>
    <dgm:cxn modelId="{434DB131-FDBE-4B9A-BAAC-F3C07FF181D7}" type="presOf" srcId="{34AB94CE-E2CD-4F0C-83A0-299641243B8F}" destId="{24D1728D-A8B6-425E-99F8-3C0C6CF138E0}" srcOrd="0" destOrd="0" presId="urn:microsoft.com/office/officeart/2005/8/layout/pyramid2"/>
    <dgm:cxn modelId="{3DB337A3-F58F-47F7-BA8D-0A0EB1C80D6F}" type="presParOf" srcId="{9B782148-9861-4658-B4BA-39D8181C5804}" destId="{03EBE06F-C6D4-41EA-AF83-FA1BFEDC5F66}" srcOrd="0" destOrd="0" presId="urn:microsoft.com/office/officeart/2005/8/layout/pyramid2"/>
    <dgm:cxn modelId="{87C6E598-C376-4F47-938D-DAF727E7E39C}" type="presParOf" srcId="{9B782148-9861-4658-B4BA-39D8181C5804}" destId="{265FF098-BDC1-49B7-90AC-D3221B6EF844}" srcOrd="1" destOrd="0" presId="urn:microsoft.com/office/officeart/2005/8/layout/pyramid2"/>
    <dgm:cxn modelId="{CB9B5D13-C221-4F94-9C92-2973B4DAA6ED}" type="presParOf" srcId="{265FF098-BDC1-49B7-90AC-D3221B6EF844}" destId="{BC49BFE3-0734-4D82-92D0-4C8894344856}" srcOrd="0" destOrd="0" presId="urn:microsoft.com/office/officeart/2005/8/layout/pyramid2"/>
    <dgm:cxn modelId="{63DF680C-E7C6-4AF3-AA35-E3B072269F5A}" type="presParOf" srcId="{265FF098-BDC1-49B7-90AC-D3221B6EF844}" destId="{BACA8330-CFC5-419A-91E0-206C967C49D6}" srcOrd="1" destOrd="0" presId="urn:microsoft.com/office/officeart/2005/8/layout/pyramid2"/>
    <dgm:cxn modelId="{8AFCEAB5-955D-469D-A497-804C7BB5D148}" type="presParOf" srcId="{265FF098-BDC1-49B7-90AC-D3221B6EF844}" destId="{00C7C6B9-9A42-4580-BF21-F36F5B4B1CFB}" srcOrd="2" destOrd="0" presId="urn:microsoft.com/office/officeart/2005/8/layout/pyramid2"/>
    <dgm:cxn modelId="{23418CE5-E94B-40AC-92C7-BA133FB9C791}" type="presParOf" srcId="{265FF098-BDC1-49B7-90AC-D3221B6EF844}" destId="{CB7B55D5-2825-437C-8ED3-349366B82320}" srcOrd="3" destOrd="0" presId="urn:microsoft.com/office/officeart/2005/8/layout/pyramid2"/>
    <dgm:cxn modelId="{CBA702B4-4715-4493-9D1F-302FA0FD7E02}" type="presParOf" srcId="{265FF098-BDC1-49B7-90AC-D3221B6EF844}" destId="{24D1728D-A8B6-425E-99F8-3C0C6CF138E0}" srcOrd="4" destOrd="0" presId="urn:microsoft.com/office/officeart/2005/8/layout/pyramid2"/>
    <dgm:cxn modelId="{85AC152E-284D-41D9-9D1B-D832414087E2}" type="presParOf" srcId="{265FF098-BDC1-49B7-90AC-D3221B6EF844}" destId="{F46CB8EA-5F87-49F4-86FF-83B6FC7E764B}" srcOrd="5" destOrd="0" presId="urn:microsoft.com/office/officeart/2005/8/layout/pyramid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A15E6-F185-45B2-BBFD-D2DEC9486D15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7F4DC1F-1DE8-4E1A-8334-3D4D5B717DE6}">
      <dgm:prSet phldrT="[Text]"/>
      <dgm:spPr/>
      <dgm:t>
        <a:bodyPr/>
        <a:lstStyle/>
        <a:p>
          <a:r>
            <a:rPr lang="pt-BR" dirty="0" err="1" smtClean="0">
              <a:solidFill>
                <a:schemeClr val="tx1"/>
              </a:solidFill>
            </a:rPr>
            <a:t>Mini-públicos</a:t>
          </a:r>
          <a:endParaRPr lang="en-GB" dirty="0">
            <a:solidFill>
              <a:schemeClr val="tx1"/>
            </a:solidFill>
          </a:endParaRPr>
        </a:p>
      </dgm:t>
    </dgm:pt>
    <dgm:pt modelId="{9BC385AA-C6FE-4D64-B4C9-C619D5BBDDC7}" type="parTrans" cxnId="{19E7CF3C-E280-4986-B91B-51D2F4C8F56C}">
      <dgm:prSet/>
      <dgm:spPr/>
      <dgm:t>
        <a:bodyPr/>
        <a:lstStyle/>
        <a:p>
          <a:endParaRPr lang="en-GB"/>
        </a:p>
      </dgm:t>
    </dgm:pt>
    <dgm:pt modelId="{B5A5E2BA-847B-4DCB-9A13-5849F9FD870C}" type="sibTrans" cxnId="{19E7CF3C-E280-4986-B91B-51D2F4C8F56C}">
      <dgm:prSet/>
      <dgm:spPr/>
      <dgm:t>
        <a:bodyPr/>
        <a:lstStyle/>
        <a:p>
          <a:endParaRPr lang="en-GB"/>
        </a:p>
      </dgm:t>
    </dgm:pt>
    <dgm:pt modelId="{7E8BE252-51D8-4CC9-9F6C-CA6285D85957}">
      <dgm:prSet phldrT="[Text]"/>
      <dgm:spPr/>
      <dgm:t>
        <a:bodyPr/>
        <a:lstStyle/>
        <a:p>
          <a:r>
            <a:rPr lang="pt-BR" dirty="0" smtClean="0"/>
            <a:t>Inclusão</a:t>
          </a:r>
          <a:endParaRPr lang="en-GB" dirty="0"/>
        </a:p>
      </dgm:t>
    </dgm:pt>
    <dgm:pt modelId="{1061460B-679B-4E29-9B56-0B025330CB05}" type="parTrans" cxnId="{7C90794C-637E-499C-8729-1B5A350B214D}">
      <dgm:prSet/>
      <dgm:spPr/>
      <dgm:t>
        <a:bodyPr/>
        <a:lstStyle/>
        <a:p>
          <a:endParaRPr lang="en-GB"/>
        </a:p>
      </dgm:t>
    </dgm:pt>
    <dgm:pt modelId="{98345FAF-5A0D-40D3-B82E-21B758E497E1}" type="sibTrans" cxnId="{7C90794C-637E-499C-8729-1B5A350B214D}">
      <dgm:prSet/>
      <dgm:spPr/>
      <dgm:t>
        <a:bodyPr/>
        <a:lstStyle/>
        <a:p>
          <a:endParaRPr lang="en-GB"/>
        </a:p>
      </dgm:t>
    </dgm:pt>
    <dgm:pt modelId="{E8368DC7-8615-48AC-82E8-D8ED7D5C24E8}">
      <dgm:prSet phldrT="[Text]"/>
      <dgm:spPr/>
      <dgm:t>
        <a:bodyPr/>
        <a:lstStyle/>
        <a:p>
          <a:r>
            <a:rPr lang="pt-BR" dirty="0" smtClean="0"/>
            <a:t>Vontade política</a:t>
          </a:r>
          <a:endParaRPr lang="en-GB" dirty="0"/>
        </a:p>
      </dgm:t>
    </dgm:pt>
    <dgm:pt modelId="{A5F29214-DCE5-4D37-A084-15E177AD4008}" type="parTrans" cxnId="{CAE50C8F-BA70-4D95-9C82-53F305AA0733}">
      <dgm:prSet/>
      <dgm:spPr/>
      <dgm:t>
        <a:bodyPr/>
        <a:lstStyle/>
        <a:p>
          <a:endParaRPr lang="en-GB"/>
        </a:p>
      </dgm:t>
    </dgm:pt>
    <dgm:pt modelId="{B72D630C-E8E4-412C-9352-EFD3747F5296}" type="sibTrans" cxnId="{CAE50C8F-BA70-4D95-9C82-53F305AA0733}">
      <dgm:prSet/>
      <dgm:spPr/>
      <dgm:t>
        <a:bodyPr/>
        <a:lstStyle/>
        <a:p>
          <a:endParaRPr lang="en-GB"/>
        </a:p>
      </dgm:t>
    </dgm:pt>
    <dgm:pt modelId="{2F2AA8C0-CF36-4E5A-A368-230AFC6F66A1}">
      <dgm:prSet phldrT="[Text]"/>
      <dgm:spPr/>
      <dgm:t>
        <a:bodyPr/>
        <a:lstStyle/>
        <a:p>
          <a:r>
            <a:rPr lang="pt-BR" dirty="0" smtClean="0"/>
            <a:t>Julgamento refletido</a:t>
          </a:r>
          <a:endParaRPr lang="en-GB" dirty="0"/>
        </a:p>
      </dgm:t>
    </dgm:pt>
    <dgm:pt modelId="{9298E1EE-1BD9-48F8-8BFB-054ED77874E3}" type="parTrans" cxnId="{A8B3ACE1-D0B2-4748-8DED-D6AA591542EA}">
      <dgm:prSet/>
      <dgm:spPr/>
      <dgm:t>
        <a:bodyPr/>
        <a:lstStyle/>
        <a:p>
          <a:endParaRPr lang="en-GB"/>
        </a:p>
      </dgm:t>
    </dgm:pt>
    <dgm:pt modelId="{8949F46F-1D68-4DA6-B720-144327C5F55B}" type="sibTrans" cxnId="{A8B3ACE1-D0B2-4748-8DED-D6AA591542EA}">
      <dgm:prSet/>
      <dgm:spPr/>
      <dgm:t>
        <a:bodyPr/>
        <a:lstStyle/>
        <a:p>
          <a:endParaRPr lang="en-GB"/>
        </a:p>
      </dgm:t>
    </dgm:pt>
    <dgm:pt modelId="{99571C3F-8F65-4690-9F8F-AEB2CC21F6C0}">
      <dgm:prSet phldrT="[Text]"/>
      <dgm:spPr/>
      <dgm:t>
        <a:bodyPr/>
        <a:lstStyle/>
        <a:p>
          <a:r>
            <a:rPr lang="pt-BR" dirty="0" err="1" smtClean="0"/>
            <a:t>Accountability</a:t>
          </a:r>
          <a:endParaRPr lang="en-GB" dirty="0"/>
        </a:p>
      </dgm:t>
    </dgm:pt>
    <dgm:pt modelId="{53C8F9D6-3DC4-417B-831F-B49A3FC60CC3}" type="parTrans" cxnId="{C3EDD0B5-CDB5-40D6-A55C-ED14CE7840D2}">
      <dgm:prSet/>
      <dgm:spPr/>
      <dgm:t>
        <a:bodyPr/>
        <a:lstStyle/>
        <a:p>
          <a:endParaRPr lang="en-GB"/>
        </a:p>
      </dgm:t>
    </dgm:pt>
    <dgm:pt modelId="{1D9CE4F7-61CA-4267-9A38-FD6270A3F87B}" type="sibTrans" cxnId="{C3EDD0B5-CDB5-40D6-A55C-ED14CE7840D2}">
      <dgm:prSet/>
      <dgm:spPr/>
      <dgm:t>
        <a:bodyPr/>
        <a:lstStyle/>
        <a:p>
          <a:endParaRPr lang="en-GB"/>
        </a:p>
      </dgm:t>
    </dgm:pt>
    <dgm:pt modelId="{18C69A15-923F-4BE9-97AD-D125D35E1278}">
      <dgm:prSet phldrT="[Text]"/>
      <dgm:spPr/>
      <dgm:t>
        <a:bodyPr/>
        <a:lstStyle/>
        <a:p>
          <a:r>
            <a:rPr lang="pt-BR" dirty="0" smtClean="0"/>
            <a:t>Transparência</a:t>
          </a:r>
          <a:endParaRPr lang="en-GB" dirty="0"/>
        </a:p>
      </dgm:t>
    </dgm:pt>
    <dgm:pt modelId="{78AADA67-7764-4D6F-9511-620B1703D862}" type="sibTrans" cxnId="{C4E2AE4C-F6BD-4E9C-B6E8-77EC13BD089A}">
      <dgm:prSet/>
      <dgm:spPr/>
      <dgm:t>
        <a:bodyPr/>
        <a:lstStyle/>
        <a:p>
          <a:endParaRPr lang="en-GB"/>
        </a:p>
      </dgm:t>
    </dgm:pt>
    <dgm:pt modelId="{844A62F9-34BB-472C-AAAC-9A3A11E8548F}" type="parTrans" cxnId="{C4E2AE4C-F6BD-4E9C-B6E8-77EC13BD089A}">
      <dgm:prSet/>
      <dgm:spPr/>
      <dgm:t>
        <a:bodyPr/>
        <a:lstStyle/>
        <a:p>
          <a:endParaRPr lang="en-GB"/>
        </a:p>
      </dgm:t>
    </dgm:pt>
    <dgm:pt modelId="{01BAE3BD-5253-44D9-8993-66D5F59BDE9D}" type="pres">
      <dgm:prSet presAssocID="{491A15E6-F185-45B2-BBFD-D2DEC9486D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4750D2-BBF8-4CA9-A0B3-F9A41E415E51}" type="pres">
      <dgm:prSet presAssocID="{87F4DC1F-1DE8-4E1A-8334-3D4D5B717DE6}" presName="root1" presStyleCnt="0"/>
      <dgm:spPr/>
    </dgm:pt>
    <dgm:pt modelId="{671A1C83-1BB9-4839-985F-03C093B31855}" type="pres">
      <dgm:prSet presAssocID="{87F4DC1F-1DE8-4E1A-8334-3D4D5B717DE6}" presName="LevelOneTextNode" presStyleLbl="node0" presStyleIdx="0" presStyleCnt="1" custScaleX="87632" custScaleY="382355" custLinFactNeighborX="-3046" custLinFactNeighborY="-41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7ABC83-D719-4E36-AC37-DD5543C7C4A6}" type="pres">
      <dgm:prSet presAssocID="{87F4DC1F-1DE8-4E1A-8334-3D4D5B717DE6}" presName="level2hierChild" presStyleCnt="0"/>
      <dgm:spPr/>
    </dgm:pt>
    <dgm:pt modelId="{DD4F3D80-9C17-49D4-AA23-14767836E612}" type="pres">
      <dgm:prSet presAssocID="{1061460B-679B-4E29-9B56-0B025330CB05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772FAF90-EFC6-4292-B446-70739ADF3110}" type="pres">
      <dgm:prSet presAssocID="{1061460B-679B-4E29-9B56-0B025330CB05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16DE3EA-D625-4561-9230-4A52DC93522D}" type="pres">
      <dgm:prSet presAssocID="{7E8BE252-51D8-4CC9-9F6C-CA6285D85957}" presName="root2" presStyleCnt="0"/>
      <dgm:spPr/>
    </dgm:pt>
    <dgm:pt modelId="{02787F7A-C9F5-49E0-A77D-9C4D149C96C3}" type="pres">
      <dgm:prSet presAssocID="{7E8BE252-51D8-4CC9-9F6C-CA6285D859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D212F-A8AB-40EF-920D-D91786D07950}" type="pres">
      <dgm:prSet presAssocID="{7E8BE252-51D8-4CC9-9F6C-CA6285D85957}" presName="level3hierChild" presStyleCnt="0"/>
      <dgm:spPr/>
    </dgm:pt>
    <dgm:pt modelId="{37B8595D-8624-458B-97E5-DB51A98707C7}" type="pres">
      <dgm:prSet presAssocID="{A5F29214-DCE5-4D37-A084-15E177AD4008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4A10AE18-FB9C-4055-BB01-815D028098BC}" type="pres">
      <dgm:prSet presAssocID="{A5F29214-DCE5-4D37-A084-15E177AD4008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7E4D070-646E-47EF-9F5F-812F68386907}" type="pres">
      <dgm:prSet presAssocID="{E8368DC7-8615-48AC-82E8-D8ED7D5C24E8}" presName="root2" presStyleCnt="0"/>
      <dgm:spPr/>
    </dgm:pt>
    <dgm:pt modelId="{7791494C-D2E6-4FD2-872D-D51C4DED3A41}" type="pres">
      <dgm:prSet presAssocID="{E8368DC7-8615-48AC-82E8-D8ED7D5C24E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BEE9F0-4399-46FC-8A42-4B0F949A5C54}" type="pres">
      <dgm:prSet presAssocID="{E8368DC7-8615-48AC-82E8-D8ED7D5C24E8}" presName="level3hierChild" presStyleCnt="0"/>
      <dgm:spPr/>
    </dgm:pt>
    <dgm:pt modelId="{8D046DB5-6300-4BCF-AE85-D2C1EC2C87E8}" type="pres">
      <dgm:prSet presAssocID="{844A62F9-34BB-472C-AAAC-9A3A11E8548F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BDF98056-98C8-48C8-8BCA-470D41F42FD3}" type="pres">
      <dgm:prSet presAssocID="{844A62F9-34BB-472C-AAAC-9A3A11E8548F}" presName="connTx" presStyleLbl="parChTrans1D3" presStyleIdx="1" presStyleCnt="3"/>
      <dgm:spPr/>
      <dgm:t>
        <a:bodyPr/>
        <a:lstStyle/>
        <a:p>
          <a:endParaRPr lang="pt-BR"/>
        </a:p>
      </dgm:t>
    </dgm:pt>
    <dgm:pt modelId="{45C43809-33FD-46B5-902B-EA281353CC48}" type="pres">
      <dgm:prSet presAssocID="{18C69A15-923F-4BE9-97AD-D125D35E1278}" presName="root2" presStyleCnt="0"/>
      <dgm:spPr/>
    </dgm:pt>
    <dgm:pt modelId="{52616D27-50C2-4CE6-B616-F3B3369BD2B0}" type="pres">
      <dgm:prSet presAssocID="{18C69A15-923F-4BE9-97AD-D125D35E1278}" presName="LevelTwoTextNode" presStyleLbl="node3" presStyleIdx="1" presStyleCnt="3" custLinFactNeighborX="-1301" custLinFactNeighborY="-30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706B3E-37E0-4998-A86E-72BA6CB2F11A}" type="pres">
      <dgm:prSet presAssocID="{18C69A15-923F-4BE9-97AD-D125D35E1278}" presName="level3hierChild" presStyleCnt="0"/>
      <dgm:spPr/>
    </dgm:pt>
    <dgm:pt modelId="{2D269C2E-4BC8-4FA4-AA7B-25701DC317E6}" type="pres">
      <dgm:prSet presAssocID="{9298E1EE-1BD9-48F8-8BFB-054ED77874E3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65095D7E-B3DE-44E9-BD79-93B88CBDD079}" type="pres">
      <dgm:prSet presAssocID="{9298E1EE-1BD9-48F8-8BFB-054ED77874E3}" presName="connTx" presStyleLbl="parChTrans1D2" presStyleIdx="1" presStyleCnt="2"/>
      <dgm:spPr/>
      <dgm:t>
        <a:bodyPr/>
        <a:lstStyle/>
        <a:p>
          <a:endParaRPr lang="pt-BR"/>
        </a:p>
      </dgm:t>
    </dgm:pt>
    <dgm:pt modelId="{97A9D08E-F961-46AE-9103-7B439A7B5219}" type="pres">
      <dgm:prSet presAssocID="{2F2AA8C0-CF36-4E5A-A368-230AFC6F66A1}" presName="root2" presStyleCnt="0"/>
      <dgm:spPr/>
    </dgm:pt>
    <dgm:pt modelId="{0FAEF9EE-FA41-4E1E-B506-A06DB0E0244C}" type="pres">
      <dgm:prSet presAssocID="{2F2AA8C0-CF36-4E5A-A368-230AFC6F66A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B84226-F117-4ACD-A570-991D54209C9C}" type="pres">
      <dgm:prSet presAssocID="{2F2AA8C0-CF36-4E5A-A368-230AFC6F66A1}" presName="level3hierChild" presStyleCnt="0"/>
      <dgm:spPr/>
    </dgm:pt>
    <dgm:pt modelId="{F03AE594-172A-4526-88A1-32C574C6B7AC}" type="pres">
      <dgm:prSet presAssocID="{53C8F9D6-3DC4-417B-831F-B49A3FC60CC3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574D4ADB-3CEE-4915-81AC-FD45D2F04E85}" type="pres">
      <dgm:prSet presAssocID="{53C8F9D6-3DC4-417B-831F-B49A3FC60CC3}" presName="connTx" presStyleLbl="parChTrans1D3" presStyleIdx="2" presStyleCnt="3"/>
      <dgm:spPr/>
      <dgm:t>
        <a:bodyPr/>
        <a:lstStyle/>
        <a:p>
          <a:endParaRPr lang="pt-BR"/>
        </a:p>
      </dgm:t>
    </dgm:pt>
    <dgm:pt modelId="{C9D5C77C-5A86-4B08-BD9E-FF7078010F9E}" type="pres">
      <dgm:prSet presAssocID="{99571C3F-8F65-4690-9F8F-AEB2CC21F6C0}" presName="root2" presStyleCnt="0"/>
      <dgm:spPr/>
    </dgm:pt>
    <dgm:pt modelId="{CFBD8657-1EC7-4526-A308-41D4B1221EBC}" type="pres">
      <dgm:prSet presAssocID="{99571C3F-8F65-4690-9F8F-AEB2CC21F6C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D54268-11BE-4312-9FFF-0D84A7048C23}" type="pres">
      <dgm:prSet presAssocID="{99571C3F-8F65-4690-9F8F-AEB2CC21F6C0}" presName="level3hierChild" presStyleCnt="0"/>
      <dgm:spPr/>
    </dgm:pt>
  </dgm:ptLst>
  <dgm:cxnLst>
    <dgm:cxn modelId="{5E8B5805-FB12-4707-875C-8D2750C57EB3}" type="presOf" srcId="{7E8BE252-51D8-4CC9-9F6C-CA6285D85957}" destId="{02787F7A-C9F5-49E0-A77D-9C4D149C96C3}" srcOrd="0" destOrd="0" presId="urn:microsoft.com/office/officeart/2005/8/layout/hierarchy2"/>
    <dgm:cxn modelId="{2F8BA922-7D1C-4810-A0BF-0744419A809C}" type="presOf" srcId="{A5F29214-DCE5-4D37-A084-15E177AD4008}" destId="{4A10AE18-FB9C-4055-BB01-815D028098BC}" srcOrd="1" destOrd="0" presId="urn:microsoft.com/office/officeart/2005/8/layout/hierarchy2"/>
    <dgm:cxn modelId="{C4E2AE4C-F6BD-4E9C-B6E8-77EC13BD089A}" srcId="{7E8BE252-51D8-4CC9-9F6C-CA6285D85957}" destId="{18C69A15-923F-4BE9-97AD-D125D35E1278}" srcOrd="1" destOrd="0" parTransId="{844A62F9-34BB-472C-AAAC-9A3A11E8548F}" sibTransId="{78AADA67-7764-4D6F-9511-620B1703D862}"/>
    <dgm:cxn modelId="{A8B3ACE1-D0B2-4748-8DED-D6AA591542EA}" srcId="{87F4DC1F-1DE8-4E1A-8334-3D4D5B717DE6}" destId="{2F2AA8C0-CF36-4E5A-A368-230AFC6F66A1}" srcOrd="1" destOrd="0" parTransId="{9298E1EE-1BD9-48F8-8BFB-054ED77874E3}" sibTransId="{8949F46F-1D68-4DA6-B720-144327C5F55B}"/>
    <dgm:cxn modelId="{E62082EB-37B5-440C-905C-585871F0943C}" type="presOf" srcId="{87F4DC1F-1DE8-4E1A-8334-3D4D5B717DE6}" destId="{671A1C83-1BB9-4839-985F-03C093B31855}" srcOrd="0" destOrd="0" presId="urn:microsoft.com/office/officeart/2005/8/layout/hierarchy2"/>
    <dgm:cxn modelId="{A6311C78-C5AD-4824-882F-7D7C2D6884CF}" type="presOf" srcId="{9298E1EE-1BD9-48F8-8BFB-054ED77874E3}" destId="{65095D7E-B3DE-44E9-BD79-93B88CBDD079}" srcOrd="1" destOrd="0" presId="urn:microsoft.com/office/officeart/2005/8/layout/hierarchy2"/>
    <dgm:cxn modelId="{8D4030F4-88A9-4175-83D4-35A3792F52DE}" type="presOf" srcId="{53C8F9D6-3DC4-417B-831F-B49A3FC60CC3}" destId="{F03AE594-172A-4526-88A1-32C574C6B7AC}" srcOrd="0" destOrd="0" presId="urn:microsoft.com/office/officeart/2005/8/layout/hierarchy2"/>
    <dgm:cxn modelId="{19E7CF3C-E280-4986-B91B-51D2F4C8F56C}" srcId="{491A15E6-F185-45B2-BBFD-D2DEC9486D15}" destId="{87F4DC1F-1DE8-4E1A-8334-3D4D5B717DE6}" srcOrd="0" destOrd="0" parTransId="{9BC385AA-C6FE-4D64-B4C9-C619D5BBDDC7}" sibTransId="{B5A5E2BA-847B-4DCB-9A13-5849F9FD870C}"/>
    <dgm:cxn modelId="{0A22E787-35EC-4C5C-BC96-F22FAD9B33C5}" type="presOf" srcId="{2F2AA8C0-CF36-4E5A-A368-230AFC6F66A1}" destId="{0FAEF9EE-FA41-4E1E-B506-A06DB0E0244C}" srcOrd="0" destOrd="0" presId="urn:microsoft.com/office/officeart/2005/8/layout/hierarchy2"/>
    <dgm:cxn modelId="{9B60BCD0-47AA-413E-A16D-69FFA09329E4}" type="presOf" srcId="{A5F29214-DCE5-4D37-A084-15E177AD4008}" destId="{37B8595D-8624-458B-97E5-DB51A98707C7}" srcOrd="0" destOrd="0" presId="urn:microsoft.com/office/officeart/2005/8/layout/hierarchy2"/>
    <dgm:cxn modelId="{75A08077-EBF6-4A31-954D-5983EFC9ED18}" type="presOf" srcId="{491A15E6-F185-45B2-BBFD-D2DEC9486D15}" destId="{01BAE3BD-5253-44D9-8993-66D5F59BDE9D}" srcOrd="0" destOrd="0" presId="urn:microsoft.com/office/officeart/2005/8/layout/hierarchy2"/>
    <dgm:cxn modelId="{59CFCE1C-19D9-4B55-9623-645D3B915064}" type="presOf" srcId="{9298E1EE-1BD9-48F8-8BFB-054ED77874E3}" destId="{2D269C2E-4BC8-4FA4-AA7B-25701DC317E6}" srcOrd="0" destOrd="0" presId="urn:microsoft.com/office/officeart/2005/8/layout/hierarchy2"/>
    <dgm:cxn modelId="{0A0221F4-0059-4979-A9A8-5A12217AF89E}" type="presOf" srcId="{1061460B-679B-4E29-9B56-0B025330CB05}" destId="{772FAF90-EFC6-4292-B446-70739ADF3110}" srcOrd="1" destOrd="0" presId="urn:microsoft.com/office/officeart/2005/8/layout/hierarchy2"/>
    <dgm:cxn modelId="{7C90794C-637E-499C-8729-1B5A350B214D}" srcId="{87F4DC1F-1DE8-4E1A-8334-3D4D5B717DE6}" destId="{7E8BE252-51D8-4CC9-9F6C-CA6285D85957}" srcOrd="0" destOrd="0" parTransId="{1061460B-679B-4E29-9B56-0B025330CB05}" sibTransId="{98345FAF-5A0D-40D3-B82E-21B758E497E1}"/>
    <dgm:cxn modelId="{FB07C6F7-9431-434D-A643-EADC16187934}" type="presOf" srcId="{53C8F9D6-3DC4-417B-831F-B49A3FC60CC3}" destId="{574D4ADB-3CEE-4915-81AC-FD45D2F04E85}" srcOrd="1" destOrd="0" presId="urn:microsoft.com/office/officeart/2005/8/layout/hierarchy2"/>
    <dgm:cxn modelId="{9BF03806-9387-4D8B-87A4-042439347D1C}" type="presOf" srcId="{844A62F9-34BB-472C-AAAC-9A3A11E8548F}" destId="{8D046DB5-6300-4BCF-AE85-D2C1EC2C87E8}" srcOrd="0" destOrd="0" presId="urn:microsoft.com/office/officeart/2005/8/layout/hierarchy2"/>
    <dgm:cxn modelId="{A3F5961D-B57E-4684-8127-B0252C501500}" type="presOf" srcId="{1061460B-679B-4E29-9B56-0B025330CB05}" destId="{DD4F3D80-9C17-49D4-AA23-14767836E612}" srcOrd="0" destOrd="0" presId="urn:microsoft.com/office/officeart/2005/8/layout/hierarchy2"/>
    <dgm:cxn modelId="{C3EDD0B5-CDB5-40D6-A55C-ED14CE7840D2}" srcId="{2F2AA8C0-CF36-4E5A-A368-230AFC6F66A1}" destId="{99571C3F-8F65-4690-9F8F-AEB2CC21F6C0}" srcOrd="0" destOrd="0" parTransId="{53C8F9D6-3DC4-417B-831F-B49A3FC60CC3}" sibTransId="{1D9CE4F7-61CA-4267-9A38-FD6270A3F87B}"/>
    <dgm:cxn modelId="{70C41F17-0A20-4949-8C8D-0A0A427EBD4A}" type="presOf" srcId="{844A62F9-34BB-472C-AAAC-9A3A11E8548F}" destId="{BDF98056-98C8-48C8-8BCA-470D41F42FD3}" srcOrd="1" destOrd="0" presId="urn:microsoft.com/office/officeart/2005/8/layout/hierarchy2"/>
    <dgm:cxn modelId="{57A194F3-B1DA-404A-9AAA-0A0A791F4E6C}" type="presOf" srcId="{99571C3F-8F65-4690-9F8F-AEB2CC21F6C0}" destId="{CFBD8657-1EC7-4526-A308-41D4B1221EBC}" srcOrd="0" destOrd="0" presId="urn:microsoft.com/office/officeart/2005/8/layout/hierarchy2"/>
    <dgm:cxn modelId="{38CB3CE9-FAFF-43B0-BA8F-35481C3F1345}" type="presOf" srcId="{18C69A15-923F-4BE9-97AD-D125D35E1278}" destId="{52616D27-50C2-4CE6-B616-F3B3369BD2B0}" srcOrd="0" destOrd="0" presId="urn:microsoft.com/office/officeart/2005/8/layout/hierarchy2"/>
    <dgm:cxn modelId="{CAE50C8F-BA70-4D95-9C82-53F305AA0733}" srcId="{7E8BE252-51D8-4CC9-9F6C-CA6285D85957}" destId="{E8368DC7-8615-48AC-82E8-D8ED7D5C24E8}" srcOrd="0" destOrd="0" parTransId="{A5F29214-DCE5-4D37-A084-15E177AD4008}" sibTransId="{B72D630C-E8E4-412C-9352-EFD3747F5296}"/>
    <dgm:cxn modelId="{1F86A6AF-BEC4-4B5E-B72A-DA516AC0D5E4}" type="presOf" srcId="{E8368DC7-8615-48AC-82E8-D8ED7D5C24E8}" destId="{7791494C-D2E6-4FD2-872D-D51C4DED3A41}" srcOrd="0" destOrd="0" presId="urn:microsoft.com/office/officeart/2005/8/layout/hierarchy2"/>
    <dgm:cxn modelId="{1C6B1BC9-2CAC-40C8-A932-1E3E7FB2B2F6}" type="presParOf" srcId="{01BAE3BD-5253-44D9-8993-66D5F59BDE9D}" destId="{B94750D2-BBF8-4CA9-A0B3-F9A41E415E51}" srcOrd="0" destOrd="0" presId="urn:microsoft.com/office/officeart/2005/8/layout/hierarchy2"/>
    <dgm:cxn modelId="{7E68F647-B8FE-4DA8-AACE-81F1D0CB2D9C}" type="presParOf" srcId="{B94750D2-BBF8-4CA9-A0B3-F9A41E415E51}" destId="{671A1C83-1BB9-4839-985F-03C093B31855}" srcOrd="0" destOrd="0" presId="urn:microsoft.com/office/officeart/2005/8/layout/hierarchy2"/>
    <dgm:cxn modelId="{500493A3-B0D7-4C6F-B3B4-FABC7E132C7A}" type="presParOf" srcId="{B94750D2-BBF8-4CA9-A0B3-F9A41E415E51}" destId="{F87ABC83-D719-4E36-AC37-DD5543C7C4A6}" srcOrd="1" destOrd="0" presId="urn:microsoft.com/office/officeart/2005/8/layout/hierarchy2"/>
    <dgm:cxn modelId="{A61FB09F-2736-48F4-B147-1B13AEC0446A}" type="presParOf" srcId="{F87ABC83-D719-4E36-AC37-DD5543C7C4A6}" destId="{DD4F3D80-9C17-49D4-AA23-14767836E612}" srcOrd="0" destOrd="0" presId="urn:microsoft.com/office/officeart/2005/8/layout/hierarchy2"/>
    <dgm:cxn modelId="{90E1C694-F563-452C-9F63-3533A805E436}" type="presParOf" srcId="{DD4F3D80-9C17-49D4-AA23-14767836E612}" destId="{772FAF90-EFC6-4292-B446-70739ADF3110}" srcOrd="0" destOrd="0" presId="urn:microsoft.com/office/officeart/2005/8/layout/hierarchy2"/>
    <dgm:cxn modelId="{EB009839-8604-43AB-B2FC-BD5E448E1920}" type="presParOf" srcId="{F87ABC83-D719-4E36-AC37-DD5543C7C4A6}" destId="{C16DE3EA-D625-4561-9230-4A52DC93522D}" srcOrd="1" destOrd="0" presId="urn:microsoft.com/office/officeart/2005/8/layout/hierarchy2"/>
    <dgm:cxn modelId="{DC0390BC-8A55-4982-97CF-60E4FADF933D}" type="presParOf" srcId="{C16DE3EA-D625-4561-9230-4A52DC93522D}" destId="{02787F7A-C9F5-49E0-A77D-9C4D149C96C3}" srcOrd="0" destOrd="0" presId="urn:microsoft.com/office/officeart/2005/8/layout/hierarchy2"/>
    <dgm:cxn modelId="{D94AB6A6-D83F-4499-87A9-22A759887480}" type="presParOf" srcId="{C16DE3EA-D625-4561-9230-4A52DC93522D}" destId="{3CAD212F-A8AB-40EF-920D-D91786D07950}" srcOrd="1" destOrd="0" presId="urn:microsoft.com/office/officeart/2005/8/layout/hierarchy2"/>
    <dgm:cxn modelId="{C5BF5421-62CE-4F9A-BC9E-9207872458A9}" type="presParOf" srcId="{3CAD212F-A8AB-40EF-920D-D91786D07950}" destId="{37B8595D-8624-458B-97E5-DB51A98707C7}" srcOrd="0" destOrd="0" presId="urn:microsoft.com/office/officeart/2005/8/layout/hierarchy2"/>
    <dgm:cxn modelId="{F6353839-F75C-4C52-A0F7-40D2FFD0D7E9}" type="presParOf" srcId="{37B8595D-8624-458B-97E5-DB51A98707C7}" destId="{4A10AE18-FB9C-4055-BB01-815D028098BC}" srcOrd="0" destOrd="0" presId="urn:microsoft.com/office/officeart/2005/8/layout/hierarchy2"/>
    <dgm:cxn modelId="{070245B8-8020-47FC-8BBD-246591E35212}" type="presParOf" srcId="{3CAD212F-A8AB-40EF-920D-D91786D07950}" destId="{37E4D070-646E-47EF-9F5F-812F68386907}" srcOrd="1" destOrd="0" presId="urn:microsoft.com/office/officeart/2005/8/layout/hierarchy2"/>
    <dgm:cxn modelId="{F9D61185-03B3-4114-8B20-EA45C86F9632}" type="presParOf" srcId="{37E4D070-646E-47EF-9F5F-812F68386907}" destId="{7791494C-D2E6-4FD2-872D-D51C4DED3A41}" srcOrd="0" destOrd="0" presId="urn:microsoft.com/office/officeart/2005/8/layout/hierarchy2"/>
    <dgm:cxn modelId="{47860132-1280-4319-98DB-08C87840B58F}" type="presParOf" srcId="{37E4D070-646E-47EF-9F5F-812F68386907}" destId="{27BEE9F0-4399-46FC-8A42-4B0F949A5C54}" srcOrd="1" destOrd="0" presId="urn:microsoft.com/office/officeart/2005/8/layout/hierarchy2"/>
    <dgm:cxn modelId="{9BC7E54E-0244-4C16-ADC1-B5A4E1A36301}" type="presParOf" srcId="{3CAD212F-A8AB-40EF-920D-D91786D07950}" destId="{8D046DB5-6300-4BCF-AE85-D2C1EC2C87E8}" srcOrd="2" destOrd="0" presId="urn:microsoft.com/office/officeart/2005/8/layout/hierarchy2"/>
    <dgm:cxn modelId="{5F49AB5E-4BE1-4F9B-A3E2-CD367FD89D8D}" type="presParOf" srcId="{8D046DB5-6300-4BCF-AE85-D2C1EC2C87E8}" destId="{BDF98056-98C8-48C8-8BCA-470D41F42FD3}" srcOrd="0" destOrd="0" presId="urn:microsoft.com/office/officeart/2005/8/layout/hierarchy2"/>
    <dgm:cxn modelId="{EF09110F-E0B4-47BB-9BB3-F53112D484FB}" type="presParOf" srcId="{3CAD212F-A8AB-40EF-920D-D91786D07950}" destId="{45C43809-33FD-46B5-902B-EA281353CC48}" srcOrd="3" destOrd="0" presId="urn:microsoft.com/office/officeart/2005/8/layout/hierarchy2"/>
    <dgm:cxn modelId="{E6237732-6DE9-4B90-8424-23FB61C905A4}" type="presParOf" srcId="{45C43809-33FD-46B5-902B-EA281353CC48}" destId="{52616D27-50C2-4CE6-B616-F3B3369BD2B0}" srcOrd="0" destOrd="0" presId="urn:microsoft.com/office/officeart/2005/8/layout/hierarchy2"/>
    <dgm:cxn modelId="{67C3DA86-8060-49FF-AB3D-566213D9F506}" type="presParOf" srcId="{45C43809-33FD-46B5-902B-EA281353CC48}" destId="{AA706B3E-37E0-4998-A86E-72BA6CB2F11A}" srcOrd="1" destOrd="0" presId="urn:microsoft.com/office/officeart/2005/8/layout/hierarchy2"/>
    <dgm:cxn modelId="{91892DC1-A421-4D4C-9D43-732116189C21}" type="presParOf" srcId="{F87ABC83-D719-4E36-AC37-DD5543C7C4A6}" destId="{2D269C2E-4BC8-4FA4-AA7B-25701DC317E6}" srcOrd="2" destOrd="0" presId="urn:microsoft.com/office/officeart/2005/8/layout/hierarchy2"/>
    <dgm:cxn modelId="{8EB7C919-D009-4477-A62A-11DD54E7873F}" type="presParOf" srcId="{2D269C2E-4BC8-4FA4-AA7B-25701DC317E6}" destId="{65095D7E-B3DE-44E9-BD79-93B88CBDD079}" srcOrd="0" destOrd="0" presId="urn:microsoft.com/office/officeart/2005/8/layout/hierarchy2"/>
    <dgm:cxn modelId="{165D6BB6-A438-4232-ABDE-29CB78CBA17C}" type="presParOf" srcId="{F87ABC83-D719-4E36-AC37-DD5543C7C4A6}" destId="{97A9D08E-F961-46AE-9103-7B439A7B5219}" srcOrd="3" destOrd="0" presId="urn:microsoft.com/office/officeart/2005/8/layout/hierarchy2"/>
    <dgm:cxn modelId="{F553D8A5-516B-4F1A-B7EC-8EBEF0628FB5}" type="presParOf" srcId="{97A9D08E-F961-46AE-9103-7B439A7B5219}" destId="{0FAEF9EE-FA41-4E1E-B506-A06DB0E0244C}" srcOrd="0" destOrd="0" presId="urn:microsoft.com/office/officeart/2005/8/layout/hierarchy2"/>
    <dgm:cxn modelId="{61CE8B48-15B1-4C87-AAE5-EBFC1C338F64}" type="presParOf" srcId="{97A9D08E-F961-46AE-9103-7B439A7B5219}" destId="{E8B84226-F117-4ACD-A570-991D54209C9C}" srcOrd="1" destOrd="0" presId="urn:microsoft.com/office/officeart/2005/8/layout/hierarchy2"/>
    <dgm:cxn modelId="{27032A0C-3F9B-4E92-BCC6-2A39BC3B6215}" type="presParOf" srcId="{E8B84226-F117-4ACD-A570-991D54209C9C}" destId="{F03AE594-172A-4526-88A1-32C574C6B7AC}" srcOrd="0" destOrd="0" presId="urn:microsoft.com/office/officeart/2005/8/layout/hierarchy2"/>
    <dgm:cxn modelId="{E21EE48B-3179-4E67-AD5A-3927168555F5}" type="presParOf" srcId="{F03AE594-172A-4526-88A1-32C574C6B7AC}" destId="{574D4ADB-3CEE-4915-81AC-FD45D2F04E85}" srcOrd="0" destOrd="0" presId="urn:microsoft.com/office/officeart/2005/8/layout/hierarchy2"/>
    <dgm:cxn modelId="{FD58487B-8045-428E-9246-803E375609B8}" type="presParOf" srcId="{E8B84226-F117-4ACD-A570-991D54209C9C}" destId="{C9D5C77C-5A86-4B08-BD9E-FF7078010F9E}" srcOrd="1" destOrd="0" presId="urn:microsoft.com/office/officeart/2005/8/layout/hierarchy2"/>
    <dgm:cxn modelId="{DC34E199-1CDF-4B17-93A3-5D2DAFE24BC7}" type="presParOf" srcId="{C9D5C77C-5A86-4B08-BD9E-FF7078010F9E}" destId="{CFBD8657-1EC7-4526-A308-41D4B1221EBC}" srcOrd="0" destOrd="0" presId="urn:microsoft.com/office/officeart/2005/8/layout/hierarchy2"/>
    <dgm:cxn modelId="{4BC50936-C4BB-4D6D-A380-3765B4C9BC65}" type="presParOf" srcId="{C9D5C77C-5A86-4B08-BD9E-FF7078010F9E}" destId="{9DD54268-11BE-4312-9FFF-0D84A7048C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E2061-BC0B-4869-B147-5467792FB083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1AC8614-AD6A-49FE-9F47-DE5D430A2A97}">
      <dgm:prSet phldrT="[Text]" custT="1"/>
      <dgm:spPr/>
      <dgm:t>
        <a:bodyPr/>
        <a:lstStyle/>
        <a:p>
          <a:r>
            <a:rPr lang="en-US" sz="2400" dirty="0" err="1" smtClean="0"/>
            <a:t>Razões</a:t>
          </a:r>
          <a:endParaRPr lang="en-GB" sz="2400" dirty="0"/>
        </a:p>
      </dgm:t>
    </dgm:pt>
    <dgm:pt modelId="{FAAFFAEB-76F0-4132-A254-F117977B0C8C}" type="parTrans" cxnId="{D3174FB4-8C32-427C-861A-1FD87F9AE518}">
      <dgm:prSet/>
      <dgm:spPr/>
      <dgm:t>
        <a:bodyPr/>
        <a:lstStyle/>
        <a:p>
          <a:endParaRPr lang="en-GB"/>
        </a:p>
      </dgm:t>
    </dgm:pt>
    <dgm:pt modelId="{7635CA3F-4E81-4867-9D78-6CB355B5E50E}" type="sibTrans" cxnId="{D3174FB4-8C32-427C-861A-1FD87F9AE518}">
      <dgm:prSet/>
      <dgm:spPr/>
      <dgm:t>
        <a:bodyPr/>
        <a:lstStyle/>
        <a:p>
          <a:endParaRPr lang="en-GB"/>
        </a:p>
      </dgm:t>
    </dgm:pt>
    <dgm:pt modelId="{508F9F9B-2577-4F7A-87FC-00B311F93761}">
      <dgm:prSet phldrT="[Text]" custT="1"/>
      <dgm:spPr/>
      <dgm:t>
        <a:bodyPr/>
        <a:lstStyle/>
        <a:p>
          <a:r>
            <a:rPr lang="en-US" sz="2400" dirty="0" err="1" smtClean="0"/>
            <a:t>Líderes</a:t>
          </a:r>
          <a:r>
            <a:rPr lang="en-US" sz="2400" dirty="0" smtClean="0"/>
            <a:t> </a:t>
          </a:r>
          <a:endParaRPr lang="en-GB" sz="2400" dirty="0"/>
        </a:p>
      </dgm:t>
    </dgm:pt>
    <dgm:pt modelId="{83B8339A-082B-40CE-B800-F3B2E56F7922}" type="parTrans" cxnId="{8609220A-E041-45CF-AE48-2D10BEECD7FA}">
      <dgm:prSet/>
      <dgm:spPr/>
      <dgm:t>
        <a:bodyPr/>
        <a:lstStyle/>
        <a:p>
          <a:endParaRPr lang="en-GB"/>
        </a:p>
      </dgm:t>
    </dgm:pt>
    <dgm:pt modelId="{2D374BEF-63CA-4443-B9B7-1312AB9D565B}" type="sibTrans" cxnId="{8609220A-E041-45CF-AE48-2D10BEECD7FA}">
      <dgm:prSet/>
      <dgm:spPr/>
      <dgm:t>
        <a:bodyPr/>
        <a:lstStyle/>
        <a:p>
          <a:endParaRPr lang="en-GB"/>
        </a:p>
      </dgm:t>
    </dgm:pt>
    <dgm:pt modelId="{E697A3CD-5526-4446-8C1D-8A3BAB26CEC1}">
      <dgm:prSet phldrT="[Text]" custT="1"/>
      <dgm:spPr/>
      <dgm:t>
        <a:bodyPr/>
        <a:lstStyle/>
        <a:p>
          <a:r>
            <a:rPr lang="en-US" sz="2400" dirty="0" err="1" smtClean="0"/>
            <a:t>Silêncio</a:t>
          </a:r>
          <a:endParaRPr lang="en-GB" sz="2400" dirty="0"/>
        </a:p>
      </dgm:t>
    </dgm:pt>
    <dgm:pt modelId="{3479BA5B-F522-4CA1-AA1F-15EF36DAEF32}" type="parTrans" cxnId="{E081019C-95B0-4707-9E31-DDDB33828F22}">
      <dgm:prSet/>
      <dgm:spPr/>
      <dgm:t>
        <a:bodyPr/>
        <a:lstStyle/>
        <a:p>
          <a:endParaRPr lang="en-GB"/>
        </a:p>
      </dgm:t>
    </dgm:pt>
    <dgm:pt modelId="{679E5D22-0F49-4188-962E-D3210E8EB685}" type="sibTrans" cxnId="{E081019C-95B0-4707-9E31-DDDB33828F22}">
      <dgm:prSet/>
      <dgm:spPr/>
      <dgm:t>
        <a:bodyPr/>
        <a:lstStyle/>
        <a:p>
          <a:endParaRPr lang="en-GB"/>
        </a:p>
      </dgm:t>
    </dgm:pt>
    <dgm:pt modelId="{3E5FA486-4CA7-44F6-BFB3-27BC3810B791}">
      <dgm:prSet phldrT="[Text]" custT="1"/>
      <dgm:spPr/>
      <dgm:t>
        <a:bodyPr/>
        <a:lstStyle/>
        <a:p>
          <a:r>
            <a:rPr lang="en-US" sz="2400" dirty="0" smtClean="0"/>
            <a:t>Humor</a:t>
          </a:r>
        </a:p>
        <a:p>
          <a:r>
            <a:rPr lang="en-US" sz="2400" dirty="0" err="1" smtClean="0"/>
            <a:t>sarcasmo</a:t>
          </a:r>
          <a:endParaRPr lang="en-GB" sz="2400" dirty="0"/>
        </a:p>
      </dgm:t>
    </dgm:pt>
    <dgm:pt modelId="{834634ED-6FF3-414A-A1A4-6666BE11E58B}" type="parTrans" cxnId="{0F896C63-A5B3-4E3D-AE7B-25DDD43158F3}">
      <dgm:prSet/>
      <dgm:spPr/>
      <dgm:t>
        <a:bodyPr/>
        <a:lstStyle/>
        <a:p>
          <a:endParaRPr lang="en-GB"/>
        </a:p>
      </dgm:t>
    </dgm:pt>
    <dgm:pt modelId="{4823A21D-08D4-4E63-A1EE-50321E45BE3A}" type="sibTrans" cxnId="{0F896C63-A5B3-4E3D-AE7B-25DDD43158F3}">
      <dgm:prSet/>
      <dgm:spPr/>
      <dgm:t>
        <a:bodyPr/>
        <a:lstStyle/>
        <a:p>
          <a:endParaRPr lang="en-GB"/>
        </a:p>
      </dgm:t>
    </dgm:pt>
    <dgm:pt modelId="{02104603-A35B-4ED9-9D5A-3AA81105860D}">
      <dgm:prSet phldrT="[Text]" custT="1"/>
      <dgm:spPr/>
      <dgm:t>
        <a:bodyPr/>
        <a:lstStyle/>
        <a:p>
          <a:r>
            <a:rPr lang="en-US" sz="2400" dirty="0" err="1" smtClean="0"/>
            <a:t>Histórias</a:t>
          </a:r>
          <a:endParaRPr lang="en-GB" sz="2400" dirty="0"/>
        </a:p>
      </dgm:t>
    </dgm:pt>
    <dgm:pt modelId="{F1C0438C-E499-411B-A526-771FB15E6AA6}" type="parTrans" cxnId="{10E97B31-7ED5-48BF-A37F-CC6CE550DE7C}">
      <dgm:prSet/>
      <dgm:spPr/>
      <dgm:t>
        <a:bodyPr/>
        <a:lstStyle/>
        <a:p>
          <a:endParaRPr lang="en-GB"/>
        </a:p>
      </dgm:t>
    </dgm:pt>
    <dgm:pt modelId="{5725D248-74F8-4582-AEF3-1E430A97B5F5}" type="sibTrans" cxnId="{10E97B31-7ED5-48BF-A37F-CC6CE550DE7C}">
      <dgm:prSet/>
      <dgm:spPr/>
      <dgm:t>
        <a:bodyPr/>
        <a:lstStyle/>
        <a:p>
          <a:endParaRPr lang="en-GB"/>
        </a:p>
      </dgm:t>
    </dgm:pt>
    <dgm:pt modelId="{E1D83ED6-EC3A-4F17-B5B2-0A52BE888659}" type="pres">
      <dgm:prSet presAssocID="{D2AE2061-BC0B-4869-B147-5467792FB0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0C8B3C-A86E-4DD5-B557-279DEB3377E5}" type="pres">
      <dgm:prSet presAssocID="{D1AC8614-AD6A-49FE-9F47-DE5D430A2A97}" presName="node" presStyleLbl="node1" presStyleIdx="0" presStyleCnt="5" custRadScaleRad="100136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C88C1-C927-4170-905A-07144CF15B2D}" type="pres">
      <dgm:prSet presAssocID="{D1AC8614-AD6A-49FE-9F47-DE5D430A2A97}" presName="spNode" presStyleCnt="0"/>
      <dgm:spPr/>
    </dgm:pt>
    <dgm:pt modelId="{050EB3B7-3251-4F7C-A685-6445F94639A3}" type="pres">
      <dgm:prSet presAssocID="{7635CA3F-4E81-4867-9D78-6CB355B5E50E}" presName="sibTrans" presStyleLbl="sibTrans1D1" presStyleIdx="0" presStyleCnt="5"/>
      <dgm:spPr/>
      <dgm:t>
        <a:bodyPr/>
        <a:lstStyle/>
        <a:p>
          <a:endParaRPr lang="en-GB"/>
        </a:p>
      </dgm:t>
    </dgm:pt>
    <dgm:pt modelId="{EBA293AB-F66F-4BAF-9487-800EA47028A5}" type="pres">
      <dgm:prSet presAssocID="{508F9F9B-2577-4F7A-87FC-00B311F937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B5036-695F-477B-8333-662188A7F7E4}" type="pres">
      <dgm:prSet presAssocID="{508F9F9B-2577-4F7A-87FC-00B311F93761}" presName="spNode" presStyleCnt="0"/>
      <dgm:spPr/>
    </dgm:pt>
    <dgm:pt modelId="{D1780B8B-0D75-45C5-A8AF-C9CBF59F52CD}" type="pres">
      <dgm:prSet presAssocID="{2D374BEF-63CA-4443-B9B7-1312AB9D565B}" presName="sibTrans" presStyleLbl="sibTrans1D1" presStyleIdx="1" presStyleCnt="5"/>
      <dgm:spPr/>
      <dgm:t>
        <a:bodyPr/>
        <a:lstStyle/>
        <a:p>
          <a:endParaRPr lang="en-GB"/>
        </a:p>
      </dgm:t>
    </dgm:pt>
    <dgm:pt modelId="{E26AEEF1-D0EB-488A-A2C7-8E9731098C37}" type="pres">
      <dgm:prSet presAssocID="{E697A3CD-5526-4446-8C1D-8A3BAB26CEC1}" presName="node" presStyleLbl="node1" presStyleIdx="2" presStyleCnt="5" custRadScaleRad="112818" custRadScaleInc="23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0FE522-CF9D-4C5F-87E2-98F132F8C06E}" type="pres">
      <dgm:prSet presAssocID="{E697A3CD-5526-4446-8C1D-8A3BAB26CEC1}" presName="spNode" presStyleCnt="0"/>
      <dgm:spPr/>
    </dgm:pt>
    <dgm:pt modelId="{F00C4EF6-FE57-4BFD-B595-69FDC1C67AC0}" type="pres">
      <dgm:prSet presAssocID="{679E5D22-0F49-4188-962E-D3210E8EB685}" presName="sibTrans" presStyleLbl="sibTrans1D1" presStyleIdx="2" presStyleCnt="5"/>
      <dgm:spPr/>
      <dgm:t>
        <a:bodyPr/>
        <a:lstStyle/>
        <a:p>
          <a:endParaRPr lang="en-GB"/>
        </a:p>
      </dgm:t>
    </dgm:pt>
    <dgm:pt modelId="{44D6B157-0189-4F2B-870C-19AEC05ABB3D}" type="pres">
      <dgm:prSet presAssocID="{3E5FA486-4CA7-44F6-BFB3-27BC3810B791}" presName="node" presStyleLbl="node1" presStyleIdx="3" presStyleCnt="5" custScaleX="121258" custScaleY="107914" custRadScaleRad="107713" custRadScaleInc="4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3B27E3-F7D7-4485-90C4-79F7F0D9D1C5}" type="pres">
      <dgm:prSet presAssocID="{3E5FA486-4CA7-44F6-BFB3-27BC3810B791}" presName="spNode" presStyleCnt="0"/>
      <dgm:spPr/>
    </dgm:pt>
    <dgm:pt modelId="{C50A989F-DCB8-4096-8EE7-2F7E9E058C27}" type="pres">
      <dgm:prSet presAssocID="{4823A21D-08D4-4E63-A1EE-50321E45BE3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B015BFAF-BC3F-435E-947D-F671AD03D215}" type="pres">
      <dgm:prSet presAssocID="{02104603-A35B-4ED9-9D5A-3AA81105860D}" presName="node" presStyleLbl="node1" presStyleIdx="4" presStyleCnt="5" custScaleX="1287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F640D5-AFBC-4A4C-A19B-F77B742298C0}" type="pres">
      <dgm:prSet presAssocID="{02104603-A35B-4ED9-9D5A-3AA81105860D}" presName="spNode" presStyleCnt="0"/>
      <dgm:spPr/>
    </dgm:pt>
    <dgm:pt modelId="{87613B25-9798-4D50-A507-31E83E8CED1E}" type="pres">
      <dgm:prSet presAssocID="{5725D248-74F8-4582-AEF3-1E430A97B5F5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5305E924-4929-44C9-9358-0C12F383C9C2}" type="presOf" srcId="{E697A3CD-5526-4446-8C1D-8A3BAB26CEC1}" destId="{E26AEEF1-D0EB-488A-A2C7-8E9731098C37}" srcOrd="0" destOrd="0" presId="urn:microsoft.com/office/officeart/2005/8/layout/cycle6"/>
    <dgm:cxn modelId="{C7A0A700-0037-4FC9-B32E-3ADFF41BB642}" type="presOf" srcId="{3E5FA486-4CA7-44F6-BFB3-27BC3810B791}" destId="{44D6B157-0189-4F2B-870C-19AEC05ABB3D}" srcOrd="0" destOrd="0" presId="urn:microsoft.com/office/officeart/2005/8/layout/cycle6"/>
    <dgm:cxn modelId="{B035982B-E06C-4731-B4C5-DDCBA22A02EF}" type="presOf" srcId="{679E5D22-0F49-4188-962E-D3210E8EB685}" destId="{F00C4EF6-FE57-4BFD-B595-69FDC1C67AC0}" srcOrd="0" destOrd="0" presId="urn:microsoft.com/office/officeart/2005/8/layout/cycle6"/>
    <dgm:cxn modelId="{10E97B31-7ED5-48BF-A37F-CC6CE550DE7C}" srcId="{D2AE2061-BC0B-4869-B147-5467792FB083}" destId="{02104603-A35B-4ED9-9D5A-3AA81105860D}" srcOrd="4" destOrd="0" parTransId="{F1C0438C-E499-411B-A526-771FB15E6AA6}" sibTransId="{5725D248-74F8-4582-AEF3-1E430A97B5F5}"/>
    <dgm:cxn modelId="{DA7D8B6E-6814-4F67-8849-FC937625F8EA}" type="presOf" srcId="{5725D248-74F8-4582-AEF3-1E430A97B5F5}" destId="{87613B25-9798-4D50-A507-31E83E8CED1E}" srcOrd="0" destOrd="0" presId="urn:microsoft.com/office/officeart/2005/8/layout/cycle6"/>
    <dgm:cxn modelId="{0F896C63-A5B3-4E3D-AE7B-25DDD43158F3}" srcId="{D2AE2061-BC0B-4869-B147-5467792FB083}" destId="{3E5FA486-4CA7-44F6-BFB3-27BC3810B791}" srcOrd="3" destOrd="0" parTransId="{834634ED-6FF3-414A-A1A4-6666BE11E58B}" sibTransId="{4823A21D-08D4-4E63-A1EE-50321E45BE3A}"/>
    <dgm:cxn modelId="{D3174FB4-8C32-427C-861A-1FD87F9AE518}" srcId="{D2AE2061-BC0B-4869-B147-5467792FB083}" destId="{D1AC8614-AD6A-49FE-9F47-DE5D430A2A97}" srcOrd="0" destOrd="0" parTransId="{FAAFFAEB-76F0-4132-A254-F117977B0C8C}" sibTransId="{7635CA3F-4E81-4867-9D78-6CB355B5E50E}"/>
    <dgm:cxn modelId="{5993F9D4-7B99-4EAE-9304-0E7F6B04E4DB}" type="presOf" srcId="{508F9F9B-2577-4F7A-87FC-00B311F93761}" destId="{EBA293AB-F66F-4BAF-9487-800EA47028A5}" srcOrd="0" destOrd="0" presId="urn:microsoft.com/office/officeart/2005/8/layout/cycle6"/>
    <dgm:cxn modelId="{31952A4B-3312-4AB9-8ADD-4B2466E0ACD2}" type="presOf" srcId="{2D374BEF-63CA-4443-B9B7-1312AB9D565B}" destId="{D1780B8B-0D75-45C5-A8AF-C9CBF59F52CD}" srcOrd="0" destOrd="0" presId="urn:microsoft.com/office/officeart/2005/8/layout/cycle6"/>
    <dgm:cxn modelId="{3411E25C-5363-43E0-ACF8-AE12672E63E0}" type="presOf" srcId="{7635CA3F-4E81-4867-9D78-6CB355B5E50E}" destId="{050EB3B7-3251-4F7C-A685-6445F94639A3}" srcOrd="0" destOrd="0" presId="urn:microsoft.com/office/officeart/2005/8/layout/cycle6"/>
    <dgm:cxn modelId="{8609220A-E041-45CF-AE48-2D10BEECD7FA}" srcId="{D2AE2061-BC0B-4869-B147-5467792FB083}" destId="{508F9F9B-2577-4F7A-87FC-00B311F93761}" srcOrd="1" destOrd="0" parTransId="{83B8339A-082B-40CE-B800-F3B2E56F7922}" sibTransId="{2D374BEF-63CA-4443-B9B7-1312AB9D565B}"/>
    <dgm:cxn modelId="{3ED270D1-0663-46F6-9FC2-419DB7C6D7D0}" type="presOf" srcId="{4823A21D-08D4-4E63-A1EE-50321E45BE3A}" destId="{C50A989F-DCB8-4096-8EE7-2F7E9E058C27}" srcOrd="0" destOrd="0" presId="urn:microsoft.com/office/officeart/2005/8/layout/cycle6"/>
    <dgm:cxn modelId="{924A1178-3781-4B12-B187-DF2AF0107E17}" type="presOf" srcId="{D1AC8614-AD6A-49FE-9F47-DE5D430A2A97}" destId="{CB0C8B3C-A86E-4DD5-B557-279DEB3377E5}" srcOrd="0" destOrd="0" presId="urn:microsoft.com/office/officeart/2005/8/layout/cycle6"/>
    <dgm:cxn modelId="{81222A70-7BA9-4BB5-B9B1-D2042A19291C}" type="presOf" srcId="{D2AE2061-BC0B-4869-B147-5467792FB083}" destId="{E1D83ED6-EC3A-4F17-B5B2-0A52BE888659}" srcOrd="0" destOrd="0" presId="urn:microsoft.com/office/officeart/2005/8/layout/cycle6"/>
    <dgm:cxn modelId="{E081019C-95B0-4707-9E31-DDDB33828F22}" srcId="{D2AE2061-BC0B-4869-B147-5467792FB083}" destId="{E697A3CD-5526-4446-8C1D-8A3BAB26CEC1}" srcOrd="2" destOrd="0" parTransId="{3479BA5B-F522-4CA1-AA1F-15EF36DAEF32}" sibTransId="{679E5D22-0F49-4188-962E-D3210E8EB685}"/>
    <dgm:cxn modelId="{BB18077A-E131-496A-80A1-45F26DC4FE01}" type="presOf" srcId="{02104603-A35B-4ED9-9D5A-3AA81105860D}" destId="{B015BFAF-BC3F-435E-947D-F671AD03D215}" srcOrd="0" destOrd="0" presId="urn:microsoft.com/office/officeart/2005/8/layout/cycle6"/>
    <dgm:cxn modelId="{A3EDE13A-3C6C-4E4A-A74D-E708A201AB23}" type="presParOf" srcId="{E1D83ED6-EC3A-4F17-B5B2-0A52BE888659}" destId="{CB0C8B3C-A86E-4DD5-B557-279DEB3377E5}" srcOrd="0" destOrd="0" presId="urn:microsoft.com/office/officeart/2005/8/layout/cycle6"/>
    <dgm:cxn modelId="{479D37D5-8EE0-4A4C-BB81-7579D1A6E9B0}" type="presParOf" srcId="{E1D83ED6-EC3A-4F17-B5B2-0A52BE888659}" destId="{D3EC88C1-C927-4170-905A-07144CF15B2D}" srcOrd="1" destOrd="0" presId="urn:microsoft.com/office/officeart/2005/8/layout/cycle6"/>
    <dgm:cxn modelId="{43E799CD-2439-4D7E-8D34-4718ED07A37B}" type="presParOf" srcId="{E1D83ED6-EC3A-4F17-B5B2-0A52BE888659}" destId="{050EB3B7-3251-4F7C-A685-6445F94639A3}" srcOrd="2" destOrd="0" presId="urn:microsoft.com/office/officeart/2005/8/layout/cycle6"/>
    <dgm:cxn modelId="{E8DDE164-ADCE-498A-B7A0-C8A75DF6A288}" type="presParOf" srcId="{E1D83ED6-EC3A-4F17-B5B2-0A52BE888659}" destId="{EBA293AB-F66F-4BAF-9487-800EA47028A5}" srcOrd="3" destOrd="0" presId="urn:microsoft.com/office/officeart/2005/8/layout/cycle6"/>
    <dgm:cxn modelId="{558E26A7-3E0F-42C9-B520-D263DFE16113}" type="presParOf" srcId="{E1D83ED6-EC3A-4F17-B5B2-0A52BE888659}" destId="{267B5036-695F-477B-8333-662188A7F7E4}" srcOrd="4" destOrd="0" presId="urn:microsoft.com/office/officeart/2005/8/layout/cycle6"/>
    <dgm:cxn modelId="{96CC9753-E9A1-4557-AA85-293BE37A876D}" type="presParOf" srcId="{E1D83ED6-EC3A-4F17-B5B2-0A52BE888659}" destId="{D1780B8B-0D75-45C5-A8AF-C9CBF59F52CD}" srcOrd="5" destOrd="0" presId="urn:microsoft.com/office/officeart/2005/8/layout/cycle6"/>
    <dgm:cxn modelId="{A4BBA383-5264-4C87-BD24-B0CBBDCAB424}" type="presParOf" srcId="{E1D83ED6-EC3A-4F17-B5B2-0A52BE888659}" destId="{E26AEEF1-D0EB-488A-A2C7-8E9731098C37}" srcOrd="6" destOrd="0" presId="urn:microsoft.com/office/officeart/2005/8/layout/cycle6"/>
    <dgm:cxn modelId="{7C117B45-0376-4D64-8BA1-F9CC24D46DFA}" type="presParOf" srcId="{E1D83ED6-EC3A-4F17-B5B2-0A52BE888659}" destId="{4D0FE522-CF9D-4C5F-87E2-98F132F8C06E}" srcOrd="7" destOrd="0" presId="urn:microsoft.com/office/officeart/2005/8/layout/cycle6"/>
    <dgm:cxn modelId="{D4A60DD1-8D15-49C5-8C49-5201A4ED5D7E}" type="presParOf" srcId="{E1D83ED6-EC3A-4F17-B5B2-0A52BE888659}" destId="{F00C4EF6-FE57-4BFD-B595-69FDC1C67AC0}" srcOrd="8" destOrd="0" presId="urn:microsoft.com/office/officeart/2005/8/layout/cycle6"/>
    <dgm:cxn modelId="{43169244-5667-4C52-A7E5-1FC0AF70651D}" type="presParOf" srcId="{E1D83ED6-EC3A-4F17-B5B2-0A52BE888659}" destId="{44D6B157-0189-4F2B-870C-19AEC05ABB3D}" srcOrd="9" destOrd="0" presId="urn:microsoft.com/office/officeart/2005/8/layout/cycle6"/>
    <dgm:cxn modelId="{590FB287-3625-4231-94FB-31EC6E3A967C}" type="presParOf" srcId="{E1D83ED6-EC3A-4F17-B5B2-0A52BE888659}" destId="{E93B27E3-F7D7-4485-90C4-79F7F0D9D1C5}" srcOrd="10" destOrd="0" presId="urn:microsoft.com/office/officeart/2005/8/layout/cycle6"/>
    <dgm:cxn modelId="{C8D8D6CD-5423-41DF-BA91-D16B7586EC8A}" type="presParOf" srcId="{E1D83ED6-EC3A-4F17-B5B2-0A52BE888659}" destId="{C50A989F-DCB8-4096-8EE7-2F7E9E058C27}" srcOrd="11" destOrd="0" presId="urn:microsoft.com/office/officeart/2005/8/layout/cycle6"/>
    <dgm:cxn modelId="{F287DAFC-8571-44D7-B049-B8CF66EC4E69}" type="presParOf" srcId="{E1D83ED6-EC3A-4F17-B5B2-0A52BE888659}" destId="{B015BFAF-BC3F-435E-947D-F671AD03D215}" srcOrd="12" destOrd="0" presId="urn:microsoft.com/office/officeart/2005/8/layout/cycle6"/>
    <dgm:cxn modelId="{41A87C48-15C4-4986-AD0D-607CBEBD3159}" type="presParOf" srcId="{E1D83ED6-EC3A-4F17-B5B2-0A52BE888659}" destId="{CBF640D5-AFBC-4A4C-A19B-F77B742298C0}" srcOrd="13" destOrd="0" presId="urn:microsoft.com/office/officeart/2005/8/layout/cycle6"/>
    <dgm:cxn modelId="{0E0509C7-D010-4E02-B55A-57925C9D0F73}" type="presParOf" srcId="{E1D83ED6-EC3A-4F17-B5B2-0A52BE888659}" destId="{87613B25-9798-4D50-A507-31E83E8CED1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E51BD-14D6-48CC-B8C7-C724337779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6A46FC-AF51-4D6F-BA05-DACF5B80D0AB}">
      <dgm:prSet phldrT="[Text]" custT="1"/>
      <dgm:spPr>
        <a:solidFill>
          <a:srgbClr val="921000"/>
        </a:solidFill>
      </dgm:spPr>
      <dgm:t>
        <a:bodyPr/>
        <a:lstStyle/>
        <a:p>
          <a:r>
            <a:rPr lang="pt-BR" sz="2800" dirty="0"/>
            <a:t>Ensinamentos</a:t>
          </a:r>
          <a:endParaRPr lang="en-GB" sz="2800" dirty="0"/>
        </a:p>
      </dgm:t>
    </dgm:pt>
    <dgm:pt modelId="{D3288FA6-83E0-45EF-BDE1-7EDBBEEF85C1}" type="parTrans" cxnId="{2DF699F1-CDE7-43A3-91BE-5815412A171A}">
      <dgm:prSet/>
      <dgm:spPr/>
      <dgm:t>
        <a:bodyPr/>
        <a:lstStyle/>
        <a:p>
          <a:endParaRPr lang="en-GB"/>
        </a:p>
      </dgm:t>
    </dgm:pt>
    <dgm:pt modelId="{93FF1860-B6EE-477F-9FB6-E74BE50E528A}" type="sibTrans" cxnId="{2DF699F1-CDE7-43A3-91BE-5815412A171A}">
      <dgm:prSet/>
      <dgm:spPr/>
      <dgm:t>
        <a:bodyPr/>
        <a:lstStyle/>
        <a:p>
          <a:endParaRPr lang="en-GB"/>
        </a:p>
      </dgm:t>
    </dgm:pt>
    <dgm:pt modelId="{49B1B6F4-CBE0-4B9A-8C4D-AEAA9A44868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/>
            <a:t>Banco de dados</a:t>
          </a:r>
          <a:endParaRPr lang="en-GB" sz="2400" dirty="0"/>
        </a:p>
      </dgm:t>
    </dgm:pt>
    <dgm:pt modelId="{5D256E45-EF44-48C8-A74C-635CB371E597}" type="parTrans" cxnId="{59FAC6BF-2E0B-4377-971E-A5F8DD31665F}">
      <dgm:prSet/>
      <dgm:spPr/>
      <dgm:t>
        <a:bodyPr/>
        <a:lstStyle/>
        <a:p>
          <a:endParaRPr lang="en-GB"/>
        </a:p>
      </dgm:t>
    </dgm:pt>
    <dgm:pt modelId="{AC78B230-B376-4791-A2CC-8B2D5B2F39A6}" type="sibTrans" cxnId="{59FAC6BF-2E0B-4377-971E-A5F8DD31665F}">
      <dgm:prSet/>
      <dgm:spPr/>
      <dgm:t>
        <a:bodyPr/>
        <a:lstStyle/>
        <a:p>
          <a:endParaRPr lang="en-GB"/>
        </a:p>
      </dgm:t>
    </dgm:pt>
    <dgm:pt modelId="{713E5AFA-F44F-4282-BAF4-E0DA31EF6EC8}">
      <dgm:prSet phldrT="[Text]" custT="1"/>
      <dgm:spPr>
        <a:solidFill>
          <a:srgbClr val="921000"/>
        </a:solidFill>
      </dgm:spPr>
      <dgm:t>
        <a:bodyPr/>
        <a:lstStyle/>
        <a:p>
          <a:r>
            <a:rPr lang="pt-BR" sz="2800" dirty="0"/>
            <a:t>Workshops</a:t>
          </a:r>
          <a:endParaRPr lang="en-GB" sz="2800" dirty="0"/>
        </a:p>
      </dgm:t>
    </dgm:pt>
    <dgm:pt modelId="{A8580436-61BF-4DE9-BC17-5F22BAFDF84B}" type="parTrans" cxnId="{9F760496-47E2-47A3-B9BE-1E7F2B2DEA18}">
      <dgm:prSet/>
      <dgm:spPr/>
      <dgm:t>
        <a:bodyPr/>
        <a:lstStyle/>
        <a:p>
          <a:endParaRPr lang="en-GB"/>
        </a:p>
      </dgm:t>
    </dgm:pt>
    <dgm:pt modelId="{E6F29E57-439E-4F93-9F9E-5EA0F429F6D5}" type="sibTrans" cxnId="{9F760496-47E2-47A3-B9BE-1E7F2B2DEA18}">
      <dgm:prSet/>
      <dgm:spPr/>
      <dgm:t>
        <a:bodyPr/>
        <a:lstStyle/>
        <a:p>
          <a:endParaRPr lang="en-GB"/>
        </a:p>
      </dgm:t>
    </dgm:pt>
    <dgm:pt modelId="{40ECE30D-1902-40AE-B4FE-D33B8704316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134938" indent="-120650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pt-BR" sz="2100" dirty="0"/>
            <a:t> </a:t>
          </a:r>
          <a:r>
            <a:rPr lang="pt-BR" sz="2400" dirty="0"/>
            <a:t>Filmagem das experiências </a:t>
          </a:r>
          <a:endParaRPr lang="en-GB" sz="2400" dirty="0"/>
        </a:p>
      </dgm:t>
    </dgm:pt>
    <dgm:pt modelId="{36C211D7-9A36-4DCC-8FBB-3D1A9B9FA41B}" type="parTrans" cxnId="{14D0D81C-5F64-4A3A-B164-9A87EDE18C57}">
      <dgm:prSet/>
      <dgm:spPr/>
      <dgm:t>
        <a:bodyPr/>
        <a:lstStyle/>
        <a:p>
          <a:endParaRPr lang="en-GB"/>
        </a:p>
      </dgm:t>
    </dgm:pt>
    <dgm:pt modelId="{A2291705-7527-4B2D-96D0-E0DB6127C005}" type="sibTrans" cxnId="{14D0D81C-5F64-4A3A-B164-9A87EDE18C57}">
      <dgm:prSet/>
      <dgm:spPr/>
      <dgm:t>
        <a:bodyPr/>
        <a:lstStyle/>
        <a:p>
          <a:endParaRPr lang="en-GB"/>
        </a:p>
      </dgm:t>
    </dgm:pt>
    <dgm:pt modelId="{D66408A9-C045-4E6A-9A76-42E33CA6299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/>
            <a:t> Blogs, Redes sociais </a:t>
          </a:r>
          <a:endParaRPr lang="en-GB" sz="2400" dirty="0"/>
        </a:p>
        <a:p>
          <a:pPr marL="285750" indent="0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100" dirty="0"/>
        </a:p>
      </dgm:t>
    </dgm:pt>
    <dgm:pt modelId="{EB6E7EF0-0291-4D68-8E00-CCF2D893226C}" type="parTrans" cxnId="{FBACECCE-0205-4125-8173-B85F226BF9E0}">
      <dgm:prSet/>
      <dgm:spPr/>
      <dgm:t>
        <a:bodyPr/>
        <a:lstStyle/>
        <a:p>
          <a:endParaRPr lang="en-GB"/>
        </a:p>
      </dgm:t>
    </dgm:pt>
    <dgm:pt modelId="{9D30771C-7CAE-4D4B-820C-FADBF850B019}" type="sibTrans" cxnId="{FBACECCE-0205-4125-8173-B85F226BF9E0}">
      <dgm:prSet/>
      <dgm:spPr/>
      <dgm:t>
        <a:bodyPr/>
        <a:lstStyle/>
        <a:p>
          <a:endParaRPr lang="en-GB"/>
        </a:p>
      </dgm:t>
    </dgm:pt>
    <dgm:pt modelId="{CF79F355-5D13-4A25-8275-EBEF80BD4C07}">
      <dgm:prSet phldrT="[Text]" custT="1"/>
      <dgm:spPr>
        <a:solidFill>
          <a:srgbClr val="921000"/>
        </a:solidFill>
      </dgm:spPr>
      <dgm:t>
        <a:bodyPr/>
        <a:lstStyle/>
        <a:p>
          <a:r>
            <a:rPr lang="pt-BR" sz="2800" dirty="0"/>
            <a:t>Mini públicos </a:t>
          </a:r>
          <a:endParaRPr lang="en-GB" sz="2800" dirty="0"/>
        </a:p>
      </dgm:t>
    </dgm:pt>
    <dgm:pt modelId="{C903E634-6371-468D-B55C-CA50E60DC9E8}" type="parTrans" cxnId="{0055C8C6-D36B-418E-B6A6-46CACF219483}">
      <dgm:prSet/>
      <dgm:spPr/>
      <dgm:t>
        <a:bodyPr/>
        <a:lstStyle/>
        <a:p>
          <a:endParaRPr lang="en-GB"/>
        </a:p>
      </dgm:t>
    </dgm:pt>
    <dgm:pt modelId="{03E934A9-5B89-45AC-A811-4B566C75D317}" type="sibTrans" cxnId="{0055C8C6-D36B-418E-B6A6-46CACF219483}">
      <dgm:prSet/>
      <dgm:spPr/>
      <dgm:t>
        <a:bodyPr/>
        <a:lstStyle/>
        <a:p>
          <a:endParaRPr lang="en-GB"/>
        </a:p>
      </dgm:t>
    </dgm:pt>
    <dgm:pt modelId="{288CB39C-136A-4CA3-8452-90846F95E7F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/>
            <a:t>Blogs, Redes sociais </a:t>
          </a:r>
          <a:endParaRPr lang="en-GB" sz="2400" dirty="0"/>
        </a:p>
      </dgm:t>
    </dgm:pt>
    <dgm:pt modelId="{49C94936-0205-4924-B489-3E6CF09E04AC}" type="parTrans" cxnId="{0E73ED15-C659-4D97-A29D-A830C337F8C1}">
      <dgm:prSet/>
      <dgm:spPr/>
      <dgm:t>
        <a:bodyPr/>
        <a:lstStyle/>
        <a:p>
          <a:endParaRPr lang="en-GB"/>
        </a:p>
      </dgm:t>
    </dgm:pt>
    <dgm:pt modelId="{F812C680-67AE-4CCC-AA2D-20F2ED189526}" type="sibTrans" cxnId="{0E73ED15-C659-4D97-A29D-A830C337F8C1}">
      <dgm:prSet/>
      <dgm:spPr/>
      <dgm:t>
        <a:bodyPr/>
        <a:lstStyle/>
        <a:p>
          <a:endParaRPr lang="en-GB"/>
        </a:p>
      </dgm:t>
    </dgm:pt>
    <dgm:pt modelId="{98E578C2-B18B-4C75-B69E-C1177A98628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/>
            <a:t>Questionários </a:t>
          </a:r>
          <a:r>
            <a:rPr lang="pt-BR" sz="2400" dirty="0" err="1"/>
            <a:t>pré</a:t>
          </a:r>
          <a:r>
            <a:rPr lang="pt-BR" sz="2400" dirty="0"/>
            <a:t>/pós-debate</a:t>
          </a:r>
          <a:endParaRPr lang="en-GB" sz="2400" dirty="0"/>
        </a:p>
      </dgm:t>
    </dgm:pt>
    <dgm:pt modelId="{BE092D16-8188-422B-ADEE-F718825F249D}" type="parTrans" cxnId="{2ABB9A49-CF60-427A-AE90-861694E34227}">
      <dgm:prSet/>
      <dgm:spPr/>
      <dgm:t>
        <a:bodyPr/>
        <a:lstStyle/>
        <a:p>
          <a:endParaRPr lang="en-GB"/>
        </a:p>
      </dgm:t>
    </dgm:pt>
    <dgm:pt modelId="{A045B0C9-8035-4599-8BD7-4A6712F73D23}" type="sibTrans" cxnId="{2ABB9A49-CF60-427A-AE90-861694E34227}">
      <dgm:prSet/>
      <dgm:spPr/>
      <dgm:t>
        <a:bodyPr/>
        <a:lstStyle/>
        <a:p>
          <a:endParaRPr lang="en-GB"/>
        </a:p>
      </dgm:t>
    </dgm:pt>
    <dgm:pt modelId="{B273D43D-1B7C-4EC6-A451-37036CD98420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/>
            <a:t>Grupos de Controle </a:t>
          </a:r>
          <a:endParaRPr lang="en-GB" sz="2400" dirty="0"/>
        </a:p>
      </dgm:t>
    </dgm:pt>
    <dgm:pt modelId="{7578187C-6092-46DC-83E7-5C29FCAAB655}" type="parTrans" cxnId="{8A19A4BF-B2E9-4DBE-A731-A11B6F5AA0E1}">
      <dgm:prSet/>
      <dgm:spPr/>
      <dgm:t>
        <a:bodyPr/>
        <a:lstStyle/>
        <a:p>
          <a:endParaRPr lang="en-GB"/>
        </a:p>
      </dgm:t>
    </dgm:pt>
    <dgm:pt modelId="{3C227AEF-8195-49DB-9C3D-461A1384773F}" type="sibTrans" cxnId="{8A19A4BF-B2E9-4DBE-A731-A11B6F5AA0E1}">
      <dgm:prSet/>
      <dgm:spPr/>
      <dgm:t>
        <a:bodyPr/>
        <a:lstStyle/>
        <a:p>
          <a:endParaRPr lang="en-GB"/>
        </a:p>
      </dgm:t>
    </dgm:pt>
    <dgm:pt modelId="{4F35B396-089F-4AAD-BFBC-EC25C15F075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/>
            <a:t>Material didático DTM</a:t>
          </a:r>
          <a:endParaRPr lang="en-GB" sz="2400" dirty="0"/>
        </a:p>
      </dgm:t>
    </dgm:pt>
    <dgm:pt modelId="{F06E9B7A-7664-400F-A0C5-DE6CE1230957}" type="parTrans" cxnId="{677A8BE6-FF65-4725-8C9D-171ADE9B37D4}">
      <dgm:prSet/>
      <dgm:spPr/>
      <dgm:t>
        <a:bodyPr/>
        <a:lstStyle/>
        <a:p>
          <a:endParaRPr lang="en-GB"/>
        </a:p>
      </dgm:t>
    </dgm:pt>
    <dgm:pt modelId="{9F7C8B69-7569-4756-BB8A-EA645B0EB65F}" type="sibTrans" cxnId="{677A8BE6-FF65-4725-8C9D-171ADE9B37D4}">
      <dgm:prSet/>
      <dgm:spPr/>
      <dgm:t>
        <a:bodyPr/>
        <a:lstStyle/>
        <a:p>
          <a:endParaRPr lang="en-GB"/>
        </a:p>
      </dgm:t>
    </dgm:pt>
    <dgm:pt modelId="{DED030F7-81BB-4887-AEA6-E6025ECCEFE7}" type="pres">
      <dgm:prSet presAssocID="{0EAE51BD-14D6-48CC-B8C7-C724337779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4196FE-5BC2-49EC-AD27-E93A41DA64FB}" type="pres">
      <dgm:prSet presAssocID="{5B6A46FC-AF51-4D6F-BA05-DACF5B80D0AB}" presName="linNode" presStyleCnt="0"/>
      <dgm:spPr/>
    </dgm:pt>
    <dgm:pt modelId="{9AAF8B71-81B3-498B-B1EE-32F420F3BACC}" type="pres">
      <dgm:prSet presAssocID="{5B6A46FC-AF51-4D6F-BA05-DACF5B80D0A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27F83E-32EF-411E-9B71-A6CF1789EFE4}" type="pres">
      <dgm:prSet presAssocID="{5B6A46FC-AF51-4D6F-BA05-DACF5B80D0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BEF7E-B5C7-4187-BA66-77EF85118D3D}" type="pres">
      <dgm:prSet presAssocID="{93FF1860-B6EE-477F-9FB6-E74BE50E528A}" presName="sp" presStyleCnt="0"/>
      <dgm:spPr/>
    </dgm:pt>
    <dgm:pt modelId="{95175E4C-D1D3-4D23-A97E-E32F4DFBEED0}" type="pres">
      <dgm:prSet presAssocID="{713E5AFA-F44F-4282-BAF4-E0DA31EF6EC8}" presName="linNode" presStyleCnt="0"/>
      <dgm:spPr/>
    </dgm:pt>
    <dgm:pt modelId="{65EB30C3-DE0D-46B8-B4DA-CA672108FFBE}" type="pres">
      <dgm:prSet presAssocID="{713E5AFA-F44F-4282-BAF4-E0DA31EF6EC8}" presName="parentText" presStyleLbl="node1" presStyleIdx="1" presStyleCnt="3" custLinFactNeighborY="-33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A5154A-5544-4BB1-9BD7-FD45B855A0D3}" type="pres">
      <dgm:prSet presAssocID="{713E5AFA-F44F-4282-BAF4-E0DA31EF6EC8}" presName="descendantText" presStyleLbl="alignAccFollowNode1" presStyleIdx="1" presStyleCnt="3" custLinFactNeighborX="1061" custLinFactNeighborY="-44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401B3-E6EB-47D6-83B3-BE2FCDF578CA}" type="pres">
      <dgm:prSet presAssocID="{E6F29E57-439E-4F93-9F9E-5EA0F429F6D5}" presName="sp" presStyleCnt="0"/>
      <dgm:spPr/>
    </dgm:pt>
    <dgm:pt modelId="{79D1B759-61D1-4866-8D97-E816E596EC72}" type="pres">
      <dgm:prSet presAssocID="{CF79F355-5D13-4A25-8275-EBEF80BD4C07}" presName="linNode" presStyleCnt="0"/>
      <dgm:spPr/>
    </dgm:pt>
    <dgm:pt modelId="{DB75F2C3-2B6C-4630-A867-E61CEF2D6E2B}" type="pres">
      <dgm:prSet presAssocID="{CF79F355-5D13-4A25-8275-EBEF80BD4C07}" presName="parentText" presStyleLbl="node1" presStyleIdx="2" presStyleCnt="3" custLinFactNeighborX="464" custLinFactNeighborY="-67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E5169-C4E6-42EB-8CD6-37864225C695}" type="pres">
      <dgm:prSet presAssocID="{CF79F355-5D13-4A25-8275-EBEF80BD4C07}" presName="descendantText" presStyleLbl="alignAccFollowNode1" presStyleIdx="2" presStyleCnt="3" custLinFactNeighborX="5562" custLinFactNeighborY="-7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F699F1-CDE7-43A3-91BE-5815412A171A}" srcId="{0EAE51BD-14D6-48CC-B8C7-C72433777995}" destId="{5B6A46FC-AF51-4D6F-BA05-DACF5B80D0AB}" srcOrd="0" destOrd="0" parTransId="{D3288FA6-83E0-45EF-BDE1-7EDBBEEF85C1}" sibTransId="{93FF1860-B6EE-477F-9FB6-E74BE50E528A}"/>
    <dgm:cxn modelId="{677A8BE6-FF65-4725-8C9D-171ADE9B37D4}" srcId="{5B6A46FC-AF51-4D6F-BA05-DACF5B80D0AB}" destId="{4F35B396-089F-4AAD-BFBC-EC25C15F075F}" srcOrd="1" destOrd="0" parTransId="{F06E9B7A-7664-400F-A0C5-DE6CE1230957}" sibTransId="{9F7C8B69-7569-4756-BB8A-EA645B0EB65F}"/>
    <dgm:cxn modelId="{2ABB9A49-CF60-427A-AE90-861694E34227}" srcId="{CF79F355-5D13-4A25-8275-EBEF80BD4C07}" destId="{98E578C2-B18B-4C75-B69E-C1177A98628E}" srcOrd="1" destOrd="0" parTransId="{BE092D16-8188-422B-ADEE-F718825F249D}" sibTransId="{A045B0C9-8035-4599-8BD7-4A6712F73D23}"/>
    <dgm:cxn modelId="{FBACECCE-0205-4125-8173-B85F226BF9E0}" srcId="{713E5AFA-F44F-4282-BAF4-E0DA31EF6EC8}" destId="{D66408A9-C045-4E6A-9A76-42E33CA6299D}" srcOrd="1" destOrd="0" parTransId="{EB6E7EF0-0291-4D68-8E00-CCF2D893226C}" sibTransId="{9D30771C-7CAE-4D4B-820C-FADBF850B019}"/>
    <dgm:cxn modelId="{1B3DF57C-8D12-2F4D-99E1-CADF75F53BDE}" type="presOf" srcId="{713E5AFA-F44F-4282-BAF4-E0DA31EF6EC8}" destId="{65EB30C3-DE0D-46B8-B4DA-CA672108FFBE}" srcOrd="0" destOrd="0" presId="urn:microsoft.com/office/officeart/2005/8/layout/vList5"/>
    <dgm:cxn modelId="{BC094F54-95FB-3C42-8D51-10FE8701BC52}" type="presOf" srcId="{288CB39C-136A-4CA3-8452-90846F95E7F8}" destId="{D77E5169-C4E6-42EB-8CD6-37864225C695}" srcOrd="0" destOrd="0" presId="urn:microsoft.com/office/officeart/2005/8/layout/vList5"/>
    <dgm:cxn modelId="{E3C44A19-C8A8-8E48-85D9-2BFA7D816076}" type="presOf" srcId="{CF79F355-5D13-4A25-8275-EBEF80BD4C07}" destId="{DB75F2C3-2B6C-4630-A867-E61CEF2D6E2B}" srcOrd="0" destOrd="0" presId="urn:microsoft.com/office/officeart/2005/8/layout/vList5"/>
    <dgm:cxn modelId="{7AC35B7F-9A75-CE4F-8974-CFF8D6E0AABA}" type="presOf" srcId="{49B1B6F4-CBE0-4B9A-8C4D-AEAA9A448683}" destId="{3227F83E-32EF-411E-9B71-A6CF1789EFE4}" srcOrd="0" destOrd="0" presId="urn:microsoft.com/office/officeart/2005/8/layout/vList5"/>
    <dgm:cxn modelId="{8655B169-68DA-4140-8ECE-382D42375A42}" type="presOf" srcId="{40ECE30D-1902-40AE-B4FE-D33B8704316B}" destId="{31A5154A-5544-4BB1-9BD7-FD45B855A0D3}" srcOrd="0" destOrd="0" presId="urn:microsoft.com/office/officeart/2005/8/layout/vList5"/>
    <dgm:cxn modelId="{0055C8C6-D36B-418E-B6A6-46CACF219483}" srcId="{0EAE51BD-14D6-48CC-B8C7-C72433777995}" destId="{CF79F355-5D13-4A25-8275-EBEF80BD4C07}" srcOrd="2" destOrd="0" parTransId="{C903E634-6371-468D-B55C-CA50E60DC9E8}" sibTransId="{03E934A9-5B89-45AC-A811-4B566C75D317}"/>
    <dgm:cxn modelId="{14D0D81C-5F64-4A3A-B164-9A87EDE18C57}" srcId="{713E5AFA-F44F-4282-BAF4-E0DA31EF6EC8}" destId="{40ECE30D-1902-40AE-B4FE-D33B8704316B}" srcOrd="0" destOrd="0" parTransId="{36C211D7-9A36-4DCC-8FBB-3D1A9B9FA41B}" sibTransId="{A2291705-7527-4B2D-96D0-E0DB6127C005}"/>
    <dgm:cxn modelId="{4E0902B5-A334-104E-9742-334102054F2F}" type="presOf" srcId="{B273D43D-1B7C-4EC6-A451-37036CD98420}" destId="{D77E5169-C4E6-42EB-8CD6-37864225C695}" srcOrd="0" destOrd="2" presId="urn:microsoft.com/office/officeart/2005/8/layout/vList5"/>
    <dgm:cxn modelId="{8A19A4BF-B2E9-4DBE-A731-A11B6F5AA0E1}" srcId="{CF79F355-5D13-4A25-8275-EBEF80BD4C07}" destId="{B273D43D-1B7C-4EC6-A451-37036CD98420}" srcOrd="2" destOrd="0" parTransId="{7578187C-6092-46DC-83E7-5C29FCAAB655}" sibTransId="{3C227AEF-8195-49DB-9C3D-461A1384773F}"/>
    <dgm:cxn modelId="{4D4999DE-D6E8-E049-B747-9DCAF32525DE}" type="presOf" srcId="{0EAE51BD-14D6-48CC-B8C7-C72433777995}" destId="{DED030F7-81BB-4887-AEA6-E6025ECCEFE7}" srcOrd="0" destOrd="0" presId="urn:microsoft.com/office/officeart/2005/8/layout/vList5"/>
    <dgm:cxn modelId="{0E73ED15-C659-4D97-A29D-A830C337F8C1}" srcId="{CF79F355-5D13-4A25-8275-EBEF80BD4C07}" destId="{288CB39C-136A-4CA3-8452-90846F95E7F8}" srcOrd="0" destOrd="0" parTransId="{49C94936-0205-4924-B489-3E6CF09E04AC}" sibTransId="{F812C680-67AE-4CCC-AA2D-20F2ED189526}"/>
    <dgm:cxn modelId="{9F760496-47E2-47A3-B9BE-1E7F2B2DEA18}" srcId="{0EAE51BD-14D6-48CC-B8C7-C72433777995}" destId="{713E5AFA-F44F-4282-BAF4-E0DA31EF6EC8}" srcOrd="1" destOrd="0" parTransId="{A8580436-61BF-4DE9-BC17-5F22BAFDF84B}" sibTransId="{E6F29E57-439E-4F93-9F9E-5EA0F429F6D5}"/>
    <dgm:cxn modelId="{1DB12439-5A6F-B043-BCE2-842986F032EE}" type="presOf" srcId="{5B6A46FC-AF51-4D6F-BA05-DACF5B80D0AB}" destId="{9AAF8B71-81B3-498B-B1EE-32F420F3BACC}" srcOrd="0" destOrd="0" presId="urn:microsoft.com/office/officeart/2005/8/layout/vList5"/>
    <dgm:cxn modelId="{A74852A9-81B1-574C-9CD5-7AF2AFB4B379}" type="presOf" srcId="{98E578C2-B18B-4C75-B69E-C1177A98628E}" destId="{D77E5169-C4E6-42EB-8CD6-37864225C695}" srcOrd="0" destOrd="1" presId="urn:microsoft.com/office/officeart/2005/8/layout/vList5"/>
    <dgm:cxn modelId="{A7C564B3-9068-614E-88CB-E8E517F8EC03}" type="presOf" srcId="{D66408A9-C045-4E6A-9A76-42E33CA6299D}" destId="{31A5154A-5544-4BB1-9BD7-FD45B855A0D3}" srcOrd="0" destOrd="1" presId="urn:microsoft.com/office/officeart/2005/8/layout/vList5"/>
    <dgm:cxn modelId="{59FAC6BF-2E0B-4377-971E-A5F8DD31665F}" srcId="{5B6A46FC-AF51-4D6F-BA05-DACF5B80D0AB}" destId="{49B1B6F4-CBE0-4B9A-8C4D-AEAA9A448683}" srcOrd="0" destOrd="0" parTransId="{5D256E45-EF44-48C8-A74C-635CB371E597}" sibTransId="{AC78B230-B376-4791-A2CC-8B2D5B2F39A6}"/>
    <dgm:cxn modelId="{9917EC62-E192-0140-B242-6D204CF396BD}" type="presOf" srcId="{4F35B396-089F-4AAD-BFBC-EC25C15F075F}" destId="{3227F83E-32EF-411E-9B71-A6CF1789EFE4}" srcOrd="0" destOrd="1" presId="urn:microsoft.com/office/officeart/2005/8/layout/vList5"/>
    <dgm:cxn modelId="{CCBD0186-DE36-864A-922D-36F2FC5E2B73}" type="presParOf" srcId="{DED030F7-81BB-4887-AEA6-E6025ECCEFE7}" destId="{124196FE-5BC2-49EC-AD27-E93A41DA64FB}" srcOrd="0" destOrd="0" presId="urn:microsoft.com/office/officeart/2005/8/layout/vList5"/>
    <dgm:cxn modelId="{96FE5997-0C62-A348-B017-B3B97C2B1B61}" type="presParOf" srcId="{124196FE-5BC2-49EC-AD27-E93A41DA64FB}" destId="{9AAF8B71-81B3-498B-B1EE-32F420F3BACC}" srcOrd="0" destOrd="0" presId="urn:microsoft.com/office/officeart/2005/8/layout/vList5"/>
    <dgm:cxn modelId="{00A8F89F-0CCB-3B4D-8398-FCEC55BF9417}" type="presParOf" srcId="{124196FE-5BC2-49EC-AD27-E93A41DA64FB}" destId="{3227F83E-32EF-411E-9B71-A6CF1789EFE4}" srcOrd="1" destOrd="0" presId="urn:microsoft.com/office/officeart/2005/8/layout/vList5"/>
    <dgm:cxn modelId="{8CC16C0B-46EF-D74B-937D-BB12EA8FA7B6}" type="presParOf" srcId="{DED030F7-81BB-4887-AEA6-E6025ECCEFE7}" destId="{853BEF7E-B5C7-4187-BA66-77EF85118D3D}" srcOrd="1" destOrd="0" presId="urn:microsoft.com/office/officeart/2005/8/layout/vList5"/>
    <dgm:cxn modelId="{6C62FC48-D23B-4845-8245-C380EA3F5D31}" type="presParOf" srcId="{DED030F7-81BB-4887-AEA6-E6025ECCEFE7}" destId="{95175E4C-D1D3-4D23-A97E-E32F4DFBEED0}" srcOrd="2" destOrd="0" presId="urn:microsoft.com/office/officeart/2005/8/layout/vList5"/>
    <dgm:cxn modelId="{C98EBF8D-FC66-0541-9F13-B62B1FD016F5}" type="presParOf" srcId="{95175E4C-D1D3-4D23-A97E-E32F4DFBEED0}" destId="{65EB30C3-DE0D-46B8-B4DA-CA672108FFBE}" srcOrd="0" destOrd="0" presId="urn:microsoft.com/office/officeart/2005/8/layout/vList5"/>
    <dgm:cxn modelId="{EE052192-9A89-ED43-92AC-87C928FB1686}" type="presParOf" srcId="{95175E4C-D1D3-4D23-A97E-E32F4DFBEED0}" destId="{31A5154A-5544-4BB1-9BD7-FD45B855A0D3}" srcOrd="1" destOrd="0" presId="urn:microsoft.com/office/officeart/2005/8/layout/vList5"/>
    <dgm:cxn modelId="{4A29100C-E1BF-7A4F-BBED-1A38CFB79347}" type="presParOf" srcId="{DED030F7-81BB-4887-AEA6-E6025ECCEFE7}" destId="{E77401B3-E6EB-47D6-83B3-BE2FCDF578CA}" srcOrd="3" destOrd="0" presId="urn:microsoft.com/office/officeart/2005/8/layout/vList5"/>
    <dgm:cxn modelId="{E12216A9-AC8A-5C43-9186-0B0EF94E5C6E}" type="presParOf" srcId="{DED030F7-81BB-4887-AEA6-E6025ECCEFE7}" destId="{79D1B759-61D1-4866-8D97-E816E596EC72}" srcOrd="4" destOrd="0" presId="urn:microsoft.com/office/officeart/2005/8/layout/vList5"/>
    <dgm:cxn modelId="{6451E533-46E7-4D4E-976C-0E467AC25C53}" type="presParOf" srcId="{79D1B759-61D1-4866-8D97-E816E596EC72}" destId="{DB75F2C3-2B6C-4630-A867-E61CEF2D6E2B}" srcOrd="0" destOrd="0" presId="urn:microsoft.com/office/officeart/2005/8/layout/vList5"/>
    <dgm:cxn modelId="{12706B0F-E42B-DE42-86EA-B115D9D99682}" type="presParOf" srcId="{79D1B759-61D1-4866-8D97-E816E596EC72}" destId="{D77E5169-C4E6-42EB-8CD6-37864225C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BFC5A3-226F-4EEE-999D-ACC804416F1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3C171F-FB8C-496C-96AA-424E5F44CDCC}">
      <dgm:prSet phldrT="[Text]"/>
      <dgm:spPr>
        <a:ln>
          <a:solidFill>
            <a:srgbClr val="921000"/>
          </a:solidFill>
        </a:ln>
      </dgm:spPr>
      <dgm:t>
        <a:bodyPr/>
        <a:lstStyle/>
        <a:p>
          <a:r>
            <a:rPr lang="pt-BR" dirty="0"/>
            <a:t>Avaliação do impacto</a:t>
          </a:r>
          <a:endParaRPr lang="en-GB" dirty="0"/>
        </a:p>
      </dgm:t>
    </dgm:pt>
    <dgm:pt modelId="{112EFEA6-31CE-4402-932E-7E8F20878F97}" type="parTrans" cxnId="{75ECCA69-B054-45B1-B503-39C3F55078BD}">
      <dgm:prSet/>
      <dgm:spPr/>
      <dgm:t>
        <a:bodyPr/>
        <a:lstStyle/>
        <a:p>
          <a:endParaRPr lang="en-GB"/>
        </a:p>
      </dgm:t>
    </dgm:pt>
    <dgm:pt modelId="{F9F1BA3A-1E0B-4917-B021-A56961C68FB1}" type="sibTrans" cxnId="{75ECCA69-B054-45B1-B503-39C3F55078BD}">
      <dgm:prSet/>
      <dgm:spPr/>
      <dgm:t>
        <a:bodyPr/>
        <a:lstStyle/>
        <a:p>
          <a:endParaRPr lang="en-GB"/>
        </a:p>
      </dgm:t>
    </dgm:pt>
    <dgm:pt modelId="{3D4D7A93-8F20-414C-85F5-5C061CAB074C}">
      <dgm:prSet phldrT="[Text]" custT="1"/>
      <dgm:spPr>
        <a:ln>
          <a:solidFill>
            <a:srgbClr val="921000"/>
          </a:solidFill>
        </a:ln>
      </dgm:spPr>
      <dgm:t>
        <a:bodyPr/>
        <a:lstStyle/>
        <a:p>
          <a:r>
            <a:rPr lang="pt-BR" sz="2400" dirty="0"/>
            <a:t>Grupos de controle</a:t>
          </a:r>
          <a:endParaRPr lang="en-GB" sz="2400" dirty="0"/>
        </a:p>
      </dgm:t>
    </dgm:pt>
    <dgm:pt modelId="{38109E5E-32D6-4B8D-B1E2-DC9906375611}" type="parTrans" cxnId="{AAE2AF90-A60E-4E82-B6CE-0211C772679B}">
      <dgm:prSet/>
      <dgm:spPr/>
      <dgm:t>
        <a:bodyPr/>
        <a:lstStyle/>
        <a:p>
          <a:endParaRPr lang="en-GB"/>
        </a:p>
      </dgm:t>
    </dgm:pt>
    <dgm:pt modelId="{6347C9E6-42DE-4810-89F5-BC0A8FE0393B}" type="sibTrans" cxnId="{AAE2AF90-A60E-4E82-B6CE-0211C772679B}">
      <dgm:prSet/>
      <dgm:spPr/>
      <dgm:t>
        <a:bodyPr/>
        <a:lstStyle/>
        <a:p>
          <a:endParaRPr lang="en-GB"/>
        </a:p>
      </dgm:t>
    </dgm:pt>
    <dgm:pt modelId="{8C381746-649C-4D87-89F3-B99F588B9256}">
      <dgm:prSet phldrT="[Text]" custT="1"/>
      <dgm:spPr>
        <a:ln>
          <a:solidFill>
            <a:srgbClr val="921000"/>
          </a:solidFill>
        </a:ln>
      </dgm:spPr>
      <dgm:t>
        <a:bodyPr/>
        <a:lstStyle/>
        <a:p>
          <a:r>
            <a:rPr lang="pt-BR" sz="2400" dirty="0"/>
            <a:t>Questionários</a:t>
          </a:r>
          <a:endParaRPr lang="en-GB" sz="2400" dirty="0"/>
        </a:p>
      </dgm:t>
    </dgm:pt>
    <dgm:pt modelId="{4F23F31F-FAD4-4C4F-AA53-7356DB736BBB}" type="parTrans" cxnId="{DD9EF257-9195-4A49-854B-30BE0CD7790F}">
      <dgm:prSet/>
      <dgm:spPr/>
      <dgm:t>
        <a:bodyPr/>
        <a:lstStyle/>
        <a:p>
          <a:endParaRPr lang="en-GB"/>
        </a:p>
      </dgm:t>
    </dgm:pt>
    <dgm:pt modelId="{01ED6BA2-035F-47D9-88B2-0A4016AD0DC2}" type="sibTrans" cxnId="{DD9EF257-9195-4A49-854B-30BE0CD7790F}">
      <dgm:prSet/>
      <dgm:spPr/>
      <dgm:t>
        <a:bodyPr/>
        <a:lstStyle/>
        <a:p>
          <a:endParaRPr lang="en-GB"/>
        </a:p>
      </dgm:t>
    </dgm:pt>
    <dgm:pt modelId="{DEEBA9AD-1AF1-4CB7-AD4F-0ED7E82F3D43}">
      <dgm:prSet phldrT="[Text]"/>
      <dgm:spPr>
        <a:ln>
          <a:solidFill>
            <a:srgbClr val="921000"/>
          </a:solidFill>
        </a:ln>
      </dgm:spPr>
      <dgm:t>
        <a:bodyPr/>
        <a:lstStyle/>
        <a:p>
          <a:r>
            <a:rPr lang="pt-BR" dirty="0"/>
            <a:t>Produção de material para multiplicar experiência </a:t>
          </a:r>
          <a:endParaRPr lang="en-GB" dirty="0"/>
        </a:p>
      </dgm:t>
    </dgm:pt>
    <dgm:pt modelId="{759BF00F-93B5-4202-B6D8-99561C24FBAC}" type="parTrans" cxnId="{9A30AB7C-4A2F-419D-B80D-1E9AFD5A6577}">
      <dgm:prSet/>
      <dgm:spPr/>
      <dgm:t>
        <a:bodyPr/>
        <a:lstStyle/>
        <a:p>
          <a:endParaRPr lang="en-GB"/>
        </a:p>
      </dgm:t>
    </dgm:pt>
    <dgm:pt modelId="{3E55B98B-BC50-4A84-8C50-B38FD68D9C40}" type="sibTrans" cxnId="{9A30AB7C-4A2F-419D-B80D-1E9AFD5A6577}">
      <dgm:prSet/>
      <dgm:spPr/>
      <dgm:t>
        <a:bodyPr/>
        <a:lstStyle/>
        <a:p>
          <a:endParaRPr lang="en-GB"/>
        </a:p>
      </dgm:t>
    </dgm:pt>
    <dgm:pt modelId="{5DBB2CB4-A8D4-44E9-B14B-3A7B538510D6}">
      <dgm:prSet phldrT="[Text]" custT="1"/>
      <dgm:spPr/>
      <dgm:t>
        <a:bodyPr/>
        <a:lstStyle/>
        <a:p>
          <a:r>
            <a:rPr lang="pt-BR" sz="2400" dirty="0"/>
            <a:t>Material didático multimídia</a:t>
          </a:r>
          <a:endParaRPr lang="en-GB" sz="2400" dirty="0"/>
        </a:p>
      </dgm:t>
    </dgm:pt>
    <dgm:pt modelId="{0A890824-9F27-498A-9022-0180DAAC7CCE}" type="parTrans" cxnId="{15DE1F33-B94B-4274-AD5E-5E8AC713F889}">
      <dgm:prSet/>
      <dgm:spPr/>
      <dgm:t>
        <a:bodyPr/>
        <a:lstStyle/>
        <a:p>
          <a:endParaRPr lang="en-GB"/>
        </a:p>
      </dgm:t>
    </dgm:pt>
    <dgm:pt modelId="{1D53C1DF-27D4-4E53-996A-C1E4E3BDF1ED}" type="sibTrans" cxnId="{15DE1F33-B94B-4274-AD5E-5E8AC713F889}">
      <dgm:prSet/>
      <dgm:spPr/>
      <dgm:t>
        <a:bodyPr/>
        <a:lstStyle/>
        <a:p>
          <a:endParaRPr lang="en-GB"/>
        </a:p>
      </dgm:t>
    </dgm:pt>
    <dgm:pt modelId="{4406C7C0-5C79-4A69-B501-22574810BDB3}">
      <dgm:prSet phldrT="[Text]" custT="1"/>
      <dgm:spPr/>
      <dgm:t>
        <a:bodyPr/>
        <a:lstStyle/>
        <a:p>
          <a:r>
            <a:rPr lang="pt-BR" sz="2400" dirty="0"/>
            <a:t> Relatos em Blogs e redes sociais</a:t>
          </a:r>
          <a:endParaRPr lang="en-GB" sz="2400" dirty="0"/>
        </a:p>
      </dgm:t>
    </dgm:pt>
    <dgm:pt modelId="{210653B0-415C-4CBD-852E-161E0D353D09}" type="parTrans" cxnId="{86E002C3-89BA-41CD-B98E-366B815FB520}">
      <dgm:prSet/>
      <dgm:spPr/>
      <dgm:t>
        <a:bodyPr/>
        <a:lstStyle/>
        <a:p>
          <a:endParaRPr lang="en-GB"/>
        </a:p>
      </dgm:t>
    </dgm:pt>
    <dgm:pt modelId="{52934C1D-404E-4E1D-AD14-92C8D9F065C0}" type="sibTrans" cxnId="{86E002C3-89BA-41CD-B98E-366B815FB520}">
      <dgm:prSet/>
      <dgm:spPr/>
      <dgm:t>
        <a:bodyPr/>
        <a:lstStyle/>
        <a:p>
          <a:endParaRPr lang="en-GB"/>
        </a:p>
      </dgm:t>
    </dgm:pt>
    <dgm:pt modelId="{8298840A-26B8-4ADA-BB24-CB201BC64336}">
      <dgm:prSet phldrT="[Text]"/>
      <dgm:spPr>
        <a:ln>
          <a:solidFill>
            <a:srgbClr val="921000"/>
          </a:solidFill>
        </a:ln>
      </dgm:spPr>
      <dgm:t>
        <a:bodyPr/>
        <a:lstStyle/>
        <a:p>
          <a:r>
            <a:rPr lang="pt-BR" dirty="0"/>
            <a:t>Educação e transferência de conhecimento</a:t>
          </a:r>
          <a:endParaRPr lang="en-GB" dirty="0"/>
        </a:p>
      </dgm:t>
    </dgm:pt>
    <dgm:pt modelId="{3131A4B1-9742-47F7-8D23-86E73D4B74E4}" type="parTrans" cxnId="{C5AEAF88-75FA-47A9-9346-7D1734F3651C}">
      <dgm:prSet/>
      <dgm:spPr/>
      <dgm:t>
        <a:bodyPr/>
        <a:lstStyle/>
        <a:p>
          <a:endParaRPr lang="en-GB"/>
        </a:p>
      </dgm:t>
    </dgm:pt>
    <dgm:pt modelId="{517D1E5E-813A-4C7F-BFA1-917F517D9566}" type="sibTrans" cxnId="{C5AEAF88-75FA-47A9-9346-7D1734F3651C}">
      <dgm:prSet/>
      <dgm:spPr/>
      <dgm:t>
        <a:bodyPr/>
        <a:lstStyle/>
        <a:p>
          <a:endParaRPr lang="en-GB"/>
        </a:p>
      </dgm:t>
    </dgm:pt>
    <dgm:pt modelId="{FC99BB01-3C01-4448-93E4-80DA4D924FD5}">
      <dgm:prSet phldrT="[Text]" custT="1"/>
      <dgm:spPr/>
      <dgm:t>
        <a:bodyPr/>
        <a:lstStyle/>
        <a:p>
          <a:endParaRPr lang="en-GB" sz="2400" dirty="0"/>
        </a:p>
      </dgm:t>
    </dgm:pt>
    <dgm:pt modelId="{23202343-C647-4892-A8A9-8B840DF47D60}" type="parTrans" cxnId="{66251B71-DACD-4CB2-B0FB-6276B5D1E577}">
      <dgm:prSet/>
      <dgm:spPr/>
      <dgm:t>
        <a:bodyPr/>
        <a:lstStyle/>
        <a:p>
          <a:endParaRPr lang="en-GB"/>
        </a:p>
      </dgm:t>
    </dgm:pt>
    <dgm:pt modelId="{2F9F5EB5-F4CC-43E0-862A-C8A8135503E3}" type="sibTrans" cxnId="{66251B71-DACD-4CB2-B0FB-6276B5D1E577}">
      <dgm:prSet/>
      <dgm:spPr/>
      <dgm:t>
        <a:bodyPr/>
        <a:lstStyle/>
        <a:p>
          <a:endParaRPr lang="en-GB"/>
        </a:p>
      </dgm:t>
    </dgm:pt>
    <dgm:pt modelId="{34AA61E1-E93D-4602-A6D9-FA4AFBF9CB15}">
      <dgm:prSet phldrT="[Text]" custT="1"/>
      <dgm:spPr/>
      <dgm:t>
        <a:bodyPr/>
        <a:lstStyle/>
        <a:p>
          <a:r>
            <a:rPr lang="pt-BR" sz="2400" dirty="0"/>
            <a:t>E-book</a:t>
          </a:r>
          <a:endParaRPr lang="en-GB" sz="2400" dirty="0"/>
        </a:p>
      </dgm:t>
    </dgm:pt>
    <dgm:pt modelId="{B842DDDB-AD49-47CE-B3B5-4E7B5C431DEB}" type="parTrans" cxnId="{A5D94B49-0567-40EF-8E1F-0921826F17E2}">
      <dgm:prSet/>
      <dgm:spPr/>
      <dgm:t>
        <a:bodyPr/>
        <a:lstStyle/>
        <a:p>
          <a:endParaRPr lang="en-GB"/>
        </a:p>
      </dgm:t>
    </dgm:pt>
    <dgm:pt modelId="{07CEFD80-32A5-4670-B58D-CCE44BC736F9}" type="sibTrans" cxnId="{A5D94B49-0567-40EF-8E1F-0921826F17E2}">
      <dgm:prSet/>
      <dgm:spPr/>
      <dgm:t>
        <a:bodyPr/>
        <a:lstStyle/>
        <a:p>
          <a:endParaRPr lang="en-GB"/>
        </a:p>
      </dgm:t>
    </dgm:pt>
    <dgm:pt modelId="{9965A50B-094D-4A1B-895A-954A807C5751}">
      <dgm:prSet phldrT="[Text]" custT="1"/>
      <dgm:spPr/>
      <dgm:t>
        <a:bodyPr/>
        <a:lstStyle/>
        <a:p>
          <a:r>
            <a:rPr lang="pt-BR" sz="2400" dirty="0"/>
            <a:t>Parcerias com Secretarias de Educação </a:t>
          </a:r>
          <a:endParaRPr lang="en-GB" sz="2400" dirty="0"/>
        </a:p>
      </dgm:t>
    </dgm:pt>
    <dgm:pt modelId="{9C73ED9F-B429-405A-9C05-3F5C81697134}" type="parTrans" cxnId="{CC8E375D-8870-452C-9A05-19761F87EF1B}">
      <dgm:prSet/>
      <dgm:spPr/>
      <dgm:t>
        <a:bodyPr/>
        <a:lstStyle/>
        <a:p>
          <a:endParaRPr lang="en-GB"/>
        </a:p>
      </dgm:t>
    </dgm:pt>
    <dgm:pt modelId="{F38F2C01-F5BA-431B-AD99-3E5460208BAB}" type="sibTrans" cxnId="{CC8E375D-8870-452C-9A05-19761F87EF1B}">
      <dgm:prSet/>
      <dgm:spPr/>
      <dgm:t>
        <a:bodyPr/>
        <a:lstStyle/>
        <a:p>
          <a:endParaRPr lang="en-GB"/>
        </a:p>
      </dgm:t>
    </dgm:pt>
    <dgm:pt modelId="{0FAF64D9-2515-47A3-915E-9C8BC900A427}" type="pres">
      <dgm:prSet presAssocID="{C2BFC5A3-226F-4EEE-999D-ACC804416F1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24E254-EF06-4339-B75B-777658F302FB}" type="pres">
      <dgm:prSet presAssocID="{993C171F-FB8C-496C-96AA-424E5F44CDCC}" presName="circle1" presStyleLbl="node1" presStyleIdx="0" presStyleCnt="3"/>
      <dgm:spPr>
        <a:solidFill>
          <a:srgbClr val="921000"/>
        </a:solidFill>
      </dgm:spPr>
    </dgm:pt>
    <dgm:pt modelId="{67640AA7-344D-476C-86C1-8440B5261D18}" type="pres">
      <dgm:prSet presAssocID="{993C171F-FB8C-496C-96AA-424E5F44CDCC}" presName="space" presStyleCnt="0"/>
      <dgm:spPr/>
    </dgm:pt>
    <dgm:pt modelId="{751C0997-B889-4A43-B3E5-573F9F71B581}" type="pres">
      <dgm:prSet presAssocID="{993C171F-FB8C-496C-96AA-424E5F44CDCC}" presName="rect1" presStyleLbl="alignAcc1" presStyleIdx="0" presStyleCnt="3"/>
      <dgm:spPr/>
      <dgm:t>
        <a:bodyPr/>
        <a:lstStyle/>
        <a:p>
          <a:endParaRPr lang="en-GB"/>
        </a:p>
      </dgm:t>
    </dgm:pt>
    <dgm:pt modelId="{77B67EF1-6C09-49F2-B2CF-C8FC000DBFA5}" type="pres">
      <dgm:prSet presAssocID="{DEEBA9AD-1AF1-4CB7-AD4F-0ED7E82F3D43}" presName="vertSpace2" presStyleLbl="node1" presStyleIdx="0" presStyleCnt="3"/>
      <dgm:spPr/>
    </dgm:pt>
    <dgm:pt modelId="{30BF6933-573C-42D1-B999-07FCD1F523EB}" type="pres">
      <dgm:prSet presAssocID="{DEEBA9AD-1AF1-4CB7-AD4F-0ED7E82F3D43}" presName="circle2" presStyleLbl="node1" presStyleIdx="1" presStyleCnt="3"/>
      <dgm:spPr>
        <a:solidFill>
          <a:srgbClr val="921000"/>
        </a:solidFill>
      </dgm:spPr>
    </dgm:pt>
    <dgm:pt modelId="{3506741C-F55F-40C3-B11C-95F601F6BA9F}" type="pres">
      <dgm:prSet presAssocID="{DEEBA9AD-1AF1-4CB7-AD4F-0ED7E82F3D43}" presName="rect2" presStyleLbl="alignAcc1" presStyleIdx="1" presStyleCnt="3"/>
      <dgm:spPr/>
      <dgm:t>
        <a:bodyPr/>
        <a:lstStyle/>
        <a:p>
          <a:endParaRPr lang="en-GB"/>
        </a:p>
      </dgm:t>
    </dgm:pt>
    <dgm:pt modelId="{241E13DD-B6F5-4ED8-A7CC-E7A6637F647C}" type="pres">
      <dgm:prSet presAssocID="{8298840A-26B8-4ADA-BB24-CB201BC64336}" presName="vertSpace3" presStyleLbl="node1" presStyleIdx="1" presStyleCnt="3"/>
      <dgm:spPr/>
    </dgm:pt>
    <dgm:pt modelId="{F3F8C5C5-B8CC-41BD-BE92-7015C22CF076}" type="pres">
      <dgm:prSet presAssocID="{8298840A-26B8-4ADA-BB24-CB201BC64336}" presName="circle3" presStyleLbl="node1" presStyleIdx="2" presStyleCnt="3"/>
      <dgm:spPr>
        <a:solidFill>
          <a:srgbClr val="921000"/>
        </a:solidFill>
      </dgm:spPr>
    </dgm:pt>
    <dgm:pt modelId="{A2F0CEB9-023A-4A67-813A-1A9ED14F6664}" type="pres">
      <dgm:prSet presAssocID="{8298840A-26B8-4ADA-BB24-CB201BC64336}" presName="rect3" presStyleLbl="alignAcc1" presStyleIdx="2" presStyleCnt="3"/>
      <dgm:spPr/>
      <dgm:t>
        <a:bodyPr/>
        <a:lstStyle/>
        <a:p>
          <a:endParaRPr lang="en-GB"/>
        </a:p>
      </dgm:t>
    </dgm:pt>
    <dgm:pt modelId="{582D210C-1E02-4CF5-B389-1AD25E5343D7}" type="pres">
      <dgm:prSet presAssocID="{993C171F-FB8C-496C-96AA-424E5F44CDC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B3E467-E251-476B-AFAA-FAD2425F5B70}" type="pres">
      <dgm:prSet presAssocID="{993C171F-FB8C-496C-96AA-424E5F44CDC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22482-6AFE-46CD-B4AD-774C1A47725B}" type="pres">
      <dgm:prSet presAssocID="{DEEBA9AD-1AF1-4CB7-AD4F-0ED7E82F3D4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470E2-D44C-420C-80B8-069D59C67A3A}" type="pres">
      <dgm:prSet presAssocID="{DEEBA9AD-1AF1-4CB7-AD4F-0ED7E82F3D4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029F22-B6A8-446B-B223-99E1A32FB209}" type="pres">
      <dgm:prSet presAssocID="{8298840A-26B8-4ADA-BB24-CB201BC6433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4DE41-1760-478D-8973-BD47FAE19F9E}" type="pres">
      <dgm:prSet presAssocID="{8298840A-26B8-4ADA-BB24-CB201BC6433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718964-9C99-8D40-9709-D08D39C3866E}" type="presOf" srcId="{8C381746-649C-4D87-89F3-B99F588B9256}" destId="{A1B3E467-E251-476B-AFAA-FAD2425F5B70}" srcOrd="0" destOrd="1" presId="urn:microsoft.com/office/officeart/2005/8/layout/target3"/>
    <dgm:cxn modelId="{58C26B3D-621F-B741-AED3-B4EE3005F45C}" type="presOf" srcId="{4406C7C0-5C79-4A69-B501-22574810BDB3}" destId="{2F2470E2-D44C-420C-80B8-069D59C67A3A}" srcOrd="0" destOrd="1" presId="urn:microsoft.com/office/officeart/2005/8/layout/target3"/>
    <dgm:cxn modelId="{59ACDBFE-5073-E945-9BAA-3ECF2F5A7D9C}" type="presOf" srcId="{9965A50B-094D-4A1B-895A-954A807C5751}" destId="{6F54DE41-1760-478D-8973-BD47FAE19F9E}" srcOrd="0" destOrd="2" presId="urn:microsoft.com/office/officeart/2005/8/layout/target3"/>
    <dgm:cxn modelId="{D398AC3A-920B-A748-9342-D9BDC64FD7C7}" type="presOf" srcId="{DEEBA9AD-1AF1-4CB7-AD4F-0ED7E82F3D43}" destId="{3506741C-F55F-40C3-B11C-95F601F6BA9F}" srcOrd="0" destOrd="0" presId="urn:microsoft.com/office/officeart/2005/8/layout/target3"/>
    <dgm:cxn modelId="{75ECCA69-B054-45B1-B503-39C3F55078BD}" srcId="{C2BFC5A3-226F-4EEE-999D-ACC804416F16}" destId="{993C171F-FB8C-496C-96AA-424E5F44CDCC}" srcOrd="0" destOrd="0" parTransId="{112EFEA6-31CE-4402-932E-7E8F20878F97}" sibTransId="{F9F1BA3A-1E0B-4917-B021-A56961C68FB1}"/>
    <dgm:cxn modelId="{DD9EF257-9195-4A49-854B-30BE0CD7790F}" srcId="{993C171F-FB8C-496C-96AA-424E5F44CDCC}" destId="{8C381746-649C-4D87-89F3-B99F588B9256}" srcOrd="1" destOrd="0" parTransId="{4F23F31F-FAD4-4C4F-AA53-7356DB736BBB}" sibTransId="{01ED6BA2-035F-47D9-88B2-0A4016AD0DC2}"/>
    <dgm:cxn modelId="{86E002C3-89BA-41CD-B98E-366B815FB520}" srcId="{DEEBA9AD-1AF1-4CB7-AD4F-0ED7E82F3D43}" destId="{4406C7C0-5C79-4A69-B501-22574810BDB3}" srcOrd="1" destOrd="0" parTransId="{210653B0-415C-4CBD-852E-161E0D353D09}" sibTransId="{52934C1D-404E-4E1D-AD14-92C8D9F065C0}"/>
    <dgm:cxn modelId="{0229C255-10CB-E840-AF34-1D76B8F71BD6}" type="presOf" srcId="{993C171F-FB8C-496C-96AA-424E5F44CDCC}" destId="{582D210C-1E02-4CF5-B389-1AD25E5343D7}" srcOrd="1" destOrd="0" presId="urn:microsoft.com/office/officeart/2005/8/layout/target3"/>
    <dgm:cxn modelId="{D1F06448-9E23-6A47-A154-12A726D60255}" type="presOf" srcId="{8298840A-26B8-4ADA-BB24-CB201BC64336}" destId="{A2F0CEB9-023A-4A67-813A-1A9ED14F6664}" srcOrd="0" destOrd="0" presId="urn:microsoft.com/office/officeart/2005/8/layout/target3"/>
    <dgm:cxn modelId="{15DE1F33-B94B-4274-AD5E-5E8AC713F889}" srcId="{DEEBA9AD-1AF1-4CB7-AD4F-0ED7E82F3D43}" destId="{5DBB2CB4-A8D4-44E9-B14B-3A7B538510D6}" srcOrd="0" destOrd="0" parTransId="{0A890824-9F27-498A-9022-0180DAAC7CCE}" sibTransId="{1D53C1DF-27D4-4E53-996A-C1E4E3BDF1ED}"/>
    <dgm:cxn modelId="{5425F4DA-83C0-084A-96DC-7EE82B5964BE}" type="presOf" srcId="{C2BFC5A3-226F-4EEE-999D-ACC804416F16}" destId="{0FAF64D9-2515-47A3-915E-9C8BC900A427}" srcOrd="0" destOrd="0" presId="urn:microsoft.com/office/officeart/2005/8/layout/target3"/>
    <dgm:cxn modelId="{DCF746F7-C8EB-B142-A4E6-6E04DD8BC223}" type="presOf" srcId="{993C171F-FB8C-496C-96AA-424E5F44CDCC}" destId="{751C0997-B889-4A43-B3E5-573F9F71B581}" srcOrd="0" destOrd="0" presId="urn:microsoft.com/office/officeart/2005/8/layout/target3"/>
    <dgm:cxn modelId="{C5AEAF88-75FA-47A9-9346-7D1734F3651C}" srcId="{C2BFC5A3-226F-4EEE-999D-ACC804416F16}" destId="{8298840A-26B8-4ADA-BB24-CB201BC64336}" srcOrd="2" destOrd="0" parTransId="{3131A4B1-9742-47F7-8D23-86E73D4B74E4}" sibTransId="{517D1E5E-813A-4C7F-BFA1-917F517D9566}"/>
    <dgm:cxn modelId="{AAE2AF90-A60E-4E82-B6CE-0211C772679B}" srcId="{993C171F-FB8C-496C-96AA-424E5F44CDCC}" destId="{3D4D7A93-8F20-414C-85F5-5C061CAB074C}" srcOrd="0" destOrd="0" parTransId="{38109E5E-32D6-4B8D-B1E2-DC9906375611}" sibTransId="{6347C9E6-42DE-4810-89F5-BC0A8FE0393B}"/>
    <dgm:cxn modelId="{EB467869-598B-DE41-8965-5DABDFEB7F05}" type="presOf" srcId="{5DBB2CB4-A8D4-44E9-B14B-3A7B538510D6}" destId="{2F2470E2-D44C-420C-80B8-069D59C67A3A}" srcOrd="0" destOrd="0" presId="urn:microsoft.com/office/officeart/2005/8/layout/target3"/>
    <dgm:cxn modelId="{0EF5199D-8361-1948-8A08-EA1925A7A670}" type="presOf" srcId="{34AA61E1-E93D-4602-A6D9-FA4AFBF9CB15}" destId="{6F54DE41-1760-478D-8973-BD47FAE19F9E}" srcOrd="0" destOrd="1" presId="urn:microsoft.com/office/officeart/2005/8/layout/target3"/>
    <dgm:cxn modelId="{A5D94B49-0567-40EF-8E1F-0921826F17E2}" srcId="{8298840A-26B8-4ADA-BB24-CB201BC64336}" destId="{34AA61E1-E93D-4602-A6D9-FA4AFBF9CB15}" srcOrd="1" destOrd="0" parTransId="{B842DDDB-AD49-47CE-B3B5-4E7B5C431DEB}" sibTransId="{07CEFD80-32A5-4670-B58D-CCE44BC736F9}"/>
    <dgm:cxn modelId="{4744F2A6-6342-1443-A1E9-5016B8E2D0CA}" type="presOf" srcId="{8298840A-26B8-4ADA-BB24-CB201BC64336}" destId="{2E029F22-B6A8-446B-B223-99E1A32FB209}" srcOrd="1" destOrd="0" presId="urn:microsoft.com/office/officeart/2005/8/layout/target3"/>
    <dgm:cxn modelId="{EAA0196E-6628-BE4D-B408-F0A56DBC5F44}" type="presOf" srcId="{FC99BB01-3C01-4448-93E4-80DA4D924FD5}" destId="{6F54DE41-1760-478D-8973-BD47FAE19F9E}" srcOrd="0" destOrd="0" presId="urn:microsoft.com/office/officeart/2005/8/layout/target3"/>
    <dgm:cxn modelId="{9A30AB7C-4A2F-419D-B80D-1E9AFD5A6577}" srcId="{C2BFC5A3-226F-4EEE-999D-ACC804416F16}" destId="{DEEBA9AD-1AF1-4CB7-AD4F-0ED7E82F3D43}" srcOrd="1" destOrd="0" parTransId="{759BF00F-93B5-4202-B6D8-99561C24FBAC}" sibTransId="{3E55B98B-BC50-4A84-8C50-B38FD68D9C40}"/>
    <dgm:cxn modelId="{15BA2A0F-A050-3241-8BEF-7E7E4EE925CE}" type="presOf" srcId="{3D4D7A93-8F20-414C-85F5-5C061CAB074C}" destId="{A1B3E467-E251-476B-AFAA-FAD2425F5B70}" srcOrd="0" destOrd="0" presId="urn:microsoft.com/office/officeart/2005/8/layout/target3"/>
    <dgm:cxn modelId="{4B8A1221-4700-2447-A562-206C84A29618}" type="presOf" srcId="{DEEBA9AD-1AF1-4CB7-AD4F-0ED7E82F3D43}" destId="{6F122482-6AFE-46CD-B4AD-774C1A47725B}" srcOrd="1" destOrd="0" presId="urn:microsoft.com/office/officeart/2005/8/layout/target3"/>
    <dgm:cxn modelId="{66251B71-DACD-4CB2-B0FB-6276B5D1E577}" srcId="{8298840A-26B8-4ADA-BB24-CB201BC64336}" destId="{FC99BB01-3C01-4448-93E4-80DA4D924FD5}" srcOrd="0" destOrd="0" parTransId="{23202343-C647-4892-A8A9-8B840DF47D60}" sibTransId="{2F9F5EB5-F4CC-43E0-862A-C8A8135503E3}"/>
    <dgm:cxn modelId="{CC8E375D-8870-452C-9A05-19761F87EF1B}" srcId="{8298840A-26B8-4ADA-BB24-CB201BC64336}" destId="{9965A50B-094D-4A1B-895A-954A807C5751}" srcOrd="2" destOrd="0" parTransId="{9C73ED9F-B429-405A-9C05-3F5C81697134}" sibTransId="{F38F2C01-F5BA-431B-AD99-3E5460208BAB}"/>
    <dgm:cxn modelId="{542B8BD2-DF16-774F-910A-4FB6557CB8A3}" type="presParOf" srcId="{0FAF64D9-2515-47A3-915E-9C8BC900A427}" destId="{1424E254-EF06-4339-B75B-777658F302FB}" srcOrd="0" destOrd="0" presId="urn:microsoft.com/office/officeart/2005/8/layout/target3"/>
    <dgm:cxn modelId="{4E171729-3F6E-D14C-B88D-36D7DBB349AC}" type="presParOf" srcId="{0FAF64D9-2515-47A3-915E-9C8BC900A427}" destId="{67640AA7-344D-476C-86C1-8440B5261D18}" srcOrd="1" destOrd="0" presId="urn:microsoft.com/office/officeart/2005/8/layout/target3"/>
    <dgm:cxn modelId="{CCFE9F2B-6F3E-444B-ACE2-68701A514823}" type="presParOf" srcId="{0FAF64D9-2515-47A3-915E-9C8BC900A427}" destId="{751C0997-B889-4A43-B3E5-573F9F71B581}" srcOrd="2" destOrd="0" presId="urn:microsoft.com/office/officeart/2005/8/layout/target3"/>
    <dgm:cxn modelId="{49D806DB-95E6-9C40-B082-1A440DD006B5}" type="presParOf" srcId="{0FAF64D9-2515-47A3-915E-9C8BC900A427}" destId="{77B67EF1-6C09-49F2-B2CF-C8FC000DBFA5}" srcOrd="3" destOrd="0" presId="urn:microsoft.com/office/officeart/2005/8/layout/target3"/>
    <dgm:cxn modelId="{D9AF314D-22C0-1E48-AD96-F80A0661B094}" type="presParOf" srcId="{0FAF64D9-2515-47A3-915E-9C8BC900A427}" destId="{30BF6933-573C-42D1-B999-07FCD1F523EB}" srcOrd="4" destOrd="0" presId="urn:microsoft.com/office/officeart/2005/8/layout/target3"/>
    <dgm:cxn modelId="{27961725-FCAB-5741-8629-13B5D0268CC0}" type="presParOf" srcId="{0FAF64D9-2515-47A3-915E-9C8BC900A427}" destId="{3506741C-F55F-40C3-B11C-95F601F6BA9F}" srcOrd="5" destOrd="0" presId="urn:microsoft.com/office/officeart/2005/8/layout/target3"/>
    <dgm:cxn modelId="{7D700627-2F69-3446-80A8-F18CF87EDAAB}" type="presParOf" srcId="{0FAF64D9-2515-47A3-915E-9C8BC900A427}" destId="{241E13DD-B6F5-4ED8-A7CC-E7A6637F647C}" srcOrd="6" destOrd="0" presId="urn:microsoft.com/office/officeart/2005/8/layout/target3"/>
    <dgm:cxn modelId="{29D59AC4-C80B-7045-9D5C-BA1F6557735B}" type="presParOf" srcId="{0FAF64D9-2515-47A3-915E-9C8BC900A427}" destId="{F3F8C5C5-B8CC-41BD-BE92-7015C22CF076}" srcOrd="7" destOrd="0" presId="urn:microsoft.com/office/officeart/2005/8/layout/target3"/>
    <dgm:cxn modelId="{BED530C2-EC44-C248-9EE2-459565C54A5D}" type="presParOf" srcId="{0FAF64D9-2515-47A3-915E-9C8BC900A427}" destId="{A2F0CEB9-023A-4A67-813A-1A9ED14F6664}" srcOrd="8" destOrd="0" presId="urn:microsoft.com/office/officeart/2005/8/layout/target3"/>
    <dgm:cxn modelId="{BB7DF39F-A520-3D4C-8FD9-07B72A426107}" type="presParOf" srcId="{0FAF64D9-2515-47A3-915E-9C8BC900A427}" destId="{582D210C-1E02-4CF5-B389-1AD25E5343D7}" srcOrd="9" destOrd="0" presId="urn:microsoft.com/office/officeart/2005/8/layout/target3"/>
    <dgm:cxn modelId="{EC11469B-CF68-DE46-8BEB-3D7719FA3968}" type="presParOf" srcId="{0FAF64D9-2515-47A3-915E-9C8BC900A427}" destId="{A1B3E467-E251-476B-AFAA-FAD2425F5B70}" srcOrd="10" destOrd="0" presId="urn:microsoft.com/office/officeart/2005/8/layout/target3"/>
    <dgm:cxn modelId="{1E5EB069-3E02-A143-8A94-C3533433CBF3}" type="presParOf" srcId="{0FAF64D9-2515-47A3-915E-9C8BC900A427}" destId="{6F122482-6AFE-46CD-B4AD-774C1A47725B}" srcOrd="11" destOrd="0" presId="urn:microsoft.com/office/officeart/2005/8/layout/target3"/>
    <dgm:cxn modelId="{0F98D912-C052-2845-B10A-19F21DB73C59}" type="presParOf" srcId="{0FAF64D9-2515-47A3-915E-9C8BC900A427}" destId="{2F2470E2-D44C-420C-80B8-069D59C67A3A}" srcOrd="12" destOrd="0" presId="urn:microsoft.com/office/officeart/2005/8/layout/target3"/>
    <dgm:cxn modelId="{40A3CFF9-16C1-4F4F-86A8-FEEF48F28C05}" type="presParOf" srcId="{0FAF64D9-2515-47A3-915E-9C8BC900A427}" destId="{2E029F22-B6A8-446B-B223-99E1A32FB209}" srcOrd="13" destOrd="0" presId="urn:microsoft.com/office/officeart/2005/8/layout/target3"/>
    <dgm:cxn modelId="{7B656305-0E4E-7045-B6D1-7AE2A73E6AD4}" type="presParOf" srcId="{0FAF64D9-2515-47A3-915E-9C8BC900A427}" destId="{6F54DE41-1760-478D-8973-BD47FAE19F9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E06F-C6D4-41EA-AF83-FA1BFEDC5F66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rgbClr val="921000"/>
        </a:solidFill>
        <a:ln w="12700" cap="flat" cmpd="sng" algn="ctr">
          <a:solidFill>
            <a:srgbClr val="921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BFE3-0734-4D82-92D0-4C8894344856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Sistema deliberativo</a:t>
          </a:r>
          <a:endParaRPr lang="en-GB" sz="2600" kern="1200" dirty="0"/>
        </a:p>
      </dsp:txBody>
      <dsp:txXfrm>
        <a:off x="4981732" y="487753"/>
        <a:ext cx="2727803" cy="929477"/>
      </dsp:txXfrm>
    </dsp:sp>
    <dsp:sp modelId="{00C7C6B9-9A42-4580-BF21-F36F5B4B1CFB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Iniciativas  empíricas </a:t>
          </a:r>
          <a:endParaRPr lang="en-GB" sz="2600" kern="1200" dirty="0"/>
        </a:p>
      </dsp:txBody>
      <dsp:txXfrm>
        <a:off x="4981732" y="1646552"/>
        <a:ext cx="2727803" cy="929477"/>
      </dsp:txXfrm>
    </dsp:sp>
    <dsp:sp modelId="{24D1728D-A8B6-425E-99F8-3C0C6CF138E0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Controvérsias normativas</a:t>
          </a:r>
          <a:endParaRPr lang="en-GB" sz="2600" kern="1200" dirty="0"/>
        </a:p>
      </dsp:txBody>
      <dsp:txXfrm>
        <a:off x="4981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1C83-1BB9-4839-985F-03C093B31855}">
      <dsp:nvSpPr>
        <dsp:cNvPr id="0" name=""/>
        <dsp:cNvSpPr/>
      </dsp:nvSpPr>
      <dsp:spPr>
        <a:xfrm>
          <a:off x="1873422" y="0"/>
          <a:ext cx="1587159" cy="3462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>
              <a:solidFill>
                <a:schemeClr val="tx1"/>
              </a:solidFill>
            </a:rPr>
            <a:t>Mini-públicos</a:t>
          </a:r>
          <a:endParaRPr lang="en-GB" sz="2300" kern="1200" dirty="0">
            <a:solidFill>
              <a:schemeClr val="tx1"/>
            </a:solidFill>
          </a:endParaRPr>
        </a:p>
      </dsp:txBody>
      <dsp:txXfrm>
        <a:off x="1919908" y="46486"/>
        <a:ext cx="1494187" cy="3369565"/>
      </dsp:txXfrm>
    </dsp:sp>
    <dsp:sp modelId="{DD4F3D80-9C17-49D4-AA23-14767836E612}">
      <dsp:nvSpPr>
        <dsp:cNvPr id="0" name=""/>
        <dsp:cNvSpPr/>
      </dsp:nvSpPr>
      <dsp:spPr>
        <a:xfrm rot="18949248">
          <a:off x="3306845" y="1329084"/>
          <a:ext cx="1087107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1087107" y="233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23221" y="1325286"/>
        <a:ext cx="54355" cy="54355"/>
      </dsp:txXfrm>
    </dsp:sp>
    <dsp:sp modelId="{02787F7A-C9F5-49E0-A77D-9C4D149C96C3}">
      <dsp:nvSpPr>
        <dsp:cNvPr id="0" name=""/>
        <dsp:cNvSpPr/>
      </dsp:nvSpPr>
      <dsp:spPr>
        <a:xfrm>
          <a:off x="4240215" y="520867"/>
          <a:ext cx="1811163" cy="90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Inclusão</a:t>
          </a:r>
          <a:endParaRPr lang="en-GB" sz="2300" kern="1200" dirty="0"/>
        </a:p>
      </dsp:txBody>
      <dsp:txXfrm>
        <a:off x="4266739" y="547391"/>
        <a:ext cx="1758115" cy="852533"/>
      </dsp:txXfrm>
    </dsp:sp>
    <dsp:sp modelId="{37B8595D-8624-458B-97E5-DB51A98707C7}">
      <dsp:nvSpPr>
        <dsp:cNvPr id="0" name=""/>
        <dsp:cNvSpPr/>
      </dsp:nvSpPr>
      <dsp:spPr>
        <a:xfrm rot="19457599">
          <a:off x="5967521" y="689924"/>
          <a:ext cx="89218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92182" y="2337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391307" y="690999"/>
        <a:ext cx="44609" cy="44609"/>
      </dsp:txXfrm>
    </dsp:sp>
    <dsp:sp modelId="{7791494C-D2E6-4FD2-872D-D51C4DED3A41}">
      <dsp:nvSpPr>
        <dsp:cNvPr id="0" name=""/>
        <dsp:cNvSpPr/>
      </dsp:nvSpPr>
      <dsp:spPr>
        <a:xfrm>
          <a:off x="6775845" y="158"/>
          <a:ext cx="1811163" cy="90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Vontade política</a:t>
          </a:r>
          <a:endParaRPr lang="en-GB" sz="2300" kern="1200" dirty="0"/>
        </a:p>
      </dsp:txBody>
      <dsp:txXfrm>
        <a:off x="6802369" y="26682"/>
        <a:ext cx="1758115" cy="852533"/>
      </dsp:txXfrm>
    </dsp:sp>
    <dsp:sp modelId="{8D046DB5-6300-4BCF-AE85-D2C1EC2C87E8}">
      <dsp:nvSpPr>
        <dsp:cNvPr id="0" name=""/>
        <dsp:cNvSpPr/>
      </dsp:nvSpPr>
      <dsp:spPr>
        <a:xfrm rot="2106172">
          <a:off x="5973469" y="1196607"/>
          <a:ext cx="85672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56722" y="2337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380412" y="1198567"/>
        <a:ext cx="42836" cy="42836"/>
      </dsp:txXfrm>
    </dsp:sp>
    <dsp:sp modelId="{52616D27-50C2-4CE6-B616-F3B3369BD2B0}">
      <dsp:nvSpPr>
        <dsp:cNvPr id="0" name=""/>
        <dsp:cNvSpPr/>
      </dsp:nvSpPr>
      <dsp:spPr>
        <a:xfrm>
          <a:off x="6752281" y="1013522"/>
          <a:ext cx="1811163" cy="90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Transparência</a:t>
          </a:r>
          <a:endParaRPr lang="en-GB" sz="2300" kern="1200" dirty="0"/>
        </a:p>
      </dsp:txBody>
      <dsp:txXfrm>
        <a:off x="6778805" y="1040046"/>
        <a:ext cx="1758115" cy="852533"/>
      </dsp:txXfrm>
    </dsp:sp>
    <dsp:sp modelId="{2D269C2E-4BC8-4FA4-AA7B-25701DC317E6}">
      <dsp:nvSpPr>
        <dsp:cNvPr id="0" name=""/>
        <dsp:cNvSpPr/>
      </dsp:nvSpPr>
      <dsp:spPr>
        <a:xfrm rot="2753998">
          <a:off x="3290247" y="2110149"/>
          <a:ext cx="112030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1120302" y="233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22391" y="2105520"/>
        <a:ext cx="56015" cy="56015"/>
      </dsp:txXfrm>
    </dsp:sp>
    <dsp:sp modelId="{0FAEF9EE-FA41-4E1E-B506-A06DB0E0244C}">
      <dsp:nvSpPr>
        <dsp:cNvPr id="0" name=""/>
        <dsp:cNvSpPr/>
      </dsp:nvSpPr>
      <dsp:spPr>
        <a:xfrm>
          <a:off x="4240215" y="2082996"/>
          <a:ext cx="1811163" cy="90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Julgamento refletido</a:t>
          </a:r>
          <a:endParaRPr lang="en-GB" sz="2300" kern="1200" dirty="0"/>
        </a:p>
      </dsp:txBody>
      <dsp:txXfrm>
        <a:off x="4266739" y="2109520"/>
        <a:ext cx="1758115" cy="852533"/>
      </dsp:txXfrm>
    </dsp:sp>
    <dsp:sp modelId="{F03AE594-172A-4526-88A1-32C574C6B7AC}">
      <dsp:nvSpPr>
        <dsp:cNvPr id="0" name=""/>
        <dsp:cNvSpPr/>
      </dsp:nvSpPr>
      <dsp:spPr>
        <a:xfrm>
          <a:off x="6051379" y="2512408"/>
          <a:ext cx="724465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724465" y="2337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395500" y="2517675"/>
        <a:ext cx="36223" cy="36223"/>
      </dsp:txXfrm>
    </dsp:sp>
    <dsp:sp modelId="{CFBD8657-1EC7-4526-A308-41D4B1221EBC}">
      <dsp:nvSpPr>
        <dsp:cNvPr id="0" name=""/>
        <dsp:cNvSpPr/>
      </dsp:nvSpPr>
      <dsp:spPr>
        <a:xfrm>
          <a:off x="6775845" y="2082996"/>
          <a:ext cx="1811163" cy="90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/>
            <a:t>Accountability</a:t>
          </a:r>
          <a:endParaRPr lang="en-GB" sz="2300" kern="1200" dirty="0"/>
        </a:p>
      </dsp:txBody>
      <dsp:txXfrm>
        <a:off x="6802369" y="2109520"/>
        <a:ext cx="1758115" cy="852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8B3C-A86E-4DD5-B557-279DEB3377E5}">
      <dsp:nvSpPr>
        <dsp:cNvPr id="0" name=""/>
        <dsp:cNvSpPr/>
      </dsp:nvSpPr>
      <dsp:spPr>
        <a:xfrm>
          <a:off x="2008533" y="5"/>
          <a:ext cx="1280942" cy="832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Razões</a:t>
          </a:r>
          <a:endParaRPr lang="en-GB" sz="2400" kern="1200" dirty="0"/>
        </a:p>
      </dsp:txBody>
      <dsp:txXfrm>
        <a:off x="2049178" y="40650"/>
        <a:ext cx="1199652" cy="751322"/>
      </dsp:txXfrm>
    </dsp:sp>
    <dsp:sp modelId="{050EB3B7-3251-4F7C-A685-6445F94639A3}">
      <dsp:nvSpPr>
        <dsp:cNvPr id="0" name=""/>
        <dsp:cNvSpPr/>
      </dsp:nvSpPr>
      <dsp:spPr>
        <a:xfrm>
          <a:off x="983940" y="415163"/>
          <a:ext cx="3325537" cy="3325537"/>
        </a:xfrm>
        <a:custGeom>
          <a:avLst/>
          <a:gdLst/>
          <a:ahLst/>
          <a:cxnLst/>
          <a:rect l="0" t="0" r="0" b="0"/>
          <a:pathLst>
            <a:path>
              <a:moveTo>
                <a:pt x="2314335" y="132977"/>
              </a:moveTo>
              <a:arcTo wR="1662768" hR="1662768" stAng="17584203" swAng="196374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293AB-F66F-4BAF-9487-800EA47028A5}">
      <dsp:nvSpPr>
        <dsp:cNvPr id="0" name=""/>
        <dsp:cNvSpPr/>
      </dsp:nvSpPr>
      <dsp:spPr>
        <a:xfrm>
          <a:off x="3589920" y="1151211"/>
          <a:ext cx="1280942" cy="83261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Líderes</a:t>
          </a:r>
          <a:r>
            <a:rPr lang="en-US" sz="2400" kern="1200" dirty="0" smtClean="0"/>
            <a:t> </a:t>
          </a:r>
          <a:endParaRPr lang="en-GB" sz="2400" kern="1200" dirty="0"/>
        </a:p>
      </dsp:txBody>
      <dsp:txXfrm>
        <a:off x="3630565" y="1191856"/>
        <a:ext cx="1199652" cy="751322"/>
      </dsp:txXfrm>
    </dsp:sp>
    <dsp:sp modelId="{D1780B8B-0D75-45C5-A8AF-C9CBF59F52CD}">
      <dsp:nvSpPr>
        <dsp:cNvPr id="0" name=""/>
        <dsp:cNvSpPr/>
      </dsp:nvSpPr>
      <dsp:spPr>
        <a:xfrm>
          <a:off x="1006922" y="599907"/>
          <a:ext cx="3325537" cy="3325537"/>
        </a:xfrm>
        <a:custGeom>
          <a:avLst/>
          <a:gdLst/>
          <a:ahLst/>
          <a:cxnLst/>
          <a:rect l="0" t="0" r="0" b="0"/>
          <a:pathLst>
            <a:path>
              <a:moveTo>
                <a:pt x="3303796" y="1394759"/>
              </a:moveTo>
              <a:arcTo wR="1662768" hR="1662768" stAng="21043468" swAng="2270676"/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AEEF1-D0EB-488A-A2C7-8E9731098C37}">
      <dsp:nvSpPr>
        <dsp:cNvPr id="0" name=""/>
        <dsp:cNvSpPr/>
      </dsp:nvSpPr>
      <dsp:spPr>
        <a:xfrm>
          <a:off x="3096348" y="3067478"/>
          <a:ext cx="1280942" cy="83261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Silêncio</a:t>
          </a:r>
          <a:endParaRPr lang="en-GB" sz="2400" kern="1200" dirty="0"/>
        </a:p>
      </dsp:txBody>
      <dsp:txXfrm>
        <a:off x="3136993" y="3108123"/>
        <a:ext cx="1199652" cy="751322"/>
      </dsp:txXfrm>
    </dsp:sp>
    <dsp:sp modelId="{F00C4EF6-FE57-4BFD-B595-69FDC1C67AC0}">
      <dsp:nvSpPr>
        <dsp:cNvPr id="0" name=""/>
        <dsp:cNvSpPr/>
      </dsp:nvSpPr>
      <dsp:spPr>
        <a:xfrm>
          <a:off x="1057911" y="516373"/>
          <a:ext cx="3325537" cy="3325537"/>
        </a:xfrm>
        <a:custGeom>
          <a:avLst/>
          <a:gdLst/>
          <a:ahLst/>
          <a:cxnLst/>
          <a:rect l="0" t="0" r="0" b="0"/>
          <a:pathLst>
            <a:path>
              <a:moveTo>
                <a:pt x="2031117" y="3284225"/>
              </a:moveTo>
              <a:arcTo wR="1662768" hR="1662768" stAng="4632076" swAng="1535155"/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6B157-0189-4F2B-870C-19AEC05ABB3D}">
      <dsp:nvSpPr>
        <dsp:cNvPr id="0" name=""/>
        <dsp:cNvSpPr/>
      </dsp:nvSpPr>
      <dsp:spPr>
        <a:xfrm>
          <a:off x="792092" y="3001585"/>
          <a:ext cx="1553245" cy="898505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Humor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sarcasmo</a:t>
          </a:r>
          <a:endParaRPr lang="en-GB" sz="2400" kern="1200" dirty="0"/>
        </a:p>
      </dsp:txBody>
      <dsp:txXfrm>
        <a:off x="835953" y="3045446"/>
        <a:ext cx="1465523" cy="810783"/>
      </dsp:txXfrm>
    </dsp:sp>
    <dsp:sp modelId="{C50A989F-DCB8-4096-8EE7-2F7E9E058C27}">
      <dsp:nvSpPr>
        <dsp:cNvPr id="0" name=""/>
        <dsp:cNvSpPr/>
      </dsp:nvSpPr>
      <dsp:spPr>
        <a:xfrm>
          <a:off x="972204" y="557476"/>
          <a:ext cx="3325537" cy="3325537"/>
        </a:xfrm>
        <a:custGeom>
          <a:avLst/>
          <a:gdLst/>
          <a:ahLst/>
          <a:cxnLst/>
          <a:rect l="0" t="0" r="0" b="0"/>
          <a:pathLst>
            <a:path>
              <a:moveTo>
                <a:pt x="190185" y="2434972"/>
              </a:moveTo>
              <a:arcTo wR="1662768" hR="1662768" stAng="9139683" swAng="2129413"/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5BFAF-BC3F-435E-947D-F671AD03D215}">
      <dsp:nvSpPr>
        <dsp:cNvPr id="0" name=""/>
        <dsp:cNvSpPr/>
      </dsp:nvSpPr>
      <dsp:spPr>
        <a:xfrm>
          <a:off x="242920" y="1151211"/>
          <a:ext cx="1649393" cy="83261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Histórias</a:t>
          </a:r>
          <a:endParaRPr lang="en-GB" sz="2400" kern="1200" dirty="0"/>
        </a:p>
      </dsp:txBody>
      <dsp:txXfrm>
        <a:off x="283565" y="1191856"/>
        <a:ext cx="1568103" cy="751322"/>
      </dsp:txXfrm>
    </dsp:sp>
    <dsp:sp modelId="{87613B25-9798-4D50-A507-31E83E8CED1E}">
      <dsp:nvSpPr>
        <dsp:cNvPr id="0" name=""/>
        <dsp:cNvSpPr/>
      </dsp:nvSpPr>
      <dsp:spPr>
        <a:xfrm>
          <a:off x="988530" y="415163"/>
          <a:ext cx="3325537" cy="3325537"/>
        </a:xfrm>
        <a:custGeom>
          <a:avLst/>
          <a:gdLst/>
          <a:ahLst/>
          <a:cxnLst/>
          <a:rect l="0" t="0" r="0" b="0"/>
          <a:pathLst>
            <a:path>
              <a:moveTo>
                <a:pt x="287539" y="728132"/>
              </a:moveTo>
              <a:arcTo wR="1662768" hR="1662768" stAng="12852054" swAng="1963743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F83E-32EF-411E-9B71-A6CF1789EFE4}">
      <dsp:nvSpPr>
        <dsp:cNvPr id="0" name=""/>
        <dsp:cNvSpPr/>
      </dsp:nvSpPr>
      <dsp:spPr>
        <a:xfrm rot="5400000">
          <a:off x="4344657" y="-1577192"/>
          <a:ext cx="1193445" cy="465071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Banco de dados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Material didático DTM</a:t>
          </a:r>
          <a:endParaRPr lang="en-GB" sz="2400" kern="1200" dirty="0"/>
        </a:p>
      </dsp:txBody>
      <dsp:txXfrm rot="-5400000">
        <a:off x="2616025" y="209699"/>
        <a:ext cx="4592452" cy="1076927"/>
      </dsp:txXfrm>
    </dsp:sp>
    <dsp:sp modelId="{9AAF8B71-81B3-498B-B1EE-32F420F3BACC}">
      <dsp:nvSpPr>
        <dsp:cNvPr id="0" name=""/>
        <dsp:cNvSpPr/>
      </dsp:nvSpPr>
      <dsp:spPr>
        <a:xfrm>
          <a:off x="0" y="2260"/>
          <a:ext cx="2616024" cy="1491806"/>
        </a:xfrm>
        <a:prstGeom prst="roundRect">
          <a:avLst/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Ensinamentos</a:t>
          </a:r>
          <a:endParaRPr lang="en-GB" sz="2800" kern="1200" dirty="0"/>
        </a:p>
      </dsp:txBody>
      <dsp:txXfrm>
        <a:off x="72824" y="75084"/>
        <a:ext cx="2470376" cy="1346158"/>
      </dsp:txXfrm>
    </dsp:sp>
    <dsp:sp modelId="{31A5154A-5544-4BB1-9BD7-FD45B855A0D3}">
      <dsp:nvSpPr>
        <dsp:cNvPr id="0" name=""/>
        <dsp:cNvSpPr/>
      </dsp:nvSpPr>
      <dsp:spPr>
        <a:xfrm rot="5400000">
          <a:off x="4344657" y="-63438"/>
          <a:ext cx="1193445" cy="465071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34938" lvl="1" indent="-1206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pt-BR" sz="2100" kern="1200" dirty="0"/>
            <a:t> </a:t>
          </a:r>
          <a:r>
            <a:rPr lang="pt-BR" sz="2400" kern="1200" dirty="0"/>
            <a:t>Filmagem das experiências </a:t>
          </a:r>
          <a:endParaRPr lang="en-GB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2400" kern="1200" dirty="0"/>
            <a:t> Blogs, Redes sociais </a:t>
          </a:r>
          <a:endParaRPr lang="en-GB" sz="2400" kern="1200" dirty="0"/>
        </a:p>
        <a:p>
          <a:pPr marL="285750" lvl="1" indent="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 dirty="0"/>
        </a:p>
      </dsp:txBody>
      <dsp:txXfrm rot="-5400000">
        <a:off x="2616025" y="1723453"/>
        <a:ext cx="4592452" cy="1076927"/>
      </dsp:txXfrm>
    </dsp:sp>
    <dsp:sp modelId="{65EB30C3-DE0D-46B8-B4DA-CA672108FFBE}">
      <dsp:nvSpPr>
        <dsp:cNvPr id="0" name=""/>
        <dsp:cNvSpPr/>
      </dsp:nvSpPr>
      <dsp:spPr>
        <a:xfrm>
          <a:off x="0" y="1518934"/>
          <a:ext cx="2616024" cy="1491806"/>
        </a:xfrm>
        <a:prstGeom prst="roundRect">
          <a:avLst/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Workshops</a:t>
          </a:r>
          <a:endParaRPr lang="en-GB" sz="2800" kern="1200" dirty="0"/>
        </a:p>
      </dsp:txBody>
      <dsp:txXfrm>
        <a:off x="72824" y="1591758"/>
        <a:ext cx="2470376" cy="1346158"/>
      </dsp:txXfrm>
    </dsp:sp>
    <dsp:sp modelId="{D77E5169-C4E6-42EB-8CD6-37864225C695}">
      <dsp:nvSpPr>
        <dsp:cNvPr id="0" name=""/>
        <dsp:cNvSpPr/>
      </dsp:nvSpPr>
      <dsp:spPr>
        <a:xfrm rot="5400000">
          <a:off x="4344657" y="1470114"/>
          <a:ext cx="1193445" cy="465071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Blogs, Redes sociais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Questionários </a:t>
          </a:r>
          <a:r>
            <a:rPr lang="pt-BR" sz="2400" kern="1200" dirty="0" err="1"/>
            <a:t>pré</a:t>
          </a:r>
          <a:r>
            <a:rPr lang="pt-BR" sz="2400" kern="1200" dirty="0"/>
            <a:t>/pós-debate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Grupos de Controle </a:t>
          </a:r>
          <a:endParaRPr lang="en-GB" sz="2400" kern="1200" dirty="0"/>
        </a:p>
      </dsp:txBody>
      <dsp:txXfrm rot="-5400000">
        <a:off x="2616025" y="3257006"/>
        <a:ext cx="4592452" cy="1076927"/>
      </dsp:txXfrm>
    </dsp:sp>
    <dsp:sp modelId="{DB75F2C3-2B6C-4630-A867-E61CEF2D6E2B}">
      <dsp:nvSpPr>
        <dsp:cNvPr id="0" name=""/>
        <dsp:cNvSpPr/>
      </dsp:nvSpPr>
      <dsp:spPr>
        <a:xfrm>
          <a:off x="21579" y="3034595"/>
          <a:ext cx="2616024" cy="1491806"/>
        </a:xfrm>
        <a:prstGeom prst="roundRect">
          <a:avLst/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Mini públicos </a:t>
          </a:r>
          <a:endParaRPr lang="en-GB" sz="2800" kern="1200" dirty="0"/>
        </a:p>
      </dsp:txBody>
      <dsp:txXfrm>
        <a:off x="94403" y="3107419"/>
        <a:ext cx="2470376" cy="1346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E254-EF06-4339-B75B-777658F302FB}">
      <dsp:nvSpPr>
        <dsp:cNvPr id="0" name=""/>
        <dsp:cNvSpPr/>
      </dsp:nvSpPr>
      <dsp:spPr>
        <a:xfrm>
          <a:off x="0" y="0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C0997-B889-4A43-B3E5-573F9F71B581}">
      <dsp:nvSpPr>
        <dsp:cNvPr id="0" name=""/>
        <dsp:cNvSpPr/>
      </dsp:nvSpPr>
      <dsp:spPr>
        <a:xfrm>
          <a:off x="2438400" y="0"/>
          <a:ext cx="5791200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1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Avaliação do impacto</a:t>
          </a:r>
          <a:endParaRPr lang="en-GB" sz="2400" kern="1200" dirty="0"/>
        </a:p>
      </dsp:txBody>
      <dsp:txXfrm>
        <a:off x="2438400" y="0"/>
        <a:ext cx="2895600" cy="1463043"/>
      </dsp:txXfrm>
    </dsp:sp>
    <dsp:sp modelId="{30BF6933-573C-42D1-B999-07FCD1F523EB}">
      <dsp:nvSpPr>
        <dsp:cNvPr id="0" name=""/>
        <dsp:cNvSpPr/>
      </dsp:nvSpPr>
      <dsp:spPr>
        <a:xfrm>
          <a:off x="853441" y="1463043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6741C-F55F-40C3-B11C-95F601F6BA9F}">
      <dsp:nvSpPr>
        <dsp:cNvPr id="0" name=""/>
        <dsp:cNvSpPr/>
      </dsp:nvSpPr>
      <dsp:spPr>
        <a:xfrm>
          <a:off x="2438400" y="1463043"/>
          <a:ext cx="5791200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1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Produção de material para multiplicar experiência </a:t>
          </a:r>
          <a:endParaRPr lang="en-GB" sz="2400" kern="1200" dirty="0"/>
        </a:p>
      </dsp:txBody>
      <dsp:txXfrm>
        <a:off x="2438400" y="1463043"/>
        <a:ext cx="2895600" cy="1463038"/>
      </dsp:txXfrm>
    </dsp:sp>
    <dsp:sp modelId="{F3F8C5C5-B8CC-41BD-BE92-7015C22CF076}">
      <dsp:nvSpPr>
        <dsp:cNvPr id="0" name=""/>
        <dsp:cNvSpPr/>
      </dsp:nvSpPr>
      <dsp:spPr>
        <a:xfrm>
          <a:off x="1706880" y="2926081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rgbClr val="921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0CEB9-023A-4A67-813A-1A9ED14F6664}">
      <dsp:nvSpPr>
        <dsp:cNvPr id="0" name=""/>
        <dsp:cNvSpPr/>
      </dsp:nvSpPr>
      <dsp:spPr>
        <a:xfrm>
          <a:off x="2438400" y="2926081"/>
          <a:ext cx="5791200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1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Educação e transferência de conhecimento</a:t>
          </a:r>
          <a:endParaRPr lang="en-GB" sz="2400" kern="1200" dirty="0"/>
        </a:p>
      </dsp:txBody>
      <dsp:txXfrm>
        <a:off x="2438400" y="2926081"/>
        <a:ext cx="2895600" cy="1463038"/>
      </dsp:txXfrm>
    </dsp:sp>
    <dsp:sp modelId="{A1B3E467-E251-476B-AFAA-FAD2425F5B70}">
      <dsp:nvSpPr>
        <dsp:cNvPr id="0" name=""/>
        <dsp:cNvSpPr/>
      </dsp:nvSpPr>
      <dsp:spPr>
        <a:xfrm>
          <a:off x="5334000" y="0"/>
          <a:ext cx="2895600" cy="14630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Grupos de controle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Questionários</a:t>
          </a:r>
          <a:endParaRPr lang="en-GB" sz="2400" kern="1200" dirty="0"/>
        </a:p>
      </dsp:txBody>
      <dsp:txXfrm>
        <a:off x="5334000" y="0"/>
        <a:ext cx="2895600" cy="1463043"/>
      </dsp:txXfrm>
    </dsp:sp>
    <dsp:sp modelId="{2F2470E2-D44C-420C-80B8-069D59C67A3A}">
      <dsp:nvSpPr>
        <dsp:cNvPr id="0" name=""/>
        <dsp:cNvSpPr/>
      </dsp:nvSpPr>
      <dsp:spPr>
        <a:xfrm>
          <a:off x="5334000" y="1463043"/>
          <a:ext cx="2895600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Material didático multimídia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 Relatos em Blogs e redes sociais</a:t>
          </a:r>
          <a:endParaRPr lang="en-GB" sz="2400" kern="1200" dirty="0"/>
        </a:p>
      </dsp:txBody>
      <dsp:txXfrm>
        <a:off x="5334000" y="1463043"/>
        <a:ext cx="2895600" cy="1463038"/>
      </dsp:txXfrm>
    </dsp:sp>
    <dsp:sp modelId="{6F54DE41-1760-478D-8973-BD47FAE19F9E}">
      <dsp:nvSpPr>
        <dsp:cNvPr id="0" name=""/>
        <dsp:cNvSpPr/>
      </dsp:nvSpPr>
      <dsp:spPr>
        <a:xfrm>
          <a:off x="5334000" y="2926081"/>
          <a:ext cx="2895600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E-book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Parcerias com Secretarias de Educação </a:t>
          </a:r>
          <a:endParaRPr lang="en-GB" sz="2400" kern="1200" dirty="0"/>
        </a:p>
      </dsp:txBody>
      <dsp:txXfrm>
        <a:off x="5334000" y="2926081"/>
        <a:ext cx="2895600" cy="14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0.03799</cdr:x>
      <cdr:y>0.13568</cdr:y>
    </cdr:from>
    <cdr:to>
      <cdr:x>0.23335</cdr:x>
      <cdr:y>0.40592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800" y="459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0.02836</cdr:x>
      <cdr:y>0.10285</cdr:y>
    </cdr:from>
    <cdr:to>
      <cdr:x>0.25093</cdr:x>
      <cdr:y>0.38464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360040"/>
          <a:ext cx="1130424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608E8-594F-DF43-8E49-C820189580C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FD8B-0DD9-7A45-851E-1199CD555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6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4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3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2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1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FD8B-0DD9-7A45-851E-1199CD555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175A-FA03-8042-9775-9AC8FDED6D7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E00-F71B-D54F-B355-17307026E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iberating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fi.org/en/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423592" y="1512113"/>
            <a:ext cx="7782654" cy="980783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921000"/>
                </a:solidFill>
              </a:rPr>
              <a:t>Deliberaç</a:t>
            </a:r>
            <a:r>
              <a:rPr lang="en-AU" dirty="0" err="1">
                <a:solidFill>
                  <a:srgbClr val="921000"/>
                </a:solidFill>
              </a:rPr>
              <a:t>ão</a:t>
            </a:r>
            <a:r>
              <a:rPr lang="en-AU" dirty="0">
                <a:solidFill>
                  <a:srgbClr val="921000"/>
                </a:solidFill>
              </a:rPr>
              <a:t> </a:t>
            </a:r>
            <a:r>
              <a:rPr lang="en-AU" dirty="0" err="1">
                <a:solidFill>
                  <a:srgbClr val="921000"/>
                </a:solidFill>
              </a:rPr>
              <a:t>democrática</a:t>
            </a:r>
            <a:r>
              <a:rPr lang="en-AU" dirty="0">
                <a:solidFill>
                  <a:srgbClr val="921000"/>
                </a:solidFill>
              </a:rPr>
              <a:t> </a:t>
            </a:r>
            <a:r>
              <a:rPr lang="en-AU" dirty="0" err="1">
                <a:solidFill>
                  <a:srgbClr val="921000"/>
                </a:solidFill>
              </a:rPr>
              <a:t>em</a:t>
            </a:r>
            <a:r>
              <a:rPr lang="en-AU" dirty="0">
                <a:solidFill>
                  <a:srgbClr val="921000"/>
                </a:solidFill>
              </a:rPr>
              <a:t> </a:t>
            </a:r>
            <a:r>
              <a:rPr lang="en-AU" dirty="0" err="1">
                <a:solidFill>
                  <a:srgbClr val="921000"/>
                </a:solidFill>
              </a:rPr>
              <a:t>ampla</a:t>
            </a:r>
            <a:r>
              <a:rPr lang="en-AU" dirty="0">
                <a:solidFill>
                  <a:srgbClr val="921000"/>
                </a:solidFill>
              </a:rPr>
              <a:t> </a:t>
            </a:r>
            <a:r>
              <a:rPr lang="en-AU" dirty="0" err="1">
                <a:solidFill>
                  <a:srgbClr val="921000"/>
                </a:solidFill>
              </a:rPr>
              <a:t>escala</a:t>
            </a:r>
            <a:r>
              <a:rPr lang="en-AU" dirty="0">
                <a:solidFill>
                  <a:srgbClr val="921000"/>
                </a:solidFill>
              </a:rPr>
              <a:t>:</a:t>
            </a:r>
            <a:endParaRPr lang="pt-BR" dirty="0">
              <a:solidFill>
                <a:srgbClr val="92100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977355" y="2852936"/>
            <a:ext cx="10667999" cy="47503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921000"/>
                </a:solidFill>
              </a:rPr>
              <a:t>Criando capacidades deliberativas em escolas brasileiras</a:t>
            </a:r>
          </a:p>
        </p:txBody>
      </p:sp>
      <p:sp>
        <p:nvSpPr>
          <p:cNvPr id="16" name="Subtitle 14"/>
          <p:cNvSpPr txBox="1">
            <a:spLocks/>
          </p:cNvSpPr>
          <p:nvPr/>
        </p:nvSpPr>
        <p:spPr>
          <a:xfrm>
            <a:off x="1481698" y="4509120"/>
            <a:ext cx="9144000" cy="94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921000"/>
                </a:solidFill>
              </a:rPr>
              <a:t>Profa. Dra. </a:t>
            </a:r>
            <a:r>
              <a:rPr lang="pt-BR" sz="3200" dirty="0" err="1">
                <a:solidFill>
                  <a:srgbClr val="921000"/>
                </a:solidFill>
              </a:rPr>
              <a:t>Rousiley</a:t>
            </a:r>
            <a:r>
              <a:rPr lang="pt-BR" sz="3200" dirty="0">
                <a:solidFill>
                  <a:srgbClr val="921000"/>
                </a:solidFill>
              </a:rPr>
              <a:t> Maia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ctangle 17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2140423" y="6580054"/>
            <a:ext cx="237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Congresso do Futuro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6080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Mesa: Democracia representativa no mundo digital             1 / 22   </a:t>
            </a:r>
          </a:p>
        </p:txBody>
      </p:sp>
      <p:pic>
        <p:nvPicPr>
          <p:cNvPr id="12" name="Picture 4" descr="Image result for ufm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01" y="4153109"/>
            <a:ext cx="2305599" cy="24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951235"/>
              </p:ext>
            </p:extLst>
          </p:nvPr>
        </p:nvGraphicFramePr>
        <p:xfrm>
          <a:off x="838200" y="2246313"/>
          <a:ext cx="1051560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5015880" y="2060848"/>
            <a:ext cx="2064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Esfera </a:t>
            </a:r>
            <a:r>
              <a:rPr lang="pt-BR" sz="2800" dirty="0" err="1" smtClean="0">
                <a:solidFill>
                  <a:srgbClr val="C00000"/>
                </a:solidFill>
              </a:rPr>
              <a:t>Civica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4232" y="1556792"/>
            <a:ext cx="411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Esfera Institucional Formal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ctangle 23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ctangle 24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11 / 22   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pt-BR" dirty="0"/>
              <a:t>3ª fase: Sistema Deliberativo</a:t>
            </a:r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40" y="1552128"/>
            <a:ext cx="6593122" cy="46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418046" y="6165305"/>
            <a:ext cx="196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1000"/>
                </a:solidFill>
              </a:rPr>
              <a:t>Fonte</a:t>
            </a:r>
            <a:r>
              <a:rPr lang="en-US" dirty="0">
                <a:solidFill>
                  <a:srgbClr val="921000"/>
                </a:solidFill>
              </a:rPr>
              <a:t>: </a:t>
            </a:r>
            <a:r>
              <a:rPr lang="en-US" dirty="0" err="1">
                <a:solidFill>
                  <a:srgbClr val="921000"/>
                </a:solidFill>
              </a:rPr>
              <a:t>Neblo</a:t>
            </a:r>
            <a:r>
              <a:rPr lang="en-US" dirty="0">
                <a:solidFill>
                  <a:srgbClr val="921000"/>
                </a:solidFill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2340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16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en-AU" dirty="0" err="1"/>
              <a:t>Experiências</a:t>
            </a:r>
            <a:r>
              <a:rPr lang="en-AU" dirty="0"/>
              <a:t> de </a:t>
            </a:r>
            <a:r>
              <a:rPr lang="en-AU" dirty="0" err="1"/>
              <a:t>Educação</a:t>
            </a:r>
            <a:r>
              <a:rPr lang="en-AU" dirty="0"/>
              <a:t> para </a:t>
            </a:r>
            <a:r>
              <a:rPr lang="en-AU" dirty="0" err="1"/>
              <a:t>Deliberação</a:t>
            </a:r>
            <a:r>
              <a:rPr lang="en-AU" dirty="0"/>
              <a:t> 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9610961" y="5219908"/>
            <a:ext cx="224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1000"/>
                </a:solidFill>
              </a:rPr>
              <a:t>Annenberg Classroom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08" y="1988841"/>
            <a:ext cx="5872844" cy="32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838200" y="1924971"/>
            <a:ext cx="4753744" cy="3487242"/>
          </a:xfrm>
        </p:spPr>
        <p:txBody>
          <a:bodyPr>
            <a:normAutofit/>
          </a:bodyPr>
          <a:lstStyle/>
          <a:p>
            <a:r>
              <a:rPr lang="en-AU" dirty="0"/>
              <a:t>Deliberating in a Democracy:</a:t>
            </a:r>
          </a:p>
          <a:p>
            <a:pPr marL="457200" lvl="1" indent="0" algn="r">
              <a:buNone/>
            </a:pPr>
            <a:r>
              <a:rPr lang="en-AU" dirty="0">
                <a:solidFill>
                  <a:srgbClr val="921000"/>
                </a:solidFill>
                <a:hlinkClick r:id="rId3"/>
              </a:rPr>
              <a:t>http://www.deliberating.org/</a:t>
            </a:r>
            <a:endParaRPr lang="en-AU" dirty="0">
              <a:solidFill>
                <a:srgbClr val="921000"/>
              </a:solidFill>
            </a:endParaRP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r>
              <a:rPr lang="en-AU" dirty="0"/>
              <a:t>National Issues Forums:</a:t>
            </a:r>
          </a:p>
          <a:p>
            <a:pPr marL="457200" lvl="1" indent="0" algn="r">
              <a:buNone/>
            </a:pPr>
            <a:r>
              <a:rPr lang="en-AU" dirty="0">
                <a:hlinkClick r:id="rId4"/>
              </a:rPr>
              <a:t>https://www.nifi.org/en/home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798482" y="324433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</a:rPr>
              <a:t>Liq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6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16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 err="1"/>
              <a:t>Experiências</a:t>
            </a:r>
            <a:r>
              <a:rPr lang="en-AU" sz="4000" dirty="0"/>
              <a:t> de </a:t>
            </a:r>
            <a:r>
              <a:rPr lang="en-AU" sz="4000" dirty="0" err="1"/>
              <a:t>Educação</a:t>
            </a:r>
            <a:r>
              <a:rPr lang="en-AU" sz="4000" dirty="0"/>
              <a:t> para </a:t>
            </a:r>
            <a:r>
              <a:rPr lang="en-AU" sz="4000" dirty="0" err="1"/>
              <a:t>Deliberação</a:t>
            </a:r>
            <a:r>
              <a:rPr lang="en-AU" sz="4000" dirty="0"/>
              <a:t> </a:t>
            </a:r>
            <a:endParaRPr lang="pt-BR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880" t="15539" r="6750" b="2300"/>
          <a:stretch/>
        </p:blipFill>
        <p:spPr>
          <a:xfrm>
            <a:off x="263353" y="2322509"/>
            <a:ext cx="5832647" cy="3719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72" y="1236516"/>
            <a:ext cx="4234792" cy="979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77" y="1189536"/>
            <a:ext cx="4197523" cy="10266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681" y="2351327"/>
            <a:ext cx="5358983" cy="31523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344" y="1181292"/>
            <a:ext cx="6048672" cy="5344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6600056" y="1181292"/>
            <a:ext cx="5487504" cy="5344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3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13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AU" dirty="0" err="1"/>
              <a:t>Criando</a:t>
            </a:r>
            <a:r>
              <a:rPr lang="en-AU" dirty="0"/>
              <a:t> </a:t>
            </a:r>
            <a:r>
              <a:rPr lang="en-AU" dirty="0" err="1"/>
              <a:t>capacidades</a:t>
            </a:r>
            <a:r>
              <a:rPr lang="en-AU" dirty="0"/>
              <a:t> </a:t>
            </a:r>
            <a:r>
              <a:rPr lang="en-AU" dirty="0" err="1"/>
              <a:t>deliberativas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425300" y="4851157"/>
            <a:ext cx="2289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err="1">
                <a:solidFill>
                  <a:srgbClr val="921000"/>
                </a:solidFill>
              </a:rPr>
              <a:t>Rousiley</a:t>
            </a:r>
            <a:r>
              <a:rPr lang="en-AU" sz="2800" dirty="0">
                <a:solidFill>
                  <a:srgbClr val="921000"/>
                </a:solidFill>
              </a:rPr>
              <a:t> Maia </a:t>
            </a:r>
            <a:endParaRPr lang="en-AU" sz="2800" dirty="0" smtClean="0">
              <a:solidFill>
                <a:srgbClr val="921000"/>
              </a:solidFill>
            </a:endParaRPr>
          </a:p>
          <a:p>
            <a:pPr algn="ctr"/>
            <a:r>
              <a:rPr lang="en-AU" sz="2800" dirty="0" smtClean="0">
                <a:solidFill>
                  <a:srgbClr val="921000"/>
                </a:solidFill>
              </a:rPr>
              <a:t>(</a:t>
            </a:r>
            <a:r>
              <a:rPr lang="en-AU" sz="2800" dirty="0">
                <a:solidFill>
                  <a:srgbClr val="921000"/>
                </a:solidFill>
              </a:rPr>
              <a:t>UFMG)</a:t>
            </a:r>
            <a:endParaRPr lang="en-US" sz="2800" dirty="0">
              <a:solidFill>
                <a:srgbClr val="921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06213"/>
            <a:ext cx="2260627" cy="35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36385"/>
            <a:ext cx="2280617" cy="35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32968"/>
            <a:ext cx="2278204" cy="35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416" y="1092500"/>
            <a:ext cx="2232248" cy="3591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9774" y="4851157"/>
            <a:ext cx="3580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err="1">
                <a:solidFill>
                  <a:srgbClr val="921000"/>
                </a:solidFill>
              </a:rPr>
              <a:t>Jürg</a:t>
            </a:r>
            <a:r>
              <a:rPr lang="en-AU" sz="2800" dirty="0">
                <a:solidFill>
                  <a:srgbClr val="921000"/>
                </a:solidFill>
              </a:rPr>
              <a:t> Steiner </a:t>
            </a:r>
            <a:endParaRPr lang="en-AU" sz="2800" dirty="0" smtClean="0">
              <a:solidFill>
                <a:srgbClr val="921000"/>
              </a:solidFill>
            </a:endParaRPr>
          </a:p>
          <a:p>
            <a:pPr algn="ctr"/>
            <a:r>
              <a:rPr lang="en-AU" sz="2800" dirty="0" smtClean="0">
                <a:solidFill>
                  <a:srgbClr val="921000"/>
                </a:solidFill>
              </a:rPr>
              <a:t>(UNC &amp; </a:t>
            </a:r>
            <a:r>
              <a:rPr lang="en-AU" sz="2800" dirty="0">
                <a:solidFill>
                  <a:srgbClr val="921000"/>
                </a:solidFill>
              </a:rPr>
              <a:t>Univ. de </a:t>
            </a:r>
            <a:r>
              <a:rPr lang="en-AU" sz="2800" dirty="0" err="1">
                <a:solidFill>
                  <a:srgbClr val="921000"/>
                </a:solidFill>
              </a:rPr>
              <a:t>Berna</a:t>
            </a:r>
            <a:r>
              <a:rPr lang="en-AU" sz="2800" dirty="0">
                <a:solidFill>
                  <a:srgbClr val="921000"/>
                </a:solidFill>
              </a:rPr>
              <a:t>)</a:t>
            </a:r>
            <a:endParaRPr lang="en-US" sz="2800" dirty="0">
              <a:solidFill>
                <a:srgbClr val="921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05400" y="1561142"/>
            <a:ext cx="2342728" cy="3524042"/>
            <a:chOff x="4943872" y="1141755"/>
            <a:chExt cx="2342728" cy="3524042"/>
          </a:xfrm>
        </p:grpSpPr>
        <p:sp>
          <p:nvSpPr>
            <p:cNvPr id="20" name="TextBox 19"/>
            <p:cNvSpPr txBox="1"/>
            <p:nvPr/>
          </p:nvSpPr>
          <p:spPr>
            <a:xfrm>
              <a:off x="4943872" y="1141755"/>
              <a:ext cx="2342728" cy="35240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>
                  <a:latin typeface="Bodoni MT" panose="02070603080606020203" pitchFamily="18" charset="0"/>
                </a:rPr>
                <a:t>Deliberation</a:t>
              </a:r>
              <a:r>
                <a:rPr lang="pt-BR" dirty="0">
                  <a:latin typeface="Bodoni MT" panose="02070603080606020203" pitchFamily="18" charset="0"/>
                </a:rPr>
                <a:t> </a:t>
              </a:r>
              <a:r>
                <a:rPr lang="pt-BR" dirty="0" err="1">
                  <a:latin typeface="Bodoni MT" panose="02070603080606020203" pitchFamily="18" charset="0"/>
                </a:rPr>
                <a:t>Across</a:t>
              </a:r>
              <a:r>
                <a:rPr lang="pt-BR" dirty="0">
                  <a:latin typeface="Bodoni MT" panose="02070603080606020203" pitchFamily="18" charset="0"/>
                </a:rPr>
                <a:t> </a:t>
              </a:r>
              <a:r>
                <a:rPr lang="pt-BR" dirty="0" err="1">
                  <a:latin typeface="Bodoni MT" panose="02070603080606020203" pitchFamily="18" charset="0"/>
                </a:rPr>
                <a:t>Deeply</a:t>
              </a:r>
              <a:r>
                <a:rPr lang="pt-BR" dirty="0">
                  <a:latin typeface="Bodoni MT" panose="02070603080606020203" pitchFamily="18" charset="0"/>
                </a:rPr>
                <a:t> </a:t>
              </a:r>
              <a:r>
                <a:rPr lang="pt-BR" dirty="0" err="1">
                  <a:latin typeface="Bodoni MT" panose="02070603080606020203" pitchFamily="18" charset="0"/>
                </a:rPr>
                <a:t>Divided</a:t>
              </a:r>
              <a:r>
                <a:rPr lang="pt-BR" dirty="0">
                  <a:latin typeface="Bodoni MT" panose="02070603080606020203" pitchFamily="18" charset="0"/>
                </a:rPr>
                <a:t> </a:t>
              </a:r>
              <a:r>
                <a:rPr lang="pt-BR" dirty="0" err="1">
                  <a:latin typeface="Bodoni MT" panose="02070603080606020203" pitchFamily="18" charset="0"/>
                </a:rPr>
                <a:t>Societies</a:t>
              </a:r>
              <a:r>
                <a:rPr lang="pt-BR" dirty="0">
                  <a:latin typeface="Bodoni MT" panose="02070603080606020203" pitchFamily="18" charset="0"/>
                </a:rPr>
                <a:t>: </a:t>
              </a:r>
              <a:r>
                <a:rPr lang="pt-BR" dirty="0" err="1">
                  <a:latin typeface="Bodoni MT" panose="02070603080606020203" pitchFamily="18" charset="0"/>
                </a:rPr>
                <a:t>Transformative</a:t>
              </a:r>
              <a:r>
                <a:rPr lang="pt-BR" dirty="0">
                  <a:latin typeface="Bodoni MT" panose="02070603080606020203" pitchFamily="18" charset="0"/>
                </a:rPr>
                <a:t> </a:t>
              </a:r>
              <a:r>
                <a:rPr lang="pt-BR" dirty="0" err="1">
                  <a:latin typeface="Bodoni MT" panose="02070603080606020203" pitchFamily="18" charset="0"/>
                </a:rPr>
                <a:t>Moments</a:t>
              </a:r>
              <a:endParaRPr lang="pt-BR" dirty="0">
                <a:latin typeface="Bodoni MT" panose="02070603080606020203" pitchFamily="18" charset="0"/>
              </a:endParaRPr>
            </a:p>
            <a:p>
              <a:endParaRPr lang="pt-BR" sz="2400" dirty="0"/>
            </a:p>
            <a:p>
              <a:endParaRPr lang="pt-BR" sz="2400" dirty="0"/>
            </a:p>
            <a:p>
              <a:endParaRPr lang="pt-BR" sz="2400" dirty="0"/>
            </a:p>
            <a:p>
              <a:endParaRPr lang="pt-BR" sz="2400" dirty="0"/>
            </a:p>
            <a:p>
              <a:endParaRPr lang="pt-BR" sz="2400" dirty="0"/>
            </a:p>
            <a:p>
              <a:pPr algn="r"/>
              <a:r>
                <a:rPr lang="pt-BR" sz="1300" dirty="0" smtClean="0">
                  <a:solidFill>
                    <a:schemeClr val="bg2">
                      <a:lumMod val="25000"/>
                    </a:schemeClr>
                  </a:solidFill>
                </a:rPr>
                <a:t>Cambridge </a:t>
              </a:r>
              <a:r>
                <a:rPr lang="pt-BR" sz="1300" dirty="0" err="1">
                  <a:solidFill>
                    <a:schemeClr val="bg2">
                      <a:lumMod val="25000"/>
                    </a:schemeClr>
                  </a:solidFill>
                </a:rPr>
                <a:t>University</a:t>
              </a:r>
              <a:r>
                <a:rPr lang="pt-BR" sz="13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1300" dirty="0" smtClean="0">
                  <a:solidFill>
                    <a:schemeClr val="bg2">
                      <a:lumMod val="25000"/>
                    </a:schemeClr>
                  </a:solidFill>
                </a:rPr>
                <a:t>Press</a:t>
              </a:r>
              <a:endParaRPr lang="pt-BR" sz="13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2564904"/>
              <a:ext cx="2342728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979876" y="4005064"/>
            <a:ext cx="234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921000"/>
                </a:solidFill>
              </a:rPr>
              <a:t>J. Steiner,  </a:t>
            </a:r>
            <a:r>
              <a:rPr lang="en-AU" dirty="0" err="1" smtClean="0">
                <a:solidFill>
                  <a:srgbClr val="921000"/>
                </a:solidFill>
              </a:rPr>
              <a:t>M.Jaramillo</a:t>
            </a:r>
            <a:r>
              <a:rPr lang="en-AU" dirty="0" smtClean="0">
                <a:solidFill>
                  <a:srgbClr val="921000"/>
                </a:solidFill>
              </a:rPr>
              <a:t>,   </a:t>
            </a:r>
          </a:p>
          <a:p>
            <a:pPr algn="r"/>
            <a:r>
              <a:rPr lang="en-AU" dirty="0" smtClean="0">
                <a:solidFill>
                  <a:srgbClr val="921000"/>
                </a:solidFill>
              </a:rPr>
              <a:t>R. Maia; S. </a:t>
            </a:r>
            <a:r>
              <a:rPr lang="en-AU" dirty="0" err="1" smtClean="0">
                <a:solidFill>
                  <a:srgbClr val="921000"/>
                </a:solidFill>
              </a:rPr>
              <a:t>Mameli</a:t>
            </a:r>
            <a:endParaRPr lang="en-US" dirty="0">
              <a:solidFill>
                <a:srgbClr val="92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14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en-AU" dirty="0" err="1"/>
              <a:t>Grupos</a:t>
            </a:r>
            <a:r>
              <a:rPr lang="en-AU" dirty="0"/>
              <a:t> </a:t>
            </a:r>
            <a:r>
              <a:rPr lang="en-AU" dirty="0" err="1"/>
              <a:t>profundamente</a:t>
            </a:r>
            <a:r>
              <a:rPr lang="en-AU" dirty="0"/>
              <a:t> </a:t>
            </a:r>
            <a:r>
              <a:rPr lang="en-AU" dirty="0" err="1"/>
              <a:t>divididos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7824192" y="4581128"/>
            <a:ext cx="423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921000"/>
                </a:solidFill>
              </a:rPr>
              <a:t>Srebrenica (Bosnia-Herzegovina)</a:t>
            </a:r>
            <a:endParaRPr lang="en-US" sz="2400" dirty="0">
              <a:solidFill>
                <a:srgbClr val="921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2" y="4581128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rgbClr val="921000"/>
                </a:solidFill>
              </a:rPr>
              <a:t>Brasil</a:t>
            </a:r>
            <a:endParaRPr lang="en-US" sz="2400" dirty="0">
              <a:solidFill>
                <a:srgbClr val="921000"/>
              </a:solidFill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r="6147"/>
          <a:stretch/>
        </p:blipFill>
        <p:spPr bwMode="auto">
          <a:xfrm>
            <a:off x="263352" y="2190451"/>
            <a:ext cx="3672408" cy="23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4" y="2190451"/>
            <a:ext cx="3474973" cy="23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060848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23794" y="458112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rgbClr val="921000"/>
                </a:solidFill>
              </a:rPr>
              <a:t>Colômbia</a:t>
            </a:r>
            <a:endParaRPr lang="en-US" sz="2400" dirty="0">
              <a:solidFill>
                <a:srgbClr val="92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344" y="1361604"/>
            <a:ext cx="11665296" cy="49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729935"/>
              </p:ext>
            </p:extLst>
          </p:nvPr>
        </p:nvGraphicFramePr>
        <p:xfrm>
          <a:off x="386270" y="1700808"/>
          <a:ext cx="5277681" cy="362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6271" y="260648"/>
            <a:ext cx="11353800" cy="1325563"/>
          </a:xfrm>
        </p:spPr>
        <p:txBody>
          <a:bodyPr/>
          <a:lstStyle/>
          <a:p>
            <a:r>
              <a:rPr lang="pt-BR" dirty="0" smtClean="0"/>
              <a:t>Momentos Transformativos da Deliberação (DTM)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8328248" y="1361605"/>
            <a:ext cx="152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Variáveis</a:t>
            </a:r>
            <a:endParaRPr lang="en-GB" sz="2800" b="1" dirty="0"/>
          </a:p>
        </p:txBody>
      </p: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31489"/>
              </p:ext>
            </p:extLst>
          </p:nvPr>
        </p:nvGraphicFramePr>
        <p:xfrm>
          <a:off x="6528048" y="2035879"/>
          <a:ext cx="5113784" cy="390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6096000" y="1541985"/>
            <a:ext cx="288032" cy="4032448"/>
          </a:xfrm>
          <a:prstGeom prst="rightBrace">
            <a:avLst>
              <a:gd name="adj1" fmla="val 107047"/>
              <a:gd name="adj2" fmla="val 49848"/>
            </a:avLst>
          </a:prstGeom>
          <a:ln w="28575">
            <a:solidFill>
              <a:srgbClr val="92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15480" y="1823270"/>
            <a:ext cx="0" cy="290187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5480" y="4725144"/>
            <a:ext cx="4049575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46014"/>
            <a:ext cx="10515600" cy="3487242"/>
          </a:xfrm>
        </p:spPr>
        <p:txBody>
          <a:bodyPr/>
          <a:lstStyle/>
          <a:p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pt-BR" dirty="0" smtClean="0"/>
              <a:t>Criando capacidades deliberativas em escolas brasileiras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72" y="1916832"/>
            <a:ext cx="7762457" cy="31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17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91271"/>
            <a:ext cx="10515600" cy="1325563"/>
          </a:xfrm>
        </p:spPr>
        <p:txBody>
          <a:bodyPr/>
          <a:lstStyle/>
          <a:p>
            <a:r>
              <a:rPr lang="en-AU" dirty="0" err="1"/>
              <a:t>Experiências</a:t>
            </a:r>
            <a:r>
              <a:rPr lang="en-AU" dirty="0"/>
              <a:t> de </a:t>
            </a:r>
            <a:r>
              <a:rPr lang="en-AU" dirty="0" err="1"/>
              <a:t>Educação</a:t>
            </a:r>
            <a:r>
              <a:rPr lang="en-AU" dirty="0"/>
              <a:t> para </a:t>
            </a:r>
            <a:r>
              <a:rPr lang="en-AU" dirty="0" err="1"/>
              <a:t>Participação</a:t>
            </a:r>
            <a:r>
              <a:rPr lang="en-AU" dirty="0"/>
              <a:t> </a:t>
            </a:r>
            <a:r>
              <a:rPr lang="en-AU" dirty="0" err="1"/>
              <a:t>Cívica</a:t>
            </a:r>
            <a:r>
              <a:rPr lang="en-AU" dirty="0"/>
              <a:t> no </a:t>
            </a:r>
            <a:r>
              <a:rPr lang="en-AU" dirty="0" err="1"/>
              <a:t>Brasil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7306928" y="5173761"/>
            <a:ext cx="367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21000"/>
                </a:solidFill>
              </a:rPr>
              <a:t>Adolescentes</a:t>
            </a:r>
            <a:r>
              <a:rPr lang="en-US" sz="2400" dirty="0">
                <a:solidFill>
                  <a:srgbClr val="921000"/>
                </a:solidFill>
              </a:rPr>
              <a:t> </a:t>
            </a:r>
            <a:r>
              <a:rPr lang="en-US" sz="2400" dirty="0" err="1">
                <a:solidFill>
                  <a:srgbClr val="921000"/>
                </a:solidFill>
              </a:rPr>
              <a:t>Protagonistas</a:t>
            </a:r>
            <a:r>
              <a:rPr lang="en-US" sz="2400" dirty="0">
                <a:solidFill>
                  <a:srgbClr val="921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921000"/>
                </a:solidFill>
              </a:rPr>
              <a:t>(</a:t>
            </a:r>
            <a:r>
              <a:rPr lang="en-US" sz="2400" dirty="0" err="1">
                <a:solidFill>
                  <a:srgbClr val="921000"/>
                </a:solidFill>
              </a:rPr>
              <a:t>Onda</a:t>
            </a:r>
            <a:r>
              <a:rPr lang="en-US" sz="2400" dirty="0">
                <a:solidFill>
                  <a:srgbClr val="921000"/>
                </a:solidFill>
              </a:rPr>
              <a:t>/ </a:t>
            </a:r>
            <a:r>
              <a:rPr lang="en-US" sz="2400" dirty="0" err="1">
                <a:solidFill>
                  <a:srgbClr val="921000"/>
                </a:solidFill>
              </a:rPr>
              <a:t>Inesc</a:t>
            </a:r>
            <a:r>
              <a:rPr lang="en-US" sz="2400" dirty="0">
                <a:solidFill>
                  <a:srgbClr val="921000"/>
                </a:solidFill>
              </a:rPr>
              <a:t>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3342"/>
          <a:stretch/>
        </p:blipFill>
        <p:spPr bwMode="auto">
          <a:xfrm>
            <a:off x="1343472" y="2009966"/>
            <a:ext cx="4343799" cy="3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988840"/>
            <a:ext cx="4141862" cy="31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21378" y="5191313"/>
            <a:ext cx="3726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21000"/>
                </a:solidFill>
              </a:rPr>
              <a:t>Parlamento</a:t>
            </a:r>
            <a:r>
              <a:rPr lang="en-US" sz="2400" dirty="0">
                <a:solidFill>
                  <a:srgbClr val="921000"/>
                </a:solidFill>
              </a:rPr>
              <a:t> </a:t>
            </a:r>
            <a:r>
              <a:rPr lang="en-US" sz="2400" dirty="0" err="1">
                <a:solidFill>
                  <a:srgbClr val="921000"/>
                </a:solidFill>
              </a:rPr>
              <a:t>Jovem</a:t>
            </a:r>
            <a:r>
              <a:rPr lang="en-US" sz="2400" dirty="0">
                <a:solidFill>
                  <a:srgbClr val="921000"/>
                </a:solidFill>
              </a:rPr>
              <a:t> </a:t>
            </a:r>
            <a:r>
              <a:rPr lang="en-US" sz="2400" dirty="0" err="1">
                <a:solidFill>
                  <a:srgbClr val="921000"/>
                </a:solidFill>
              </a:rPr>
              <a:t>Brasileiro</a:t>
            </a:r>
            <a:endParaRPr lang="en-US" sz="2400" dirty="0">
              <a:solidFill>
                <a:srgbClr val="921000"/>
              </a:solidFill>
            </a:endParaRPr>
          </a:p>
          <a:p>
            <a:pPr algn="ctr"/>
            <a:r>
              <a:rPr lang="en-US" sz="2400" dirty="0">
                <a:solidFill>
                  <a:srgbClr val="921000"/>
                </a:solidFill>
              </a:rPr>
              <a:t>(</a:t>
            </a:r>
            <a:r>
              <a:rPr lang="en-US" sz="2400" dirty="0" err="1">
                <a:solidFill>
                  <a:srgbClr val="921000"/>
                </a:solidFill>
              </a:rPr>
              <a:t>Câmara</a:t>
            </a:r>
            <a:r>
              <a:rPr lang="en-US" sz="2400" dirty="0">
                <a:solidFill>
                  <a:srgbClr val="921000"/>
                </a:solidFill>
              </a:rPr>
              <a:t> dos </a:t>
            </a:r>
            <a:r>
              <a:rPr lang="en-US" sz="2400" dirty="0" err="1">
                <a:solidFill>
                  <a:srgbClr val="921000"/>
                </a:solidFill>
              </a:rPr>
              <a:t>Deputados</a:t>
            </a:r>
            <a:r>
              <a:rPr lang="en-US" sz="2400" dirty="0">
                <a:solidFill>
                  <a:srgbClr val="921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703512" y="1278765"/>
            <a:ext cx="8352929" cy="4824537"/>
            <a:chOff x="2053208" y="1122359"/>
            <a:chExt cx="8229600" cy="4875075"/>
          </a:xfrm>
        </p:grpSpPr>
        <p:grpSp>
          <p:nvGrpSpPr>
            <p:cNvPr id="7" name="Group 6"/>
            <p:cNvGrpSpPr/>
            <p:nvPr/>
          </p:nvGrpSpPr>
          <p:grpSpPr>
            <a:xfrm>
              <a:off x="2053208" y="4792522"/>
              <a:ext cx="8229600" cy="1204912"/>
              <a:chOff x="0" y="3671025"/>
              <a:chExt cx="8229600" cy="1204912"/>
            </a:xfrm>
            <a:solidFill>
              <a:srgbClr val="921000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0" y="3671025"/>
                <a:ext cx="8229600" cy="12049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0" y="3671025"/>
                <a:ext cx="8229600" cy="6506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63576" tIns="163576" rIns="163576" bIns="163576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300" dirty="0">
                    <a:solidFill>
                      <a:schemeClr val="bg1"/>
                    </a:solidFill>
                  </a:rPr>
                  <a:t>Mini públicos </a:t>
                </a:r>
                <a:endParaRPr lang="en-GB" sz="2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53208" y="5419076"/>
              <a:ext cx="4114799" cy="554259"/>
              <a:chOff x="0" y="4297579"/>
              <a:chExt cx="4114799" cy="55425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0" y="4297579"/>
                <a:ext cx="4114799" cy="554259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0" y="4297579"/>
                <a:ext cx="4114799" cy="5542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Práticas de deliberação </a:t>
                </a:r>
                <a:r>
                  <a:rPr lang="pt-BR" sz="3500" dirty="0"/>
                  <a:t> </a:t>
                </a:r>
                <a:endParaRPr lang="en-GB" sz="35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68008" y="5419076"/>
              <a:ext cx="4114799" cy="554259"/>
              <a:chOff x="4114800" y="4297579"/>
              <a:chExt cx="4114799" cy="554259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4114800" y="4297579"/>
                <a:ext cx="4114799" cy="5542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4114800" y="4297579"/>
                <a:ext cx="4114799" cy="5542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Estudantes, Comunidade </a:t>
                </a:r>
                <a:endParaRPr lang="en-GB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53208" y="3026489"/>
              <a:ext cx="8229600" cy="1853155"/>
              <a:chOff x="0" y="1904992"/>
              <a:chExt cx="8229600" cy="1853155"/>
            </a:xfrm>
            <a:solidFill>
              <a:srgbClr val="921000"/>
            </a:solidFill>
          </p:grpSpPr>
          <p:sp>
            <p:nvSpPr>
              <p:cNvPr id="26" name="Up Arrow Callout 25"/>
              <p:cNvSpPr/>
              <p:nvPr/>
            </p:nvSpPr>
            <p:spPr>
              <a:xfrm rot="10800000">
                <a:off x="0" y="1904992"/>
                <a:ext cx="8229600" cy="1853155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7" name="Up Arrow Callout 10"/>
              <p:cNvSpPr/>
              <p:nvPr/>
            </p:nvSpPr>
            <p:spPr>
              <a:xfrm>
                <a:off x="0" y="1904992"/>
                <a:ext cx="8229600" cy="6504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63576" tIns="163576" rIns="163576" bIns="163576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300" dirty="0">
                    <a:solidFill>
                      <a:schemeClr val="bg1"/>
                    </a:solidFill>
                  </a:rPr>
                  <a:t>Workshops </a:t>
                </a:r>
                <a:endParaRPr lang="en-GB" sz="2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053208" y="3607898"/>
              <a:ext cx="4114799" cy="554093"/>
              <a:chOff x="0" y="2486401"/>
              <a:chExt cx="4114799" cy="55409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2486401"/>
                <a:ext cx="4114799" cy="55409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0" y="2486401"/>
                <a:ext cx="4114799" cy="554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Práticas deliberação, Grupos de discussão</a:t>
                </a:r>
                <a:endParaRPr lang="en-GB" sz="20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68008" y="3607898"/>
              <a:ext cx="4114799" cy="554093"/>
              <a:chOff x="4114800" y="2486401"/>
              <a:chExt cx="4114799" cy="554093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4114800" y="2486401"/>
                <a:ext cx="4114799" cy="554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4114800" y="2486401"/>
                <a:ext cx="4114799" cy="554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Estudantes</a:t>
                </a:r>
                <a:r>
                  <a:rPr lang="pt-BR" sz="3500" dirty="0"/>
                  <a:t> </a:t>
                </a:r>
                <a:endParaRPr lang="en-GB" sz="35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53208" y="1122359"/>
              <a:ext cx="8229600" cy="1853155"/>
              <a:chOff x="0" y="862"/>
              <a:chExt cx="8229600" cy="1853155"/>
            </a:xfrm>
            <a:solidFill>
              <a:srgbClr val="921000"/>
            </a:solidFill>
          </p:grpSpPr>
          <p:sp>
            <p:nvSpPr>
              <p:cNvPr id="20" name="Up Arrow Callout 19"/>
              <p:cNvSpPr/>
              <p:nvPr/>
            </p:nvSpPr>
            <p:spPr>
              <a:xfrm rot="10800000">
                <a:off x="0" y="862"/>
                <a:ext cx="8229600" cy="1853155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1" name="Up Arrow Callout 16"/>
              <p:cNvSpPr/>
              <p:nvPr/>
            </p:nvSpPr>
            <p:spPr>
              <a:xfrm>
                <a:off x="0" y="862"/>
                <a:ext cx="8229600" cy="6504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63576" tIns="163576" rIns="163576" bIns="163576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300" dirty="0">
                    <a:solidFill>
                      <a:schemeClr val="bg1"/>
                    </a:solidFill>
                  </a:rPr>
                  <a:t>Ensinamentos sobre Deliberação</a:t>
                </a:r>
                <a:endParaRPr lang="en-GB" sz="2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3208" y="1772816"/>
              <a:ext cx="4114799" cy="554093"/>
              <a:chOff x="0" y="651319"/>
              <a:chExt cx="4114799" cy="55409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651319"/>
                <a:ext cx="4114799" cy="55409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0" y="651319"/>
                <a:ext cx="4114799" cy="554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Valores, Princípios Comportamentos</a:t>
                </a:r>
                <a:endParaRPr lang="en-GB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68008" y="1772816"/>
              <a:ext cx="4114799" cy="554093"/>
              <a:chOff x="4114800" y="651319"/>
              <a:chExt cx="4114799" cy="554093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4114800" y="651319"/>
                <a:ext cx="4114799" cy="554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4114800" y="651319"/>
                <a:ext cx="4114799" cy="554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/>
                  <a:t>Professores, Estudantes </a:t>
                </a:r>
                <a:endParaRPr lang="en-GB" sz="2000" dirty="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3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ctangle 3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ctangle 3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TextBox 3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18 / 22  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38200" y="953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 err="1"/>
              <a:t>Aprendizagem</a:t>
            </a:r>
            <a:r>
              <a:rPr lang="en-AU" sz="4000" dirty="0"/>
              <a:t> das </a:t>
            </a:r>
            <a:r>
              <a:rPr lang="en-AU" sz="4000" dirty="0" err="1"/>
              <a:t>capacidades</a:t>
            </a:r>
            <a:r>
              <a:rPr lang="en-AU" sz="4000" dirty="0"/>
              <a:t> </a:t>
            </a:r>
            <a:r>
              <a:rPr lang="en-AU" sz="4000" dirty="0" err="1"/>
              <a:t>deliberativas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406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46014"/>
            <a:ext cx="10515600" cy="3487242"/>
          </a:xfrm>
        </p:spPr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das </a:t>
            </a:r>
            <a:r>
              <a:rPr lang="en-US" dirty="0" err="1"/>
              <a:t>Teorias</a:t>
            </a:r>
            <a:r>
              <a:rPr lang="en-US" dirty="0"/>
              <a:t> e das </a:t>
            </a:r>
            <a:r>
              <a:rPr lang="en-US" dirty="0" err="1"/>
              <a:t>Pr</a:t>
            </a:r>
            <a:r>
              <a:rPr lang="en-AU" dirty="0" err="1"/>
              <a:t>áticas</a:t>
            </a:r>
            <a:r>
              <a:rPr lang="en-AU" dirty="0"/>
              <a:t> </a:t>
            </a:r>
            <a:r>
              <a:rPr lang="en-AU" dirty="0" err="1"/>
              <a:t>Deliberativas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Desafios</a:t>
            </a:r>
            <a:r>
              <a:rPr lang="en-AU" dirty="0"/>
              <a:t> </a:t>
            </a:r>
            <a:r>
              <a:rPr lang="en-AU" dirty="0" err="1"/>
              <a:t>C</a:t>
            </a:r>
            <a:r>
              <a:rPr lang="en-AU" dirty="0" err="1" smtClean="0"/>
              <a:t>ontemporâneos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Projeto</a:t>
            </a:r>
            <a:r>
              <a:rPr lang="en-AU" dirty="0"/>
              <a:t>: </a:t>
            </a:r>
            <a:r>
              <a:rPr lang="en-AU" dirty="0" err="1"/>
              <a:t>Criando</a:t>
            </a:r>
            <a:r>
              <a:rPr lang="en-AU" dirty="0"/>
              <a:t> </a:t>
            </a:r>
            <a:r>
              <a:rPr lang="en-AU" dirty="0" err="1"/>
              <a:t>Capacidades</a:t>
            </a:r>
            <a:r>
              <a:rPr lang="en-AU" dirty="0"/>
              <a:t> </a:t>
            </a:r>
            <a:r>
              <a:rPr lang="en-AU" dirty="0" err="1"/>
              <a:t>Deliberativas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 </a:t>
            </a:r>
            <a:r>
              <a:rPr lang="en-AU" dirty="0" err="1"/>
              <a:t>Escolas</a:t>
            </a:r>
            <a:r>
              <a:rPr lang="en-AU" dirty="0"/>
              <a:t> </a:t>
            </a:r>
            <a:r>
              <a:rPr lang="en-AU" dirty="0" err="1"/>
              <a:t>Brasileiras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pt-BR" dirty="0" err="1"/>
              <a:t>T</a:t>
            </a:r>
            <a:r>
              <a:rPr lang="en-AU" dirty="0" err="1"/>
              <a:t>ópicos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ctangle 40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ctangle 4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ctangle 4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TextBox 4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19 / 22   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en-AU" dirty="0" err="1"/>
              <a:t>Temas</a:t>
            </a:r>
            <a:r>
              <a:rPr lang="en-AU" dirty="0"/>
              <a:t> </a:t>
            </a:r>
            <a:r>
              <a:rPr lang="en-AU" dirty="0" err="1"/>
              <a:t>sensíveis</a:t>
            </a:r>
            <a:r>
              <a:rPr lang="en-AU" dirty="0"/>
              <a:t> – </a:t>
            </a:r>
            <a:r>
              <a:rPr lang="en-AU" dirty="0" err="1"/>
              <a:t>Projetos</a:t>
            </a:r>
            <a:r>
              <a:rPr lang="en-AU" dirty="0"/>
              <a:t> de Lei</a:t>
            </a:r>
            <a:endParaRPr lang="pt-BR"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16" y="1556792"/>
            <a:ext cx="3921688" cy="20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29361"/>
            <a:ext cx="2420871" cy="25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04" y="3977647"/>
            <a:ext cx="2895600" cy="20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3133" y="4266285"/>
            <a:ext cx="2860539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803556"/>
              </p:ext>
            </p:extLst>
          </p:nvPr>
        </p:nvGraphicFramePr>
        <p:xfrm>
          <a:off x="3657600" y="1284000"/>
          <a:ext cx="7266736" cy="462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ctangle 33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34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ctangle 35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TextBox 36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20 / 22   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95400" y="2257759"/>
            <a:ext cx="3313584" cy="1325563"/>
          </a:xfrm>
        </p:spPr>
        <p:txBody>
          <a:bodyPr>
            <a:normAutofit fontScale="90000"/>
          </a:bodyPr>
          <a:lstStyle/>
          <a:p>
            <a:r>
              <a:rPr lang="en-AU" sz="4000" dirty="0" err="1"/>
              <a:t>Uso</a:t>
            </a:r>
            <a:r>
              <a:rPr lang="en-AU" sz="4000" dirty="0"/>
              <a:t> de </a:t>
            </a:r>
            <a:br>
              <a:rPr lang="en-AU" sz="4000" dirty="0"/>
            </a:br>
            <a:r>
              <a:rPr lang="en-AU" sz="4000" dirty="0" err="1"/>
              <a:t>Tecnologias</a:t>
            </a:r>
            <a:r>
              <a:rPr lang="en-AU" sz="4000" dirty="0"/>
              <a:t> </a:t>
            </a:r>
            <a:br>
              <a:rPr lang="en-AU" sz="4000" dirty="0"/>
            </a:br>
            <a:r>
              <a:rPr lang="en-AU" sz="4000" dirty="0" err="1"/>
              <a:t>Digitais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66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90347"/>
              </p:ext>
            </p:extLst>
          </p:nvPr>
        </p:nvGraphicFramePr>
        <p:xfrm>
          <a:off x="3154680" y="96012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21 / 22  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5400" y="2257759"/>
            <a:ext cx="3313584" cy="1325563"/>
          </a:xfrm>
        </p:spPr>
        <p:txBody>
          <a:bodyPr>
            <a:normAutofit/>
          </a:bodyPr>
          <a:lstStyle/>
          <a:p>
            <a:r>
              <a:rPr lang="en-AU" sz="4000" dirty="0"/>
              <a:t>Legacy</a:t>
            </a:r>
            <a:br>
              <a:rPr lang="en-AU" sz="4000" dirty="0"/>
            </a:br>
            <a:r>
              <a:rPr lang="en-AU" sz="4000" dirty="0"/>
              <a:t>Website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49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4000" y="1988842"/>
            <a:ext cx="9144000" cy="98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921000"/>
                </a:solidFill>
              </a:rPr>
              <a:t>Obrigada!</a:t>
            </a:r>
          </a:p>
        </p:txBody>
      </p:sp>
      <p:sp>
        <p:nvSpPr>
          <p:cNvPr id="8" name="Subtitle 14"/>
          <p:cNvSpPr txBox="1">
            <a:spLocks/>
          </p:cNvSpPr>
          <p:nvPr/>
        </p:nvSpPr>
        <p:spPr>
          <a:xfrm>
            <a:off x="1524000" y="4077074"/>
            <a:ext cx="9144000" cy="94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err="1">
                <a:solidFill>
                  <a:srgbClr val="921000"/>
                </a:solidFill>
              </a:rPr>
              <a:t>rousiley@fafich.ufmg.br</a:t>
            </a:r>
            <a:endParaRPr lang="pt-BR" sz="3200" dirty="0">
              <a:solidFill>
                <a:srgbClr val="921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ctangle 23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ctangle 24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ctangle 25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3 / 22  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2314" y="288000"/>
            <a:ext cx="10515600" cy="1325563"/>
          </a:xfrm>
        </p:spPr>
        <p:txBody>
          <a:bodyPr/>
          <a:lstStyle/>
          <a:p>
            <a:r>
              <a:rPr lang="pt-BR" dirty="0"/>
              <a:t>Democracia Deliberativa</a:t>
            </a:r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02" y="1700808"/>
            <a:ext cx="2536238" cy="31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6" y="1700808"/>
            <a:ext cx="2542611" cy="319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008130" y="4937215"/>
            <a:ext cx="312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21000"/>
                </a:solidFill>
              </a:rPr>
              <a:t>J</a:t>
            </a:r>
            <a:r>
              <a:rPr lang="en-AU" sz="3200" b="1" dirty="0" err="1">
                <a:solidFill>
                  <a:srgbClr val="921000"/>
                </a:solidFill>
              </a:rPr>
              <a:t>ürgen</a:t>
            </a:r>
            <a:r>
              <a:rPr lang="en-AU" sz="3200" b="1" dirty="0">
                <a:solidFill>
                  <a:srgbClr val="921000"/>
                </a:solidFill>
              </a:rPr>
              <a:t> </a:t>
            </a:r>
            <a:r>
              <a:rPr lang="en-AU" sz="3200" b="1" dirty="0" err="1">
                <a:solidFill>
                  <a:srgbClr val="921000"/>
                </a:solidFill>
              </a:rPr>
              <a:t>Habermas</a:t>
            </a:r>
            <a:endParaRPr lang="en-US" sz="3200" b="1" dirty="0">
              <a:solidFill>
                <a:srgbClr val="921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77777" y="4880991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921000"/>
                </a:solidFill>
              </a:rPr>
              <a:t>John Rawls</a:t>
            </a:r>
            <a:endParaRPr lang="en-US" sz="3200" b="1" dirty="0">
              <a:solidFill>
                <a:srgbClr val="92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ctangle 43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ctangle 44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ctangle 45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TextBox 46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4 / 22   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r>
              <a:rPr lang="pt-BR" dirty="0"/>
              <a:t>Democracia deliberativa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62299" y="1432371"/>
            <a:ext cx="3657518" cy="544830"/>
          </a:xfrm>
          <a:prstGeom prst="roundRect">
            <a:avLst/>
          </a:prstGeom>
          <a:solidFill>
            <a:srgbClr val="921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2600" dirty="0" err="1"/>
          </a:p>
        </p:txBody>
      </p:sp>
      <p:sp>
        <p:nvSpPr>
          <p:cNvPr id="55" name="Content Placeholder 2"/>
          <p:cNvSpPr>
            <a:spLocks noGrp="1"/>
          </p:cNvSpPr>
          <p:nvPr>
            <p:ph sz="half" idx="1"/>
          </p:nvPr>
        </p:nvSpPr>
        <p:spPr>
          <a:xfrm>
            <a:off x="1911489" y="1468805"/>
            <a:ext cx="3440771" cy="498121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Republicanismo Cívico</a:t>
            </a:r>
            <a:endParaRPr lang="en-GB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37599" y="1412776"/>
            <a:ext cx="3960440" cy="695071"/>
            <a:chOff x="4503982" y="1368177"/>
            <a:chExt cx="3878018" cy="689223"/>
          </a:xfrm>
        </p:grpSpPr>
        <p:sp>
          <p:nvSpPr>
            <p:cNvPr id="53" name="Rounded Rectangle 52"/>
            <p:cNvSpPr/>
            <p:nvPr/>
          </p:nvSpPr>
          <p:spPr>
            <a:xfrm>
              <a:off x="4503982" y="1368177"/>
              <a:ext cx="3581400" cy="540246"/>
            </a:xfrm>
            <a:prstGeom prst="roundRect">
              <a:avLst/>
            </a:prstGeom>
            <a:solidFill>
              <a:srgbClr val="921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600" dirty="0" err="1"/>
            </a:p>
          </p:txBody>
        </p:sp>
        <p:sp>
          <p:nvSpPr>
            <p:cNvPr id="56" name="Content Placeholder 3"/>
            <p:cNvSpPr txBox="1">
              <a:spLocks/>
            </p:cNvSpPr>
            <p:nvPr/>
          </p:nvSpPr>
          <p:spPr>
            <a:xfrm>
              <a:off x="4539019" y="1371600"/>
              <a:ext cx="3842981" cy="685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None/>
              </a:pPr>
              <a:r>
                <a:rPr lang="pt-BR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Democracia Participativa </a:t>
              </a:r>
              <a:endParaRPr lang="en-GB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920189" y="3862554"/>
            <a:ext cx="4920209" cy="461665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>Tomar decisões de modo eficaz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33685" y="5013176"/>
            <a:ext cx="4693216" cy="461665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Legitimidade ao conjunto de regras </a:t>
            </a:r>
            <a:endParaRPr lang="en-GB" sz="2400" dirty="0" err="1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4226" y="2727213"/>
            <a:ext cx="5912134" cy="461665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>Estado fazer avançar interesses dos cidadãos</a:t>
            </a:r>
            <a:endParaRPr lang="en-GB" sz="2400" dirty="0" err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05550" y="5729570"/>
            <a:ext cx="3749486" cy="496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rgbClr val="921000"/>
                </a:solidFill>
                <a:latin typeface="Calibri" charset="0"/>
                <a:ea typeface="Calibri" charset="0"/>
                <a:cs typeface="Calibri" charset="0"/>
              </a:rPr>
              <a:t>Princípios da Deliberação </a:t>
            </a:r>
            <a:endParaRPr lang="en-GB" sz="2600" dirty="0" err="1">
              <a:solidFill>
                <a:srgbClr val="921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4182894" y="2107847"/>
            <a:ext cx="311278" cy="568643"/>
          </a:xfrm>
          <a:prstGeom prst="downArrow">
            <a:avLst/>
          </a:prstGeom>
          <a:noFill/>
          <a:ln w="19050">
            <a:solidFill>
              <a:srgbClr val="921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600" dirty="0" err="1"/>
          </a:p>
        </p:txBody>
      </p:sp>
      <p:sp>
        <p:nvSpPr>
          <p:cNvPr id="63" name="Down Arrow 62"/>
          <p:cNvSpPr/>
          <p:nvPr/>
        </p:nvSpPr>
        <p:spPr>
          <a:xfrm>
            <a:off x="7819781" y="2107846"/>
            <a:ext cx="311278" cy="568643"/>
          </a:xfrm>
          <a:prstGeom prst="downArrow">
            <a:avLst/>
          </a:prstGeom>
          <a:ln w="19050">
            <a:solidFill>
              <a:srgbClr val="921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600" dirty="0" err="1"/>
          </a:p>
        </p:txBody>
      </p:sp>
      <p:sp>
        <p:nvSpPr>
          <p:cNvPr id="64" name="Up-Down Arrow 63"/>
          <p:cNvSpPr/>
          <p:nvPr/>
        </p:nvSpPr>
        <p:spPr>
          <a:xfrm>
            <a:off x="6213277" y="3212976"/>
            <a:ext cx="314771" cy="582930"/>
          </a:xfrm>
          <a:prstGeom prst="upDownArrow">
            <a:avLst/>
          </a:prstGeom>
          <a:noFill/>
          <a:ln w="19050">
            <a:solidFill>
              <a:srgbClr val="921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600" dirty="0" err="1"/>
          </a:p>
        </p:txBody>
      </p:sp>
      <p:sp>
        <p:nvSpPr>
          <p:cNvPr id="65" name="Down Arrow 64"/>
          <p:cNvSpPr/>
          <p:nvPr/>
        </p:nvSpPr>
        <p:spPr>
          <a:xfrm>
            <a:off x="6216770" y="4372525"/>
            <a:ext cx="311278" cy="568643"/>
          </a:xfrm>
          <a:prstGeom prst="downArrow">
            <a:avLst/>
          </a:prstGeom>
          <a:ln w="19050">
            <a:solidFill>
              <a:srgbClr val="921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600" dirty="0" err="1"/>
          </a:p>
        </p:txBody>
      </p:sp>
    </p:spTree>
    <p:extLst>
      <p:ext uri="{BB962C8B-B14F-4D97-AF65-F5344CB8AC3E}">
        <p14:creationId xmlns:p14="http://schemas.microsoft.com/office/powerpoint/2010/main" val="242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1700808"/>
            <a:ext cx="10658400" cy="4320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SzPct val="120000"/>
              <a:defRPr/>
            </a:pPr>
            <a:r>
              <a:rPr lang="en-US" dirty="0" err="1"/>
              <a:t>Argumentação</a:t>
            </a:r>
            <a:r>
              <a:rPr lang="en-US" dirty="0"/>
              <a:t> e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/>
              <a:t>refletidas</a:t>
            </a:r>
            <a:r>
              <a:rPr lang="en-US" dirty="0"/>
              <a:t>  </a:t>
            </a:r>
          </a:p>
          <a:p>
            <a:pPr>
              <a:lnSpc>
                <a:spcPct val="80000"/>
              </a:lnSpc>
              <a:buSzPct val="120000"/>
              <a:defRPr/>
            </a:pP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r>
              <a:rPr lang="en-US" dirty="0"/>
              <a:t> </a:t>
            </a:r>
            <a:r>
              <a:rPr lang="en-US" dirty="0" err="1"/>
              <a:t>Inclusão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afetados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concernidos</a:t>
            </a: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r>
              <a:rPr lang="en-US" dirty="0" err="1"/>
              <a:t>Igualdade</a:t>
            </a:r>
            <a:r>
              <a:rPr lang="en-US" dirty="0"/>
              <a:t> entre </a:t>
            </a:r>
            <a:r>
              <a:rPr lang="en-US" dirty="0" err="1"/>
              <a:t>participantes</a:t>
            </a:r>
            <a:endParaRPr lang="en-US" dirty="0"/>
          </a:p>
          <a:p>
            <a:pPr>
              <a:lnSpc>
                <a:spcPct val="80000"/>
              </a:lnSpc>
              <a:buSzPct val="120000"/>
              <a:buNone/>
              <a:defRPr/>
            </a:pPr>
            <a:r>
              <a:rPr lang="en-US" dirty="0"/>
              <a:t> </a:t>
            </a:r>
          </a:p>
          <a:p>
            <a:pPr>
              <a:lnSpc>
                <a:spcPct val="80000"/>
              </a:lnSpc>
              <a:buSzPct val="120000"/>
              <a:defRPr/>
            </a:pPr>
            <a:r>
              <a:rPr lang="en-US" dirty="0"/>
              <a:t> </a:t>
            </a:r>
            <a:r>
              <a:rPr lang="en-US" dirty="0" err="1"/>
              <a:t>Interação</a:t>
            </a:r>
            <a:r>
              <a:rPr lang="en-US" dirty="0"/>
              <a:t> livre, </a:t>
            </a:r>
            <a:r>
              <a:rPr lang="en-US" dirty="0" err="1"/>
              <a:t>respeitosa</a:t>
            </a:r>
            <a:r>
              <a:rPr lang="en-US" dirty="0"/>
              <a:t> entre </a:t>
            </a:r>
            <a:r>
              <a:rPr lang="en-US" dirty="0" err="1"/>
              <a:t>participantes</a:t>
            </a: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r>
              <a:rPr lang="en-US" dirty="0"/>
              <a:t> </a:t>
            </a:r>
            <a:r>
              <a:rPr lang="en-US" dirty="0" err="1"/>
              <a:t>Ausência</a:t>
            </a:r>
            <a:r>
              <a:rPr lang="en-US" dirty="0"/>
              <a:t> de </a:t>
            </a:r>
            <a:r>
              <a:rPr lang="en-US" dirty="0" err="1"/>
              <a:t>restrição</a:t>
            </a:r>
            <a:r>
              <a:rPr lang="en-US" dirty="0"/>
              <a:t> de </a:t>
            </a:r>
            <a:r>
              <a:rPr lang="en-US" dirty="0" err="1"/>
              <a:t>tópicos</a:t>
            </a: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endParaRPr lang="en-US" dirty="0"/>
          </a:p>
          <a:p>
            <a:pPr>
              <a:lnSpc>
                <a:spcPct val="80000"/>
              </a:lnSpc>
              <a:buSzPct val="120000"/>
              <a:defRPr/>
            </a:pPr>
            <a:r>
              <a:rPr lang="en-US" dirty="0"/>
              <a:t> </a:t>
            </a:r>
            <a:r>
              <a:rPr lang="en-US" dirty="0" err="1"/>
              <a:t>Possibilidade</a:t>
            </a:r>
            <a:r>
              <a:rPr lang="en-US" dirty="0"/>
              <a:t> de </a:t>
            </a:r>
            <a:r>
              <a:rPr lang="en-US" dirty="0" err="1"/>
              <a:t>rever</a:t>
            </a:r>
            <a:r>
              <a:rPr lang="en-US" dirty="0"/>
              <a:t> </a:t>
            </a:r>
            <a:r>
              <a:rPr lang="en-US" dirty="0" err="1"/>
              <a:t>decisões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303237"/>
            <a:ext cx="10515600" cy="1325563"/>
          </a:xfrm>
        </p:spPr>
        <p:txBody>
          <a:bodyPr/>
          <a:lstStyle/>
          <a:p>
            <a:r>
              <a:rPr lang="pt-BR" dirty="0"/>
              <a:t>Princípios normativos da Deliberação</a:t>
            </a:r>
          </a:p>
        </p:txBody>
      </p:sp>
    </p:spTree>
    <p:extLst>
      <p:ext uri="{BB962C8B-B14F-4D97-AF65-F5344CB8AC3E}">
        <p14:creationId xmlns:p14="http://schemas.microsoft.com/office/powerpoint/2010/main" val="3802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angle 21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2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2 / 22   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325563"/>
          </a:xfrm>
        </p:spPr>
        <p:txBody>
          <a:bodyPr/>
          <a:lstStyle/>
          <a:p>
            <a:r>
              <a:rPr lang="pt-BR" dirty="0" smtClean="0"/>
              <a:t>Fases </a:t>
            </a:r>
            <a:endParaRPr lang="pt-B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24421"/>
              </p:ext>
            </p:extLst>
          </p:nvPr>
        </p:nvGraphicFramePr>
        <p:xfrm>
          <a:off x="838200" y="1628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7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7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-344835"/>
            <a:ext cx="10515600" cy="1325563"/>
          </a:xfrm>
        </p:spPr>
        <p:txBody>
          <a:bodyPr/>
          <a:lstStyle/>
          <a:p>
            <a:r>
              <a:rPr lang="en-AU" dirty="0" err="1"/>
              <a:t>Experiências</a:t>
            </a:r>
            <a:r>
              <a:rPr lang="en-AU" dirty="0"/>
              <a:t> de </a:t>
            </a:r>
            <a:r>
              <a:rPr lang="en-AU" dirty="0" err="1"/>
              <a:t>deliberação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 mini-</a:t>
            </a:r>
            <a:r>
              <a:rPr lang="en-AU" dirty="0" err="1"/>
              <a:t>públicos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10146597" y="6340451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1000"/>
                </a:solidFill>
              </a:rPr>
              <a:t>Fonte</a:t>
            </a:r>
            <a:r>
              <a:rPr lang="en-US" dirty="0">
                <a:solidFill>
                  <a:srgbClr val="921000"/>
                </a:solidFill>
              </a:rPr>
              <a:t>: </a:t>
            </a:r>
            <a:r>
              <a:rPr lang="is-IS" dirty="0">
                <a:solidFill>
                  <a:srgbClr val="921000"/>
                </a:solidFill>
              </a:rPr>
              <a:t>Elstub, 2014</a:t>
            </a:r>
            <a:endParaRPr lang="en-US" dirty="0">
              <a:solidFill>
                <a:srgbClr val="921000"/>
              </a:solidFill>
            </a:endParaRPr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495630"/>
              </p:ext>
            </p:extLst>
          </p:nvPr>
        </p:nvGraphicFramePr>
        <p:xfrm>
          <a:off x="72007" y="836712"/>
          <a:ext cx="12072665" cy="5441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2111">
                  <a:extLst>
                    <a:ext uri="{9D8B030D-6E8A-4147-A177-3AD203B41FA5}">
                      <a16:colId xmlns:a16="http://schemas.microsoft.com/office/drawing/2014/main" xmlns="" val="3537176291"/>
                    </a:ext>
                  </a:extLst>
                </a:gridCol>
                <a:gridCol w="2012111">
                  <a:extLst>
                    <a:ext uri="{9D8B030D-6E8A-4147-A177-3AD203B41FA5}">
                      <a16:colId xmlns:a16="http://schemas.microsoft.com/office/drawing/2014/main" xmlns="" val="2452306992"/>
                    </a:ext>
                  </a:extLst>
                </a:gridCol>
                <a:gridCol w="2012111">
                  <a:extLst>
                    <a:ext uri="{9D8B030D-6E8A-4147-A177-3AD203B41FA5}">
                      <a16:colId xmlns:a16="http://schemas.microsoft.com/office/drawing/2014/main" xmlns="" val="209297863"/>
                    </a:ext>
                  </a:extLst>
                </a:gridCol>
                <a:gridCol w="2384723">
                  <a:extLst>
                    <a:ext uri="{9D8B030D-6E8A-4147-A177-3AD203B41FA5}">
                      <a16:colId xmlns:a16="http://schemas.microsoft.com/office/drawing/2014/main" xmlns="" val="1458136801"/>
                    </a:ext>
                  </a:extLst>
                </a:gridCol>
                <a:gridCol w="1639498"/>
                <a:gridCol w="2012111"/>
              </a:tblGrid>
              <a:tr h="253651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Júris de cidadãos</a:t>
                      </a:r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Células</a:t>
                      </a:r>
                      <a:r>
                        <a:rPr lang="pt-BR" sz="1800" baseline="0" dirty="0"/>
                        <a:t> de planejamento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Conferências</a:t>
                      </a:r>
                      <a:r>
                        <a:rPr lang="pt-BR" sz="1800" baseline="0" dirty="0"/>
                        <a:t> de </a:t>
                      </a:r>
                      <a:r>
                        <a:rPr lang="pt-BR" sz="1800" baseline="0" dirty="0" smtClean="0"/>
                        <a:t>consenso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Deliberative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baseline="0" dirty="0" err="1" smtClean="0"/>
                        <a:t>Polls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Assembleias</a:t>
                      </a:r>
                      <a:r>
                        <a:rPr lang="pt-BR" sz="1800" baseline="0" dirty="0"/>
                        <a:t> de </a:t>
                      </a:r>
                      <a:r>
                        <a:rPr lang="pt-BR" sz="1800" baseline="0" dirty="0" smtClean="0"/>
                        <a:t>cidadãos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199294"/>
                  </a:ext>
                </a:extLst>
              </a:tr>
              <a:tr h="36138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Autor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Crosby (EUA, 1971)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Dienel</a:t>
                      </a:r>
                      <a:r>
                        <a:rPr lang="pt-BR" sz="1800" dirty="0"/>
                        <a:t> (Alemanha, 1970-80)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Conselho de Tecnologia da Dinamarca (1987)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James </a:t>
                      </a:r>
                      <a:r>
                        <a:rPr lang="pt-BR" sz="1800" dirty="0" err="1"/>
                        <a:t>Fishkin</a:t>
                      </a:r>
                      <a:r>
                        <a:rPr lang="pt-BR" sz="1800" baseline="0" dirty="0"/>
                        <a:t> (EUA, 1994)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Gordon Gibson</a:t>
                      </a:r>
                      <a:r>
                        <a:rPr lang="pt-BR" sz="1800" baseline="0" dirty="0"/>
                        <a:t> (Canadá, 2002)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1242565844"/>
                  </a:ext>
                </a:extLst>
              </a:tr>
              <a:tr h="1459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Participantes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12-26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100-500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10-18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100-500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103-160</a:t>
                      </a:r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3415950675"/>
                  </a:ext>
                </a:extLst>
              </a:tr>
              <a:tr h="1459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Encontros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4-5 dias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4-5 dias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7-8</a:t>
                      </a:r>
                      <a:r>
                        <a:rPr lang="pt-BR" sz="1800" baseline="0" dirty="0"/>
                        <a:t> dias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2-3 dias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20-30 dias</a:t>
                      </a:r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2261659779"/>
                  </a:ext>
                </a:extLst>
              </a:tr>
              <a:tr h="2536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Seleção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Aleatória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Aleatória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Aleatória + auto inclusão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Aleatória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Aleatória + auto inclusão</a:t>
                      </a:r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3853405325"/>
                  </a:ext>
                </a:extLst>
              </a:tr>
              <a:tr h="36138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Atividades</a:t>
                      </a:r>
                    </a:p>
                  </a:txBody>
                  <a:tcPr marL="97203" marR="97203" marT="48601" marB="4860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Instrução e </a:t>
                      </a:r>
                      <a:r>
                        <a:rPr lang="pt-BR" sz="1800" dirty="0" smtClean="0"/>
                        <a:t>deliberação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 hMerge="1"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7203" marR="97203" marT="48601" marB="48601" anchor="ctr"/>
                </a:tc>
                <a:tc hMerge="1"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7203" marR="97203" marT="48601" marB="48601" anchor="ctr"/>
                </a:tc>
                <a:tc hMerge="1"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Instrução, consulta  e deliberação</a:t>
                      </a:r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2359427722"/>
                  </a:ext>
                </a:extLst>
              </a:tr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Resultados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Relatório de posição </a:t>
                      </a:r>
                      <a:r>
                        <a:rPr lang="pt-BR" sz="1800" dirty="0" smtClean="0"/>
                        <a:t>coletiva</a:t>
                      </a:r>
                      <a:r>
                        <a:rPr lang="pt-BR" sz="1800" baseline="0" dirty="0"/>
                        <a:t> </a:t>
                      </a:r>
                      <a:endParaRPr lang="pt-BR" sz="1800" dirty="0" smtClean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Pesquisas </a:t>
                      </a:r>
                      <a:r>
                        <a:rPr lang="pt-BR" sz="1800" dirty="0"/>
                        <a:t>de opinião + Relatório de posição coletiva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Relatório de posição coletiva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Pesquisa de opinião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Recomendações</a:t>
                      </a:r>
                      <a:r>
                        <a:rPr lang="pt-BR" sz="1800" baseline="0" dirty="0"/>
                        <a:t> para políticas públicas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1677887798"/>
                  </a:ext>
                </a:extLst>
              </a:tr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Encaminhamento de proposta</a:t>
                      </a:r>
                    </a:p>
                  </a:txBody>
                  <a:tcPr marL="97203" marR="97203" marT="48601" marB="4860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Instituições promotoras</a:t>
                      </a:r>
                      <a:r>
                        <a:rPr lang="pt-BR" sz="1800" baseline="0" dirty="0"/>
                        <a:t> e media de </a:t>
                      </a:r>
                      <a:r>
                        <a:rPr lang="pt-BR" sz="1800" baseline="0" dirty="0" smtClean="0"/>
                        <a:t>massa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Órgãos legislativos e media de massa</a:t>
                      </a:r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Instituições promotoras</a:t>
                      </a:r>
                      <a:r>
                        <a:rPr lang="pt-BR" sz="1800" baseline="0" dirty="0"/>
                        <a:t> e media de massa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Governo e referendo popular</a:t>
                      </a:r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160019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8 / 22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47255"/>
            <a:ext cx="10515600" cy="1325563"/>
          </a:xfrm>
        </p:spPr>
        <p:txBody>
          <a:bodyPr/>
          <a:lstStyle/>
          <a:p>
            <a:r>
              <a:rPr lang="en-AU" dirty="0" err="1"/>
              <a:t>Experiências</a:t>
            </a:r>
            <a:r>
              <a:rPr lang="en-AU" dirty="0"/>
              <a:t> de </a:t>
            </a:r>
            <a:r>
              <a:rPr lang="en-AU" dirty="0" err="1"/>
              <a:t>deliberação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 mini-</a:t>
            </a:r>
            <a:r>
              <a:rPr lang="en-AU" dirty="0" err="1"/>
              <a:t>públicos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9768408" y="6020555"/>
            <a:ext cx="195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1000"/>
                </a:solidFill>
              </a:rPr>
              <a:t>Fonte: Smith, 2013</a:t>
            </a:r>
            <a:endParaRPr lang="en-US" dirty="0">
              <a:solidFill>
                <a:srgbClr val="921000"/>
              </a:solidFill>
            </a:endParaRPr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2903"/>
              </p:ext>
            </p:extLst>
          </p:nvPr>
        </p:nvGraphicFramePr>
        <p:xfrm>
          <a:off x="826663" y="1760932"/>
          <a:ext cx="10527140" cy="4189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5428">
                  <a:extLst>
                    <a:ext uri="{9D8B030D-6E8A-4147-A177-3AD203B41FA5}">
                      <a16:colId xmlns:a16="http://schemas.microsoft.com/office/drawing/2014/main" xmlns="" val="3537176291"/>
                    </a:ext>
                  </a:extLst>
                </a:gridCol>
                <a:gridCol w="2105428"/>
                <a:gridCol w="2105428">
                  <a:extLst>
                    <a:ext uri="{9D8B030D-6E8A-4147-A177-3AD203B41FA5}">
                      <a16:colId xmlns:a16="http://schemas.microsoft.com/office/drawing/2014/main" xmlns="" val="2452306992"/>
                    </a:ext>
                  </a:extLst>
                </a:gridCol>
                <a:gridCol w="2105428"/>
                <a:gridCol w="2105428">
                  <a:extLst>
                    <a:ext uri="{9D8B030D-6E8A-4147-A177-3AD203B41FA5}">
                      <a16:colId xmlns:a16="http://schemas.microsoft.com/office/drawing/2014/main" xmlns="" val="209297863"/>
                    </a:ext>
                  </a:extLst>
                </a:gridCol>
              </a:tblGrid>
              <a:tr h="501251"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D</a:t>
                      </a:r>
                      <a:r>
                        <a:rPr lang="pt-BR" sz="1800" smtClean="0">
                          <a:effectLst/>
                          <a:latin typeface="Times New Roman"/>
                          <a:ea typeface="Times New Roman"/>
                        </a:rPr>
                        <a:t>a Tabela 1 </a:t>
                      </a:r>
                      <a:r>
                        <a:rPr lang="pt-BR" smtClean="0"/>
                        <a:t>esenho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Seleção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Escopo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Língua</a:t>
                      </a:r>
                      <a:endParaRPr lang="pt-BR" sz="1800" dirty="0"/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Resultados</a:t>
                      </a:r>
                    </a:p>
                  </a:txBody>
                  <a:tcPr marL="97203" marR="97203" marT="48601" marB="48601" anchor="ctr">
                    <a:solidFill>
                      <a:srgbClr val="921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199294"/>
                  </a:ext>
                </a:extLst>
              </a:tr>
              <a:tr h="5012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ECC09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aberta/aleatória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separadas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construção</a:t>
                      </a:r>
                      <a:r>
                        <a:rPr lang="pt-BR" sz="1800" baseline="0" dirty="0" smtClean="0"/>
                        <a:t> de </a:t>
                      </a:r>
                      <a:r>
                        <a:rPr lang="pt-BR" sz="1800" dirty="0" smtClean="0"/>
                        <a:t>propostas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1242565844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 smtClean="0"/>
                        <a:t>Europolis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aleatória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transnacional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várias línguas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survey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3415950675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Agora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transnacional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construção</a:t>
                      </a:r>
                      <a:r>
                        <a:rPr lang="pt-BR" sz="1800" baseline="0" dirty="0" smtClean="0"/>
                        <a:t> de  </a:t>
                      </a:r>
                      <a:r>
                        <a:rPr lang="pt-BR" sz="1800" dirty="0" smtClean="0"/>
                        <a:t>propostas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2261659779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Ideal</a:t>
                      </a:r>
                      <a:r>
                        <a:rPr lang="pt-BR" sz="1800" b="1" baseline="0" dirty="0" smtClean="0"/>
                        <a:t> EU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direcionada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separadas 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construção</a:t>
                      </a:r>
                      <a:r>
                        <a:rPr lang="pt-BR" sz="1800" baseline="0" dirty="0" smtClean="0"/>
                        <a:t> de </a:t>
                      </a:r>
                      <a:r>
                        <a:rPr lang="pt-BR" sz="1800" dirty="0" smtClean="0"/>
                        <a:t>propostas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3853405325"/>
                  </a:ext>
                </a:extLst>
              </a:tr>
              <a:tr h="5012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 smtClean="0"/>
                        <a:t>Your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Voice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aberta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transnacional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separadas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comentários individuais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2359427722"/>
                  </a:ext>
                </a:extLst>
              </a:tr>
              <a:tr h="714156"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err="1" smtClean="0"/>
                        <a:t>Futurum</a:t>
                      </a:r>
                      <a:r>
                        <a:rPr lang="pt-BR" sz="1800" b="1" baseline="0" dirty="0" smtClean="0"/>
                        <a:t> </a:t>
                      </a:r>
                      <a:endParaRPr lang="pt-BR" sz="1800" b="1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aberta</a:t>
                      </a:r>
                      <a:r>
                        <a:rPr lang="pt-BR" sz="1800" baseline="0" dirty="0" smtClean="0"/>
                        <a:t> 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transnacional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várias</a:t>
                      </a:r>
                      <a:r>
                        <a:rPr lang="pt-BR" sz="1800" baseline="0" dirty="0" smtClean="0"/>
                        <a:t> línguas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comentários individuais</a:t>
                      </a:r>
                      <a:endParaRPr lang="pt-BR" sz="1800" dirty="0"/>
                    </a:p>
                  </a:txBody>
                  <a:tcPr marL="97203" marR="97203" marT="48601" marB="48601" anchor="ctr"/>
                </a:tc>
                <a:extLst>
                  <a:ext uri="{0D108BD9-81ED-4DB2-BD59-A6C34878D82A}">
                    <a16:rowId xmlns:a16="http://schemas.microsoft.com/office/drawing/2014/main" xmlns="" val="167788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5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1" y="0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" y="6580054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6096001" y="6580054"/>
            <a:ext cx="6096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862301" y="6580054"/>
            <a:ext cx="286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Profa. Dra. </a:t>
            </a:r>
            <a:r>
              <a:rPr lang="pt-BR" sz="1200" b="1" dirty="0" err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Rousiley</a:t>
            </a:r>
            <a:r>
              <a:rPr lang="pt-BR" sz="1200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 Maia (UFMG)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8" y="659105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Deliberaç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ão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democrática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em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ampla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AU" sz="1200" b="1" dirty="0" err="1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escala</a:t>
            </a:r>
            <a:r>
              <a:rPr lang="en-AU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                          10</a:t>
            </a:r>
            <a:r>
              <a:rPr lang="pt-BR" sz="1200" b="1" dirty="0">
                <a:solidFill>
                  <a:srgbClr val="921000"/>
                </a:solidFill>
                <a:latin typeface="Helvetica" charset="0"/>
                <a:ea typeface="Helvetica" charset="0"/>
                <a:cs typeface="Helvetica" charset="0"/>
              </a:rPr>
              <a:t> / 22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4118" y="6221725"/>
            <a:ext cx="347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1000"/>
                </a:solidFill>
              </a:rPr>
              <a:t>Fonte</a:t>
            </a:r>
            <a:r>
              <a:rPr lang="en-US" dirty="0">
                <a:solidFill>
                  <a:srgbClr val="921000"/>
                </a:solidFill>
              </a:rPr>
              <a:t>: </a:t>
            </a:r>
            <a:r>
              <a:rPr lang="en-US" dirty="0" err="1">
                <a:solidFill>
                  <a:srgbClr val="921000"/>
                </a:solidFill>
              </a:rPr>
              <a:t>Strandberg</a:t>
            </a:r>
            <a:r>
              <a:rPr lang="en-US" dirty="0">
                <a:solidFill>
                  <a:srgbClr val="921000"/>
                </a:solidFill>
              </a:rPr>
              <a:t> &amp; </a:t>
            </a:r>
            <a:r>
              <a:rPr lang="en-US" dirty="0" err="1">
                <a:solidFill>
                  <a:srgbClr val="921000"/>
                </a:solidFill>
              </a:rPr>
              <a:t>Grölund</a:t>
            </a:r>
            <a:r>
              <a:rPr lang="en-US" dirty="0">
                <a:solidFill>
                  <a:srgbClr val="921000"/>
                </a:solidFill>
              </a:rPr>
              <a:t>, 2014</a:t>
            </a:r>
          </a:p>
        </p:txBody>
      </p:sp>
      <p:graphicFrame>
        <p:nvGraphicFramePr>
          <p:cNvPr id="21" name="Espaço Reservado para Conteúdo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472765"/>
              </p:ext>
            </p:extLst>
          </p:nvPr>
        </p:nvGraphicFramePr>
        <p:xfrm>
          <a:off x="485073" y="1196752"/>
          <a:ext cx="11221856" cy="4924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69798612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534456845"/>
                    </a:ext>
                  </a:extLst>
                </a:gridCol>
                <a:gridCol w="1794503">
                  <a:extLst>
                    <a:ext uri="{9D8B030D-6E8A-4147-A177-3AD203B41FA5}">
                      <a16:colId xmlns:a16="http://schemas.microsoft.com/office/drawing/2014/main" xmlns="" val="4024221517"/>
                    </a:ext>
                  </a:extLst>
                </a:gridCol>
                <a:gridCol w="2946633">
                  <a:extLst>
                    <a:ext uri="{9D8B030D-6E8A-4147-A177-3AD203B41FA5}">
                      <a16:colId xmlns:a16="http://schemas.microsoft.com/office/drawing/2014/main" xmlns="" val="1267644147"/>
                    </a:ext>
                  </a:extLst>
                </a:gridCol>
              </a:tblGrid>
              <a:tr h="2568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Iniciativa</a:t>
                      </a:r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Design</a:t>
                      </a:r>
                    </a:p>
                    <a:p>
                      <a:pPr algn="ctr"/>
                      <a:r>
                        <a:rPr lang="pt-BR" sz="2400" dirty="0" smtClean="0"/>
                        <a:t>Experimental</a:t>
                      </a:r>
                      <a:endParaRPr lang="pt-BR" sz="2400" dirty="0"/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Modalidade discursiva</a:t>
                      </a:r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Tempo</a:t>
                      </a:r>
                    </a:p>
                  </a:txBody>
                  <a:tcPr anchor="ctr">
                    <a:solidFill>
                      <a:srgbClr val="921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457692"/>
                  </a:ext>
                </a:extLst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Projeto Diálogo</a:t>
                      </a:r>
                      <a:r>
                        <a:rPr lang="pt-BR" b="1" baseline="0" dirty="0" smtClean="0"/>
                        <a:t> Eletrônico (USA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Longo prazo,</a:t>
                      </a:r>
                      <a:r>
                        <a:rPr lang="pt-BR" baseline="0" dirty="0"/>
                        <a:t> instantânea</a:t>
                      </a:r>
                      <a:endParaRPr lang="pt-BR" dirty="0"/>
                    </a:p>
                  </a:txBody>
                  <a:tcPr anchor="ctr"/>
                </a:tc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Projeto Deliberativo </a:t>
                      </a:r>
                      <a:r>
                        <a:rPr lang="pt-BR" b="1" dirty="0" err="1" smtClean="0"/>
                        <a:t>Daum</a:t>
                      </a:r>
                      <a:r>
                        <a:rPr lang="pt-BR" b="1" dirty="0" smtClean="0"/>
                        <a:t> (Coréia)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 prazo, </a:t>
                      </a:r>
                      <a:r>
                        <a:rPr lang="pt-BR" baseline="0" dirty="0"/>
                        <a:t>assíncrona</a:t>
                      </a:r>
                      <a:endParaRPr lang="pt-BR" dirty="0"/>
                    </a:p>
                  </a:txBody>
                  <a:tcPr anchor="ctr"/>
                </a:tc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Fórum </a:t>
                      </a:r>
                      <a:r>
                        <a:rPr lang="pt-BR" b="1" dirty="0" smtClean="0"/>
                        <a:t>de </a:t>
                      </a:r>
                      <a:r>
                        <a:rPr lang="pt-BR" b="1" dirty="0"/>
                        <a:t>Tecnologia</a:t>
                      </a:r>
                      <a:r>
                        <a:rPr lang="pt-BR" b="1" baseline="0" dirty="0"/>
                        <a:t> </a:t>
                      </a:r>
                      <a:r>
                        <a:rPr lang="pt-BR" b="1" baseline="0" dirty="0" smtClean="0"/>
                        <a:t>de cidadãos (USA)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Online x presencial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Rodada</a:t>
                      </a:r>
                      <a:r>
                        <a:rPr lang="pt-BR" baseline="0" dirty="0"/>
                        <a:t> única, instantânea</a:t>
                      </a:r>
                      <a:endParaRPr lang="pt-BR" dirty="0"/>
                    </a:p>
                  </a:txBody>
                  <a:tcPr anchor="ctr"/>
                </a:tc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Experimento </a:t>
                      </a:r>
                      <a:r>
                        <a:rPr lang="pt-BR" b="1" dirty="0" smtClean="0"/>
                        <a:t>de Min (USA)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 x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Rodada única, </a:t>
                      </a:r>
                      <a:r>
                        <a:rPr lang="pt-BR" baseline="0" dirty="0"/>
                        <a:t>instantânea</a:t>
                      </a:r>
                      <a:endParaRPr lang="pt-BR" dirty="0"/>
                    </a:p>
                  </a:txBody>
                  <a:tcPr anchor="ctr"/>
                </a:tc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Projeto Ágora Virtual (USA)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 x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 prazo, </a:t>
                      </a:r>
                      <a:r>
                        <a:rPr lang="pt-BR" baseline="0" dirty="0"/>
                        <a:t>instantânea</a:t>
                      </a:r>
                      <a:endParaRPr lang="pt-BR" dirty="0"/>
                    </a:p>
                  </a:txBody>
                  <a:tcPr anchor="ctr"/>
                </a:tc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Projeto Política</a:t>
                      </a:r>
                      <a:r>
                        <a:rPr lang="pt-BR" b="1" baseline="0" dirty="0" smtClean="0"/>
                        <a:t> Virtual (USA)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 x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  <a:r>
                        <a:rPr lang="pt-BR" baseline="0" dirty="0"/>
                        <a:t> e fala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Rodada única, </a:t>
                      </a:r>
                      <a:r>
                        <a:rPr lang="pt-BR" baseline="0" dirty="0"/>
                        <a:t>instantânea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9872308"/>
                  </a:ext>
                </a:extLst>
              </a:tr>
              <a:tr h="449399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Deliberative</a:t>
                      </a:r>
                      <a:r>
                        <a:rPr lang="pt-BR" b="1" dirty="0" smtClean="0"/>
                        <a:t> </a:t>
                      </a:r>
                      <a:r>
                        <a:rPr lang="pt-BR" b="1" dirty="0" err="1" smtClean="0"/>
                        <a:t>Polls</a:t>
                      </a:r>
                      <a:r>
                        <a:rPr lang="pt-BR" b="1" dirty="0" smtClean="0"/>
                        <a:t> Online (USA)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 x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Médio prazo, </a:t>
                      </a:r>
                      <a:r>
                        <a:rPr lang="pt-BR" baseline="0" dirty="0"/>
                        <a:t>instantânea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2702013"/>
                  </a:ext>
                </a:extLst>
              </a:tr>
              <a:tr h="641999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Deliberação e Engajamento na </a:t>
                      </a:r>
                      <a:r>
                        <a:rPr lang="pt-BR" b="1" dirty="0" smtClean="0"/>
                        <a:t>Internet (UK)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Rodada única, assíncrona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978214"/>
                  </a:ext>
                </a:extLst>
              </a:tr>
              <a:tr h="449399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Debate Demos em </a:t>
                      </a:r>
                      <a:r>
                        <a:rPr lang="pt-BR" b="1" dirty="0" smtClean="0"/>
                        <a:t>Hamburgo (Alemanha)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Médio prazo,</a:t>
                      </a:r>
                      <a:r>
                        <a:rPr lang="pt-BR" baseline="0" dirty="0"/>
                        <a:t> assíncrona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3363358"/>
                  </a:ext>
                </a:extLst>
              </a:tr>
              <a:tr h="25774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Experimento </a:t>
                      </a:r>
                      <a:r>
                        <a:rPr lang="pt-BR" b="1" dirty="0" smtClean="0"/>
                        <a:t>NCCR (Suíça)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7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Rodada única, </a:t>
                      </a:r>
                      <a:r>
                        <a:rPr lang="pt-BR" baseline="0" dirty="0"/>
                        <a:t>instantânea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446584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" y="0"/>
            <a:ext cx="6096000" cy="288000"/>
          </a:xfrm>
          <a:prstGeom prst="rect">
            <a:avLst/>
          </a:prstGeom>
          <a:solidFill>
            <a:srgbClr val="92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49152" y="87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err="1" smtClean="0"/>
              <a:t>Experiências</a:t>
            </a:r>
            <a:r>
              <a:rPr lang="en-AU" dirty="0" smtClean="0"/>
              <a:t> de </a:t>
            </a:r>
            <a:r>
              <a:rPr lang="en-AU" dirty="0" err="1" smtClean="0"/>
              <a:t>deliberação</a:t>
            </a:r>
            <a:r>
              <a:rPr lang="en-AU" dirty="0" smtClean="0"/>
              <a:t> online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3011</TotalTime>
  <Words>1119</Words>
  <Application>Microsoft Office PowerPoint</Application>
  <PresentationFormat>Widescreen</PresentationFormat>
  <Paragraphs>297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Bodoni MT</vt:lpstr>
      <vt:lpstr>Calibri</vt:lpstr>
      <vt:lpstr>Calibri Light</vt:lpstr>
      <vt:lpstr>Helvetica</vt:lpstr>
      <vt:lpstr>Times New Roman</vt:lpstr>
      <vt:lpstr>Office Theme</vt:lpstr>
      <vt:lpstr>Deliberação democrática em ampla escala:</vt:lpstr>
      <vt:lpstr>Tópicos</vt:lpstr>
      <vt:lpstr>Democracia Deliberativa</vt:lpstr>
      <vt:lpstr>Democracia deliberativa</vt:lpstr>
      <vt:lpstr>Princípios normativos da Deliberação</vt:lpstr>
      <vt:lpstr>Fases </vt:lpstr>
      <vt:lpstr>Experiências de deliberação em mini-públicos</vt:lpstr>
      <vt:lpstr>Experiências de deliberação em mini-públicos</vt:lpstr>
      <vt:lpstr>Apresentação do PowerPoint</vt:lpstr>
      <vt:lpstr>Desafios</vt:lpstr>
      <vt:lpstr>3ª fase: Sistema Deliberativo</vt:lpstr>
      <vt:lpstr>Experiências de Educação para Deliberação </vt:lpstr>
      <vt:lpstr>Experiências de Educação para Deliberação </vt:lpstr>
      <vt:lpstr>Criando capacidades deliberativas</vt:lpstr>
      <vt:lpstr>Grupos profundamente divididos</vt:lpstr>
      <vt:lpstr>Momentos Transformativos da Deliberação (DTM)</vt:lpstr>
      <vt:lpstr>Criando capacidades deliberativas em escolas brasileiras </vt:lpstr>
      <vt:lpstr>Experiências de Educação para Participação Cívica no Brasil</vt:lpstr>
      <vt:lpstr>Aprendizagem das capacidades deliberativas</vt:lpstr>
      <vt:lpstr>Temas sensíveis – Projetos de Lei</vt:lpstr>
      <vt:lpstr>Uso de  Tecnologias  Digitais</vt:lpstr>
      <vt:lpstr>Legacy Website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Airton Luciano Aragão Júnior</cp:lastModifiedBy>
  <cp:revision>118</cp:revision>
  <cp:lastPrinted>2016-12-04T01:40:31Z</cp:lastPrinted>
  <dcterms:created xsi:type="dcterms:W3CDTF">2016-09-06T17:49:10Z</dcterms:created>
  <dcterms:modified xsi:type="dcterms:W3CDTF">2016-12-09T11:17:01Z</dcterms:modified>
</cp:coreProperties>
</file>