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64" r:id="rId4"/>
    <p:sldId id="288" r:id="rId5"/>
    <p:sldId id="289" r:id="rId6"/>
    <p:sldId id="290" r:id="rId7"/>
    <p:sldId id="291" r:id="rId8"/>
    <p:sldId id="260" r:id="rId9"/>
    <p:sldId id="285" r:id="rId10"/>
    <p:sldId id="286" r:id="rId11"/>
    <p:sldId id="292" r:id="rId12"/>
    <p:sldId id="293" r:id="rId13"/>
    <p:sldId id="283" r:id="rId14"/>
    <p:sldId id="266" r:id="rId15"/>
    <p:sldId id="277" r:id="rId16"/>
    <p:sldId id="282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" userDrawn="1">
          <p15:clr>
            <a:srgbClr val="A4A3A4"/>
          </p15:clr>
        </p15:guide>
        <p15:guide id="2" pos="189" userDrawn="1">
          <p15:clr>
            <a:srgbClr val="A4A3A4"/>
          </p15:clr>
        </p15:guide>
        <p15:guide id="3" pos="7491" userDrawn="1">
          <p15:clr>
            <a:srgbClr val="A4A3A4"/>
          </p15:clr>
        </p15:guide>
        <p15:guide id="4" orient="horz" pos="4178" userDrawn="1">
          <p15:clr>
            <a:srgbClr val="A4A3A4"/>
          </p15:clr>
        </p15:guide>
        <p15:guide id="5" orient="horz" pos="2341" userDrawn="1">
          <p15:clr>
            <a:srgbClr val="A4A3A4"/>
          </p15:clr>
        </p15:guide>
        <p15:guide id="6" orient="horz" pos="867" userDrawn="1">
          <p15:clr>
            <a:srgbClr val="A4A3A4"/>
          </p15:clr>
        </p15:guide>
        <p15:guide id="7" pos="801" userDrawn="1">
          <p15:clr>
            <a:srgbClr val="A4A3A4"/>
          </p15:clr>
        </p15:guide>
        <p15:guide id="8" pos="1413" userDrawn="1">
          <p15:clr>
            <a:srgbClr val="A4A3A4"/>
          </p15:clr>
        </p15:guide>
        <p15:guide id="9" pos="3250" userDrawn="1">
          <p15:clr>
            <a:srgbClr val="A4A3A4"/>
          </p15:clr>
        </p15:guide>
        <p15:guide id="10" pos="2026" userDrawn="1">
          <p15:clr>
            <a:srgbClr val="A4A3A4"/>
          </p15:clr>
        </p15:guide>
        <p15:guide id="11" pos="2638" userDrawn="1">
          <p15:clr>
            <a:srgbClr val="A4A3A4"/>
          </p15:clr>
        </p15:guide>
        <p15:guide id="12" pos="3840" userDrawn="1">
          <p15:clr>
            <a:srgbClr val="A4A3A4"/>
          </p15:clr>
        </p15:guide>
        <p15:guide id="13" pos="4430" userDrawn="1">
          <p15:clr>
            <a:srgbClr val="A4A3A4"/>
          </p15:clr>
        </p15:guide>
        <p15:guide id="14" pos="5042" userDrawn="1">
          <p15:clr>
            <a:srgbClr val="A4A3A4"/>
          </p15:clr>
        </p15:guide>
        <p15:guide id="15" pos="5677" userDrawn="1">
          <p15:clr>
            <a:srgbClr val="A4A3A4"/>
          </p15:clr>
        </p15:guide>
        <p15:guide id="16" pos="6289" userDrawn="1">
          <p15:clr>
            <a:srgbClr val="A4A3A4"/>
          </p15:clr>
        </p15:guide>
        <p15:guide id="17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C0C4"/>
    <a:srgbClr val="1C4694"/>
    <a:srgbClr val="038DAD"/>
    <a:srgbClr val="E5E015"/>
    <a:srgbClr val="ECE830"/>
    <a:srgbClr val="EEEE64"/>
    <a:srgbClr val="255EC5"/>
    <a:srgbClr val="FEBE10"/>
    <a:srgbClr val="FE9700"/>
    <a:srgbClr val="EB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406298-B9CD-4CD7-8724-C494449F09AC}" v="1908" dt="2023-10-03T15:52:34.2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4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2" y="78"/>
      </p:cViewPr>
      <p:guideLst>
        <p:guide orient="horz" pos="142"/>
        <p:guide pos="189"/>
        <p:guide pos="7491"/>
        <p:guide orient="horz" pos="4178"/>
        <p:guide orient="horz" pos="2341"/>
        <p:guide orient="horz" pos="867"/>
        <p:guide pos="801"/>
        <p:guide pos="1413"/>
        <p:guide pos="3250"/>
        <p:guide pos="2026"/>
        <p:guide pos="2638"/>
        <p:guide pos="3840"/>
        <p:guide pos="4430"/>
        <p:guide pos="5042"/>
        <p:guide pos="5677"/>
        <p:guide pos="6289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us Vinicius Lemos Chagas" userId="d673d22a-98b3-4138-ad92-ba95183ec870" providerId="ADAL" clId="{F2406298-B9CD-4CD7-8724-C494449F09AC}"/>
    <pc:docChg chg="undo custSel addSld delSld modSld sldOrd">
      <pc:chgData name="Marcus Vinicius Lemos Chagas" userId="d673d22a-98b3-4138-ad92-ba95183ec870" providerId="ADAL" clId="{F2406298-B9CD-4CD7-8724-C494449F09AC}" dt="2023-10-03T15:52:34.204" v="2382" actId="6549"/>
      <pc:docMkLst>
        <pc:docMk/>
      </pc:docMkLst>
      <pc:sldChg chg="del">
        <pc:chgData name="Marcus Vinicius Lemos Chagas" userId="d673d22a-98b3-4138-ad92-ba95183ec870" providerId="ADAL" clId="{F2406298-B9CD-4CD7-8724-C494449F09AC}" dt="2023-10-02T12:32:50.698" v="247" actId="47"/>
        <pc:sldMkLst>
          <pc:docMk/>
          <pc:sldMk cId="1928681552" sldId="257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930226315" sldId="258"/>
        </pc:sldMkLst>
      </pc:sldChg>
      <pc:sldChg chg="modSp">
        <pc:chgData name="Marcus Vinicius Lemos Chagas" userId="d673d22a-98b3-4138-ad92-ba95183ec870" providerId="ADAL" clId="{F2406298-B9CD-4CD7-8724-C494449F09AC}" dt="2023-10-02T12:32:24.348" v="246" actId="20577"/>
        <pc:sldMkLst>
          <pc:docMk/>
          <pc:sldMk cId="972662145" sldId="259"/>
        </pc:sldMkLst>
        <pc:spChg chg="mod">
          <ac:chgData name="Marcus Vinicius Lemos Chagas" userId="d673d22a-98b3-4138-ad92-ba95183ec870" providerId="ADAL" clId="{F2406298-B9CD-4CD7-8724-C494449F09AC}" dt="2023-10-02T12:32:24.348" v="246" actId="20577"/>
          <ac:spMkLst>
            <pc:docMk/>
            <pc:sldMk cId="972662145" sldId="259"/>
            <ac:spMk id="27" creationId="{AB7B3EC7-415D-4F6E-85C8-E4C52C682A81}"/>
          </ac:spMkLst>
        </pc:spChg>
      </pc:sldChg>
      <pc:sldChg chg="delSp modSp mod ord delAnim modAnim">
        <pc:chgData name="Marcus Vinicius Lemos Chagas" userId="d673d22a-98b3-4138-ad92-ba95183ec870" providerId="ADAL" clId="{F2406298-B9CD-4CD7-8724-C494449F09AC}" dt="2023-10-02T13:09:44.890" v="904" actId="20577"/>
        <pc:sldMkLst>
          <pc:docMk/>
          <pc:sldMk cId="2914518955" sldId="260"/>
        </pc:sldMkLst>
        <pc:spChg chg="mod">
          <ac:chgData name="Marcus Vinicius Lemos Chagas" userId="d673d22a-98b3-4138-ad92-ba95183ec870" providerId="ADAL" clId="{F2406298-B9CD-4CD7-8724-C494449F09AC}" dt="2023-10-02T13:09:26.901" v="875" actId="1076"/>
          <ac:spMkLst>
            <pc:docMk/>
            <pc:sldMk cId="2914518955" sldId="260"/>
            <ac:spMk id="6" creationId="{FEF952B8-368D-4F45-A707-79E541F678F1}"/>
          </ac:spMkLst>
        </pc:spChg>
        <pc:spChg chg="del">
          <ac:chgData name="Marcus Vinicius Lemos Chagas" userId="d673d22a-98b3-4138-ad92-ba95183ec870" providerId="ADAL" clId="{F2406298-B9CD-4CD7-8724-C494449F09AC}" dt="2023-10-02T13:07:08.241" v="727" actId="478"/>
          <ac:spMkLst>
            <pc:docMk/>
            <pc:sldMk cId="2914518955" sldId="260"/>
            <ac:spMk id="9" creationId="{696FB391-7674-4CF8-8568-CE9FEF3DB58C}"/>
          </ac:spMkLst>
        </pc:spChg>
        <pc:spChg chg="mod">
          <ac:chgData name="Marcus Vinicius Lemos Chagas" userId="d673d22a-98b3-4138-ad92-ba95183ec870" providerId="ADAL" clId="{F2406298-B9CD-4CD7-8724-C494449F09AC}" dt="2023-10-02T13:09:44.890" v="904" actId="20577"/>
          <ac:spMkLst>
            <pc:docMk/>
            <pc:sldMk cId="2914518955" sldId="260"/>
            <ac:spMk id="27" creationId="{AB7B3EC7-415D-4F6E-85C8-E4C52C682A81}"/>
          </ac:spMkLst>
        </pc:spChg>
        <pc:picChg chg="del">
          <ac:chgData name="Marcus Vinicius Lemos Chagas" userId="d673d22a-98b3-4138-ad92-ba95183ec870" providerId="ADAL" clId="{F2406298-B9CD-4CD7-8724-C494449F09AC}" dt="2023-10-02T13:07:55.471" v="754" actId="478"/>
          <ac:picMkLst>
            <pc:docMk/>
            <pc:sldMk cId="2914518955" sldId="260"/>
            <ac:picMk id="19" creationId="{21899154-0077-4183-A814-53A9FADFFC91}"/>
          </ac:picMkLst>
        </pc:picChg>
        <pc:picChg chg="mod">
          <ac:chgData name="Marcus Vinicius Lemos Chagas" userId="d673d22a-98b3-4138-ad92-ba95183ec870" providerId="ADAL" clId="{F2406298-B9CD-4CD7-8724-C494449F09AC}" dt="2023-10-02T13:08:02.973" v="756" actId="14100"/>
          <ac:picMkLst>
            <pc:docMk/>
            <pc:sldMk cId="2914518955" sldId="260"/>
            <ac:picMk id="20" creationId="{CA31DB74-4ABD-451D-8544-DA1A1DF2FE80}"/>
          </ac:picMkLst>
        </pc:picChg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267189094" sldId="261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3999764529" sldId="262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318208251" sldId="263"/>
        </pc:sldMkLst>
      </pc:sldChg>
      <pc:sldChg chg="addSp modSp mod ord modAnim">
        <pc:chgData name="Marcus Vinicius Lemos Chagas" userId="d673d22a-98b3-4138-ad92-ba95183ec870" providerId="ADAL" clId="{F2406298-B9CD-4CD7-8724-C494449F09AC}" dt="2023-10-02T12:35:21.209" v="267" actId="1076"/>
        <pc:sldMkLst>
          <pc:docMk/>
          <pc:sldMk cId="1374583799" sldId="264"/>
        </pc:sldMkLst>
        <pc:spChg chg="mod">
          <ac:chgData name="Marcus Vinicius Lemos Chagas" userId="d673d22a-98b3-4138-ad92-ba95183ec870" providerId="ADAL" clId="{F2406298-B9CD-4CD7-8724-C494449F09AC}" dt="2023-10-02T12:35:21.209" v="267" actId="1076"/>
          <ac:spMkLst>
            <pc:docMk/>
            <pc:sldMk cId="1374583799" sldId="264"/>
            <ac:spMk id="6" creationId="{FEF952B8-368D-4F45-A707-79E541F678F1}"/>
          </ac:spMkLst>
        </pc:spChg>
        <pc:spChg chg="add mod">
          <ac:chgData name="Marcus Vinicius Lemos Chagas" userId="d673d22a-98b3-4138-ad92-ba95183ec870" providerId="ADAL" clId="{F2406298-B9CD-4CD7-8724-C494449F09AC}" dt="2023-10-02T12:30:27.805" v="113" actId="21"/>
          <ac:spMkLst>
            <pc:docMk/>
            <pc:sldMk cId="1374583799" sldId="264"/>
            <ac:spMk id="7" creationId="{F4CB7B55-CD5D-7B30-3061-EA0580810EB1}"/>
          </ac:spMkLst>
        </pc:spChg>
        <pc:spChg chg="mod">
          <ac:chgData name="Marcus Vinicius Lemos Chagas" userId="d673d22a-98b3-4138-ad92-ba95183ec870" providerId="ADAL" clId="{F2406298-B9CD-4CD7-8724-C494449F09AC}" dt="2023-10-02T12:28:14.199" v="49" actId="20577"/>
          <ac:spMkLst>
            <pc:docMk/>
            <pc:sldMk cId="1374583799" sldId="264"/>
            <ac:spMk id="27" creationId="{AB7B3EC7-415D-4F6E-85C8-E4C52C682A81}"/>
          </ac:spMkLst>
        </pc:spChg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851298938" sldId="265"/>
        </pc:sldMkLst>
      </pc:sldChg>
      <pc:sldChg chg="addSp modSp mod ord modAnim">
        <pc:chgData name="Marcus Vinicius Lemos Chagas" userId="d673d22a-98b3-4138-ad92-ba95183ec870" providerId="ADAL" clId="{F2406298-B9CD-4CD7-8724-C494449F09AC}" dt="2023-10-02T13:18:32.453" v="1262" actId="1076"/>
        <pc:sldMkLst>
          <pc:docMk/>
          <pc:sldMk cId="3184462875" sldId="266"/>
        </pc:sldMkLst>
        <pc:spChg chg="mod">
          <ac:chgData name="Marcus Vinicius Lemos Chagas" userId="d673d22a-98b3-4138-ad92-ba95183ec870" providerId="ADAL" clId="{F2406298-B9CD-4CD7-8724-C494449F09AC}" dt="2023-10-02T13:17:59.679" v="1260" actId="20577"/>
          <ac:spMkLst>
            <pc:docMk/>
            <pc:sldMk cId="3184462875" sldId="266"/>
            <ac:spMk id="27" creationId="{AB7B3EC7-415D-4F6E-85C8-E4C52C682A81}"/>
          </ac:spMkLst>
        </pc:spChg>
        <pc:picChg chg="add mod">
          <ac:chgData name="Marcus Vinicius Lemos Chagas" userId="d673d22a-98b3-4138-ad92-ba95183ec870" providerId="ADAL" clId="{F2406298-B9CD-4CD7-8724-C494449F09AC}" dt="2023-10-02T13:18:32.453" v="1262" actId="1076"/>
          <ac:picMkLst>
            <pc:docMk/>
            <pc:sldMk cId="3184462875" sldId="266"/>
            <ac:picMk id="2" creationId="{6C4C4F8D-0C00-A069-A824-41A950E2C69E}"/>
          </ac:picMkLst>
        </pc:picChg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974803009" sldId="267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930998932" sldId="268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217758915" sldId="269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408632648" sldId="270"/>
        </pc:sldMkLst>
      </pc:sldChg>
      <pc:sldChg chg="del ord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943629595" sldId="271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53538555" sldId="272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569181984" sldId="273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562487564" sldId="274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3229344141" sldId="275"/>
        </pc:sldMkLst>
      </pc:sldChg>
      <pc:sldChg chg="modSp del mod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1866982819" sldId="276"/>
        </pc:sldMkLst>
        <pc:picChg chg="mod">
          <ac:chgData name="Marcus Vinicius Lemos Chagas" userId="d673d22a-98b3-4138-ad92-ba95183ec870" providerId="ADAL" clId="{F2406298-B9CD-4CD7-8724-C494449F09AC}" dt="2023-10-02T13:34:05.969" v="1330" actId="1076"/>
          <ac:picMkLst>
            <pc:docMk/>
            <pc:sldMk cId="1866982819" sldId="276"/>
            <ac:picMk id="56" creationId="{86FDA61F-5301-4BEA-A028-9E806DE5A30E}"/>
          </ac:picMkLst>
        </pc:picChg>
      </pc:sldChg>
      <pc:sldChg chg="modSp mod ord modAnim">
        <pc:chgData name="Marcus Vinicius Lemos Chagas" userId="d673d22a-98b3-4138-ad92-ba95183ec870" providerId="ADAL" clId="{F2406298-B9CD-4CD7-8724-C494449F09AC}" dt="2023-10-02T14:37:34.373" v="1776" actId="6549"/>
        <pc:sldMkLst>
          <pc:docMk/>
          <pc:sldMk cId="1185303159" sldId="277"/>
        </pc:sldMkLst>
        <pc:spChg chg="mod">
          <ac:chgData name="Marcus Vinicius Lemos Chagas" userId="d673d22a-98b3-4138-ad92-ba95183ec870" providerId="ADAL" clId="{F2406298-B9CD-4CD7-8724-C494449F09AC}" dt="2023-10-02T13:56:22.807" v="1521" actId="6549"/>
          <ac:spMkLst>
            <pc:docMk/>
            <pc:sldMk cId="1185303159" sldId="277"/>
            <ac:spMk id="2" creationId="{B6E2B959-C539-443F-B843-183CD1407A34}"/>
          </ac:spMkLst>
        </pc:spChg>
        <pc:spChg chg="mod">
          <ac:chgData name="Marcus Vinicius Lemos Chagas" userId="d673d22a-98b3-4138-ad92-ba95183ec870" providerId="ADAL" clId="{F2406298-B9CD-4CD7-8724-C494449F09AC}" dt="2023-10-02T14:08:25.790" v="1558" actId="20577"/>
          <ac:spMkLst>
            <pc:docMk/>
            <pc:sldMk cId="1185303159" sldId="277"/>
            <ac:spMk id="3" creationId="{72618E1D-6738-460B-9E0A-533C2BDF8814}"/>
          </ac:spMkLst>
        </pc:spChg>
        <pc:spChg chg="mod">
          <ac:chgData name="Marcus Vinicius Lemos Chagas" userId="d673d22a-98b3-4138-ad92-ba95183ec870" providerId="ADAL" clId="{F2406298-B9CD-4CD7-8724-C494449F09AC}" dt="2023-10-02T14:28:58.382" v="1594" actId="20577"/>
          <ac:spMkLst>
            <pc:docMk/>
            <pc:sldMk cId="1185303159" sldId="277"/>
            <ac:spMk id="8" creationId="{259A28C4-2058-4302-A809-06D4CB7C3067}"/>
          </ac:spMkLst>
        </pc:spChg>
        <pc:spChg chg="mod">
          <ac:chgData name="Marcus Vinicius Lemos Chagas" userId="d673d22a-98b3-4138-ad92-ba95183ec870" providerId="ADAL" clId="{F2406298-B9CD-4CD7-8724-C494449F09AC}" dt="2023-10-02T13:54:46.737" v="1429" actId="20577"/>
          <ac:spMkLst>
            <pc:docMk/>
            <pc:sldMk cId="1185303159" sldId="277"/>
            <ac:spMk id="9" creationId="{A634D2F1-A0E0-42DC-80ED-3B2159E88CC5}"/>
          </ac:spMkLst>
        </pc:spChg>
        <pc:spChg chg="mod">
          <ac:chgData name="Marcus Vinicius Lemos Chagas" userId="d673d22a-98b3-4138-ad92-ba95183ec870" providerId="ADAL" clId="{F2406298-B9CD-4CD7-8724-C494449F09AC}" dt="2023-10-02T14:33:26.303" v="1665" actId="20577"/>
          <ac:spMkLst>
            <pc:docMk/>
            <pc:sldMk cId="1185303159" sldId="277"/>
            <ac:spMk id="10" creationId="{24C74BCE-3B24-43D5-8124-201F1B8CB272}"/>
          </ac:spMkLst>
        </pc:spChg>
        <pc:spChg chg="mod">
          <ac:chgData name="Marcus Vinicius Lemos Chagas" userId="d673d22a-98b3-4138-ad92-ba95183ec870" providerId="ADAL" clId="{F2406298-B9CD-4CD7-8724-C494449F09AC}" dt="2023-10-02T14:35:22.734" v="1725" actId="20577"/>
          <ac:spMkLst>
            <pc:docMk/>
            <pc:sldMk cId="1185303159" sldId="277"/>
            <ac:spMk id="11" creationId="{CBD4A9D1-8954-41E8-B73C-9BD300C4BDDF}"/>
          </ac:spMkLst>
        </pc:spChg>
        <pc:spChg chg="mod">
          <ac:chgData name="Marcus Vinicius Lemos Chagas" userId="d673d22a-98b3-4138-ad92-ba95183ec870" providerId="ADAL" clId="{F2406298-B9CD-4CD7-8724-C494449F09AC}" dt="2023-10-02T14:37:34.373" v="1776" actId="6549"/>
          <ac:spMkLst>
            <pc:docMk/>
            <pc:sldMk cId="1185303159" sldId="277"/>
            <ac:spMk id="12" creationId="{3F0D52CF-85A3-4D31-9FF0-FFF3E00DC492}"/>
          </ac:spMkLst>
        </pc:spChg>
        <pc:spChg chg="mod">
          <ac:chgData name="Marcus Vinicius Lemos Chagas" userId="d673d22a-98b3-4138-ad92-ba95183ec870" providerId="ADAL" clId="{F2406298-B9CD-4CD7-8724-C494449F09AC}" dt="2023-10-02T13:33:48.478" v="1329" actId="20577"/>
          <ac:spMkLst>
            <pc:docMk/>
            <pc:sldMk cId="1185303159" sldId="277"/>
            <ac:spMk id="27" creationId="{AB7B3EC7-415D-4F6E-85C8-E4C52C682A81}"/>
          </ac:spMkLst>
        </pc:spChg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618377778" sldId="278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4279636373" sldId="279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3682514556" sldId="280"/>
        </pc:sldMkLst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2405439572" sldId="281"/>
        </pc:sldMkLst>
      </pc:sldChg>
      <pc:sldChg chg="modSp ord">
        <pc:chgData name="Marcus Vinicius Lemos Chagas" userId="d673d22a-98b3-4138-ad92-ba95183ec870" providerId="ADAL" clId="{F2406298-B9CD-4CD7-8724-C494449F09AC}" dt="2023-10-02T14:46:15.940" v="1821" actId="20577"/>
        <pc:sldMkLst>
          <pc:docMk/>
          <pc:sldMk cId="1530639248" sldId="282"/>
        </pc:sldMkLst>
        <pc:spChg chg="mod">
          <ac:chgData name="Marcus Vinicius Lemos Chagas" userId="d673d22a-98b3-4138-ad92-ba95183ec870" providerId="ADAL" clId="{F2406298-B9CD-4CD7-8724-C494449F09AC}" dt="2023-10-02T14:46:15.940" v="1821" actId="20577"/>
          <ac:spMkLst>
            <pc:docMk/>
            <pc:sldMk cId="1530639248" sldId="282"/>
            <ac:spMk id="7" creationId="{EB85A806-980A-4BA1-B3B7-CAE291E8F0E1}"/>
          </ac:spMkLst>
        </pc:spChg>
      </pc:sldChg>
      <pc:sldChg chg="addSp delSp modSp mod ord delAnim modAnim">
        <pc:chgData name="Marcus Vinicius Lemos Chagas" userId="d673d22a-98b3-4138-ad92-ba95183ec870" providerId="ADAL" clId="{F2406298-B9CD-4CD7-8724-C494449F09AC}" dt="2023-10-02T13:17:14.669" v="1169"/>
        <pc:sldMkLst>
          <pc:docMk/>
          <pc:sldMk cId="833360330" sldId="283"/>
        </pc:sldMkLst>
        <pc:spChg chg="mod">
          <ac:chgData name="Marcus Vinicius Lemos Chagas" userId="d673d22a-98b3-4138-ad92-ba95183ec870" providerId="ADAL" clId="{F2406298-B9CD-4CD7-8724-C494449F09AC}" dt="2023-10-02T13:15:34.072" v="1161" actId="20577"/>
          <ac:spMkLst>
            <pc:docMk/>
            <pc:sldMk cId="833360330" sldId="283"/>
            <ac:spMk id="8" creationId="{EC21293D-5393-4B38-82FD-2325243D5CE2}"/>
          </ac:spMkLst>
        </pc:spChg>
        <pc:spChg chg="del">
          <ac:chgData name="Marcus Vinicius Lemos Chagas" userId="d673d22a-98b3-4138-ad92-ba95183ec870" providerId="ADAL" clId="{F2406298-B9CD-4CD7-8724-C494449F09AC}" dt="2023-10-02T13:15:49.241" v="1163" actId="478"/>
          <ac:spMkLst>
            <pc:docMk/>
            <pc:sldMk cId="833360330" sldId="283"/>
            <ac:spMk id="10" creationId="{A856666B-4B20-4B3C-BBCD-501075C9E1D7}"/>
          </ac:spMkLst>
        </pc:spChg>
        <pc:spChg chg="del">
          <ac:chgData name="Marcus Vinicius Lemos Chagas" userId="d673d22a-98b3-4138-ad92-ba95183ec870" providerId="ADAL" clId="{F2406298-B9CD-4CD7-8724-C494449F09AC}" dt="2023-10-02T13:15:52.949" v="1164" actId="478"/>
          <ac:spMkLst>
            <pc:docMk/>
            <pc:sldMk cId="833360330" sldId="283"/>
            <ac:spMk id="11" creationId="{0B9A56D5-3974-4E28-9FEA-09FED3A3804B}"/>
          </ac:spMkLst>
        </pc:spChg>
        <pc:graphicFrameChg chg="del">
          <ac:chgData name="Marcus Vinicius Lemos Chagas" userId="d673d22a-98b3-4138-ad92-ba95183ec870" providerId="ADAL" clId="{F2406298-B9CD-4CD7-8724-C494449F09AC}" dt="2023-10-02T13:15:45.969" v="1162" actId="478"/>
          <ac:graphicFrameMkLst>
            <pc:docMk/>
            <pc:sldMk cId="833360330" sldId="283"/>
            <ac:graphicFrameMk id="7" creationId="{4D2E34DB-6227-487A-AC41-49BCA7440863}"/>
          </ac:graphicFrameMkLst>
        </pc:graphicFrameChg>
        <pc:picChg chg="add mod">
          <ac:chgData name="Marcus Vinicius Lemos Chagas" userId="d673d22a-98b3-4138-ad92-ba95183ec870" providerId="ADAL" clId="{F2406298-B9CD-4CD7-8724-C494449F09AC}" dt="2023-10-02T13:16:00.299" v="1166" actId="1076"/>
          <ac:picMkLst>
            <pc:docMk/>
            <pc:sldMk cId="833360330" sldId="283"/>
            <ac:picMk id="6" creationId="{AEF1D738-665D-F1D6-F992-F952BAF81DD6}"/>
          </ac:picMkLst>
        </pc:picChg>
        <pc:picChg chg="add mod">
          <ac:chgData name="Marcus Vinicius Lemos Chagas" userId="d673d22a-98b3-4138-ad92-ba95183ec870" providerId="ADAL" clId="{F2406298-B9CD-4CD7-8724-C494449F09AC}" dt="2023-10-02T13:16:18.619" v="1167" actId="1076"/>
          <ac:picMkLst>
            <pc:docMk/>
            <pc:sldMk cId="833360330" sldId="283"/>
            <ac:picMk id="9" creationId="{2AD8C32E-0C37-463E-A6E3-FCAF1901D1A2}"/>
          </ac:picMkLst>
        </pc:picChg>
        <pc:picChg chg="add mod">
          <ac:chgData name="Marcus Vinicius Lemos Chagas" userId="d673d22a-98b3-4138-ad92-ba95183ec870" providerId="ADAL" clId="{F2406298-B9CD-4CD7-8724-C494449F09AC}" dt="2023-10-02T13:16:00.299" v="1166" actId="1076"/>
          <ac:picMkLst>
            <pc:docMk/>
            <pc:sldMk cId="833360330" sldId="283"/>
            <ac:picMk id="12" creationId="{BA2EF02A-E5F0-590A-21C2-6296713EB42A}"/>
          </ac:picMkLst>
        </pc:picChg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3767612472" sldId="284"/>
        </pc:sldMkLst>
      </pc:sldChg>
      <pc:sldChg chg="delSp modSp add del mod delAnim modAnim">
        <pc:chgData name="Marcus Vinicius Lemos Chagas" userId="d673d22a-98b3-4138-ad92-ba95183ec870" providerId="ADAL" clId="{F2406298-B9CD-4CD7-8724-C494449F09AC}" dt="2023-10-02T18:50:05.352" v="2086" actId="20577"/>
        <pc:sldMkLst>
          <pc:docMk/>
          <pc:sldMk cId="2370500227" sldId="285"/>
        </pc:sldMkLst>
        <pc:spChg chg="mod">
          <ac:chgData name="Marcus Vinicius Lemos Chagas" userId="d673d22a-98b3-4138-ad92-ba95183ec870" providerId="ADAL" clId="{F2406298-B9CD-4CD7-8724-C494449F09AC}" dt="2023-10-02T17:27:40.342" v="2004" actId="313"/>
          <ac:spMkLst>
            <pc:docMk/>
            <pc:sldMk cId="2370500227" sldId="285"/>
            <ac:spMk id="5" creationId="{1B6CE152-6779-43D8-A07C-B26C6404BD50}"/>
          </ac:spMkLst>
        </pc:spChg>
        <pc:spChg chg="mod">
          <ac:chgData name="Marcus Vinicius Lemos Chagas" userId="d673d22a-98b3-4138-ad92-ba95183ec870" providerId="ADAL" clId="{F2406298-B9CD-4CD7-8724-C494449F09AC}" dt="2023-10-02T18:50:05.352" v="2086" actId="20577"/>
          <ac:spMkLst>
            <pc:docMk/>
            <pc:sldMk cId="2370500227" sldId="285"/>
            <ac:spMk id="6" creationId="{6FDA5087-E7A5-451F-8DE8-E388D3DD2042}"/>
          </ac:spMkLst>
        </pc:spChg>
        <pc:spChg chg="mod">
          <ac:chgData name="Marcus Vinicius Lemos Chagas" userId="d673d22a-98b3-4138-ad92-ba95183ec870" providerId="ADAL" clId="{F2406298-B9CD-4CD7-8724-C494449F09AC}" dt="2023-10-02T16:50:44.250" v="1989" actId="20577"/>
          <ac:spMkLst>
            <pc:docMk/>
            <pc:sldMk cId="2370500227" sldId="285"/>
            <ac:spMk id="7" creationId="{79A6A9E6-FCD4-4B3A-82A0-E808D1C97ED2}"/>
          </ac:spMkLst>
        </pc:spChg>
        <pc:spChg chg="mod">
          <ac:chgData name="Marcus Vinicius Lemos Chagas" userId="d673d22a-98b3-4138-ad92-ba95183ec870" providerId="ADAL" clId="{F2406298-B9CD-4CD7-8724-C494449F09AC}" dt="2023-10-02T17:27:55.845" v="2006" actId="313"/>
          <ac:spMkLst>
            <pc:docMk/>
            <pc:sldMk cId="2370500227" sldId="285"/>
            <ac:spMk id="9" creationId="{3E4AD2E6-FA89-4B0A-A945-0E7AC4AD5CBA}"/>
          </ac:spMkLst>
        </pc:spChg>
        <pc:spChg chg="mod">
          <ac:chgData name="Marcus Vinicius Lemos Chagas" userId="d673d22a-98b3-4138-ad92-ba95183ec870" providerId="ADAL" clId="{F2406298-B9CD-4CD7-8724-C494449F09AC}" dt="2023-10-02T18:38:13.359" v="2008" actId="400"/>
          <ac:spMkLst>
            <pc:docMk/>
            <pc:sldMk cId="2370500227" sldId="285"/>
            <ac:spMk id="10" creationId="{FA580780-A26C-4E1E-A214-D730AC29DF7E}"/>
          </ac:spMkLst>
        </pc:spChg>
        <pc:spChg chg="mod">
          <ac:chgData name="Marcus Vinicius Lemos Chagas" userId="d673d22a-98b3-4138-ad92-ba95183ec870" providerId="ADAL" clId="{F2406298-B9CD-4CD7-8724-C494449F09AC}" dt="2023-10-02T16:49:07.329" v="1887"/>
          <ac:spMkLst>
            <pc:docMk/>
            <pc:sldMk cId="2370500227" sldId="285"/>
            <ac:spMk id="11" creationId="{A6484D5B-932D-4C3C-812B-7F410C884DE4}"/>
          </ac:spMkLst>
        </pc:spChg>
        <pc:spChg chg="del">
          <ac:chgData name="Marcus Vinicius Lemos Chagas" userId="d673d22a-98b3-4138-ad92-ba95183ec870" providerId="ADAL" clId="{F2406298-B9CD-4CD7-8724-C494449F09AC}" dt="2023-10-02T17:27:23.943" v="2000" actId="478"/>
          <ac:spMkLst>
            <pc:docMk/>
            <pc:sldMk cId="2370500227" sldId="285"/>
            <ac:spMk id="12" creationId="{01CCF554-9491-4FBD-8BFD-B806E0076CEE}"/>
          </ac:spMkLst>
        </pc:spChg>
        <pc:graphicFrameChg chg="mod">
          <ac:chgData name="Marcus Vinicius Lemos Chagas" userId="d673d22a-98b3-4138-ad92-ba95183ec870" providerId="ADAL" clId="{F2406298-B9CD-4CD7-8724-C494449F09AC}" dt="2023-10-02T18:38:07.051" v="2007" actId="400"/>
          <ac:graphicFrameMkLst>
            <pc:docMk/>
            <pc:sldMk cId="2370500227" sldId="285"/>
            <ac:graphicFrameMk id="2" creationId="{EFAF9484-F9C6-4958-8585-42BECB6584CC}"/>
          </ac:graphicFrameMkLst>
        </pc:graphicFrameChg>
      </pc:sldChg>
      <pc:sldChg chg="modSp add del modAnim">
        <pc:chgData name="Marcus Vinicius Lemos Chagas" userId="d673d22a-98b3-4138-ad92-ba95183ec870" providerId="ADAL" clId="{F2406298-B9CD-4CD7-8724-C494449F09AC}" dt="2023-10-03T15:52:34.204" v="2382" actId="6549"/>
        <pc:sldMkLst>
          <pc:docMk/>
          <pc:sldMk cId="507815725" sldId="286"/>
        </pc:sldMkLst>
        <pc:spChg chg="mod">
          <ac:chgData name="Marcus Vinicius Lemos Chagas" userId="d673d22a-98b3-4138-ad92-ba95183ec870" providerId="ADAL" clId="{F2406298-B9CD-4CD7-8724-C494449F09AC}" dt="2023-10-03T15:52:34.204" v="2382" actId="6549"/>
          <ac:spMkLst>
            <pc:docMk/>
            <pc:sldMk cId="507815725" sldId="286"/>
            <ac:spMk id="6" creationId="{FEF952B8-368D-4F45-A707-79E541F678F1}"/>
          </ac:spMkLst>
        </pc:spChg>
        <pc:spChg chg="mod">
          <ac:chgData name="Marcus Vinicius Lemos Chagas" userId="d673d22a-98b3-4138-ad92-ba95183ec870" providerId="ADAL" clId="{F2406298-B9CD-4CD7-8724-C494449F09AC}" dt="2023-10-03T14:27:37.489" v="2348" actId="20577"/>
          <ac:spMkLst>
            <pc:docMk/>
            <pc:sldMk cId="507815725" sldId="286"/>
            <ac:spMk id="27" creationId="{AB7B3EC7-415D-4F6E-85C8-E4C52C682A81}"/>
          </ac:spMkLst>
        </pc:spChg>
      </pc:sldChg>
      <pc:sldChg chg="del">
        <pc:chgData name="Marcus Vinicius Lemos Chagas" userId="d673d22a-98b3-4138-ad92-ba95183ec870" providerId="ADAL" clId="{F2406298-B9CD-4CD7-8724-C494449F09AC}" dt="2023-10-02T13:34:20.670" v="1331" actId="47"/>
        <pc:sldMkLst>
          <pc:docMk/>
          <pc:sldMk cId="550548884" sldId="287"/>
        </pc:sldMkLst>
      </pc:sldChg>
      <pc:sldChg chg="addSp delSp modSp add mod ord delAnim modAnim">
        <pc:chgData name="Marcus Vinicius Lemos Chagas" userId="d673d22a-98b3-4138-ad92-ba95183ec870" providerId="ADAL" clId="{F2406298-B9CD-4CD7-8724-C494449F09AC}" dt="2023-10-02T12:35:01.551" v="266"/>
        <pc:sldMkLst>
          <pc:docMk/>
          <pc:sldMk cId="3721765863" sldId="288"/>
        </pc:sldMkLst>
        <pc:spChg chg="del">
          <ac:chgData name="Marcus Vinicius Lemos Chagas" userId="d673d22a-98b3-4138-ad92-ba95183ec870" providerId="ADAL" clId="{F2406298-B9CD-4CD7-8724-C494449F09AC}" dt="2023-10-02T12:34:34.838" v="262" actId="478"/>
          <ac:spMkLst>
            <pc:docMk/>
            <pc:sldMk cId="3721765863" sldId="288"/>
            <ac:spMk id="19" creationId="{E7698DA8-1A69-C263-C3E5-BAB9E9058DD7}"/>
          </ac:spMkLst>
        </pc:spChg>
        <pc:spChg chg="del">
          <ac:chgData name="Marcus Vinicius Lemos Chagas" userId="d673d22a-98b3-4138-ad92-ba95183ec870" providerId="ADAL" clId="{F2406298-B9CD-4CD7-8724-C494449F09AC}" dt="2023-10-02T12:34:34.838" v="262" actId="478"/>
          <ac:spMkLst>
            <pc:docMk/>
            <pc:sldMk cId="3721765863" sldId="288"/>
            <ac:spMk id="20" creationId="{4FF61A57-AEBF-119C-32F5-A09CEDC5D6BB}"/>
          </ac:spMkLst>
        </pc:spChg>
        <pc:spChg chg="del">
          <ac:chgData name="Marcus Vinicius Lemos Chagas" userId="d673d22a-98b3-4138-ad92-ba95183ec870" providerId="ADAL" clId="{F2406298-B9CD-4CD7-8724-C494449F09AC}" dt="2023-10-02T12:34:34.838" v="262" actId="478"/>
          <ac:spMkLst>
            <pc:docMk/>
            <pc:sldMk cId="3721765863" sldId="288"/>
            <ac:spMk id="22" creationId="{B695E599-8938-54E8-9D94-518D6B74FB03}"/>
          </ac:spMkLst>
        </pc:spChg>
        <pc:spChg chg="del">
          <ac:chgData name="Marcus Vinicius Lemos Chagas" userId="d673d22a-98b3-4138-ad92-ba95183ec870" providerId="ADAL" clId="{F2406298-B9CD-4CD7-8724-C494449F09AC}" dt="2023-10-02T12:34:34.838" v="262" actId="478"/>
          <ac:spMkLst>
            <pc:docMk/>
            <pc:sldMk cId="3721765863" sldId="288"/>
            <ac:spMk id="23" creationId="{80A7A515-3512-22BF-D041-BB7267AE8E8F}"/>
          </ac:spMkLst>
        </pc:spChg>
        <pc:spChg chg="del">
          <ac:chgData name="Marcus Vinicius Lemos Chagas" userId="d673d22a-98b3-4138-ad92-ba95183ec870" providerId="ADAL" clId="{F2406298-B9CD-4CD7-8724-C494449F09AC}" dt="2023-10-02T12:34:34.838" v="262" actId="478"/>
          <ac:spMkLst>
            <pc:docMk/>
            <pc:sldMk cId="3721765863" sldId="288"/>
            <ac:spMk id="24" creationId="{106D2707-24C7-8FE7-EED9-94D0921E22A0}"/>
          </ac:spMkLst>
        </pc:spChg>
        <pc:spChg chg="mod">
          <ac:chgData name="Marcus Vinicius Lemos Chagas" userId="d673d22a-98b3-4138-ad92-ba95183ec870" providerId="ADAL" clId="{F2406298-B9CD-4CD7-8724-C494449F09AC}" dt="2023-10-02T12:34:28.268" v="261"/>
          <ac:spMkLst>
            <pc:docMk/>
            <pc:sldMk cId="3721765863" sldId="288"/>
            <ac:spMk id="27" creationId="{AB7B3EC7-415D-4F6E-85C8-E4C52C682A81}"/>
          </ac:spMkLst>
        </pc:spChg>
        <pc:grpChg chg="del">
          <ac:chgData name="Marcus Vinicius Lemos Chagas" userId="d673d22a-98b3-4138-ad92-ba95183ec870" providerId="ADAL" clId="{F2406298-B9CD-4CD7-8724-C494449F09AC}" dt="2023-10-02T12:34:34.838" v="262" actId="478"/>
          <ac:grpSpMkLst>
            <pc:docMk/>
            <pc:sldMk cId="3721765863" sldId="288"/>
            <ac:grpSpMk id="3" creationId="{CFD04614-5DEF-4F20-BEBD-2BDD9E93A655}"/>
          </ac:grpSpMkLst>
        </pc:grpChg>
        <pc:grpChg chg="del">
          <ac:chgData name="Marcus Vinicius Lemos Chagas" userId="d673d22a-98b3-4138-ad92-ba95183ec870" providerId="ADAL" clId="{F2406298-B9CD-4CD7-8724-C494449F09AC}" dt="2023-10-02T12:34:34.838" v="262" actId="478"/>
          <ac:grpSpMkLst>
            <pc:docMk/>
            <pc:sldMk cId="3721765863" sldId="288"/>
            <ac:grpSpMk id="5" creationId="{8410B71B-7CA5-446C-A260-6CDF6335B026}"/>
          </ac:grpSpMkLst>
        </pc:grpChg>
        <pc:graphicFrameChg chg="add mod">
          <ac:chgData name="Marcus Vinicius Lemos Chagas" userId="d673d22a-98b3-4138-ad92-ba95183ec870" providerId="ADAL" clId="{F2406298-B9CD-4CD7-8724-C494449F09AC}" dt="2023-10-02T12:34:54.468" v="264" actId="1076"/>
          <ac:graphicFrameMkLst>
            <pc:docMk/>
            <pc:sldMk cId="3721765863" sldId="288"/>
            <ac:graphicFrameMk id="2" creationId="{7F45D3FA-C056-A2F2-E46D-E123883EB9DC}"/>
          </ac:graphicFrameMkLst>
        </pc:graphicFrameChg>
      </pc:sldChg>
      <pc:sldChg chg="addSp delSp modSp add mod ord delAnim modAnim">
        <pc:chgData name="Marcus Vinicius Lemos Chagas" userId="d673d22a-98b3-4138-ad92-ba95183ec870" providerId="ADAL" clId="{F2406298-B9CD-4CD7-8724-C494449F09AC}" dt="2023-10-02T12:38:01.947" v="377"/>
        <pc:sldMkLst>
          <pc:docMk/>
          <pc:sldMk cId="621996864" sldId="289"/>
        </pc:sldMkLst>
        <pc:spChg chg="del mod">
          <ac:chgData name="Marcus Vinicius Lemos Chagas" userId="d673d22a-98b3-4138-ad92-ba95183ec870" providerId="ADAL" clId="{F2406298-B9CD-4CD7-8724-C494449F09AC}" dt="2023-10-02T12:37:36.578" v="373"/>
          <ac:spMkLst>
            <pc:docMk/>
            <pc:sldMk cId="621996864" sldId="289"/>
            <ac:spMk id="5" creationId="{9AD41BD1-1F28-46F3-AF86-39B11A1440D6}"/>
          </ac:spMkLst>
        </pc:spChg>
        <pc:spChg chg="mod">
          <ac:chgData name="Marcus Vinicius Lemos Chagas" userId="d673d22a-98b3-4138-ad92-ba95183ec870" providerId="ADAL" clId="{F2406298-B9CD-4CD7-8724-C494449F09AC}" dt="2023-10-02T12:37:14.610" v="367" actId="20577"/>
          <ac:spMkLst>
            <pc:docMk/>
            <pc:sldMk cId="621996864" sldId="289"/>
            <ac:spMk id="6" creationId="{FEF952B8-368D-4F45-A707-79E541F678F1}"/>
          </ac:spMkLst>
        </pc:spChg>
        <pc:spChg chg="add mod">
          <ac:chgData name="Marcus Vinicius Lemos Chagas" userId="d673d22a-98b3-4138-ad92-ba95183ec870" providerId="ADAL" clId="{F2406298-B9CD-4CD7-8724-C494449F09AC}" dt="2023-10-02T12:37:54.057" v="375" actId="1076"/>
          <ac:spMkLst>
            <pc:docMk/>
            <pc:sldMk cId="621996864" sldId="289"/>
            <ac:spMk id="10" creationId="{73E8C146-FD46-9F3C-84E2-59260658F970}"/>
          </ac:spMkLst>
        </pc:spChg>
        <pc:spChg chg="add mod">
          <ac:chgData name="Marcus Vinicius Lemos Chagas" userId="d673d22a-98b3-4138-ad92-ba95183ec870" providerId="ADAL" clId="{F2406298-B9CD-4CD7-8724-C494449F09AC}" dt="2023-10-02T12:37:54.057" v="375" actId="1076"/>
          <ac:spMkLst>
            <pc:docMk/>
            <pc:sldMk cId="621996864" sldId="289"/>
            <ac:spMk id="11" creationId="{F5DC1E13-4237-3A07-1A6B-80B2A8E9F225}"/>
          </ac:spMkLst>
        </pc:spChg>
        <pc:spChg chg="mod">
          <ac:chgData name="Marcus Vinicius Lemos Chagas" userId="d673d22a-98b3-4138-ad92-ba95183ec870" providerId="ADAL" clId="{F2406298-B9CD-4CD7-8724-C494449F09AC}" dt="2023-10-02T12:36:22.567" v="343" actId="20577"/>
          <ac:spMkLst>
            <pc:docMk/>
            <pc:sldMk cId="621996864" sldId="289"/>
            <ac:spMk id="27" creationId="{AB7B3EC7-415D-4F6E-85C8-E4C52C682A81}"/>
          </ac:spMkLst>
        </pc:spChg>
        <pc:picChg chg="add mod">
          <ac:chgData name="Marcus Vinicius Lemos Chagas" userId="d673d22a-98b3-4138-ad92-ba95183ec870" providerId="ADAL" clId="{F2406298-B9CD-4CD7-8724-C494449F09AC}" dt="2023-10-02T12:37:31.697" v="369" actId="1076"/>
          <ac:picMkLst>
            <pc:docMk/>
            <pc:sldMk cId="621996864" sldId="289"/>
            <ac:picMk id="8" creationId="{124E060F-9388-2A63-1FFF-E03DF3C801D3}"/>
          </ac:picMkLst>
        </pc:picChg>
        <pc:picChg chg="add mod">
          <ac:chgData name="Marcus Vinicius Lemos Chagas" userId="d673d22a-98b3-4138-ad92-ba95183ec870" providerId="ADAL" clId="{F2406298-B9CD-4CD7-8724-C494449F09AC}" dt="2023-10-02T12:37:54.057" v="375" actId="1076"/>
          <ac:picMkLst>
            <pc:docMk/>
            <pc:sldMk cId="621996864" sldId="289"/>
            <ac:picMk id="9" creationId="{264757E3-8642-BFDF-77A4-F74070C785E8}"/>
          </ac:picMkLst>
        </pc:picChg>
        <pc:picChg chg="add mod">
          <ac:chgData name="Marcus Vinicius Lemos Chagas" userId="d673d22a-98b3-4138-ad92-ba95183ec870" providerId="ADAL" clId="{F2406298-B9CD-4CD7-8724-C494449F09AC}" dt="2023-10-02T12:37:54.057" v="375" actId="1076"/>
          <ac:picMkLst>
            <pc:docMk/>
            <pc:sldMk cId="621996864" sldId="289"/>
            <ac:picMk id="12" creationId="{63AFF0FD-ED17-2E6D-72E8-77C6F7DE54B7}"/>
          </ac:picMkLst>
        </pc:picChg>
      </pc:sldChg>
      <pc:sldChg chg="addSp delSp modSp add mod ord delAnim modAnim">
        <pc:chgData name="Marcus Vinicius Lemos Chagas" userId="d673d22a-98b3-4138-ad92-ba95183ec870" providerId="ADAL" clId="{F2406298-B9CD-4CD7-8724-C494449F09AC}" dt="2023-10-02T18:41:07.017" v="2046" actId="20577"/>
        <pc:sldMkLst>
          <pc:docMk/>
          <pc:sldMk cId="4222516945" sldId="290"/>
        </pc:sldMkLst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4" creationId="{341B3D41-6E21-7A7A-F910-A452980131E5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5" creationId="{5FC22DE7-D012-1962-9DF5-0136114A9D56}"/>
          </ac:spMkLst>
        </pc:spChg>
        <pc:spChg chg="del">
          <ac:chgData name="Marcus Vinicius Lemos Chagas" userId="d673d22a-98b3-4138-ad92-ba95183ec870" providerId="ADAL" clId="{F2406298-B9CD-4CD7-8724-C494449F09AC}" dt="2023-10-02T12:46:43.363" v="442" actId="478"/>
          <ac:spMkLst>
            <pc:docMk/>
            <pc:sldMk cId="4222516945" sldId="290"/>
            <ac:spMk id="6" creationId="{FEF952B8-368D-4F45-A707-79E541F678F1}"/>
          </ac:spMkLst>
        </pc:spChg>
        <pc:spChg chg="del">
          <ac:chgData name="Marcus Vinicius Lemos Chagas" userId="d673d22a-98b3-4138-ad92-ba95183ec870" providerId="ADAL" clId="{F2406298-B9CD-4CD7-8724-C494449F09AC}" dt="2023-10-02T12:46:40.275" v="441" actId="478"/>
          <ac:spMkLst>
            <pc:docMk/>
            <pc:sldMk cId="4222516945" sldId="290"/>
            <ac:spMk id="7" creationId="{9F5526DE-DBF2-46D4-A760-4818538B2226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8" creationId="{B89ADB32-7C99-239C-D34A-18B512979DEE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9" creationId="{76E17823-5828-4143-8842-09AC0B87351A}"/>
          </ac:spMkLst>
        </pc:spChg>
        <pc:spChg chg="add mod">
          <ac:chgData name="Marcus Vinicius Lemos Chagas" userId="d673d22a-98b3-4138-ad92-ba95183ec870" providerId="ADAL" clId="{F2406298-B9CD-4CD7-8724-C494449F09AC}" dt="2023-10-02T12:49:09.287" v="494" actId="255"/>
          <ac:spMkLst>
            <pc:docMk/>
            <pc:sldMk cId="4222516945" sldId="290"/>
            <ac:spMk id="10" creationId="{88F3643F-5083-CDF6-6095-5251E9BBBFDE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11" creationId="{FA04D1AD-A2B2-0EA0-B37D-A60C20B78706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12" creationId="{836EC719-1A7F-C352-36F5-BA0CFF1714F1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13" creationId="{661276A4-6300-2438-0320-114595799D95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14" creationId="{D0AF6340-F38C-6695-EF58-7C79A77FA158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15" creationId="{96BC2C0D-001A-69C7-660D-511A85220EC3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16" creationId="{55F99967-D285-0405-D913-7F1BB352DB31}"/>
          </ac:spMkLst>
        </pc:spChg>
        <pc:spChg chg="add mod">
          <ac:chgData name="Marcus Vinicius Lemos Chagas" userId="d673d22a-98b3-4138-ad92-ba95183ec870" providerId="ADAL" clId="{F2406298-B9CD-4CD7-8724-C494449F09AC}" dt="2023-10-02T18:41:07.017" v="2046" actId="20577"/>
          <ac:spMkLst>
            <pc:docMk/>
            <pc:sldMk cId="4222516945" sldId="290"/>
            <ac:spMk id="17" creationId="{4E1C0E9D-A5BA-0654-1625-BB64909C0D79}"/>
          </ac:spMkLst>
        </pc:spChg>
        <pc:spChg chg="add mod">
          <ac:chgData name="Marcus Vinicius Lemos Chagas" userId="d673d22a-98b3-4138-ad92-ba95183ec870" providerId="ADAL" clId="{F2406298-B9CD-4CD7-8724-C494449F09AC}" dt="2023-10-02T12:48:33.505" v="472" actId="1076"/>
          <ac:spMkLst>
            <pc:docMk/>
            <pc:sldMk cId="4222516945" sldId="290"/>
            <ac:spMk id="18" creationId="{A1E0083C-F1E0-B0BB-408C-EE43395B55F3}"/>
          </ac:spMkLst>
        </pc:spChg>
        <pc:spChg chg="add mod ord">
          <ac:chgData name="Marcus Vinicius Lemos Chagas" userId="d673d22a-98b3-4138-ad92-ba95183ec870" providerId="ADAL" clId="{F2406298-B9CD-4CD7-8724-C494449F09AC}" dt="2023-10-02T12:50:41.571" v="500" actId="166"/>
          <ac:spMkLst>
            <pc:docMk/>
            <pc:sldMk cId="4222516945" sldId="290"/>
            <ac:spMk id="19" creationId="{53815DBC-FC89-ED6D-323D-D76FEC09D50B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20" creationId="{7C65C3FC-762B-B171-C667-FB5BA6EF36C8}"/>
          </ac:spMkLst>
        </pc:spChg>
        <pc:spChg chg="add mod">
          <ac:chgData name="Marcus Vinicius Lemos Chagas" userId="d673d22a-98b3-4138-ad92-ba95183ec870" providerId="ADAL" clId="{F2406298-B9CD-4CD7-8724-C494449F09AC}" dt="2023-10-02T12:48:40.935" v="474" actId="20577"/>
          <ac:spMkLst>
            <pc:docMk/>
            <pc:sldMk cId="4222516945" sldId="290"/>
            <ac:spMk id="21" creationId="{1691C0D8-95B2-F959-5B69-2FD7372D0775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22" creationId="{374CEEF1-3BBE-EDBC-7143-FE94A33950BE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24" creationId="{AA6EA82C-3B1C-AAC5-BA9B-E903DA1444BA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25" creationId="{3421662C-EB49-246F-D03A-C29C9B19396B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26" creationId="{FD5B4D74-1AE1-8C6C-090E-0C0286259D56}"/>
          </ac:spMkLst>
        </pc:spChg>
        <pc:spChg chg="mod">
          <ac:chgData name="Marcus Vinicius Lemos Chagas" userId="d673d22a-98b3-4138-ad92-ba95183ec870" providerId="ADAL" clId="{F2406298-B9CD-4CD7-8724-C494449F09AC}" dt="2023-10-02T12:46:29.986" v="440" actId="20577"/>
          <ac:spMkLst>
            <pc:docMk/>
            <pc:sldMk cId="4222516945" sldId="290"/>
            <ac:spMk id="27" creationId="{AB7B3EC7-415D-4F6E-85C8-E4C52C682A81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29" creationId="{03C7F293-AB4A-819E-DFE1-E7644AD64938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30" creationId="{D9928D90-9BB2-4694-4D6E-A9CA6888EB61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31" creationId="{792F9FD1-FE7D-3D3C-3A75-B2388BDB5F73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32" creationId="{844D2DF8-41FE-E86F-70C1-D0814BABB000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34" creationId="{1CC13583-511E-EA25-DE4F-34B72CB0B60B}"/>
          </ac:spMkLst>
        </pc:spChg>
        <pc:spChg chg="add mod">
          <ac:chgData name="Marcus Vinicius Lemos Chagas" userId="d673d22a-98b3-4138-ad92-ba95183ec870" providerId="ADAL" clId="{F2406298-B9CD-4CD7-8724-C494449F09AC}" dt="2023-10-02T12:49:17.181" v="496" actId="20577"/>
          <ac:spMkLst>
            <pc:docMk/>
            <pc:sldMk cId="4222516945" sldId="290"/>
            <ac:spMk id="35" creationId="{381B5D6F-9DEB-C2B7-E792-22FF78304D04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40" creationId="{9166F8AB-52AE-A510-E2D4-01167B1A9693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41" creationId="{AF9AE843-864D-CBC2-C31D-5902F2D5BF3B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42" creationId="{389BAD78-61AD-F306-174F-46738BFB4C00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50" creationId="{38C8DCF1-6ED8-B992-111D-936FA9051EA5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51" creationId="{974067FB-4E58-8A8B-9E1C-742B6E6AE149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52" creationId="{2890B69D-9961-C194-2E39-33418A527696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60" creationId="{57155345-7F04-0CBB-35A2-46BD41B1DA98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61" creationId="{2CED9AEC-C297-3609-5E3A-D6096952D442}"/>
          </ac:spMkLst>
        </pc:spChg>
        <pc:spChg chg="add mod">
          <ac:chgData name="Marcus Vinicius Lemos Chagas" userId="d673d22a-98b3-4138-ad92-ba95183ec870" providerId="ADAL" clId="{F2406298-B9CD-4CD7-8724-C494449F09AC}" dt="2023-10-02T12:46:57.080" v="444" actId="1076"/>
          <ac:spMkLst>
            <pc:docMk/>
            <pc:sldMk cId="4222516945" sldId="290"/>
            <ac:spMk id="62" creationId="{3AA7FA0A-DFAB-0F48-2367-4BBF7E1BBB50}"/>
          </ac:spMkLst>
        </pc:spChg>
        <pc:spChg chg="add mod">
          <ac:chgData name="Marcus Vinicius Lemos Chagas" userId="d673d22a-98b3-4138-ad92-ba95183ec870" providerId="ADAL" clId="{F2406298-B9CD-4CD7-8724-C494449F09AC}" dt="2023-10-02T12:48:06.259" v="469" actId="20577"/>
          <ac:spMkLst>
            <pc:docMk/>
            <pc:sldMk cId="4222516945" sldId="290"/>
            <ac:spMk id="66" creationId="{A3235791-DDEC-B722-D648-C5C39F7F6C25}"/>
          </ac:spMkLst>
        </pc:spChg>
        <pc:picChg chg="add mod">
          <ac:chgData name="Marcus Vinicius Lemos Chagas" userId="d673d22a-98b3-4138-ad92-ba95183ec870" providerId="ADAL" clId="{F2406298-B9CD-4CD7-8724-C494449F09AC}" dt="2023-10-02T12:46:57.080" v="444" actId="1076"/>
          <ac:picMkLst>
            <pc:docMk/>
            <pc:sldMk cId="4222516945" sldId="290"/>
            <ac:picMk id="23" creationId="{86642F77-925F-901C-4DAA-5DA7634C6B95}"/>
          </ac:picMkLst>
        </pc:picChg>
        <pc:picChg chg="add mod">
          <ac:chgData name="Marcus Vinicius Lemos Chagas" userId="d673d22a-98b3-4138-ad92-ba95183ec870" providerId="ADAL" clId="{F2406298-B9CD-4CD7-8724-C494449F09AC}" dt="2023-10-02T12:46:57.080" v="444" actId="1076"/>
          <ac:picMkLst>
            <pc:docMk/>
            <pc:sldMk cId="4222516945" sldId="290"/>
            <ac:picMk id="28" creationId="{0A331755-2367-B7C4-BBE5-FC7F1A4E9B64}"/>
          </ac:picMkLst>
        </pc:picChg>
        <pc:picChg chg="add mod">
          <ac:chgData name="Marcus Vinicius Lemos Chagas" userId="d673d22a-98b3-4138-ad92-ba95183ec870" providerId="ADAL" clId="{F2406298-B9CD-4CD7-8724-C494449F09AC}" dt="2023-10-02T12:46:57.080" v="444" actId="1076"/>
          <ac:picMkLst>
            <pc:docMk/>
            <pc:sldMk cId="4222516945" sldId="290"/>
            <ac:picMk id="59" creationId="{4F426688-22A0-CB37-C075-F108140D550F}"/>
          </ac:picMkLst>
        </pc:picChg>
        <pc:picChg chg="add mod">
          <ac:chgData name="Marcus Vinicius Lemos Chagas" userId="d673d22a-98b3-4138-ad92-ba95183ec870" providerId="ADAL" clId="{F2406298-B9CD-4CD7-8724-C494449F09AC}" dt="2023-10-02T12:47:16.655" v="446" actId="1076"/>
          <ac:picMkLst>
            <pc:docMk/>
            <pc:sldMk cId="4222516945" sldId="290"/>
            <ac:picMk id="65" creationId="{375D0B4A-C471-66C5-E9DC-969EDF01DACE}"/>
          </ac:picMkLst>
        </pc:picChg>
        <pc:cxnChg chg="add mod">
          <ac:chgData name="Marcus Vinicius Lemos Chagas" userId="d673d22a-98b3-4138-ad92-ba95183ec870" providerId="ADAL" clId="{F2406298-B9CD-4CD7-8724-C494449F09AC}" dt="2023-10-02T12:48:20.505" v="470" actId="14100"/>
          <ac:cxnSpMkLst>
            <pc:docMk/>
            <pc:sldMk cId="4222516945" sldId="290"/>
            <ac:cxnSpMk id="33" creationId="{64E6B9C9-C340-911C-2140-2B7FDE3D96C5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36" creationId="{A0B97B19-45D1-DF9D-25B9-36ADCD0AE569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37" creationId="{6D2F855C-A9F5-26D1-1529-F70E17B61EC3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38" creationId="{043B2477-E4AE-AC6F-5BE7-313DD1F8DEDC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39" creationId="{EF12B8BD-DC27-83CC-334D-DF61C1FF73BA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43" creationId="{7D8BC497-0DEE-E0FA-AC29-61829A0B5B82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44" creationId="{6A468DB6-1F22-E0AC-5E17-CFBED974939E}"/>
          </ac:cxnSpMkLst>
        </pc:cxnChg>
        <pc:cxnChg chg="add mod">
          <ac:chgData name="Marcus Vinicius Lemos Chagas" userId="d673d22a-98b3-4138-ad92-ba95183ec870" providerId="ADAL" clId="{F2406298-B9CD-4CD7-8724-C494449F09AC}" dt="2023-10-02T12:48:27.575" v="471" actId="14100"/>
          <ac:cxnSpMkLst>
            <pc:docMk/>
            <pc:sldMk cId="4222516945" sldId="290"/>
            <ac:cxnSpMk id="45" creationId="{BD6F7675-945B-5958-DAF4-BD9117AF4D2A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46" creationId="{EDA561B0-7707-EFCF-8050-61BCA1110B3F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47" creationId="{E7F453C0-BEF4-4599-2943-A88001DFD6B4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48" creationId="{B25FF223-4501-0545-36A0-AF466415AAB7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49" creationId="{ACF91077-30DB-EA31-C850-55C9CE015178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53" creationId="{FF287BF9-EC29-33F2-A25E-89E1B6525D14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54" creationId="{E7C33DCB-25E1-43E1-3A0B-EF118E9D02CE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55" creationId="{95E13AB4-F2FE-C209-322D-B3FD1920B20E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56" creationId="{41887D85-9D4B-8056-53A5-FDC9FBA35C79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57" creationId="{CDFE1E7E-8CFE-FBAE-1FBA-A8E48F454070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58" creationId="{F43A502B-26D4-6255-902F-50DF05E9079E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63" creationId="{3FA7D7F4-FD0A-04D5-89CF-1D32DF2D9C37}"/>
          </ac:cxnSpMkLst>
        </pc:cxnChg>
        <pc:cxnChg chg="add mod">
          <ac:chgData name="Marcus Vinicius Lemos Chagas" userId="d673d22a-98b3-4138-ad92-ba95183ec870" providerId="ADAL" clId="{F2406298-B9CD-4CD7-8724-C494449F09AC}" dt="2023-10-02T12:46:57.080" v="444" actId="1076"/>
          <ac:cxnSpMkLst>
            <pc:docMk/>
            <pc:sldMk cId="4222516945" sldId="290"/>
            <ac:cxnSpMk id="64" creationId="{EC99D78C-6371-605C-D502-F7A2BCF07941}"/>
          </ac:cxnSpMkLst>
        </pc:cxnChg>
        <pc:cxnChg chg="add mod">
          <ac:chgData name="Marcus Vinicius Lemos Chagas" userId="d673d22a-98b3-4138-ad92-ba95183ec870" providerId="ADAL" clId="{F2406298-B9CD-4CD7-8724-C494449F09AC}" dt="2023-10-02T12:49:56.895" v="498" actId="1076"/>
          <ac:cxnSpMkLst>
            <pc:docMk/>
            <pc:sldMk cId="4222516945" sldId="290"/>
            <ac:cxnSpMk id="69" creationId="{E14D02C6-01D2-CC82-0060-A2E1C0DC8ABB}"/>
          </ac:cxnSpMkLst>
        </pc:cxnChg>
      </pc:sldChg>
      <pc:sldChg chg="addSp modSp add mod addAnim delAnim modAnim">
        <pc:chgData name="Marcus Vinicius Lemos Chagas" userId="d673d22a-98b3-4138-ad92-ba95183ec870" providerId="ADAL" clId="{F2406298-B9CD-4CD7-8724-C494449F09AC}" dt="2023-10-02T13:04:18.833" v="715" actId="14100"/>
        <pc:sldMkLst>
          <pc:docMk/>
          <pc:sldMk cId="3886735785" sldId="291"/>
        </pc:sldMkLst>
        <pc:spChg chg="mod">
          <ac:chgData name="Marcus Vinicius Lemos Chagas" userId="d673d22a-98b3-4138-ad92-ba95183ec870" providerId="ADAL" clId="{F2406298-B9CD-4CD7-8724-C494449F09AC}" dt="2023-10-02T12:53:37.209" v="589" actId="6549"/>
          <ac:spMkLst>
            <pc:docMk/>
            <pc:sldMk cId="3886735785" sldId="291"/>
            <ac:spMk id="11" creationId="{1DE53FC8-613A-4A78-800C-4D21B14B616D}"/>
          </ac:spMkLst>
        </pc:spChg>
        <pc:spChg chg="mod">
          <ac:chgData name="Marcus Vinicius Lemos Chagas" userId="d673d22a-98b3-4138-ad92-ba95183ec870" providerId="ADAL" clId="{F2406298-B9CD-4CD7-8724-C494449F09AC}" dt="2023-10-02T12:58:24.527" v="706" actId="15"/>
          <ac:spMkLst>
            <pc:docMk/>
            <pc:sldMk cId="3886735785" sldId="291"/>
            <ac:spMk id="23" creationId="{C3D81084-15C8-46C4-8940-A80B2A9A4B99}"/>
          </ac:spMkLst>
        </pc:spChg>
        <pc:spChg chg="mod">
          <ac:chgData name="Marcus Vinicius Lemos Chagas" userId="d673d22a-98b3-4138-ad92-ba95183ec870" providerId="ADAL" clId="{F2406298-B9CD-4CD7-8724-C494449F09AC}" dt="2023-10-02T12:53:29.850" v="588" actId="20577"/>
          <ac:spMkLst>
            <pc:docMk/>
            <pc:sldMk cId="3886735785" sldId="291"/>
            <ac:spMk id="27" creationId="{AB7B3EC7-415D-4F6E-85C8-E4C52C682A81}"/>
          </ac:spMkLst>
        </pc:spChg>
        <pc:picChg chg="add mod">
          <ac:chgData name="Marcus Vinicius Lemos Chagas" userId="d673d22a-98b3-4138-ad92-ba95183ec870" providerId="ADAL" clId="{F2406298-B9CD-4CD7-8724-C494449F09AC}" dt="2023-10-02T13:04:18.833" v="715" actId="14100"/>
          <ac:picMkLst>
            <pc:docMk/>
            <pc:sldMk cId="3886735785" sldId="291"/>
            <ac:picMk id="8" creationId="{4CED1AF2-E2CA-6307-E832-73C7F8146AC2}"/>
          </ac:picMkLst>
        </pc:picChg>
      </pc:sldChg>
      <pc:sldChg chg="modSp add modAnim">
        <pc:chgData name="Marcus Vinicius Lemos Chagas" userId="d673d22a-98b3-4138-ad92-ba95183ec870" providerId="ADAL" clId="{F2406298-B9CD-4CD7-8724-C494449F09AC}" dt="2023-10-02T13:11:38.290" v="1008" actId="6549"/>
        <pc:sldMkLst>
          <pc:docMk/>
          <pc:sldMk cId="565500451" sldId="292"/>
        </pc:sldMkLst>
        <pc:spChg chg="mod">
          <ac:chgData name="Marcus Vinicius Lemos Chagas" userId="d673d22a-98b3-4138-ad92-ba95183ec870" providerId="ADAL" clId="{F2406298-B9CD-4CD7-8724-C494449F09AC}" dt="2023-10-02T13:11:38.290" v="1008" actId="6549"/>
          <ac:spMkLst>
            <pc:docMk/>
            <pc:sldMk cId="565500451" sldId="292"/>
            <ac:spMk id="27" creationId="{AB7B3EC7-415D-4F6E-85C8-E4C52C682A81}"/>
          </ac:spMkLst>
        </pc:spChg>
      </pc:sldChg>
      <pc:sldChg chg="addSp delSp modSp add mod ord delAnim modAnim">
        <pc:chgData name="Marcus Vinicius Lemos Chagas" userId="d673d22a-98b3-4138-ad92-ba95183ec870" providerId="ADAL" clId="{F2406298-B9CD-4CD7-8724-C494449F09AC}" dt="2023-10-02T13:17:14.669" v="1169"/>
        <pc:sldMkLst>
          <pc:docMk/>
          <pc:sldMk cId="4013917096" sldId="293"/>
        </pc:sldMkLst>
        <pc:spChg chg="mod">
          <ac:chgData name="Marcus Vinicius Lemos Chagas" userId="d673d22a-98b3-4138-ad92-ba95183ec870" providerId="ADAL" clId="{F2406298-B9CD-4CD7-8724-C494449F09AC}" dt="2023-10-02T13:13:24.791" v="1093" actId="20577"/>
          <ac:spMkLst>
            <pc:docMk/>
            <pc:sldMk cId="4013917096" sldId="293"/>
            <ac:spMk id="8" creationId="{EC21293D-5393-4B38-82FD-2325243D5CE2}"/>
          </ac:spMkLst>
        </pc:spChg>
        <pc:spChg chg="mod">
          <ac:chgData name="Marcus Vinicius Lemos Chagas" userId="d673d22a-98b3-4138-ad92-ba95183ec870" providerId="ADAL" clId="{F2406298-B9CD-4CD7-8724-C494449F09AC}" dt="2023-10-02T13:13:55.049" v="1100" actId="14100"/>
          <ac:spMkLst>
            <pc:docMk/>
            <pc:sldMk cId="4013917096" sldId="293"/>
            <ac:spMk id="10" creationId="{A856666B-4B20-4B3C-BBCD-501075C9E1D7}"/>
          </ac:spMkLst>
        </pc:spChg>
        <pc:spChg chg="del">
          <ac:chgData name="Marcus Vinicius Lemos Chagas" userId="d673d22a-98b3-4138-ad92-ba95183ec870" providerId="ADAL" clId="{F2406298-B9CD-4CD7-8724-C494449F09AC}" dt="2023-10-02T13:14:26.059" v="1106" actId="478"/>
          <ac:spMkLst>
            <pc:docMk/>
            <pc:sldMk cId="4013917096" sldId="293"/>
            <ac:spMk id="11" creationId="{0B9A56D5-3974-4E28-9FEA-09FED3A3804B}"/>
          </ac:spMkLst>
        </pc:spChg>
        <pc:graphicFrameChg chg="del">
          <ac:chgData name="Marcus Vinicius Lemos Chagas" userId="d673d22a-98b3-4138-ad92-ba95183ec870" providerId="ADAL" clId="{F2406298-B9CD-4CD7-8724-C494449F09AC}" dt="2023-10-02T13:14:05.033" v="1101" actId="478"/>
          <ac:graphicFrameMkLst>
            <pc:docMk/>
            <pc:sldMk cId="4013917096" sldId="293"/>
            <ac:graphicFrameMk id="7" creationId="{4D2E34DB-6227-487A-AC41-49BCA7440863}"/>
          </ac:graphicFrameMkLst>
        </pc:graphicFrameChg>
        <pc:picChg chg="add mod">
          <ac:chgData name="Marcus Vinicius Lemos Chagas" userId="d673d22a-98b3-4138-ad92-ba95183ec870" providerId="ADAL" clId="{F2406298-B9CD-4CD7-8724-C494449F09AC}" dt="2023-10-02T13:14:21.429" v="1105" actId="1076"/>
          <ac:picMkLst>
            <pc:docMk/>
            <pc:sldMk cId="4013917096" sldId="293"/>
            <ac:picMk id="6" creationId="{EFBC77F8-1925-0634-CE9C-0F545D983803}"/>
          </ac:picMkLst>
        </pc:picChg>
      </pc:sldChg>
      <pc:sldChg chg="new del">
        <pc:chgData name="Marcus Vinicius Lemos Chagas" userId="d673d22a-98b3-4138-ad92-ba95183ec870" providerId="ADAL" clId="{F2406298-B9CD-4CD7-8724-C494449F09AC}" dt="2023-10-02T14:50:57.904" v="1824" actId="47"/>
        <pc:sldMkLst>
          <pc:docMk/>
          <pc:sldMk cId="846028626" sldId="294"/>
        </pc:sldMkLst>
      </pc:sldChg>
      <pc:sldChg chg="modSp new del mod">
        <pc:chgData name="Marcus Vinicius Lemos Chagas" userId="d673d22a-98b3-4138-ad92-ba95183ec870" providerId="ADAL" clId="{F2406298-B9CD-4CD7-8724-C494449F09AC}" dt="2023-10-03T14:25:21.019" v="2268" actId="47"/>
        <pc:sldMkLst>
          <pc:docMk/>
          <pc:sldMk cId="3130142472" sldId="294"/>
        </pc:sldMkLst>
        <pc:spChg chg="mod">
          <ac:chgData name="Marcus Vinicius Lemos Chagas" userId="d673d22a-98b3-4138-ad92-ba95183ec870" providerId="ADAL" clId="{F2406298-B9CD-4CD7-8724-C494449F09AC}" dt="2023-10-02T18:52:03.946" v="2119" actId="20577"/>
          <ac:spMkLst>
            <pc:docMk/>
            <pc:sldMk cId="3130142472" sldId="294"/>
            <ac:spMk id="2" creationId="{00A91DF9-83FB-D888-0431-A7AD5D8F8DDF}"/>
          </ac:spMkLst>
        </pc:spChg>
        <pc:spChg chg="mod">
          <ac:chgData name="Marcus Vinicius Lemos Chagas" userId="d673d22a-98b3-4138-ad92-ba95183ec870" providerId="ADAL" clId="{F2406298-B9CD-4CD7-8724-C494449F09AC}" dt="2023-10-03T14:25:09.609" v="2264" actId="21"/>
          <ac:spMkLst>
            <pc:docMk/>
            <pc:sldMk cId="3130142472" sldId="294"/>
            <ac:spMk id="3" creationId="{BA18DF44-FCB7-9070-C5A1-3D79F82F309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E6D0C4-4604-4528-A2D4-8C3611B200B1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D755E45-5198-4A73-9AB1-444354A9A265}">
      <dgm:prSet/>
      <dgm:spPr/>
      <dgm:t>
        <a:bodyPr/>
        <a:lstStyle/>
        <a:p>
          <a:r>
            <a:rPr lang="pt-BR" b="1" i="0" baseline="0" dirty="0"/>
            <a:t>1 DO OBJETIVO</a:t>
          </a:r>
          <a:endParaRPr lang="en-US" dirty="0"/>
        </a:p>
      </dgm:t>
    </dgm:pt>
    <dgm:pt modelId="{4B009169-7F7B-4744-BE50-54CF4FA8D0EC}" type="parTrans" cxnId="{E9BA1C11-5C81-4017-AEBE-43DD2A5D0C54}">
      <dgm:prSet/>
      <dgm:spPr/>
      <dgm:t>
        <a:bodyPr/>
        <a:lstStyle/>
        <a:p>
          <a:endParaRPr lang="en-US"/>
        </a:p>
      </dgm:t>
    </dgm:pt>
    <dgm:pt modelId="{17C8A0FA-0F45-45D6-A4BF-B1261CFE146F}" type="sibTrans" cxnId="{E9BA1C11-5C81-4017-AEBE-43DD2A5D0C54}">
      <dgm:prSet/>
      <dgm:spPr/>
      <dgm:t>
        <a:bodyPr/>
        <a:lstStyle/>
        <a:p>
          <a:endParaRPr lang="en-US"/>
        </a:p>
      </dgm:t>
    </dgm:pt>
    <dgm:pt modelId="{4D68C7E3-2367-4A11-BEA3-18346DF3D57D}">
      <dgm:prSet/>
      <dgm:spPr/>
      <dgm:t>
        <a:bodyPr/>
        <a:lstStyle/>
        <a:p>
          <a:r>
            <a:rPr lang="pt-BR" b="1" i="0" baseline="0" dirty="0"/>
            <a:t>2 IDENTIFICAÇÃO DA NECESSIDADE DE REALIZAÇÃO DA ANÁLISE DE IMPACTO À PRIVACIDADE</a:t>
          </a:r>
          <a:endParaRPr lang="en-US" dirty="0"/>
        </a:p>
      </dgm:t>
    </dgm:pt>
    <dgm:pt modelId="{B76899BF-408C-48CB-9EC8-2A2E4426DEAF}" type="parTrans" cxnId="{8648BE67-69D2-4A59-816C-2E783FDCB68B}">
      <dgm:prSet/>
      <dgm:spPr/>
      <dgm:t>
        <a:bodyPr/>
        <a:lstStyle/>
        <a:p>
          <a:endParaRPr lang="en-US"/>
        </a:p>
      </dgm:t>
    </dgm:pt>
    <dgm:pt modelId="{BE1B2A2B-FA41-4AA0-A2F6-A19C7BAF52C8}" type="sibTrans" cxnId="{8648BE67-69D2-4A59-816C-2E783FDCB68B}">
      <dgm:prSet/>
      <dgm:spPr/>
      <dgm:t>
        <a:bodyPr/>
        <a:lstStyle/>
        <a:p>
          <a:endParaRPr lang="en-US"/>
        </a:p>
      </dgm:t>
    </dgm:pt>
    <dgm:pt modelId="{42F45208-AE8D-4D0A-86DF-562728540FBB}">
      <dgm:prSet/>
      <dgm:spPr/>
      <dgm:t>
        <a:bodyPr/>
        <a:lstStyle/>
        <a:p>
          <a:r>
            <a:rPr lang="pt-BR" b="1" i="0" baseline="0"/>
            <a:t>3 DESCRIÇÃO DO TRATAMENTO</a:t>
          </a:r>
          <a:endParaRPr lang="en-US"/>
        </a:p>
      </dgm:t>
    </dgm:pt>
    <dgm:pt modelId="{9556B4E8-CE9C-4022-84FD-9575AFA85FD9}" type="parTrans" cxnId="{E9879D93-4A40-4C7B-97E6-9B8009EB15A3}">
      <dgm:prSet/>
      <dgm:spPr/>
      <dgm:t>
        <a:bodyPr/>
        <a:lstStyle/>
        <a:p>
          <a:endParaRPr lang="en-US"/>
        </a:p>
      </dgm:t>
    </dgm:pt>
    <dgm:pt modelId="{A54EFBCC-E065-409D-8C99-14F9E9705B11}" type="sibTrans" cxnId="{E9879D93-4A40-4C7B-97E6-9B8009EB15A3}">
      <dgm:prSet/>
      <dgm:spPr/>
      <dgm:t>
        <a:bodyPr/>
        <a:lstStyle/>
        <a:p>
          <a:endParaRPr lang="en-US"/>
        </a:p>
      </dgm:t>
    </dgm:pt>
    <dgm:pt modelId="{DA4CBC1C-DDD6-432D-BEDD-8693CDCBAFDA}">
      <dgm:prSet/>
      <dgm:spPr/>
      <dgm:t>
        <a:bodyPr/>
        <a:lstStyle/>
        <a:p>
          <a:r>
            <a:rPr lang="pt-BR" b="1" i="0" baseline="0" dirty="0"/>
            <a:t>3.1 FINALIDADE</a:t>
          </a:r>
          <a:endParaRPr lang="en-US" dirty="0"/>
        </a:p>
      </dgm:t>
    </dgm:pt>
    <dgm:pt modelId="{6BB17165-2B05-4D20-9C72-79B3968E610B}" type="parTrans" cxnId="{789C2AD9-A389-486C-96A9-09FDD6205051}">
      <dgm:prSet/>
      <dgm:spPr/>
      <dgm:t>
        <a:bodyPr/>
        <a:lstStyle/>
        <a:p>
          <a:endParaRPr lang="en-US"/>
        </a:p>
      </dgm:t>
    </dgm:pt>
    <dgm:pt modelId="{FC4ABDF8-CE8B-46CA-BF0B-DB293FBBD61A}" type="sibTrans" cxnId="{789C2AD9-A389-486C-96A9-09FDD6205051}">
      <dgm:prSet/>
      <dgm:spPr/>
      <dgm:t>
        <a:bodyPr/>
        <a:lstStyle/>
        <a:p>
          <a:endParaRPr lang="en-US"/>
        </a:p>
      </dgm:t>
    </dgm:pt>
    <dgm:pt modelId="{3212120B-0797-4F19-B69E-DB46225548B7}">
      <dgm:prSet/>
      <dgm:spPr/>
      <dgm:t>
        <a:bodyPr/>
        <a:lstStyle/>
        <a:p>
          <a:r>
            <a:rPr lang="pt-BR" b="1" i="0" baseline="0" dirty="0"/>
            <a:t>3.2 NATUREZA</a:t>
          </a:r>
          <a:endParaRPr lang="en-US" dirty="0"/>
        </a:p>
      </dgm:t>
    </dgm:pt>
    <dgm:pt modelId="{279487C5-739A-4A34-BC49-48FF409CEA6A}" type="parTrans" cxnId="{D488DED2-590C-4EFB-93D1-23C90B594B37}">
      <dgm:prSet/>
      <dgm:spPr/>
      <dgm:t>
        <a:bodyPr/>
        <a:lstStyle/>
        <a:p>
          <a:endParaRPr lang="en-US"/>
        </a:p>
      </dgm:t>
    </dgm:pt>
    <dgm:pt modelId="{284320E6-C73A-415F-A2BD-92D99C625DDA}" type="sibTrans" cxnId="{D488DED2-590C-4EFB-93D1-23C90B594B37}">
      <dgm:prSet/>
      <dgm:spPr/>
      <dgm:t>
        <a:bodyPr/>
        <a:lstStyle/>
        <a:p>
          <a:endParaRPr lang="en-US"/>
        </a:p>
      </dgm:t>
    </dgm:pt>
    <dgm:pt modelId="{5872BB69-F3CC-4CEB-BB59-E5C37EB509E3}">
      <dgm:prSet/>
      <dgm:spPr/>
      <dgm:t>
        <a:bodyPr/>
        <a:lstStyle/>
        <a:p>
          <a:r>
            <a:rPr lang="pt-BR" b="1" i="0" baseline="0" dirty="0"/>
            <a:t>3.3 ESCOPO</a:t>
          </a:r>
          <a:endParaRPr lang="en-US" dirty="0"/>
        </a:p>
      </dgm:t>
    </dgm:pt>
    <dgm:pt modelId="{27C438E6-0532-43B9-9885-FE51E67DDE0B}" type="parTrans" cxnId="{A10A611C-CD0E-49E4-BD03-31BE4D660267}">
      <dgm:prSet/>
      <dgm:spPr/>
      <dgm:t>
        <a:bodyPr/>
        <a:lstStyle/>
        <a:p>
          <a:endParaRPr lang="en-US"/>
        </a:p>
      </dgm:t>
    </dgm:pt>
    <dgm:pt modelId="{505B174F-BF18-49FD-B14D-0EF48A50E924}" type="sibTrans" cxnId="{A10A611C-CD0E-49E4-BD03-31BE4D660267}">
      <dgm:prSet/>
      <dgm:spPr/>
      <dgm:t>
        <a:bodyPr/>
        <a:lstStyle/>
        <a:p>
          <a:endParaRPr lang="en-US"/>
        </a:p>
      </dgm:t>
    </dgm:pt>
    <dgm:pt modelId="{19D60AFD-DE49-4465-B774-C570C8DF8088}">
      <dgm:prSet/>
      <dgm:spPr/>
      <dgm:t>
        <a:bodyPr/>
        <a:lstStyle/>
        <a:p>
          <a:r>
            <a:rPr lang="pt-BR" b="1" i="0" baseline="0" dirty="0"/>
            <a:t>3.4 CONTEXTO DO TRATAMENTO</a:t>
          </a:r>
          <a:endParaRPr lang="en-US" dirty="0"/>
        </a:p>
      </dgm:t>
    </dgm:pt>
    <dgm:pt modelId="{06B84C9F-CE3F-4B04-8EA3-8143F47AD4FC}" type="parTrans" cxnId="{F805F17A-50E1-43B9-938A-B23C78FBB50A}">
      <dgm:prSet/>
      <dgm:spPr/>
      <dgm:t>
        <a:bodyPr/>
        <a:lstStyle/>
        <a:p>
          <a:endParaRPr lang="en-US"/>
        </a:p>
      </dgm:t>
    </dgm:pt>
    <dgm:pt modelId="{DDA4F403-68D5-442B-B8C6-7364FC7A1662}" type="sibTrans" cxnId="{F805F17A-50E1-43B9-938A-B23C78FBB50A}">
      <dgm:prSet/>
      <dgm:spPr/>
      <dgm:t>
        <a:bodyPr/>
        <a:lstStyle/>
        <a:p>
          <a:endParaRPr lang="en-US"/>
        </a:p>
      </dgm:t>
    </dgm:pt>
    <dgm:pt modelId="{D57980B7-6C2C-49ED-9C74-B1EC74F29C66}">
      <dgm:prSet/>
      <dgm:spPr/>
      <dgm:t>
        <a:bodyPr/>
        <a:lstStyle/>
        <a:p>
          <a:r>
            <a:rPr lang="pt-BR" b="1" i="0" baseline="0" dirty="0"/>
            <a:t>4 PARTES INTERESSADAS CONSULTADAS</a:t>
          </a:r>
          <a:endParaRPr lang="en-US" dirty="0"/>
        </a:p>
      </dgm:t>
    </dgm:pt>
    <dgm:pt modelId="{E52F056F-0F42-40BD-ACA9-2A8130E97303}" type="parTrans" cxnId="{8AE738D4-BBBB-4ED0-8530-992C6D033083}">
      <dgm:prSet/>
      <dgm:spPr/>
      <dgm:t>
        <a:bodyPr/>
        <a:lstStyle/>
        <a:p>
          <a:endParaRPr lang="en-US"/>
        </a:p>
      </dgm:t>
    </dgm:pt>
    <dgm:pt modelId="{EC97A4A5-728E-4206-8468-282946CBE129}" type="sibTrans" cxnId="{8AE738D4-BBBB-4ED0-8530-992C6D033083}">
      <dgm:prSet/>
      <dgm:spPr/>
      <dgm:t>
        <a:bodyPr/>
        <a:lstStyle/>
        <a:p>
          <a:endParaRPr lang="en-US"/>
        </a:p>
      </dgm:t>
    </dgm:pt>
    <dgm:pt modelId="{EDAA5331-2816-4108-A4D8-5BF0E1F08AE0}">
      <dgm:prSet/>
      <dgm:spPr/>
      <dgm:t>
        <a:bodyPr/>
        <a:lstStyle/>
        <a:p>
          <a:r>
            <a:rPr lang="pt-BR" b="1" i="0" baseline="0"/>
            <a:t>5 NECESSIDADE E PROPORCIONALIDADE</a:t>
          </a:r>
          <a:endParaRPr lang="en-US"/>
        </a:p>
      </dgm:t>
    </dgm:pt>
    <dgm:pt modelId="{EF77B02C-9668-4D4E-9466-613C31C8D408}" type="parTrans" cxnId="{88235CE0-78BE-4423-BBD6-9DDF8644EFAD}">
      <dgm:prSet/>
      <dgm:spPr/>
      <dgm:t>
        <a:bodyPr/>
        <a:lstStyle/>
        <a:p>
          <a:endParaRPr lang="en-US"/>
        </a:p>
      </dgm:t>
    </dgm:pt>
    <dgm:pt modelId="{880A4E29-797D-4B97-B88E-C9F93C5FCE78}" type="sibTrans" cxnId="{88235CE0-78BE-4423-BBD6-9DDF8644EFAD}">
      <dgm:prSet/>
      <dgm:spPr/>
      <dgm:t>
        <a:bodyPr/>
        <a:lstStyle/>
        <a:p>
          <a:endParaRPr lang="en-US"/>
        </a:p>
      </dgm:t>
    </dgm:pt>
    <dgm:pt modelId="{4FE8A647-79F6-4A51-9082-890725FB875D}">
      <dgm:prSet/>
      <dgm:spPr/>
      <dgm:t>
        <a:bodyPr/>
        <a:lstStyle/>
        <a:p>
          <a:r>
            <a:rPr lang="pt-BR" b="1" i="0" baseline="0"/>
            <a:t>6 ANÁLISE DE RISCOS À PRIVACIDADE</a:t>
          </a:r>
          <a:endParaRPr lang="en-US"/>
        </a:p>
      </dgm:t>
    </dgm:pt>
    <dgm:pt modelId="{D1D1EE8D-A6C5-4417-8DB2-6048238C97DB}" type="parTrans" cxnId="{FD61D1ED-039D-4B3E-9D1E-045BB0A90873}">
      <dgm:prSet/>
      <dgm:spPr/>
      <dgm:t>
        <a:bodyPr/>
        <a:lstStyle/>
        <a:p>
          <a:endParaRPr lang="en-US"/>
        </a:p>
      </dgm:t>
    </dgm:pt>
    <dgm:pt modelId="{7D6DD3D4-B960-4495-A3A5-E602589DCE18}" type="sibTrans" cxnId="{FD61D1ED-039D-4B3E-9D1E-045BB0A90873}">
      <dgm:prSet/>
      <dgm:spPr/>
      <dgm:t>
        <a:bodyPr/>
        <a:lstStyle/>
        <a:p>
          <a:endParaRPr lang="en-US"/>
        </a:p>
      </dgm:t>
    </dgm:pt>
    <dgm:pt modelId="{D0D2FB47-957E-4FAB-889B-852A4C987486}">
      <dgm:prSet/>
      <dgm:spPr/>
      <dgm:t>
        <a:bodyPr/>
        <a:lstStyle/>
        <a:p>
          <a:r>
            <a:rPr lang="pt-BR" b="1" i="0" baseline="0" dirty="0"/>
            <a:t>6.1 IDENTIFICAÇÃO E ANÁLISE DOS RISCOS</a:t>
          </a:r>
          <a:endParaRPr lang="en-US" dirty="0"/>
        </a:p>
      </dgm:t>
    </dgm:pt>
    <dgm:pt modelId="{D77D66D0-5A82-44DA-961F-F1AF21C8D879}" type="parTrans" cxnId="{BCAA1823-C685-4737-9EBF-09EA2FF4A4A8}">
      <dgm:prSet/>
      <dgm:spPr/>
      <dgm:t>
        <a:bodyPr/>
        <a:lstStyle/>
        <a:p>
          <a:endParaRPr lang="en-US"/>
        </a:p>
      </dgm:t>
    </dgm:pt>
    <dgm:pt modelId="{928E8FD8-C1F9-4E21-BCB4-795DAEBBF56C}" type="sibTrans" cxnId="{BCAA1823-C685-4737-9EBF-09EA2FF4A4A8}">
      <dgm:prSet/>
      <dgm:spPr/>
      <dgm:t>
        <a:bodyPr/>
        <a:lstStyle/>
        <a:p>
          <a:endParaRPr lang="en-US"/>
        </a:p>
      </dgm:t>
    </dgm:pt>
    <dgm:pt modelId="{C2BCE640-4159-4718-BE67-D2FE17A3ECFF}">
      <dgm:prSet/>
      <dgm:spPr/>
      <dgm:t>
        <a:bodyPr/>
        <a:lstStyle/>
        <a:p>
          <a:r>
            <a:rPr lang="pt-BR" b="1" i="0" baseline="0" dirty="0"/>
            <a:t>6.2 IDENTIFICAÇÃO E ANÁLISE DOS RISCOS POR FASE DO CICLO DE VIDA</a:t>
          </a:r>
          <a:endParaRPr lang="en-US" dirty="0"/>
        </a:p>
      </dgm:t>
    </dgm:pt>
    <dgm:pt modelId="{CA6A87C0-615F-404F-B55C-565B85241780}" type="parTrans" cxnId="{51B0EFB5-9D74-4693-8D88-3015D726841C}">
      <dgm:prSet/>
      <dgm:spPr/>
      <dgm:t>
        <a:bodyPr/>
        <a:lstStyle/>
        <a:p>
          <a:endParaRPr lang="en-US"/>
        </a:p>
      </dgm:t>
    </dgm:pt>
    <dgm:pt modelId="{12B31B13-7D4B-4CBA-B845-9C27E6B034E9}" type="sibTrans" cxnId="{51B0EFB5-9D74-4693-8D88-3015D726841C}">
      <dgm:prSet/>
      <dgm:spPr/>
      <dgm:t>
        <a:bodyPr/>
        <a:lstStyle/>
        <a:p>
          <a:endParaRPr lang="en-US"/>
        </a:p>
      </dgm:t>
    </dgm:pt>
    <dgm:pt modelId="{C981B166-8A72-48A2-8DFD-ED144B55BA9C}">
      <dgm:prSet/>
      <dgm:spPr/>
      <dgm:t>
        <a:bodyPr/>
        <a:lstStyle/>
        <a:p>
          <a:r>
            <a:rPr lang="pt-BR" b="1" i="0" baseline="0" dirty="0"/>
            <a:t>6.3 MEDIDAS DE MITIGAÇÃO E CONTROLE</a:t>
          </a:r>
          <a:endParaRPr lang="en-US" dirty="0"/>
        </a:p>
      </dgm:t>
    </dgm:pt>
    <dgm:pt modelId="{7A343108-3171-44F5-963B-ED7AEB81DAE6}" type="parTrans" cxnId="{7112FE3F-5A88-4AF6-BCF8-4E991117FC37}">
      <dgm:prSet/>
      <dgm:spPr/>
      <dgm:t>
        <a:bodyPr/>
        <a:lstStyle/>
        <a:p>
          <a:endParaRPr lang="en-US"/>
        </a:p>
      </dgm:t>
    </dgm:pt>
    <dgm:pt modelId="{D0E4149A-B383-4C8D-AD5E-DDC7E70EE9FA}" type="sibTrans" cxnId="{7112FE3F-5A88-4AF6-BCF8-4E991117FC37}">
      <dgm:prSet/>
      <dgm:spPr/>
      <dgm:t>
        <a:bodyPr/>
        <a:lstStyle/>
        <a:p>
          <a:endParaRPr lang="en-US"/>
        </a:p>
      </dgm:t>
    </dgm:pt>
    <dgm:pt modelId="{CA5A7288-405E-403E-841A-CD8F026CCF6C}">
      <dgm:prSet/>
      <dgm:spPr/>
      <dgm:t>
        <a:bodyPr/>
        <a:lstStyle/>
        <a:p>
          <a:r>
            <a:rPr lang="pt-BR" b="1" i="0" baseline="0" dirty="0"/>
            <a:t>6.4 MATRIZ DE RISCOS RESIDUAIS</a:t>
          </a:r>
          <a:endParaRPr lang="en-US" dirty="0"/>
        </a:p>
      </dgm:t>
    </dgm:pt>
    <dgm:pt modelId="{EE905DD1-7729-4A5E-A18A-BD48E515CD55}" type="parTrans" cxnId="{668C67AC-60DD-4B93-AF70-DAECB293BE95}">
      <dgm:prSet/>
      <dgm:spPr/>
      <dgm:t>
        <a:bodyPr/>
        <a:lstStyle/>
        <a:p>
          <a:endParaRPr lang="en-US"/>
        </a:p>
      </dgm:t>
    </dgm:pt>
    <dgm:pt modelId="{BF94E05F-EDB7-4E7C-AD4E-BB07A4B76136}" type="sibTrans" cxnId="{668C67AC-60DD-4B93-AF70-DAECB293BE95}">
      <dgm:prSet/>
      <dgm:spPr/>
      <dgm:t>
        <a:bodyPr/>
        <a:lstStyle/>
        <a:p>
          <a:endParaRPr lang="en-US"/>
        </a:p>
      </dgm:t>
    </dgm:pt>
    <dgm:pt modelId="{AD55DE67-388C-4737-863C-85ACCCF52958}">
      <dgm:prSet/>
      <dgm:spPr/>
      <dgm:t>
        <a:bodyPr/>
        <a:lstStyle/>
        <a:p>
          <a:r>
            <a:rPr lang="pt-BR" b="1" i="0" baseline="0" dirty="0"/>
            <a:t>7 CONSIDERAÇÕES FINAIS </a:t>
          </a:r>
          <a:endParaRPr lang="en-US" dirty="0"/>
        </a:p>
      </dgm:t>
    </dgm:pt>
    <dgm:pt modelId="{EFDB4A18-0D93-4A7D-8584-FBB28AC3A819}" type="parTrans" cxnId="{B9EBCD73-0599-4F5A-99FE-3959499F944F}">
      <dgm:prSet/>
      <dgm:spPr/>
      <dgm:t>
        <a:bodyPr/>
        <a:lstStyle/>
        <a:p>
          <a:endParaRPr lang="en-US"/>
        </a:p>
      </dgm:t>
    </dgm:pt>
    <dgm:pt modelId="{A823B749-54D5-4D31-8F66-46C366FF45F9}" type="sibTrans" cxnId="{B9EBCD73-0599-4F5A-99FE-3959499F944F}">
      <dgm:prSet/>
      <dgm:spPr/>
      <dgm:t>
        <a:bodyPr/>
        <a:lstStyle/>
        <a:p>
          <a:endParaRPr lang="en-US"/>
        </a:p>
      </dgm:t>
    </dgm:pt>
    <dgm:pt modelId="{27F0BDA1-E30B-4E7D-8751-96452527C876}" type="pres">
      <dgm:prSet presAssocID="{B5E6D0C4-4604-4528-A2D4-8C3611B200B1}" presName="diagram" presStyleCnt="0">
        <dgm:presLayoutVars>
          <dgm:dir/>
          <dgm:resizeHandles val="exact"/>
        </dgm:presLayoutVars>
      </dgm:prSet>
      <dgm:spPr/>
    </dgm:pt>
    <dgm:pt modelId="{13154C01-D022-4908-8419-3F1C896FA707}" type="pres">
      <dgm:prSet presAssocID="{7D755E45-5198-4A73-9AB1-444354A9A265}" presName="node" presStyleLbl="node1" presStyleIdx="0" presStyleCnt="15">
        <dgm:presLayoutVars>
          <dgm:bulletEnabled val="1"/>
        </dgm:presLayoutVars>
      </dgm:prSet>
      <dgm:spPr/>
    </dgm:pt>
    <dgm:pt modelId="{0FA4DF7E-3461-413D-9593-4D9287D69223}" type="pres">
      <dgm:prSet presAssocID="{17C8A0FA-0F45-45D6-A4BF-B1261CFE146F}" presName="sibTrans" presStyleCnt="0"/>
      <dgm:spPr/>
    </dgm:pt>
    <dgm:pt modelId="{2C67BF24-94C2-4463-AA62-D64CCC850882}" type="pres">
      <dgm:prSet presAssocID="{4D68C7E3-2367-4A11-BEA3-18346DF3D57D}" presName="node" presStyleLbl="node1" presStyleIdx="1" presStyleCnt="15">
        <dgm:presLayoutVars>
          <dgm:bulletEnabled val="1"/>
        </dgm:presLayoutVars>
      </dgm:prSet>
      <dgm:spPr/>
    </dgm:pt>
    <dgm:pt modelId="{48FE5321-FCCF-4CDE-84BF-C2D4CB259C88}" type="pres">
      <dgm:prSet presAssocID="{BE1B2A2B-FA41-4AA0-A2F6-A19C7BAF52C8}" presName="sibTrans" presStyleCnt="0"/>
      <dgm:spPr/>
    </dgm:pt>
    <dgm:pt modelId="{2C6C83E2-7CDC-476C-9A09-98368DE0EB60}" type="pres">
      <dgm:prSet presAssocID="{42F45208-AE8D-4D0A-86DF-562728540FBB}" presName="node" presStyleLbl="node1" presStyleIdx="2" presStyleCnt="15">
        <dgm:presLayoutVars>
          <dgm:bulletEnabled val="1"/>
        </dgm:presLayoutVars>
      </dgm:prSet>
      <dgm:spPr/>
    </dgm:pt>
    <dgm:pt modelId="{4FF09A2E-4D50-4614-87F3-BE0EDFDCC620}" type="pres">
      <dgm:prSet presAssocID="{A54EFBCC-E065-409D-8C99-14F9E9705B11}" presName="sibTrans" presStyleCnt="0"/>
      <dgm:spPr/>
    </dgm:pt>
    <dgm:pt modelId="{C8C2E129-7701-4F17-986D-54232E43E1AD}" type="pres">
      <dgm:prSet presAssocID="{DA4CBC1C-DDD6-432D-BEDD-8693CDCBAFDA}" presName="node" presStyleLbl="node1" presStyleIdx="3" presStyleCnt="15">
        <dgm:presLayoutVars>
          <dgm:bulletEnabled val="1"/>
        </dgm:presLayoutVars>
      </dgm:prSet>
      <dgm:spPr/>
    </dgm:pt>
    <dgm:pt modelId="{38CF8B04-D0AA-435A-BD2C-34679FD6669C}" type="pres">
      <dgm:prSet presAssocID="{FC4ABDF8-CE8B-46CA-BF0B-DB293FBBD61A}" presName="sibTrans" presStyleCnt="0"/>
      <dgm:spPr/>
    </dgm:pt>
    <dgm:pt modelId="{407819C3-033F-4AF0-BF5D-C04C3B9F1631}" type="pres">
      <dgm:prSet presAssocID="{3212120B-0797-4F19-B69E-DB46225548B7}" presName="node" presStyleLbl="node1" presStyleIdx="4" presStyleCnt="15">
        <dgm:presLayoutVars>
          <dgm:bulletEnabled val="1"/>
        </dgm:presLayoutVars>
      </dgm:prSet>
      <dgm:spPr/>
    </dgm:pt>
    <dgm:pt modelId="{1AFFC601-5A93-4EF9-8D23-AE88DE6EDD26}" type="pres">
      <dgm:prSet presAssocID="{284320E6-C73A-415F-A2BD-92D99C625DDA}" presName="sibTrans" presStyleCnt="0"/>
      <dgm:spPr/>
    </dgm:pt>
    <dgm:pt modelId="{C0AB28D7-D18B-4C98-BB5B-E10542B719F6}" type="pres">
      <dgm:prSet presAssocID="{5872BB69-F3CC-4CEB-BB59-E5C37EB509E3}" presName="node" presStyleLbl="node1" presStyleIdx="5" presStyleCnt="15">
        <dgm:presLayoutVars>
          <dgm:bulletEnabled val="1"/>
        </dgm:presLayoutVars>
      </dgm:prSet>
      <dgm:spPr/>
    </dgm:pt>
    <dgm:pt modelId="{61E481FB-0090-4579-A407-23598CD45302}" type="pres">
      <dgm:prSet presAssocID="{505B174F-BF18-49FD-B14D-0EF48A50E924}" presName="sibTrans" presStyleCnt="0"/>
      <dgm:spPr/>
    </dgm:pt>
    <dgm:pt modelId="{048EF59F-DC96-4683-B3F6-4DDC35978A36}" type="pres">
      <dgm:prSet presAssocID="{19D60AFD-DE49-4465-B774-C570C8DF8088}" presName="node" presStyleLbl="node1" presStyleIdx="6" presStyleCnt="15">
        <dgm:presLayoutVars>
          <dgm:bulletEnabled val="1"/>
        </dgm:presLayoutVars>
      </dgm:prSet>
      <dgm:spPr/>
    </dgm:pt>
    <dgm:pt modelId="{B4CC1070-0B45-41CD-A489-F455119A8389}" type="pres">
      <dgm:prSet presAssocID="{DDA4F403-68D5-442B-B8C6-7364FC7A1662}" presName="sibTrans" presStyleCnt="0"/>
      <dgm:spPr/>
    </dgm:pt>
    <dgm:pt modelId="{E077C9B7-DCE0-452D-8726-9A3671CE1BFF}" type="pres">
      <dgm:prSet presAssocID="{D57980B7-6C2C-49ED-9C74-B1EC74F29C66}" presName="node" presStyleLbl="node1" presStyleIdx="7" presStyleCnt="15">
        <dgm:presLayoutVars>
          <dgm:bulletEnabled val="1"/>
        </dgm:presLayoutVars>
      </dgm:prSet>
      <dgm:spPr/>
    </dgm:pt>
    <dgm:pt modelId="{7B8AE060-7A22-4C0D-9080-7CBE6025AE79}" type="pres">
      <dgm:prSet presAssocID="{EC97A4A5-728E-4206-8468-282946CBE129}" presName="sibTrans" presStyleCnt="0"/>
      <dgm:spPr/>
    </dgm:pt>
    <dgm:pt modelId="{532BBD06-683D-428A-9664-27AC1032F0E3}" type="pres">
      <dgm:prSet presAssocID="{EDAA5331-2816-4108-A4D8-5BF0E1F08AE0}" presName="node" presStyleLbl="node1" presStyleIdx="8" presStyleCnt="15">
        <dgm:presLayoutVars>
          <dgm:bulletEnabled val="1"/>
        </dgm:presLayoutVars>
      </dgm:prSet>
      <dgm:spPr/>
    </dgm:pt>
    <dgm:pt modelId="{ED0EC112-D59C-4D22-A995-EF4FFBC500FC}" type="pres">
      <dgm:prSet presAssocID="{880A4E29-797D-4B97-B88E-C9F93C5FCE78}" presName="sibTrans" presStyleCnt="0"/>
      <dgm:spPr/>
    </dgm:pt>
    <dgm:pt modelId="{5F392AF3-B623-430B-B2E5-CE9CC12BC8D4}" type="pres">
      <dgm:prSet presAssocID="{4FE8A647-79F6-4A51-9082-890725FB875D}" presName="node" presStyleLbl="node1" presStyleIdx="9" presStyleCnt="15">
        <dgm:presLayoutVars>
          <dgm:bulletEnabled val="1"/>
        </dgm:presLayoutVars>
      </dgm:prSet>
      <dgm:spPr/>
    </dgm:pt>
    <dgm:pt modelId="{89B3025D-D8FA-43EF-BB76-37D78CB2E164}" type="pres">
      <dgm:prSet presAssocID="{7D6DD3D4-B960-4495-A3A5-E602589DCE18}" presName="sibTrans" presStyleCnt="0"/>
      <dgm:spPr/>
    </dgm:pt>
    <dgm:pt modelId="{7E0386DC-D777-421F-84A3-324367DB0AAA}" type="pres">
      <dgm:prSet presAssocID="{D0D2FB47-957E-4FAB-889B-852A4C987486}" presName="node" presStyleLbl="node1" presStyleIdx="10" presStyleCnt="15">
        <dgm:presLayoutVars>
          <dgm:bulletEnabled val="1"/>
        </dgm:presLayoutVars>
      </dgm:prSet>
      <dgm:spPr/>
    </dgm:pt>
    <dgm:pt modelId="{A5D3D757-A1B8-40D4-BD8A-6F61109C1067}" type="pres">
      <dgm:prSet presAssocID="{928E8FD8-C1F9-4E21-BCB4-795DAEBBF56C}" presName="sibTrans" presStyleCnt="0"/>
      <dgm:spPr/>
    </dgm:pt>
    <dgm:pt modelId="{65A4EED9-4B65-4A36-A3AA-E23B8391F58C}" type="pres">
      <dgm:prSet presAssocID="{C2BCE640-4159-4718-BE67-D2FE17A3ECFF}" presName="node" presStyleLbl="node1" presStyleIdx="11" presStyleCnt="15">
        <dgm:presLayoutVars>
          <dgm:bulletEnabled val="1"/>
        </dgm:presLayoutVars>
      </dgm:prSet>
      <dgm:spPr/>
    </dgm:pt>
    <dgm:pt modelId="{240D044E-B996-4BE2-8374-66C3A54CB089}" type="pres">
      <dgm:prSet presAssocID="{12B31B13-7D4B-4CBA-B845-9C27E6B034E9}" presName="sibTrans" presStyleCnt="0"/>
      <dgm:spPr/>
    </dgm:pt>
    <dgm:pt modelId="{E37AF5BC-D5C6-4B53-B713-E0E825D19515}" type="pres">
      <dgm:prSet presAssocID="{C981B166-8A72-48A2-8DFD-ED144B55BA9C}" presName="node" presStyleLbl="node1" presStyleIdx="12" presStyleCnt="15">
        <dgm:presLayoutVars>
          <dgm:bulletEnabled val="1"/>
        </dgm:presLayoutVars>
      </dgm:prSet>
      <dgm:spPr/>
    </dgm:pt>
    <dgm:pt modelId="{683EB807-7C77-42DB-BBA3-AD5E9D7CF8F6}" type="pres">
      <dgm:prSet presAssocID="{D0E4149A-B383-4C8D-AD5E-DDC7E70EE9FA}" presName="sibTrans" presStyleCnt="0"/>
      <dgm:spPr/>
    </dgm:pt>
    <dgm:pt modelId="{FD455B4B-B31D-42F2-AAD3-11EECE5B10A2}" type="pres">
      <dgm:prSet presAssocID="{CA5A7288-405E-403E-841A-CD8F026CCF6C}" presName="node" presStyleLbl="node1" presStyleIdx="13" presStyleCnt="15">
        <dgm:presLayoutVars>
          <dgm:bulletEnabled val="1"/>
        </dgm:presLayoutVars>
      </dgm:prSet>
      <dgm:spPr/>
    </dgm:pt>
    <dgm:pt modelId="{F9C95D3E-54C3-41B0-B74E-F7185574DE40}" type="pres">
      <dgm:prSet presAssocID="{BF94E05F-EDB7-4E7C-AD4E-BB07A4B76136}" presName="sibTrans" presStyleCnt="0"/>
      <dgm:spPr/>
    </dgm:pt>
    <dgm:pt modelId="{DF22BF36-C261-4F62-AFD0-997DCB763A02}" type="pres">
      <dgm:prSet presAssocID="{AD55DE67-388C-4737-863C-85ACCCF52958}" presName="node" presStyleLbl="node1" presStyleIdx="14" presStyleCnt="15">
        <dgm:presLayoutVars>
          <dgm:bulletEnabled val="1"/>
        </dgm:presLayoutVars>
      </dgm:prSet>
      <dgm:spPr/>
    </dgm:pt>
  </dgm:ptLst>
  <dgm:cxnLst>
    <dgm:cxn modelId="{0952180A-99D8-4645-9A47-04C48F1E0B5D}" type="presOf" srcId="{4FE8A647-79F6-4A51-9082-890725FB875D}" destId="{5F392AF3-B623-430B-B2E5-CE9CC12BC8D4}" srcOrd="0" destOrd="0" presId="urn:microsoft.com/office/officeart/2005/8/layout/default"/>
    <dgm:cxn modelId="{E9BA1C11-5C81-4017-AEBE-43DD2A5D0C54}" srcId="{B5E6D0C4-4604-4528-A2D4-8C3611B200B1}" destId="{7D755E45-5198-4A73-9AB1-444354A9A265}" srcOrd="0" destOrd="0" parTransId="{4B009169-7F7B-4744-BE50-54CF4FA8D0EC}" sibTransId="{17C8A0FA-0F45-45D6-A4BF-B1261CFE146F}"/>
    <dgm:cxn modelId="{5ACC3F19-44D5-4E34-97EB-CEBFF6EE37D3}" type="presOf" srcId="{C981B166-8A72-48A2-8DFD-ED144B55BA9C}" destId="{E37AF5BC-D5C6-4B53-B713-E0E825D19515}" srcOrd="0" destOrd="0" presId="urn:microsoft.com/office/officeart/2005/8/layout/default"/>
    <dgm:cxn modelId="{A10A611C-CD0E-49E4-BD03-31BE4D660267}" srcId="{B5E6D0C4-4604-4528-A2D4-8C3611B200B1}" destId="{5872BB69-F3CC-4CEB-BB59-E5C37EB509E3}" srcOrd="5" destOrd="0" parTransId="{27C438E6-0532-43B9-9885-FE51E67DDE0B}" sibTransId="{505B174F-BF18-49FD-B14D-0EF48A50E924}"/>
    <dgm:cxn modelId="{E78AFF22-1887-4C3F-BE7B-5D648B760C8F}" type="presOf" srcId="{EDAA5331-2816-4108-A4D8-5BF0E1F08AE0}" destId="{532BBD06-683D-428A-9664-27AC1032F0E3}" srcOrd="0" destOrd="0" presId="urn:microsoft.com/office/officeart/2005/8/layout/default"/>
    <dgm:cxn modelId="{BCAA1823-C685-4737-9EBF-09EA2FF4A4A8}" srcId="{B5E6D0C4-4604-4528-A2D4-8C3611B200B1}" destId="{D0D2FB47-957E-4FAB-889B-852A4C987486}" srcOrd="10" destOrd="0" parTransId="{D77D66D0-5A82-44DA-961F-F1AF21C8D879}" sibTransId="{928E8FD8-C1F9-4E21-BCB4-795DAEBBF56C}"/>
    <dgm:cxn modelId="{EB8A4133-BE8F-4E6F-BE26-01D39813CDD3}" type="presOf" srcId="{5872BB69-F3CC-4CEB-BB59-E5C37EB509E3}" destId="{C0AB28D7-D18B-4C98-BB5B-E10542B719F6}" srcOrd="0" destOrd="0" presId="urn:microsoft.com/office/officeart/2005/8/layout/default"/>
    <dgm:cxn modelId="{7112FE3F-5A88-4AF6-BCF8-4E991117FC37}" srcId="{B5E6D0C4-4604-4528-A2D4-8C3611B200B1}" destId="{C981B166-8A72-48A2-8DFD-ED144B55BA9C}" srcOrd="12" destOrd="0" parTransId="{7A343108-3171-44F5-963B-ED7AEB81DAE6}" sibTransId="{D0E4149A-B383-4C8D-AD5E-DDC7E70EE9FA}"/>
    <dgm:cxn modelId="{80388261-6D2A-4714-9CB7-C3D5A5E34B1F}" type="presOf" srcId="{D57980B7-6C2C-49ED-9C74-B1EC74F29C66}" destId="{E077C9B7-DCE0-452D-8726-9A3671CE1BFF}" srcOrd="0" destOrd="0" presId="urn:microsoft.com/office/officeart/2005/8/layout/default"/>
    <dgm:cxn modelId="{562F2047-C371-41BB-BBB5-E4E18B813E2D}" type="presOf" srcId="{AD55DE67-388C-4737-863C-85ACCCF52958}" destId="{DF22BF36-C261-4F62-AFD0-997DCB763A02}" srcOrd="0" destOrd="0" presId="urn:microsoft.com/office/officeart/2005/8/layout/default"/>
    <dgm:cxn modelId="{8648BE67-69D2-4A59-816C-2E783FDCB68B}" srcId="{B5E6D0C4-4604-4528-A2D4-8C3611B200B1}" destId="{4D68C7E3-2367-4A11-BEA3-18346DF3D57D}" srcOrd="1" destOrd="0" parTransId="{B76899BF-408C-48CB-9EC8-2A2E4426DEAF}" sibTransId="{BE1B2A2B-FA41-4AA0-A2F6-A19C7BAF52C8}"/>
    <dgm:cxn modelId="{09129373-33FA-4D40-9698-F6041A2F16D3}" type="presOf" srcId="{C2BCE640-4159-4718-BE67-D2FE17A3ECFF}" destId="{65A4EED9-4B65-4A36-A3AA-E23B8391F58C}" srcOrd="0" destOrd="0" presId="urn:microsoft.com/office/officeart/2005/8/layout/default"/>
    <dgm:cxn modelId="{B9EBCD73-0599-4F5A-99FE-3959499F944F}" srcId="{B5E6D0C4-4604-4528-A2D4-8C3611B200B1}" destId="{AD55DE67-388C-4737-863C-85ACCCF52958}" srcOrd="14" destOrd="0" parTransId="{EFDB4A18-0D93-4A7D-8584-FBB28AC3A819}" sibTransId="{A823B749-54D5-4D31-8F66-46C366FF45F9}"/>
    <dgm:cxn modelId="{1ED03C54-8984-45D9-9AD4-C8159EC1C55A}" type="presOf" srcId="{7D755E45-5198-4A73-9AB1-444354A9A265}" destId="{13154C01-D022-4908-8419-3F1C896FA707}" srcOrd="0" destOrd="0" presId="urn:microsoft.com/office/officeart/2005/8/layout/default"/>
    <dgm:cxn modelId="{B8E94057-0898-4643-B448-44D70F4DE58C}" type="presOf" srcId="{3212120B-0797-4F19-B69E-DB46225548B7}" destId="{407819C3-033F-4AF0-BF5D-C04C3B9F1631}" srcOrd="0" destOrd="0" presId="urn:microsoft.com/office/officeart/2005/8/layout/default"/>
    <dgm:cxn modelId="{F805F17A-50E1-43B9-938A-B23C78FBB50A}" srcId="{B5E6D0C4-4604-4528-A2D4-8C3611B200B1}" destId="{19D60AFD-DE49-4465-B774-C570C8DF8088}" srcOrd="6" destOrd="0" parTransId="{06B84C9F-CE3F-4B04-8EA3-8143F47AD4FC}" sibTransId="{DDA4F403-68D5-442B-B8C6-7364FC7A1662}"/>
    <dgm:cxn modelId="{E9879D93-4A40-4C7B-97E6-9B8009EB15A3}" srcId="{B5E6D0C4-4604-4528-A2D4-8C3611B200B1}" destId="{42F45208-AE8D-4D0A-86DF-562728540FBB}" srcOrd="2" destOrd="0" parTransId="{9556B4E8-CE9C-4022-84FD-9575AFA85FD9}" sibTransId="{A54EFBCC-E065-409D-8C99-14F9E9705B11}"/>
    <dgm:cxn modelId="{EA9CBF93-31FF-4A9C-88FA-B5D9E6E2ACCE}" type="presOf" srcId="{D0D2FB47-957E-4FAB-889B-852A4C987486}" destId="{7E0386DC-D777-421F-84A3-324367DB0AAA}" srcOrd="0" destOrd="0" presId="urn:microsoft.com/office/officeart/2005/8/layout/default"/>
    <dgm:cxn modelId="{254803A2-AD03-4942-B6EE-73AA15019B4A}" type="presOf" srcId="{DA4CBC1C-DDD6-432D-BEDD-8693CDCBAFDA}" destId="{C8C2E129-7701-4F17-986D-54232E43E1AD}" srcOrd="0" destOrd="0" presId="urn:microsoft.com/office/officeart/2005/8/layout/default"/>
    <dgm:cxn modelId="{A5BD94AB-8ED4-4351-B350-3343CEB56B7E}" type="presOf" srcId="{B5E6D0C4-4604-4528-A2D4-8C3611B200B1}" destId="{27F0BDA1-E30B-4E7D-8751-96452527C876}" srcOrd="0" destOrd="0" presId="urn:microsoft.com/office/officeart/2005/8/layout/default"/>
    <dgm:cxn modelId="{668C67AC-60DD-4B93-AF70-DAECB293BE95}" srcId="{B5E6D0C4-4604-4528-A2D4-8C3611B200B1}" destId="{CA5A7288-405E-403E-841A-CD8F026CCF6C}" srcOrd="13" destOrd="0" parTransId="{EE905DD1-7729-4A5E-A18A-BD48E515CD55}" sibTransId="{BF94E05F-EDB7-4E7C-AD4E-BB07A4B76136}"/>
    <dgm:cxn modelId="{51B0EFB5-9D74-4693-8D88-3015D726841C}" srcId="{B5E6D0C4-4604-4528-A2D4-8C3611B200B1}" destId="{C2BCE640-4159-4718-BE67-D2FE17A3ECFF}" srcOrd="11" destOrd="0" parTransId="{CA6A87C0-615F-404F-B55C-565B85241780}" sibTransId="{12B31B13-7D4B-4CBA-B845-9C27E6B034E9}"/>
    <dgm:cxn modelId="{ABFBFBB7-5990-4490-A6CA-470C75B0B9AA}" type="presOf" srcId="{19D60AFD-DE49-4465-B774-C570C8DF8088}" destId="{048EF59F-DC96-4683-B3F6-4DDC35978A36}" srcOrd="0" destOrd="0" presId="urn:microsoft.com/office/officeart/2005/8/layout/default"/>
    <dgm:cxn modelId="{32F696B9-135F-46A8-9E01-30D17B2AF950}" type="presOf" srcId="{CA5A7288-405E-403E-841A-CD8F026CCF6C}" destId="{FD455B4B-B31D-42F2-AAD3-11EECE5B10A2}" srcOrd="0" destOrd="0" presId="urn:microsoft.com/office/officeart/2005/8/layout/default"/>
    <dgm:cxn modelId="{004431D0-EB02-4E16-B757-2BD2D3FDC163}" type="presOf" srcId="{42F45208-AE8D-4D0A-86DF-562728540FBB}" destId="{2C6C83E2-7CDC-476C-9A09-98368DE0EB60}" srcOrd="0" destOrd="0" presId="urn:microsoft.com/office/officeart/2005/8/layout/default"/>
    <dgm:cxn modelId="{D488DED2-590C-4EFB-93D1-23C90B594B37}" srcId="{B5E6D0C4-4604-4528-A2D4-8C3611B200B1}" destId="{3212120B-0797-4F19-B69E-DB46225548B7}" srcOrd="4" destOrd="0" parTransId="{279487C5-739A-4A34-BC49-48FF409CEA6A}" sibTransId="{284320E6-C73A-415F-A2BD-92D99C625DDA}"/>
    <dgm:cxn modelId="{8AE738D4-BBBB-4ED0-8530-992C6D033083}" srcId="{B5E6D0C4-4604-4528-A2D4-8C3611B200B1}" destId="{D57980B7-6C2C-49ED-9C74-B1EC74F29C66}" srcOrd="7" destOrd="0" parTransId="{E52F056F-0F42-40BD-ACA9-2A8130E97303}" sibTransId="{EC97A4A5-728E-4206-8468-282946CBE129}"/>
    <dgm:cxn modelId="{789C2AD9-A389-486C-96A9-09FDD6205051}" srcId="{B5E6D0C4-4604-4528-A2D4-8C3611B200B1}" destId="{DA4CBC1C-DDD6-432D-BEDD-8693CDCBAFDA}" srcOrd="3" destOrd="0" parTransId="{6BB17165-2B05-4D20-9C72-79B3968E610B}" sibTransId="{FC4ABDF8-CE8B-46CA-BF0B-DB293FBBD61A}"/>
    <dgm:cxn modelId="{047609DA-A959-4810-9A80-BF99722A10CA}" type="presOf" srcId="{4D68C7E3-2367-4A11-BEA3-18346DF3D57D}" destId="{2C67BF24-94C2-4463-AA62-D64CCC850882}" srcOrd="0" destOrd="0" presId="urn:microsoft.com/office/officeart/2005/8/layout/default"/>
    <dgm:cxn modelId="{88235CE0-78BE-4423-BBD6-9DDF8644EFAD}" srcId="{B5E6D0C4-4604-4528-A2D4-8C3611B200B1}" destId="{EDAA5331-2816-4108-A4D8-5BF0E1F08AE0}" srcOrd="8" destOrd="0" parTransId="{EF77B02C-9668-4D4E-9466-613C31C8D408}" sibTransId="{880A4E29-797D-4B97-B88E-C9F93C5FCE78}"/>
    <dgm:cxn modelId="{FD61D1ED-039D-4B3E-9D1E-045BB0A90873}" srcId="{B5E6D0C4-4604-4528-A2D4-8C3611B200B1}" destId="{4FE8A647-79F6-4A51-9082-890725FB875D}" srcOrd="9" destOrd="0" parTransId="{D1D1EE8D-A6C5-4417-8DB2-6048238C97DB}" sibTransId="{7D6DD3D4-B960-4495-A3A5-E602589DCE18}"/>
    <dgm:cxn modelId="{8E8281AA-EFA3-46E9-9447-BD4BC8031F63}" type="presParOf" srcId="{27F0BDA1-E30B-4E7D-8751-96452527C876}" destId="{13154C01-D022-4908-8419-3F1C896FA707}" srcOrd="0" destOrd="0" presId="urn:microsoft.com/office/officeart/2005/8/layout/default"/>
    <dgm:cxn modelId="{A4DCF30A-231C-4067-ACB8-C84104E9AADC}" type="presParOf" srcId="{27F0BDA1-E30B-4E7D-8751-96452527C876}" destId="{0FA4DF7E-3461-413D-9593-4D9287D69223}" srcOrd="1" destOrd="0" presId="urn:microsoft.com/office/officeart/2005/8/layout/default"/>
    <dgm:cxn modelId="{32F2AD95-4A80-40E9-9C6B-4F8FE4939199}" type="presParOf" srcId="{27F0BDA1-E30B-4E7D-8751-96452527C876}" destId="{2C67BF24-94C2-4463-AA62-D64CCC850882}" srcOrd="2" destOrd="0" presId="urn:microsoft.com/office/officeart/2005/8/layout/default"/>
    <dgm:cxn modelId="{D8B5287F-BB89-42A0-8FB2-5C18CDD27D96}" type="presParOf" srcId="{27F0BDA1-E30B-4E7D-8751-96452527C876}" destId="{48FE5321-FCCF-4CDE-84BF-C2D4CB259C88}" srcOrd="3" destOrd="0" presId="urn:microsoft.com/office/officeart/2005/8/layout/default"/>
    <dgm:cxn modelId="{DDA4102D-CB8F-49A6-BDF8-7DF30D0759B2}" type="presParOf" srcId="{27F0BDA1-E30B-4E7D-8751-96452527C876}" destId="{2C6C83E2-7CDC-476C-9A09-98368DE0EB60}" srcOrd="4" destOrd="0" presId="urn:microsoft.com/office/officeart/2005/8/layout/default"/>
    <dgm:cxn modelId="{5666A128-C99A-4CC4-A369-36632EB34AC2}" type="presParOf" srcId="{27F0BDA1-E30B-4E7D-8751-96452527C876}" destId="{4FF09A2E-4D50-4614-87F3-BE0EDFDCC620}" srcOrd="5" destOrd="0" presId="urn:microsoft.com/office/officeart/2005/8/layout/default"/>
    <dgm:cxn modelId="{F91B1DDF-E4BE-4310-99B8-EB4CE0E4F413}" type="presParOf" srcId="{27F0BDA1-E30B-4E7D-8751-96452527C876}" destId="{C8C2E129-7701-4F17-986D-54232E43E1AD}" srcOrd="6" destOrd="0" presId="urn:microsoft.com/office/officeart/2005/8/layout/default"/>
    <dgm:cxn modelId="{A431A5E5-A12E-4D7B-A6A7-C499760668BB}" type="presParOf" srcId="{27F0BDA1-E30B-4E7D-8751-96452527C876}" destId="{38CF8B04-D0AA-435A-BD2C-34679FD6669C}" srcOrd="7" destOrd="0" presId="urn:microsoft.com/office/officeart/2005/8/layout/default"/>
    <dgm:cxn modelId="{02BC1FD5-D642-4F22-95B4-EC3FEBA00467}" type="presParOf" srcId="{27F0BDA1-E30B-4E7D-8751-96452527C876}" destId="{407819C3-033F-4AF0-BF5D-C04C3B9F1631}" srcOrd="8" destOrd="0" presId="urn:microsoft.com/office/officeart/2005/8/layout/default"/>
    <dgm:cxn modelId="{24FAB766-983E-477C-B48A-C9B2DAB2E2F1}" type="presParOf" srcId="{27F0BDA1-E30B-4E7D-8751-96452527C876}" destId="{1AFFC601-5A93-4EF9-8D23-AE88DE6EDD26}" srcOrd="9" destOrd="0" presId="urn:microsoft.com/office/officeart/2005/8/layout/default"/>
    <dgm:cxn modelId="{268C3730-52CA-4E58-9020-B767A1477562}" type="presParOf" srcId="{27F0BDA1-E30B-4E7D-8751-96452527C876}" destId="{C0AB28D7-D18B-4C98-BB5B-E10542B719F6}" srcOrd="10" destOrd="0" presId="urn:microsoft.com/office/officeart/2005/8/layout/default"/>
    <dgm:cxn modelId="{3108BD03-1E89-4686-B538-32A43E1DA2A3}" type="presParOf" srcId="{27F0BDA1-E30B-4E7D-8751-96452527C876}" destId="{61E481FB-0090-4579-A407-23598CD45302}" srcOrd="11" destOrd="0" presId="urn:microsoft.com/office/officeart/2005/8/layout/default"/>
    <dgm:cxn modelId="{A4FB9057-C830-4FAF-887B-094B11C9C8FF}" type="presParOf" srcId="{27F0BDA1-E30B-4E7D-8751-96452527C876}" destId="{048EF59F-DC96-4683-B3F6-4DDC35978A36}" srcOrd="12" destOrd="0" presId="urn:microsoft.com/office/officeart/2005/8/layout/default"/>
    <dgm:cxn modelId="{38924C05-3FF5-42C1-AC21-EC36ED04C102}" type="presParOf" srcId="{27F0BDA1-E30B-4E7D-8751-96452527C876}" destId="{B4CC1070-0B45-41CD-A489-F455119A8389}" srcOrd="13" destOrd="0" presId="urn:microsoft.com/office/officeart/2005/8/layout/default"/>
    <dgm:cxn modelId="{F40F63AC-A0DC-47C5-8A88-774ABB5CD2A5}" type="presParOf" srcId="{27F0BDA1-E30B-4E7D-8751-96452527C876}" destId="{E077C9B7-DCE0-452D-8726-9A3671CE1BFF}" srcOrd="14" destOrd="0" presId="urn:microsoft.com/office/officeart/2005/8/layout/default"/>
    <dgm:cxn modelId="{C98E0491-9813-4FB5-AEC3-CE8A209E3A82}" type="presParOf" srcId="{27F0BDA1-E30B-4E7D-8751-96452527C876}" destId="{7B8AE060-7A22-4C0D-9080-7CBE6025AE79}" srcOrd="15" destOrd="0" presId="urn:microsoft.com/office/officeart/2005/8/layout/default"/>
    <dgm:cxn modelId="{8237361C-814B-4FEF-BE2D-AD5F52446667}" type="presParOf" srcId="{27F0BDA1-E30B-4E7D-8751-96452527C876}" destId="{532BBD06-683D-428A-9664-27AC1032F0E3}" srcOrd="16" destOrd="0" presId="urn:microsoft.com/office/officeart/2005/8/layout/default"/>
    <dgm:cxn modelId="{6776AC60-E617-412E-8D4C-9E24DA415E15}" type="presParOf" srcId="{27F0BDA1-E30B-4E7D-8751-96452527C876}" destId="{ED0EC112-D59C-4D22-A995-EF4FFBC500FC}" srcOrd="17" destOrd="0" presId="urn:microsoft.com/office/officeart/2005/8/layout/default"/>
    <dgm:cxn modelId="{4842E091-B0C5-489B-BB83-31A477000646}" type="presParOf" srcId="{27F0BDA1-E30B-4E7D-8751-96452527C876}" destId="{5F392AF3-B623-430B-B2E5-CE9CC12BC8D4}" srcOrd="18" destOrd="0" presId="urn:microsoft.com/office/officeart/2005/8/layout/default"/>
    <dgm:cxn modelId="{3E8899CE-614E-41FF-959A-4461C8FF44A6}" type="presParOf" srcId="{27F0BDA1-E30B-4E7D-8751-96452527C876}" destId="{89B3025D-D8FA-43EF-BB76-37D78CB2E164}" srcOrd="19" destOrd="0" presId="urn:microsoft.com/office/officeart/2005/8/layout/default"/>
    <dgm:cxn modelId="{AA4AE308-714D-4297-8EF7-C7F483AF2819}" type="presParOf" srcId="{27F0BDA1-E30B-4E7D-8751-96452527C876}" destId="{7E0386DC-D777-421F-84A3-324367DB0AAA}" srcOrd="20" destOrd="0" presId="urn:microsoft.com/office/officeart/2005/8/layout/default"/>
    <dgm:cxn modelId="{83CDE4F3-58E3-4271-B42B-D02CE43672F3}" type="presParOf" srcId="{27F0BDA1-E30B-4E7D-8751-96452527C876}" destId="{A5D3D757-A1B8-40D4-BD8A-6F61109C1067}" srcOrd="21" destOrd="0" presId="urn:microsoft.com/office/officeart/2005/8/layout/default"/>
    <dgm:cxn modelId="{03CBF81E-D481-4374-B101-543716364C2B}" type="presParOf" srcId="{27F0BDA1-E30B-4E7D-8751-96452527C876}" destId="{65A4EED9-4B65-4A36-A3AA-E23B8391F58C}" srcOrd="22" destOrd="0" presId="urn:microsoft.com/office/officeart/2005/8/layout/default"/>
    <dgm:cxn modelId="{9B1ADC77-058D-4C42-8CB5-E13A3769965D}" type="presParOf" srcId="{27F0BDA1-E30B-4E7D-8751-96452527C876}" destId="{240D044E-B996-4BE2-8374-66C3A54CB089}" srcOrd="23" destOrd="0" presId="urn:microsoft.com/office/officeart/2005/8/layout/default"/>
    <dgm:cxn modelId="{DF53C1E3-6EFE-4AA7-B179-6118456AF758}" type="presParOf" srcId="{27F0BDA1-E30B-4E7D-8751-96452527C876}" destId="{E37AF5BC-D5C6-4B53-B713-E0E825D19515}" srcOrd="24" destOrd="0" presId="urn:microsoft.com/office/officeart/2005/8/layout/default"/>
    <dgm:cxn modelId="{4411BE22-AC99-47F9-83D0-852A282EC2DB}" type="presParOf" srcId="{27F0BDA1-E30B-4E7D-8751-96452527C876}" destId="{683EB807-7C77-42DB-BBA3-AD5E9D7CF8F6}" srcOrd="25" destOrd="0" presId="urn:microsoft.com/office/officeart/2005/8/layout/default"/>
    <dgm:cxn modelId="{5852EC7F-8EEB-4EF1-BEB3-C62F89F1C76E}" type="presParOf" srcId="{27F0BDA1-E30B-4E7D-8751-96452527C876}" destId="{FD455B4B-B31D-42F2-AAD3-11EECE5B10A2}" srcOrd="26" destOrd="0" presId="urn:microsoft.com/office/officeart/2005/8/layout/default"/>
    <dgm:cxn modelId="{A0FD44EA-28A1-4668-8562-4CB828AD0C36}" type="presParOf" srcId="{27F0BDA1-E30B-4E7D-8751-96452527C876}" destId="{F9C95D3E-54C3-41B0-B74E-F7185574DE40}" srcOrd="27" destOrd="0" presId="urn:microsoft.com/office/officeart/2005/8/layout/default"/>
    <dgm:cxn modelId="{A5D01222-8597-4DE5-92AD-111A1B76BCDC}" type="presParOf" srcId="{27F0BDA1-E30B-4E7D-8751-96452527C876}" destId="{DF22BF36-C261-4F62-AFD0-997DCB763A02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862DA3-6213-4457-9763-5B5252F09DB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411C7A8-7F23-4056-B8FF-D69FC3E7B8E7}">
      <dgm:prSet phldrT="[Texto]" custT="1"/>
      <dgm:spPr>
        <a:solidFill>
          <a:srgbClr val="1C4694"/>
        </a:solidFill>
      </dgm:spPr>
      <dgm:t>
        <a:bodyPr/>
        <a:lstStyle/>
        <a:p>
          <a:r>
            <a:rPr lang="pt-BR" sz="1600" b="1" dirty="0">
              <a:latin typeface="Plus Jakarta Sans" pitchFamily="2" charset="0"/>
              <a:ea typeface="Roboto" panose="02000000000000000000" pitchFamily="2" charset="0"/>
            </a:rPr>
            <a:t>Consultas</a:t>
          </a:r>
        </a:p>
      </dgm:t>
    </dgm:pt>
    <dgm:pt modelId="{EB5C3252-366F-4049-81AC-C18AA3E6E48A}" type="parTrans" cxnId="{B42C7F70-07FE-4B00-8AB6-DA99297FC999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3A931250-8573-4876-879C-0AE25D14CB9A}" type="sibTrans" cxnId="{B42C7F70-07FE-4B00-8AB6-DA99297FC999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DAD7B4F7-64C3-4B5D-AF97-FACE2A657990}">
      <dgm:prSet phldrT="[Texto]" custT="1"/>
      <dgm:spPr>
        <a:solidFill>
          <a:srgbClr val="39C0C4"/>
        </a:solidFill>
      </dgm:spPr>
      <dgm:t>
        <a:bodyPr/>
        <a:lstStyle/>
        <a:p>
          <a:r>
            <a:rPr lang="pt-BR" sz="1600" b="1" dirty="0">
              <a:latin typeface="Plus Jakarta Sans" pitchFamily="2" charset="0"/>
              <a:ea typeface="Roboto" panose="02000000000000000000" pitchFamily="2" charset="0"/>
            </a:rPr>
            <a:t>Empréstimos</a:t>
          </a:r>
        </a:p>
      </dgm:t>
    </dgm:pt>
    <dgm:pt modelId="{40A79776-EC94-4CE3-878D-5C08FA6EA168}" type="parTrans" cxnId="{88C0B59F-FE60-46E8-9697-137C7D80CEA1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09E18370-846B-42F6-8783-EE02367734AE}" type="sibTrans" cxnId="{88C0B59F-FE60-46E8-9697-137C7D80CEA1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328CEFC0-C359-46C9-9F2B-23CE20396C7D}">
      <dgm:prSet phldrT="[Texto]" custT="1"/>
      <dgm:spPr>
        <a:solidFill>
          <a:srgbClr val="EEEE64"/>
        </a:solidFill>
      </dgm:spPr>
      <dgm:t>
        <a:bodyPr/>
        <a:lstStyle/>
        <a:p>
          <a:r>
            <a:rPr lang="pt-BR" sz="1600" b="1" dirty="0">
              <a:latin typeface="Plus Jakarta Sans" pitchFamily="2" charset="0"/>
              <a:ea typeface="Roboto" panose="02000000000000000000" pitchFamily="2" charset="0"/>
            </a:rPr>
            <a:t>Cartão</a:t>
          </a:r>
        </a:p>
      </dgm:t>
    </dgm:pt>
    <dgm:pt modelId="{8FE6B92B-6177-48B1-B938-A8B6731BD1E8}" type="parTrans" cxnId="{1A48C6AD-8330-4ABA-AE9E-0B82C96154FC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7CE33709-2715-4F72-A3EA-505925B87311}" type="sibTrans" cxnId="{1A48C6AD-8330-4ABA-AE9E-0B82C96154FC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BA9054D6-A1BE-4856-9527-6E2F25B30DBC}">
      <dgm:prSet custT="1"/>
      <dgm:spPr>
        <a:solidFill>
          <a:srgbClr val="FEBE10"/>
        </a:solidFill>
      </dgm:spPr>
      <dgm:t>
        <a:bodyPr/>
        <a:lstStyle/>
        <a:p>
          <a:r>
            <a:rPr lang="pt-BR" sz="1600" b="1" strike="sngStrike" dirty="0">
              <a:latin typeface="Plus Jakarta Sans" pitchFamily="2" charset="0"/>
              <a:ea typeface="Roboto" panose="02000000000000000000" pitchFamily="2" charset="0"/>
            </a:rPr>
            <a:t>Auxílio Brasil/ Bolsa Família</a:t>
          </a:r>
        </a:p>
      </dgm:t>
    </dgm:pt>
    <dgm:pt modelId="{CA216668-2591-495A-85AC-3BB5606FB044}" type="parTrans" cxnId="{A7B35BC9-673F-42A1-8339-4958BA6A4117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35A5BA77-9DAB-4C2A-A42E-FDAB59A7194F}" type="sibTrans" cxnId="{A7B35BC9-673F-42A1-8339-4958BA6A4117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1B5CA031-957D-42B4-AD9E-391DF2101829}">
      <dgm:prSet custT="1"/>
      <dgm:spPr>
        <a:solidFill>
          <a:srgbClr val="FE9700"/>
        </a:solidFill>
      </dgm:spPr>
      <dgm:t>
        <a:bodyPr/>
        <a:lstStyle/>
        <a:p>
          <a:r>
            <a:rPr lang="pt-BR" sz="1600" b="1" dirty="0">
              <a:latin typeface="Plus Jakarta Sans" pitchFamily="2" charset="0"/>
              <a:ea typeface="Roboto" panose="02000000000000000000" pitchFamily="2" charset="0"/>
            </a:rPr>
            <a:t>Taxa de juros</a:t>
          </a:r>
        </a:p>
      </dgm:t>
    </dgm:pt>
    <dgm:pt modelId="{D2834F66-770E-47CB-BF98-F4784010F5B2}" type="parTrans" cxnId="{A525A6D3-5952-4894-AE3E-E7D63976E94D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2A65CF09-4AF4-4D29-B7C5-BA5B3910632C}" type="sibTrans" cxnId="{A525A6D3-5952-4894-AE3E-E7D63976E94D}">
      <dgm:prSet/>
      <dgm:spPr/>
      <dgm:t>
        <a:bodyPr/>
        <a:lstStyle/>
        <a:p>
          <a:endParaRPr lang="pt-BR" sz="1600" b="1">
            <a:latin typeface="Raleway" panose="020B0503030101060003" pitchFamily="34" charset="0"/>
            <a:ea typeface="Roboto" panose="02000000000000000000" pitchFamily="2" charset="0"/>
          </a:endParaRPr>
        </a:p>
      </dgm:t>
    </dgm:pt>
    <dgm:pt modelId="{EEA8848F-2B47-4A12-B30B-4A00A2D44170}" type="pres">
      <dgm:prSet presAssocID="{FC862DA3-6213-4457-9763-5B5252F09DBF}" presName="Name0" presStyleCnt="0">
        <dgm:presLayoutVars>
          <dgm:dir/>
          <dgm:animLvl val="lvl"/>
          <dgm:resizeHandles val="exact"/>
        </dgm:presLayoutVars>
      </dgm:prSet>
      <dgm:spPr/>
    </dgm:pt>
    <dgm:pt modelId="{98C5711A-4C78-4A36-A44E-F36533D4BCC0}" type="pres">
      <dgm:prSet presAssocID="{D411C7A8-7F23-4056-B8FF-D69FC3E7B8E7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F99977EB-3496-4CBC-B58B-12B4DA150B8B}" type="pres">
      <dgm:prSet presAssocID="{3A931250-8573-4876-879C-0AE25D14CB9A}" presName="parTxOnlySpace" presStyleCnt="0"/>
      <dgm:spPr/>
    </dgm:pt>
    <dgm:pt modelId="{E1AFF151-718F-474B-B99F-C5ACE983AF84}" type="pres">
      <dgm:prSet presAssocID="{DAD7B4F7-64C3-4B5D-AF97-FACE2A65799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C32DEEC-88F4-4C43-8AE4-8D91D8BC2355}" type="pres">
      <dgm:prSet presAssocID="{09E18370-846B-42F6-8783-EE02367734AE}" presName="parTxOnlySpace" presStyleCnt="0"/>
      <dgm:spPr/>
    </dgm:pt>
    <dgm:pt modelId="{D9EE5B91-FE48-4EDA-863E-42B4FC6E1145}" type="pres">
      <dgm:prSet presAssocID="{328CEFC0-C359-46C9-9F2B-23CE20396C7D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1213F8AB-DC21-488B-B050-8D9EACF4145F}" type="pres">
      <dgm:prSet presAssocID="{7CE33709-2715-4F72-A3EA-505925B87311}" presName="parTxOnlySpace" presStyleCnt="0"/>
      <dgm:spPr/>
    </dgm:pt>
    <dgm:pt modelId="{DA151D99-B037-47DD-9BF7-E6382B8359F3}" type="pres">
      <dgm:prSet presAssocID="{BA9054D6-A1BE-4856-9527-6E2F25B30DBC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A365BC5-477A-464F-A4E0-0207EBB18877}" type="pres">
      <dgm:prSet presAssocID="{35A5BA77-9DAB-4C2A-A42E-FDAB59A7194F}" presName="parTxOnlySpace" presStyleCnt="0"/>
      <dgm:spPr/>
    </dgm:pt>
    <dgm:pt modelId="{8A45E212-6970-4F95-A85D-9E5D9B54A5D4}" type="pres">
      <dgm:prSet presAssocID="{1B5CA031-957D-42B4-AD9E-391DF210182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5E160509-3E59-40BA-8A98-5295668FC959}" type="presOf" srcId="{D411C7A8-7F23-4056-B8FF-D69FC3E7B8E7}" destId="{98C5711A-4C78-4A36-A44E-F36533D4BCC0}" srcOrd="0" destOrd="0" presId="urn:microsoft.com/office/officeart/2005/8/layout/chevron1"/>
    <dgm:cxn modelId="{3D876B0F-A0C4-45D9-95BF-7B432B10B077}" type="presOf" srcId="{BA9054D6-A1BE-4856-9527-6E2F25B30DBC}" destId="{DA151D99-B037-47DD-9BF7-E6382B8359F3}" srcOrd="0" destOrd="0" presId="urn:microsoft.com/office/officeart/2005/8/layout/chevron1"/>
    <dgm:cxn modelId="{B42C7F70-07FE-4B00-8AB6-DA99297FC999}" srcId="{FC862DA3-6213-4457-9763-5B5252F09DBF}" destId="{D411C7A8-7F23-4056-B8FF-D69FC3E7B8E7}" srcOrd="0" destOrd="0" parTransId="{EB5C3252-366F-4049-81AC-C18AA3E6E48A}" sibTransId="{3A931250-8573-4876-879C-0AE25D14CB9A}"/>
    <dgm:cxn modelId="{1F118979-6C4B-460F-8FE5-65C40DC01699}" type="presOf" srcId="{1B5CA031-957D-42B4-AD9E-391DF2101829}" destId="{8A45E212-6970-4F95-A85D-9E5D9B54A5D4}" srcOrd="0" destOrd="0" presId="urn:microsoft.com/office/officeart/2005/8/layout/chevron1"/>
    <dgm:cxn modelId="{88C0B59F-FE60-46E8-9697-137C7D80CEA1}" srcId="{FC862DA3-6213-4457-9763-5B5252F09DBF}" destId="{DAD7B4F7-64C3-4B5D-AF97-FACE2A657990}" srcOrd="1" destOrd="0" parTransId="{40A79776-EC94-4CE3-878D-5C08FA6EA168}" sibTransId="{09E18370-846B-42F6-8783-EE02367734AE}"/>
    <dgm:cxn modelId="{1A48C6AD-8330-4ABA-AE9E-0B82C96154FC}" srcId="{FC862DA3-6213-4457-9763-5B5252F09DBF}" destId="{328CEFC0-C359-46C9-9F2B-23CE20396C7D}" srcOrd="2" destOrd="0" parTransId="{8FE6B92B-6177-48B1-B938-A8B6731BD1E8}" sibTransId="{7CE33709-2715-4F72-A3EA-505925B87311}"/>
    <dgm:cxn modelId="{62251EAF-A823-455B-BCD6-55B00C64FDE1}" type="presOf" srcId="{FC862DA3-6213-4457-9763-5B5252F09DBF}" destId="{EEA8848F-2B47-4A12-B30B-4A00A2D44170}" srcOrd="0" destOrd="0" presId="urn:microsoft.com/office/officeart/2005/8/layout/chevron1"/>
    <dgm:cxn modelId="{FBBAECC6-BA37-4907-A7E6-79D66B9AFDCC}" type="presOf" srcId="{328CEFC0-C359-46C9-9F2B-23CE20396C7D}" destId="{D9EE5B91-FE48-4EDA-863E-42B4FC6E1145}" srcOrd="0" destOrd="0" presId="urn:microsoft.com/office/officeart/2005/8/layout/chevron1"/>
    <dgm:cxn modelId="{A7B35BC9-673F-42A1-8339-4958BA6A4117}" srcId="{FC862DA3-6213-4457-9763-5B5252F09DBF}" destId="{BA9054D6-A1BE-4856-9527-6E2F25B30DBC}" srcOrd="3" destOrd="0" parTransId="{CA216668-2591-495A-85AC-3BB5606FB044}" sibTransId="{35A5BA77-9DAB-4C2A-A42E-FDAB59A7194F}"/>
    <dgm:cxn modelId="{A525A6D3-5952-4894-AE3E-E7D63976E94D}" srcId="{FC862DA3-6213-4457-9763-5B5252F09DBF}" destId="{1B5CA031-957D-42B4-AD9E-391DF2101829}" srcOrd="4" destOrd="0" parTransId="{D2834F66-770E-47CB-BF98-F4784010F5B2}" sibTransId="{2A65CF09-4AF4-4D29-B7C5-BA5B3910632C}"/>
    <dgm:cxn modelId="{041E56E7-B3AF-4903-B88C-BC3055FF9679}" type="presOf" srcId="{DAD7B4F7-64C3-4B5D-AF97-FACE2A657990}" destId="{E1AFF151-718F-474B-B99F-C5ACE983AF84}" srcOrd="0" destOrd="0" presId="urn:microsoft.com/office/officeart/2005/8/layout/chevron1"/>
    <dgm:cxn modelId="{89696C0E-C4CD-4239-AAEA-B0966FEFFCF2}" type="presParOf" srcId="{EEA8848F-2B47-4A12-B30B-4A00A2D44170}" destId="{98C5711A-4C78-4A36-A44E-F36533D4BCC0}" srcOrd="0" destOrd="0" presId="urn:microsoft.com/office/officeart/2005/8/layout/chevron1"/>
    <dgm:cxn modelId="{0FBECC39-130D-4FFE-9B27-05E03727696D}" type="presParOf" srcId="{EEA8848F-2B47-4A12-B30B-4A00A2D44170}" destId="{F99977EB-3496-4CBC-B58B-12B4DA150B8B}" srcOrd="1" destOrd="0" presId="urn:microsoft.com/office/officeart/2005/8/layout/chevron1"/>
    <dgm:cxn modelId="{9F5D1499-86AD-44F1-9FCD-55E5A9B10682}" type="presParOf" srcId="{EEA8848F-2B47-4A12-B30B-4A00A2D44170}" destId="{E1AFF151-718F-474B-B99F-C5ACE983AF84}" srcOrd="2" destOrd="0" presId="urn:microsoft.com/office/officeart/2005/8/layout/chevron1"/>
    <dgm:cxn modelId="{F9C764A1-C410-410F-8F15-6FEB3AEB123F}" type="presParOf" srcId="{EEA8848F-2B47-4A12-B30B-4A00A2D44170}" destId="{7C32DEEC-88F4-4C43-8AE4-8D91D8BC2355}" srcOrd="3" destOrd="0" presId="urn:microsoft.com/office/officeart/2005/8/layout/chevron1"/>
    <dgm:cxn modelId="{782922C2-529E-4233-B880-77142E98044C}" type="presParOf" srcId="{EEA8848F-2B47-4A12-B30B-4A00A2D44170}" destId="{D9EE5B91-FE48-4EDA-863E-42B4FC6E1145}" srcOrd="4" destOrd="0" presId="urn:microsoft.com/office/officeart/2005/8/layout/chevron1"/>
    <dgm:cxn modelId="{D5D4399D-E492-47AB-A715-9A53BC92E2A7}" type="presParOf" srcId="{EEA8848F-2B47-4A12-B30B-4A00A2D44170}" destId="{1213F8AB-DC21-488B-B050-8D9EACF4145F}" srcOrd="5" destOrd="0" presId="urn:microsoft.com/office/officeart/2005/8/layout/chevron1"/>
    <dgm:cxn modelId="{C5EBFEFF-B436-46D5-895C-80655781F130}" type="presParOf" srcId="{EEA8848F-2B47-4A12-B30B-4A00A2D44170}" destId="{DA151D99-B037-47DD-9BF7-E6382B8359F3}" srcOrd="6" destOrd="0" presId="urn:microsoft.com/office/officeart/2005/8/layout/chevron1"/>
    <dgm:cxn modelId="{956940BD-F615-4FC8-9EA1-38C4E9BF152B}" type="presParOf" srcId="{EEA8848F-2B47-4A12-B30B-4A00A2D44170}" destId="{1A365BC5-477A-464F-A4E0-0207EBB18877}" srcOrd="7" destOrd="0" presId="urn:microsoft.com/office/officeart/2005/8/layout/chevron1"/>
    <dgm:cxn modelId="{6F05AE6F-1449-4E10-AE38-062C367406F7}" type="presParOf" srcId="{EEA8848F-2B47-4A12-B30B-4A00A2D44170}" destId="{8A45E212-6970-4F95-A85D-9E5D9B54A5D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54C01-D022-4908-8419-3F1C896FA707}">
      <dsp:nvSpPr>
        <dsp:cNvPr id="0" name=""/>
        <dsp:cNvSpPr/>
      </dsp:nvSpPr>
      <dsp:spPr>
        <a:xfrm>
          <a:off x="3594" y="229666"/>
          <a:ext cx="1946002" cy="11676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1 DO OBJETIVO</a:t>
          </a:r>
          <a:endParaRPr lang="en-US" sz="1500" kern="1200" dirty="0"/>
        </a:p>
      </dsp:txBody>
      <dsp:txXfrm>
        <a:off x="3594" y="229666"/>
        <a:ext cx="1946002" cy="1167601"/>
      </dsp:txXfrm>
    </dsp:sp>
    <dsp:sp modelId="{2C67BF24-94C2-4463-AA62-D64CCC850882}">
      <dsp:nvSpPr>
        <dsp:cNvPr id="0" name=""/>
        <dsp:cNvSpPr/>
      </dsp:nvSpPr>
      <dsp:spPr>
        <a:xfrm>
          <a:off x="2144196" y="229666"/>
          <a:ext cx="1946002" cy="11676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2 IDENTIFICAÇÃO DA NECESSIDADE DE REALIZAÇÃO DA ANÁLISE DE IMPACTO À PRIVACIDADE</a:t>
          </a:r>
          <a:endParaRPr lang="en-US" sz="1500" kern="1200" dirty="0"/>
        </a:p>
      </dsp:txBody>
      <dsp:txXfrm>
        <a:off x="2144196" y="229666"/>
        <a:ext cx="1946002" cy="1167601"/>
      </dsp:txXfrm>
    </dsp:sp>
    <dsp:sp modelId="{2C6C83E2-7CDC-476C-9A09-98368DE0EB60}">
      <dsp:nvSpPr>
        <dsp:cNvPr id="0" name=""/>
        <dsp:cNvSpPr/>
      </dsp:nvSpPr>
      <dsp:spPr>
        <a:xfrm>
          <a:off x="4284798" y="229666"/>
          <a:ext cx="1946002" cy="116760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/>
            <a:t>3 DESCRIÇÃO DO TRATAMENTO</a:t>
          </a:r>
          <a:endParaRPr lang="en-US" sz="1500" kern="1200"/>
        </a:p>
      </dsp:txBody>
      <dsp:txXfrm>
        <a:off x="4284798" y="229666"/>
        <a:ext cx="1946002" cy="1167601"/>
      </dsp:txXfrm>
    </dsp:sp>
    <dsp:sp modelId="{C8C2E129-7701-4F17-986D-54232E43E1AD}">
      <dsp:nvSpPr>
        <dsp:cNvPr id="0" name=""/>
        <dsp:cNvSpPr/>
      </dsp:nvSpPr>
      <dsp:spPr>
        <a:xfrm>
          <a:off x="6425401" y="229666"/>
          <a:ext cx="1946002" cy="116760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3.1 FINALIDADE</a:t>
          </a:r>
          <a:endParaRPr lang="en-US" sz="1500" kern="1200" dirty="0"/>
        </a:p>
      </dsp:txBody>
      <dsp:txXfrm>
        <a:off x="6425401" y="229666"/>
        <a:ext cx="1946002" cy="1167601"/>
      </dsp:txXfrm>
    </dsp:sp>
    <dsp:sp modelId="{407819C3-033F-4AF0-BF5D-C04C3B9F1631}">
      <dsp:nvSpPr>
        <dsp:cNvPr id="0" name=""/>
        <dsp:cNvSpPr/>
      </dsp:nvSpPr>
      <dsp:spPr>
        <a:xfrm>
          <a:off x="8566003" y="229666"/>
          <a:ext cx="1946002" cy="116760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3.2 NATUREZA</a:t>
          </a:r>
          <a:endParaRPr lang="en-US" sz="1500" kern="1200" dirty="0"/>
        </a:p>
      </dsp:txBody>
      <dsp:txXfrm>
        <a:off x="8566003" y="229666"/>
        <a:ext cx="1946002" cy="1167601"/>
      </dsp:txXfrm>
    </dsp:sp>
    <dsp:sp modelId="{C0AB28D7-D18B-4C98-BB5B-E10542B719F6}">
      <dsp:nvSpPr>
        <dsp:cNvPr id="0" name=""/>
        <dsp:cNvSpPr/>
      </dsp:nvSpPr>
      <dsp:spPr>
        <a:xfrm>
          <a:off x="3594" y="1591868"/>
          <a:ext cx="1946002" cy="11676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3.3 ESCOPO</a:t>
          </a:r>
          <a:endParaRPr lang="en-US" sz="1500" kern="1200" dirty="0"/>
        </a:p>
      </dsp:txBody>
      <dsp:txXfrm>
        <a:off x="3594" y="1591868"/>
        <a:ext cx="1946002" cy="1167601"/>
      </dsp:txXfrm>
    </dsp:sp>
    <dsp:sp modelId="{048EF59F-DC96-4683-B3F6-4DDC35978A36}">
      <dsp:nvSpPr>
        <dsp:cNvPr id="0" name=""/>
        <dsp:cNvSpPr/>
      </dsp:nvSpPr>
      <dsp:spPr>
        <a:xfrm>
          <a:off x="2144196" y="1591868"/>
          <a:ext cx="1946002" cy="11676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3.4 CONTEXTO DO TRATAMENTO</a:t>
          </a:r>
          <a:endParaRPr lang="en-US" sz="1500" kern="1200" dirty="0"/>
        </a:p>
      </dsp:txBody>
      <dsp:txXfrm>
        <a:off x="2144196" y="1591868"/>
        <a:ext cx="1946002" cy="1167601"/>
      </dsp:txXfrm>
    </dsp:sp>
    <dsp:sp modelId="{E077C9B7-DCE0-452D-8726-9A3671CE1BFF}">
      <dsp:nvSpPr>
        <dsp:cNvPr id="0" name=""/>
        <dsp:cNvSpPr/>
      </dsp:nvSpPr>
      <dsp:spPr>
        <a:xfrm>
          <a:off x="4284798" y="1591868"/>
          <a:ext cx="1946002" cy="116760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4 PARTES INTERESSADAS CONSULTADAS</a:t>
          </a:r>
          <a:endParaRPr lang="en-US" sz="1500" kern="1200" dirty="0"/>
        </a:p>
      </dsp:txBody>
      <dsp:txXfrm>
        <a:off x="4284798" y="1591868"/>
        <a:ext cx="1946002" cy="1167601"/>
      </dsp:txXfrm>
    </dsp:sp>
    <dsp:sp modelId="{532BBD06-683D-428A-9664-27AC1032F0E3}">
      <dsp:nvSpPr>
        <dsp:cNvPr id="0" name=""/>
        <dsp:cNvSpPr/>
      </dsp:nvSpPr>
      <dsp:spPr>
        <a:xfrm>
          <a:off x="6425401" y="1591868"/>
          <a:ext cx="1946002" cy="116760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/>
            <a:t>5 NECESSIDADE E PROPORCIONALIDADE</a:t>
          </a:r>
          <a:endParaRPr lang="en-US" sz="1500" kern="1200"/>
        </a:p>
      </dsp:txBody>
      <dsp:txXfrm>
        <a:off x="6425401" y="1591868"/>
        <a:ext cx="1946002" cy="1167601"/>
      </dsp:txXfrm>
    </dsp:sp>
    <dsp:sp modelId="{5F392AF3-B623-430B-B2E5-CE9CC12BC8D4}">
      <dsp:nvSpPr>
        <dsp:cNvPr id="0" name=""/>
        <dsp:cNvSpPr/>
      </dsp:nvSpPr>
      <dsp:spPr>
        <a:xfrm>
          <a:off x="8566003" y="1591868"/>
          <a:ext cx="1946002" cy="116760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/>
            <a:t>6 ANÁLISE DE RISCOS À PRIVACIDADE</a:t>
          </a:r>
          <a:endParaRPr lang="en-US" sz="1500" kern="1200"/>
        </a:p>
      </dsp:txBody>
      <dsp:txXfrm>
        <a:off x="8566003" y="1591868"/>
        <a:ext cx="1946002" cy="1167601"/>
      </dsp:txXfrm>
    </dsp:sp>
    <dsp:sp modelId="{7E0386DC-D777-421F-84A3-324367DB0AAA}">
      <dsp:nvSpPr>
        <dsp:cNvPr id="0" name=""/>
        <dsp:cNvSpPr/>
      </dsp:nvSpPr>
      <dsp:spPr>
        <a:xfrm>
          <a:off x="3594" y="2954069"/>
          <a:ext cx="1946002" cy="11676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6.1 IDENTIFICAÇÃO E ANÁLISE DOS RISCOS</a:t>
          </a:r>
          <a:endParaRPr lang="en-US" sz="1500" kern="1200" dirty="0"/>
        </a:p>
      </dsp:txBody>
      <dsp:txXfrm>
        <a:off x="3594" y="2954069"/>
        <a:ext cx="1946002" cy="1167601"/>
      </dsp:txXfrm>
    </dsp:sp>
    <dsp:sp modelId="{65A4EED9-4B65-4A36-A3AA-E23B8391F58C}">
      <dsp:nvSpPr>
        <dsp:cNvPr id="0" name=""/>
        <dsp:cNvSpPr/>
      </dsp:nvSpPr>
      <dsp:spPr>
        <a:xfrm>
          <a:off x="2144196" y="2954069"/>
          <a:ext cx="1946002" cy="11676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6.2 IDENTIFICAÇÃO E ANÁLISE DOS RISCOS POR FASE DO CICLO DE VIDA</a:t>
          </a:r>
          <a:endParaRPr lang="en-US" sz="1500" kern="1200" dirty="0"/>
        </a:p>
      </dsp:txBody>
      <dsp:txXfrm>
        <a:off x="2144196" y="2954069"/>
        <a:ext cx="1946002" cy="1167601"/>
      </dsp:txXfrm>
    </dsp:sp>
    <dsp:sp modelId="{E37AF5BC-D5C6-4B53-B713-E0E825D19515}">
      <dsp:nvSpPr>
        <dsp:cNvPr id="0" name=""/>
        <dsp:cNvSpPr/>
      </dsp:nvSpPr>
      <dsp:spPr>
        <a:xfrm>
          <a:off x="4284798" y="2954069"/>
          <a:ext cx="1946002" cy="116760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6.3 MEDIDAS DE MITIGAÇÃO E CONTROLE</a:t>
          </a:r>
          <a:endParaRPr lang="en-US" sz="1500" kern="1200" dirty="0"/>
        </a:p>
      </dsp:txBody>
      <dsp:txXfrm>
        <a:off x="4284798" y="2954069"/>
        <a:ext cx="1946002" cy="1167601"/>
      </dsp:txXfrm>
    </dsp:sp>
    <dsp:sp modelId="{FD455B4B-B31D-42F2-AAD3-11EECE5B10A2}">
      <dsp:nvSpPr>
        <dsp:cNvPr id="0" name=""/>
        <dsp:cNvSpPr/>
      </dsp:nvSpPr>
      <dsp:spPr>
        <a:xfrm>
          <a:off x="6425401" y="2954069"/>
          <a:ext cx="1946002" cy="116760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6.4 MATRIZ DE RISCOS RESIDUAIS</a:t>
          </a:r>
          <a:endParaRPr lang="en-US" sz="1500" kern="1200" dirty="0"/>
        </a:p>
      </dsp:txBody>
      <dsp:txXfrm>
        <a:off x="6425401" y="2954069"/>
        <a:ext cx="1946002" cy="1167601"/>
      </dsp:txXfrm>
    </dsp:sp>
    <dsp:sp modelId="{DF22BF36-C261-4F62-AFD0-997DCB763A02}">
      <dsp:nvSpPr>
        <dsp:cNvPr id="0" name=""/>
        <dsp:cNvSpPr/>
      </dsp:nvSpPr>
      <dsp:spPr>
        <a:xfrm>
          <a:off x="8566003" y="2954069"/>
          <a:ext cx="1946002" cy="116760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i="0" kern="1200" baseline="0" dirty="0"/>
            <a:t>7 CONSIDERAÇÕES FINAIS </a:t>
          </a:r>
          <a:endParaRPr lang="en-US" sz="1500" kern="1200" dirty="0"/>
        </a:p>
      </dsp:txBody>
      <dsp:txXfrm>
        <a:off x="8566003" y="2954069"/>
        <a:ext cx="1946002" cy="11676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C5711A-4C78-4A36-A44E-F36533D4BCC0}">
      <dsp:nvSpPr>
        <dsp:cNvPr id="0" name=""/>
        <dsp:cNvSpPr/>
      </dsp:nvSpPr>
      <dsp:spPr>
        <a:xfrm>
          <a:off x="2653" y="0"/>
          <a:ext cx="2361430" cy="635765"/>
        </a:xfrm>
        <a:prstGeom prst="chevron">
          <a:avLst/>
        </a:prstGeom>
        <a:solidFill>
          <a:srgbClr val="1C469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latin typeface="Plus Jakarta Sans" pitchFamily="2" charset="0"/>
              <a:ea typeface="Roboto" panose="02000000000000000000" pitchFamily="2" charset="0"/>
            </a:rPr>
            <a:t>Consultas</a:t>
          </a:r>
        </a:p>
      </dsp:txBody>
      <dsp:txXfrm>
        <a:off x="320536" y="0"/>
        <a:ext cx="1725665" cy="635765"/>
      </dsp:txXfrm>
    </dsp:sp>
    <dsp:sp modelId="{E1AFF151-718F-474B-B99F-C5ACE983AF84}">
      <dsp:nvSpPr>
        <dsp:cNvPr id="0" name=""/>
        <dsp:cNvSpPr/>
      </dsp:nvSpPr>
      <dsp:spPr>
        <a:xfrm>
          <a:off x="2127940" y="0"/>
          <a:ext cx="2361430" cy="635765"/>
        </a:xfrm>
        <a:prstGeom prst="chevron">
          <a:avLst/>
        </a:prstGeom>
        <a:solidFill>
          <a:srgbClr val="39C0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latin typeface="Plus Jakarta Sans" pitchFamily="2" charset="0"/>
              <a:ea typeface="Roboto" panose="02000000000000000000" pitchFamily="2" charset="0"/>
            </a:rPr>
            <a:t>Empréstimos</a:t>
          </a:r>
        </a:p>
      </dsp:txBody>
      <dsp:txXfrm>
        <a:off x="2445823" y="0"/>
        <a:ext cx="1725665" cy="635765"/>
      </dsp:txXfrm>
    </dsp:sp>
    <dsp:sp modelId="{D9EE5B91-FE48-4EDA-863E-42B4FC6E1145}">
      <dsp:nvSpPr>
        <dsp:cNvPr id="0" name=""/>
        <dsp:cNvSpPr/>
      </dsp:nvSpPr>
      <dsp:spPr>
        <a:xfrm>
          <a:off x="4253228" y="0"/>
          <a:ext cx="2361430" cy="635765"/>
        </a:xfrm>
        <a:prstGeom prst="chevron">
          <a:avLst/>
        </a:prstGeom>
        <a:solidFill>
          <a:srgbClr val="EEEE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latin typeface="Plus Jakarta Sans" pitchFamily="2" charset="0"/>
              <a:ea typeface="Roboto" panose="02000000000000000000" pitchFamily="2" charset="0"/>
            </a:rPr>
            <a:t>Cartão</a:t>
          </a:r>
        </a:p>
      </dsp:txBody>
      <dsp:txXfrm>
        <a:off x="4571111" y="0"/>
        <a:ext cx="1725665" cy="635765"/>
      </dsp:txXfrm>
    </dsp:sp>
    <dsp:sp modelId="{DA151D99-B037-47DD-9BF7-E6382B8359F3}">
      <dsp:nvSpPr>
        <dsp:cNvPr id="0" name=""/>
        <dsp:cNvSpPr/>
      </dsp:nvSpPr>
      <dsp:spPr>
        <a:xfrm>
          <a:off x="6378516" y="0"/>
          <a:ext cx="2361430" cy="635765"/>
        </a:xfrm>
        <a:prstGeom prst="chevron">
          <a:avLst/>
        </a:prstGeom>
        <a:solidFill>
          <a:srgbClr val="FEBE1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strike="sngStrike" kern="1200" dirty="0">
              <a:latin typeface="Plus Jakarta Sans" pitchFamily="2" charset="0"/>
              <a:ea typeface="Roboto" panose="02000000000000000000" pitchFamily="2" charset="0"/>
            </a:rPr>
            <a:t>Auxílio Brasil/ Bolsa Família</a:t>
          </a:r>
        </a:p>
      </dsp:txBody>
      <dsp:txXfrm>
        <a:off x="6696399" y="0"/>
        <a:ext cx="1725665" cy="635765"/>
      </dsp:txXfrm>
    </dsp:sp>
    <dsp:sp modelId="{8A45E212-6970-4F95-A85D-9E5D9B54A5D4}">
      <dsp:nvSpPr>
        <dsp:cNvPr id="0" name=""/>
        <dsp:cNvSpPr/>
      </dsp:nvSpPr>
      <dsp:spPr>
        <a:xfrm>
          <a:off x="8503803" y="0"/>
          <a:ext cx="2361430" cy="635765"/>
        </a:xfrm>
        <a:prstGeom prst="chevron">
          <a:avLst/>
        </a:prstGeom>
        <a:solidFill>
          <a:srgbClr val="FE97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latin typeface="Plus Jakarta Sans" pitchFamily="2" charset="0"/>
              <a:ea typeface="Roboto" panose="02000000000000000000" pitchFamily="2" charset="0"/>
            </a:rPr>
            <a:t>Taxa de juros</a:t>
          </a:r>
        </a:p>
      </dsp:txBody>
      <dsp:txXfrm>
        <a:off x="8821686" y="0"/>
        <a:ext cx="1725665" cy="635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44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092AD8-F7C5-4AD2-AB39-1ECA563B9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54E51F5-3EA4-4A53-8538-6C795CEBD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CF5C5C-E6E2-433B-B48E-0B65A035B2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3E905B-290A-47EF-97C0-788F82235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658661-BFB6-40E3-9DB6-AE1622F48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1612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5BCB41-DC4B-4494-874D-CCAE87993B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3491A3-EBBF-4647-95B6-57B47C8CB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EF4432-E10F-4F04-8FAA-02FE74AEF5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1D5F3A-4C33-470B-944A-797AB4415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44EC57-FADB-4425-95D5-A05A2F60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7614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1D0F92-16B9-4C92-8C31-3EBC9502E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ACEE98-AEB2-4D98-86F1-6A205B049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AAB490-9968-43A8-A622-88628CBB17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3225FF-4272-45D5-B68C-23B501BFB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3555EF-B78F-43A9-8C3B-5AFF10C6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6439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00918A-3850-4C64-AC52-BB5247F9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0B1156-314F-429A-9832-EFB8A6497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1C5D79-6A25-431E-A48E-2B909D16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BEAC85-2B1F-4A08-8B95-30C47E503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BC0D5C-0BC0-4BFD-87BF-962A748F4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1180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77D9E-223E-4119-A86F-C24735650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9F7EFD-9204-4A67-A4B3-B4906614C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870F89-07E5-4C9B-A5E3-D1F852F8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FA4AD3-9A36-475C-B6A2-1A309DFB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A694CC-B4C8-46AB-8A70-7AA549929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050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B9C01-30BD-4AA7-AE33-57BA174A0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8E314EE-D712-4DBA-8889-480A26837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C4979F-090F-4FE9-9E3F-C75A08F7E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44ABEDF-A05B-4630-8852-F5236A9075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2489264-7FC7-4523-BB13-9489558CE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6CF4D3-7790-41C4-AA85-0689CA82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6131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61140F-F28B-4B6C-AC77-795E1F1ED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878928-7F3B-469D-9B4F-DA51C20BF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F9A18CC-FC48-4A55-93A1-27059D6D1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131CDC3-DD34-4CD9-B232-881EB0FD69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3EFE9D0-8C73-4F36-A6CC-1B06E17B99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092CB9D-BA4D-4F68-B390-D47FA0B4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C4880D8-3203-48F2-A3F2-2F531575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75C726A-8560-4BC6-9F6D-F6BAB52A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7228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D1818E-A242-4304-8FBD-80D8BD577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C061CA7-1887-444A-95DC-C3E1C27E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5E2F74-822D-45C5-91A0-F4D4BEF4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84A4687-3BC1-4EF1-8758-D2C807E5B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46536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1A326BD-0AA1-44B4-88FC-C839E1986B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995F49A-3076-446C-B08A-FC78B93E8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090D178-51ED-4FBB-A7D5-349166FD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1483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72E840-9110-461C-835B-720D9AFF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F106BF-557C-4F1F-B61D-6281DB1C4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9FB6C28-6757-4D06-93A1-5D382FEB2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80B1D5A-2342-47CC-908C-6FAA6309E7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94EBF9-5C64-43FB-B55F-072556FF4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8594FDC-940B-4D3F-A447-D17BEAB4C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233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F51F2-D04B-439B-95A0-3230AE3E4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8A90F2-C889-4B2C-8917-4AB955793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60C44A-0B96-421C-96AF-2BE3FE61FA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5CD71B-2978-4929-A45E-C60A260B9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DD54E8-A418-4633-9A7F-72505621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4141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18237-F9F3-496B-A1FB-380CFE9AE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16D97D5-C7BA-4227-8D5C-5D35FEB1F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26F8268-3BA9-49CA-86F4-92E05C3DE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974944-C8D1-4359-A11F-D7CA5F2484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1964A5-4D1B-483D-9D4E-32302B3E3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F8CB184-F9EC-449C-A7DD-C2CA788CA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5999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D289AC-74A7-47A3-9D66-67013C26E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6D5838F-337E-4357-9ABC-B13366AF5F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23EB68-40C4-4847-9B8A-EAB4426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47CAA0-1F6F-4FAF-90AB-2E997F1A4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E32BF8-3DA7-4B97-A1EC-F47C508AF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3684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84D5A4-68B9-4B22-89E6-C6D507B0DD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5DA99C-34E2-4292-8ED1-3927BBFAB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1EF977-D7B9-4C0A-8CF5-5CB134A8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A54C109-B12D-491E-9323-3FA628058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248BE2-1002-4966-BE6B-CD35625CF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5846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620A9-EEB7-4C4A-A40D-2D86995CF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7D59927-67E1-47B0-B783-283278A94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987F38-9F90-449E-900F-6C70FFDC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9257AD-0F6D-43FF-A185-98EEBB9ED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C0E0383-5D0A-4FAB-AF69-A0FD7CFC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721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D87BD-B000-4345-9BC5-7D0F45F0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63AD08-2589-4BD8-9564-5A188FEBF1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B69F18C-C991-4938-A0B3-591F30375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CB3D39-D923-4FE7-A193-5DAE4A4731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BF2B650-9C5A-4675-A46C-1E92974DD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F13BC67-19B4-499F-BB2C-9AC709B68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9339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3C9BC-E46C-4B47-B6CB-C4C0492BE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4DC37A4-5B1B-4FC7-A28D-F5EA1BF44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35A387D-11D2-44A4-BE4E-C49309824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D91299B-DEA5-4D81-B269-6C9D300FF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119EAC9-5D54-4705-BBD3-6110691DE5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C3446A-833C-455B-8240-2357B36F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CD48C64-F888-4F63-9223-4C57D3F6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1A8BD34-6685-4234-9F8F-B07B5D20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1427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6DB02-854F-46E7-A5C3-019B67FA0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2716B88-A907-4841-A64B-ABC79A3F5C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FBFD5B2-C94E-4E83-924C-E2375EBFA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FD0AD39-D3BA-4BDE-B0F6-118A47C11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574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F871216-4D7F-4B58-81A9-C1DC599FED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887B707-E584-4235-ADAB-D842D788B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0640BD-F56B-4141-8CCE-E52A81DAB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502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2BF9C8-FC20-48F8-A4F8-E672DD5F8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483116-E09A-4A50-8343-1BCB7154D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D12C634-80F1-4845-9799-CAE60E6059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DB613C-C8D8-4B46-8F96-187FA12490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D1B595-DAFB-44E5-B564-1BF7FE590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510C45C-BA1A-4599-8FC9-8FF7B4142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68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6BB042-017C-4805-8A5D-C9ACF0E5B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EF261CC-E714-47A4-B9F4-5958290D89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89C2B19-9179-495F-9C08-FB753F5C7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6C2E29-7C3A-46B2-84AC-9519643429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5AF415-FC1C-422E-89D3-C716ADF6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D0C9AC8-FCE5-499B-9F57-F4258FC9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11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BD128DA-35FB-48E4-957A-28331A354D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33529"/>
            <a:ext cx="6091768" cy="16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8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6B842619-5441-455B-8551-EE9D8D2951A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0" y="5492609"/>
            <a:ext cx="5120218" cy="13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7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cogestao.dataprev.gov.br/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dataprev.gov.br/docs/e-consignado/" TargetMode="External"/><Relationship Id="rId2" Type="http://schemas.openxmlformats.org/officeDocument/2006/relationships/hyperlink" Target="https://servicos.dataprev.gov.br/e-consignado/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docs.dataprev.gov.br/docs/e-consignado/guia-rapido-integracao-apis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dataprev.gov.br/wp-content/uploads/2023/05/SEI_11546158_Nota_Tecnica_65-1.pdf" TargetMode="External"/><Relationship Id="rId2" Type="http://schemas.openxmlformats.org/officeDocument/2006/relationships/hyperlink" Target="https://docs.dataprev.gov.br/docs/e-consignado/api-de-envio-de-informacoes-de-contrato/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Forma&#10;&#10;Descrição gerada automaticamente">
            <a:extLst>
              <a:ext uri="{FF2B5EF4-FFF2-40B4-BE49-F238E27FC236}">
                <a16:creationId xmlns:a16="http://schemas.microsoft.com/office/drawing/2014/main" id="{443E10AA-26B2-BECA-E8BB-1393DA826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53" y="4428315"/>
            <a:ext cx="1429515" cy="1581915"/>
          </a:xfrm>
          <a:prstGeom prst="rect">
            <a:avLst/>
          </a:prstGeom>
        </p:spPr>
      </p:pic>
      <p:pic>
        <p:nvPicPr>
          <p:cNvPr id="26" name="Imagem 25" descr="Vista de janela de vidro&#10;&#10;Descrição gerada automaticamente">
            <a:extLst>
              <a:ext uri="{FF2B5EF4-FFF2-40B4-BE49-F238E27FC236}">
                <a16:creationId xmlns:a16="http://schemas.microsoft.com/office/drawing/2014/main" id="{382BA86C-D584-61F1-123F-FB1A359DF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907" y="1790019"/>
            <a:ext cx="6714148" cy="7429584"/>
          </a:xfrm>
          <a:prstGeom prst="rect">
            <a:avLst/>
          </a:prstGeom>
        </p:spPr>
      </p:pic>
      <p:pic>
        <p:nvPicPr>
          <p:cNvPr id="51" name="Imagem 50" descr="Logotipo&#10;&#10;Descrição gerada automaticamente">
            <a:extLst>
              <a:ext uri="{FF2B5EF4-FFF2-40B4-BE49-F238E27FC236}">
                <a16:creationId xmlns:a16="http://schemas.microsoft.com/office/drawing/2014/main" id="{C38FBEBB-8DE0-425A-8401-A48D4BD1D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" y="4857146"/>
            <a:ext cx="1485624" cy="1129074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00038" y="349207"/>
            <a:ext cx="11577982" cy="153272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400" b="1" dirty="0">
                <a:solidFill>
                  <a:srgbClr val="FE9700"/>
                </a:solidFill>
                <a:latin typeface="Plus Jakarta Sans" pitchFamily="2" charset="0"/>
              </a:rPr>
              <a:t>O que é, manuais, operações, histórico, proteção de dados e privacidade, monitoramento, números e quantitativos</a:t>
            </a:r>
          </a:p>
          <a:p>
            <a:pPr>
              <a:lnSpc>
                <a:spcPct val="90000"/>
              </a:lnSpc>
            </a:pPr>
            <a:r>
              <a:rPr lang="pt-BR" sz="5600" b="1" dirty="0" err="1">
                <a:solidFill>
                  <a:srgbClr val="1C4694"/>
                </a:solidFill>
                <a:latin typeface="Plus Jakarta Sans" pitchFamily="2" charset="0"/>
              </a:rPr>
              <a:t>eConsignado</a:t>
            </a:r>
            <a:endParaRPr lang="pt-BR" sz="5600" b="1" dirty="0">
              <a:solidFill>
                <a:srgbClr val="1C4694"/>
              </a:solidFill>
              <a:latin typeface="Plus Jakarta Sans" pitchFamily="2" charset="0"/>
            </a:endParaRPr>
          </a:p>
          <a:p>
            <a:pPr>
              <a:lnSpc>
                <a:spcPct val="90000"/>
              </a:lnSpc>
            </a:pPr>
            <a:r>
              <a:rPr lang="pt-BR" sz="3400" b="1" dirty="0">
                <a:solidFill>
                  <a:srgbClr val="39C0C4"/>
                </a:solidFill>
                <a:latin typeface="Plus Jakarta Sans" pitchFamily="2" charset="0"/>
              </a:rPr>
              <a:t>Apresentação do produto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C7631A0-E2A5-4616-A8B1-670488B3BD74}"/>
              </a:ext>
            </a:extLst>
          </p:cNvPr>
          <p:cNvSpPr txBox="1"/>
          <p:nvPr/>
        </p:nvSpPr>
        <p:spPr>
          <a:xfrm>
            <a:off x="300037" y="3129459"/>
            <a:ext cx="10066011" cy="6740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600" b="1" dirty="0">
                <a:solidFill>
                  <a:srgbClr val="1C4694"/>
                </a:solidFill>
                <a:latin typeface="Plus Jakarta Sans" pitchFamily="2" charset="0"/>
              </a:rPr>
              <a:t>Marcus Chagas</a:t>
            </a:r>
          </a:p>
          <a:p>
            <a:pPr>
              <a:lnSpc>
                <a:spcPct val="90000"/>
              </a:lnSpc>
            </a:pPr>
            <a:r>
              <a:rPr lang="pt-BR" sz="1600" dirty="0"/>
              <a:t>Departamento de Produtos para Instituições Financeiras - DEPF</a:t>
            </a:r>
            <a:endParaRPr lang="pt-BR" sz="1600" dirty="0">
              <a:solidFill>
                <a:srgbClr val="1C4694"/>
              </a:solidFill>
              <a:latin typeface="Plus Jakarta Sans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433943F-A52B-4880-8149-1BA279BBEF18}"/>
              </a:ext>
            </a:extLst>
          </p:cNvPr>
          <p:cNvSpPr txBox="1"/>
          <p:nvPr/>
        </p:nvSpPr>
        <p:spPr>
          <a:xfrm>
            <a:off x="300038" y="6396731"/>
            <a:ext cx="10066011" cy="2308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000" dirty="0">
                <a:solidFill>
                  <a:schemeClr val="bg2">
                    <a:lumMod val="50000"/>
                  </a:schemeClr>
                </a:solidFill>
                <a:latin typeface="Plus Jakarta Sans" pitchFamily="2" charset="0"/>
              </a:rPr>
              <a:t>Outubro de 2023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1D418D2-FE36-BBA1-1D59-05664E803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661" y="5518865"/>
            <a:ext cx="1734340" cy="396493"/>
          </a:xfrm>
          <a:prstGeom prst="rect">
            <a:avLst/>
          </a:prstGeom>
        </p:spPr>
      </p:pic>
      <p:pic>
        <p:nvPicPr>
          <p:cNvPr id="31" name="Imagem 30" descr="Forma&#10;&#10;Descrição gerada automaticamente">
            <a:extLst>
              <a:ext uri="{FF2B5EF4-FFF2-40B4-BE49-F238E27FC236}">
                <a16:creationId xmlns:a16="http://schemas.microsoft.com/office/drawing/2014/main" id="{81CA5651-1646-BF32-3A6B-10B298707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907" y="5217391"/>
            <a:ext cx="2434104" cy="26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Pessoa em frente a computador&#10;&#10;Descrição gerada automaticamente">
            <a:extLst>
              <a:ext uri="{FF2B5EF4-FFF2-40B4-BE49-F238E27FC236}">
                <a16:creationId xmlns:a16="http://schemas.microsoft.com/office/drawing/2014/main" id="{742A31D1-A215-4A97-A49B-5AA770368C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2" t="27267" r="9058" b="171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00038" y="1997559"/>
            <a:ext cx="4882273" cy="186512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200" dirty="0"/>
              <a:t>Utilização das APIs</a:t>
            </a:r>
          </a:p>
          <a:p>
            <a:pPr>
              <a:lnSpc>
                <a:spcPct val="90000"/>
              </a:lnSpc>
            </a:pPr>
            <a:r>
              <a:rPr lang="pt-BR" sz="3200" dirty="0">
                <a:solidFill>
                  <a:schemeClr val="bg1"/>
                </a:solidFill>
                <a:latin typeface="Plus Jakarta Sans" pitchFamily="2" charset="0"/>
              </a:rPr>
              <a:t>Subscrição, navegação e obtenção de chaves para acesso</a:t>
            </a:r>
            <a:endParaRPr lang="pt-BR" sz="2400" dirty="0">
              <a:solidFill>
                <a:schemeClr val="bg1"/>
              </a:solidFill>
              <a:latin typeface="Plus Jakart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50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EC21293D-5393-4B38-82FD-2325243D5CE2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Subscrição para utilização dos serviços disponíveis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Store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856666B-4B20-4B3C-BBCD-501075C9E1D7}"/>
              </a:ext>
            </a:extLst>
          </p:cNvPr>
          <p:cNvSpPr txBox="1"/>
          <p:nvPr/>
        </p:nvSpPr>
        <p:spPr>
          <a:xfrm>
            <a:off x="7366126" y="2700469"/>
            <a:ext cx="45258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Ambientes</a:t>
            </a:r>
          </a:p>
          <a:p>
            <a:pPr lvl="1"/>
            <a:r>
              <a:rPr lang="pt-BR" dirty="0"/>
              <a:t>Homologação https://hdevportal.dataprev.gov.br/store/</a:t>
            </a:r>
          </a:p>
          <a:p>
            <a:pPr lvl="1"/>
            <a:r>
              <a:rPr lang="pt-BR" dirty="0"/>
              <a:t>Produção https://devportal.dataprev.gov.br/store/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E576D74-90EC-3D21-93F2-AA0E87A21F23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373CF22-CFF9-05EE-447F-16D9F27F678C}"/>
              </a:ext>
            </a:extLst>
          </p:cNvPr>
          <p:cNvSpPr/>
          <p:nvPr/>
        </p:nvSpPr>
        <p:spPr>
          <a:xfrm>
            <a:off x="8054851" y="5368660"/>
            <a:ext cx="4137149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448006E-18E4-1BE5-377C-BD65DFC61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009641B4-C1D1-0CF0-C2EA-F721C3AC5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FBC77F8-1925-0634-CE9C-0F545D983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81" y="2500942"/>
            <a:ext cx="6939204" cy="185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1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EC21293D-5393-4B38-82FD-2325243D5CE2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Navegação na Store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Documentação, obtenção de chaves e token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E576D74-90EC-3D21-93F2-AA0E87A21F23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373CF22-CFF9-05EE-447F-16D9F27F678C}"/>
              </a:ext>
            </a:extLst>
          </p:cNvPr>
          <p:cNvSpPr/>
          <p:nvPr/>
        </p:nvSpPr>
        <p:spPr>
          <a:xfrm>
            <a:off x="8054851" y="5368660"/>
            <a:ext cx="4137149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448006E-18E4-1BE5-377C-BD65DFC61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009641B4-C1D1-0CF0-C2EA-F721C3AC5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EF1D738-665D-F1D6-F992-F952BAF81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75" y="1599514"/>
            <a:ext cx="5515947" cy="326376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AD8C32E-0C37-463E-A6E3-FCAF1901D1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060" y="1738678"/>
            <a:ext cx="2505512" cy="169032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BA2EF02A-E5F0-590A-21C2-6296713EB4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1808" y="3752045"/>
            <a:ext cx="4434980" cy="179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3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7FCC45A5-FCC6-4E9A-BDDF-CBA02C223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00038" y="1449388"/>
            <a:ext cx="11577982" cy="142192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400" dirty="0">
                <a:solidFill>
                  <a:schemeClr val="bg1"/>
                </a:solidFill>
                <a:latin typeface="Plus Jakarta Sans Medium" pitchFamily="2" charset="0"/>
              </a:rPr>
              <a:t>Gestão de requisições</a:t>
            </a:r>
          </a:p>
          <a:p>
            <a:pPr>
              <a:lnSpc>
                <a:spcPct val="90000"/>
              </a:lnSpc>
            </a:pPr>
            <a:r>
              <a:rPr lang="pt-BR" sz="5200" b="1" dirty="0">
                <a:solidFill>
                  <a:schemeClr val="bg1"/>
                </a:solidFill>
                <a:latin typeface="Plus Jakarta Sans SemiBold" pitchFamily="2" charset="0"/>
              </a:rPr>
              <a:t>Monitoramento</a:t>
            </a:r>
          </a:p>
          <a:p>
            <a:pPr>
              <a:lnSpc>
                <a:spcPct val="90000"/>
              </a:lnSpc>
            </a:pPr>
            <a:r>
              <a:rPr lang="pt-BR" sz="2800" dirty="0">
                <a:solidFill>
                  <a:schemeClr val="bg1"/>
                </a:solidFill>
                <a:latin typeface="Plus Jakarta Sans" pitchFamily="2" charset="0"/>
              </a:rPr>
              <a:t>Trilha de auditoria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C4C4F8D-0C00-A069-A824-41A950E2C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55" y="3125341"/>
            <a:ext cx="10240475" cy="326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6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F0929D62-97FA-0410-3B8E-5F7EACEC5EE0}"/>
              </a:ext>
            </a:extLst>
          </p:cNvPr>
          <p:cNvSpPr/>
          <p:nvPr/>
        </p:nvSpPr>
        <p:spPr>
          <a:xfrm>
            <a:off x="9049970" y="5368659"/>
            <a:ext cx="314203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Informações gerenciais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Números e quantitativos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634D2F1-A0E0-42DC-80ED-3B2159E88CC5}"/>
              </a:ext>
            </a:extLst>
          </p:cNvPr>
          <p:cNvSpPr txBox="1"/>
          <p:nvPr/>
        </p:nvSpPr>
        <p:spPr>
          <a:xfrm>
            <a:off x="286930" y="6417131"/>
            <a:ext cx="37164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Fonte: </a:t>
            </a:r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lus Jakarta Sans" pitchFamily="2" charset="0"/>
                <a:ea typeface="Roboto Light" panose="02000000000000000000" pitchFamily="2" charset="0"/>
                <a:hlinkClick r:id="rId2"/>
              </a:rPr>
              <a:t>https://ecogestao.dataprev.gov.br</a:t>
            </a:r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 – Dados gerados no dia 02/10/2023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6E2B959-C539-443F-B843-183CD1407A34}"/>
              </a:ext>
            </a:extLst>
          </p:cNvPr>
          <p:cNvSpPr txBox="1"/>
          <p:nvPr/>
        </p:nvSpPr>
        <p:spPr>
          <a:xfrm>
            <a:off x="313981" y="1548988"/>
            <a:ext cx="11577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600" b="1" dirty="0">
                <a:solidFill>
                  <a:srgbClr val="FEBE10"/>
                </a:solidFill>
                <a:latin typeface="Plus Jakarta Sans" pitchFamily="2" charset="0"/>
              </a:rPr>
              <a:t>36.625.119 </a:t>
            </a:r>
          </a:p>
          <a:p>
            <a:pPr algn="ctr">
              <a:lnSpc>
                <a:spcPct val="90000"/>
              </a:lnSpc>
            </a:pPr>
            <a:r>
              <a:rPr lang="pt-BR" sz="2400" b="1" dirty="0">
                <a:solidFill>
                  <a:srgbClr val="FEBE10"/>
                </a:solidFill>
                <a:latin typeface="Plus Jakarta Sans" pitchFamily="2" charset="0"/>
              </a:rPr>
              <a:t>36 milhões</a:t>
            </a:r>
            <a:r>
              <a:rPr lang="pt-BR" b="1" dirty="0">
                <a:solidFill>
                  <a:srgbClr val="FEBE10"/>
                </a:solidFill>
                <a:latin typeface="Plus Jakarta Sans" pitchFamily="2" charset="0"/>
              </a:rPr>
              <a:t> </a:t>
            </a: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de benefícios elegíveis para consignações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2618E1D-6738-460B-9E0A-533C2BDF8814}"/>
              </a:ext>
            </a:extLst>
          </p:cNvPr>
          <p:cNvSpPr txBox="1"/>
          <p:nvPr/>
        </p:nvSpPr>
        <p:spPr>
          <a:xfrm>
            <a:off x="384561" y="3780660"/>
            <a:ext cx="17606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 dirty="0">
                <a:solidFill>
                  <a:srgbClr val="39C0C4"/>
                </a:solidFill>
                <a:latin typeface="Plus Jakarta Sans" pitchFamily="2" charset="0"/>
              </a:rPr>
              <a:t>18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 dirty="0">
                <a:solidFill>
                  <a:srgbClr val="39C0C4"/>
                </a:solidFill>
                <a:latin typeface="Plus Jakarta Sans" pitchFamily="2" charset="0"/>
              </a:rPr>
              <a:t>milhões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/>
            <a:r>
              <a:rPr lang="pt-BR" dirty="0"/>
              <a:t> de benefícios elegíveis e desbloqueados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59A28C4-2058-4302-A809-06D4CB7C3067}"/>
              </a:ext>
            </a:extLst>
          </p:cNvPr>
          <p:cNvSpPr txBox="1"/>
          <p:nvPr/>
        </p:nvSpPr>
        <p:spPr>
          <a:xfrm>
            <a:off x="2510887" y="3780660"/>
            <a:ext cx="23087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 dirty="0">
                <a:solidFill>
                  <a:srgbClr val="39C0C4"/>
                </a:solidFill>
                <a:latin typeface="Plus Jakarta Sans" pitchFamily="2" charset="0"/>
              </a:rPr>
              <a:t>61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 dirty="0">
                <a:solidFill>
                  <a:srgbClr val="39C0C4"/>
                </a:solidFill>
                <a:latin typeface="Plus Jakarta Sans" pitchFamily="2" charset="0"/>
              </a:rPr>
              <a:t>milhões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/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de empréstimos ativos</a:t>
            </a:r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4C74BCE-3B24-43D5-8124-201F1B8CB272}"/>
              </a:ext>
            </a:extLst>
          </p:cNvPr>
          <p:cNvSpPr txBox="1"/>
          <p:nvPr/>
        </p:nvSpPr>
        <p:spPr>
          <a:xfrm>
            <a:off x="5185391" y="3780660"/>
            <a:ext cx="21851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 dirty="0">
                <a:solidFill>
                  <a:srgbClr val="39C0C4"/>
                </a:solidFill>
                <a:latin typeface="Plus Jakarta Sans" pitchFamily="2" charset="0"/>
              </a:rPr>
              <a:t>1,75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 dirty="0">
                <a:solidFill>
                  <a:srgbClr val="39C0C4"/>
                </a:solidFill>
                <a:latin typeface="Plus Jakarta Sans" pitchFamily="2" charset="0"/>
              </a:rPr>
              <a:t>%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/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é a taxa de juros média praticada a partir de 18/09</a:t>
            </a:r>
            <a:endParaRPr lang="pt-BR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BD4A9D1-8954-41E8-B73C-9BD300C4BDDF}"/>
              </a:ext>
            </a:extLst>
          </p:cNvPr>
          <p:cNvSpPr txBox="1"/>
          <p:nvPr/>
        </p:nvSpPr>
        <p:spPr>
          <a:xfrm>
            <a:off x="7736292" y="3780660"/>
            <a:ext cx="1787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 dirty="0">
                <a:solidFill>
                  <a:srgbClr val="39C0C4"/>
                </a:solidFill>
                <a:latin typeface="Plus Jakarta Sans" pitchFamily="2" charset="0"/>
              </a:rPr>
              <a:t>8,6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 dirty="0">
                <a:solidFill>
                  <a:srgbClr val="39C0C4"/>
                </a:solidFill>
                <a:latin typeface="Plus Jakarta Sans" pitchFamily="2" charset="0"/>
              </a:rPr>
              <a:t>milhões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/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de contratos com documentação enviada</a:t>
            </a:r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F0D52CF-85A3-4D31-9FF0-FFF3E00DC492}"/>
              </a:ext>
            </a:extLst>
          </p:cNvPr>
          <p:cNvSpPr txBox="1"/>
          <p:nvPr/>
        </p:nvSpPr>
        <p:spPr>
          <a:xfrm>
            <a:off x="9889064" y="3780660"/>
            <a:ext cx="1690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 dirty="0">
                <a:solidFill>
                  <a:srgbClr val="39C0C4"/>
                </a:solidFill>
                <a:latin typeface="Plus Jakarta Sans" pitchFamily="2" charset="0"/>
              </a:rPr>
              <a:t>8,5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 dirty="0">
                <a:solidFill>
                  <a:srgbClr val="39C0C4"/>
                </a:solidFill>
                <a:latin typeface="Plus Jakarta Sans" pitchFamily="2" charset="0"/>
              </a:rPr>
              <a:t>bilhões (R$)</a:t>
            </a:r>
            <a:endParaRPr lang="pt-BR" dirty="0">
              <a:solidFill>
                <a:srgbClr val="39C0C4"/>
              </a:solidFill>
              <a:latin typeface="Plus Jakarta Sans" pitchFamily="2" charset="0"/>
            </a:endParaRPr>
          </a:p>
          <a:p>
            <a:pPr algn="ctr"/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de descontos mensais</a:t>
            </a: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6AE284E-7A6C-CDCD-96C5-690FE9F03D95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7D75BB6D-BEA5-0A61-5A02-7A9AE4D63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5BF20883-DEFA-4A91-9FF7-D2FF84355D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2" grpId="0"/>
      <p:bldP spid="3" grpId="0"/>
      <p:bldP spid="8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B967348F-8048-7919-1E74-2089FF763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442" y="1951237"/>
            <a:ext cx="1429515" cy="1581915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00038" y="1575241"/>
            <a:ext cx="5668075" cy="107721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pt-BR" sz="6400" b="1" dirty="0">
                <a:solidFill>
                  <a:srgbClr val="1C4694"/>
                </a:solidFill>
                <a:latin typeface="Plus Jakarta Sans SemiBold" pitchFamily="2" charset="0"/>
              </a:rPr>
              <a:t>Obrigado!</a:t>
            </a:r>
            <a:endParaRPr lang="pt-BR" b="1" dirty="0">
              <a:solidFill>
                <a:srgbClr val="1C4694"/>
              </a:solidFill>
              <a:latin typeface="Plus Jakarta Sans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B85A806-980A-4BA1-B3B7-CAE291E8F0E1}"/>
              </a:ext>
            </a:extLst>
          </p:cNvPr>
          <p:cNvSpPr txBox="1"/>
          <p:nvPr/>
        </p:nvSpPr>
        <p:spPr>
          <a:xfrm>
            <a:off x="300038" y="3277951"/>
            <a:ext cx="4494153" cy="2062103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pt-BR" sz="4000" b="1" dirty="0">
                <a:solidFill>
                  <a:srgbClr val="1C4694"/>
                </a:solidFill>
                <a:latin typeface="Plus Jakarta Sans SemiBold" pitchFamily="2" charset="0"/>
              </a:rPr>
              <a:t>Perguntas?</a:t>
            </a:r>
          </a:p>
          <a:p>
            <a:r>
              <a:rPr lang="pt-BR" sz="2400" b="1" dirty="0">
                <a:solidFill>
                  <a:srgbClr val="1C4694"/>
                </a:solidFill>
                <a:latin typeface="Plus Jakarta Sans" pitchFamily="2" charset="0"/>
              </a:rPr>
              <a:t>Fale comigo!</a:t>
            </a:r>
          </a:p>
          <a:p>
            <a:endParaRPr lang="pt-BR" sz="2400" b="1" dirty="0">
              <a:solidFill>
                <a:schemeClr val="accent1"/>
              </a:solidFill>
              <a:latin typeface="Plus Jakarta Sans" pitchFamily="2" charset="0"/>
            </a:endParaRPr>
          </a:p>
          <a:p>
            <a:r>
              <a:rPr lang="pt-BR" sz="2200" b="1" dirty="0">
                <a:solidFill>
                  <a:schemeClr val="bg2">
                    <a:lumMod val="25000"/>
                  </a:schemeClr>
                </a:solidFill>
                <a:latin typeface="Plus Jakarta Sans Medium" pitchFamily="2" charset="0"/>
                <a:cs typeface="Plus Jakarta Sans Medium" pitchFamily="2" charset="0"/>
              </a:rPr>
              <a:t>Marcus Chagas</a:t>
            </a:r>
          </a:p>
          <a:p>
            <a:r>
              <a:rPr lang="pt-BR" b="1" dirty="0">
                <a:solidFill>
                  <a:schemeClr val="bg2">
                    <a:lumMod val="50000"/>
                  </a:schemeClr>
                </a:solidFill>
                <a:latin typeface="Plus Jakarta Sans Medium" pitchFamily="2" charset="0"/>
                <a:cs typeface="Plus Jakarta Sans Medium" pitchFamily="2" charset="0"/>
              </a:rPr>
              <a:t>marcus.chagas@dataprev.gov.br</a:t>
            </a: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F35089FA-E76B-4038-897C-D032A40E24E1}"/>
              </a:ext>
            </a:extLst>
          </p:cNvPr>
          <p:cNvGrpSpPr/>
          <p:nvPr/>
        </p:nvGrpSpPr>
        <p:grpSpPr>
          <a:xfrm>
            <a:off x="5310534" y="3769766"/>
            <a:ext cx="2508921" cy="1538631"/>
            <a:chOff x="4960156" y="3812496"/>
            <a:chExt cx="2508921" cy="1538631"/>
          </a:xfrm>
        </p:grpSpPr>
        <p:pic>
          <p:nvPicPr>
            <p:cNvPr id="25" name="Imagem 24">
              <a:extLst>
                <a:ext uri="{FF2B5EF4-FFF2-40B4-BE49-F238E27FC236}">
                  <a16:creationId xmlns:a16="http://schemas.microsoft.com/office/drawing/2014/main" id="{4334249A-D3BA-4A94-8963-69D76DF2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3831549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613D0E63-E47F-47EA-AA9D-ED08BE794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4477753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28" name="Imagem 27">
              <a:extLst>
                <a:ext uri="{FF2B5EF4-FFF2-40B4-BE49-F238E27FC236}">
                  <a16:creationId xmlns:a16="http://schemas.microsoft.com/office/drawing/2014/main" id="{E5A409C0-CE7A-47D0-9DE5-BF8805EC4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4800855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0892D654-D955-40FE-AEFF-657BEB13A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4154651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30" name="Imagem 29">
              <a:extLst>
                <a:ext uri="{FF2B5EF4-FFF2-40B4-BE49-F238E27FC236}">
                  <a16:creationId xmlns:a16="http://schemas.microsoft.com/office/drawing/2014/main" id="{B644E57C-0C27-4DD3-B285-53F40ACDE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156" y="5123959"/>
              <a:ext cx="227168" cy="227168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CFB3CDB1-2715-4FB8-BD0F-B289721C2F05}"/>
                </a:ext>
              </a:extLst>
            </p:cNvPr>
            <p:cNvSpPr txBox="1"/>
            <p:nvPr/>
          </p:nvSpPr>
          <p:spPr>
            <a:xfrm>
              <a:off x="5208082" y="3812496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dataprevtecnologia</a:t>
              </a:r>
              <a:endParaRPr lang="pt-BR" sz="1000" kern="800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Plus Jakarta Sans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32" name="CaixaDeTexto 31">
              <a:extLst>
                <a:ext uri="{FF2B5EF4-FFF2-40B4-BE49-F238E27FC236}">
                  <a16:creationId xmlns:a16="http://schemas.microsoft.com/office/drawing/2014/main" id="{04C12B85-35B8-4015-B8FD-506D53FB6A51}"/>
                </a:ext>
              </a:extLst>
            </p:cNvPr>
            <p:cNvSpPr txBox="1"/>
            <p:nvPr/>
          </p:nvSpPr>
          <p:spPr>
            <a:xfrm>
              <a:off x="5208082" y="4131535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</a:t>
              </a:r>
              <a:endParaRPr lang="pt-BR" sz="1000" kern="800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Plus Jakarta Sans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323A427C-D80A-4121-969A-FAB5FA9887C0}"/>
                </a:ext>
              </a:extLst>
            </p:cNvPr>
            <p:cNvSpPr txBox="1"/>
            <p:nvPr/>
          </p:nvSpPr>
          <p:spPr>
            <a:xfrm>
              <a:off x="5208082" y="4450574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</a:t>
              </a:r>
              <a:endParaRPr lang="pt-BR" sz="1000" kern="800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Plus Jakarta Sans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99EB782E-89FA-432A-B293-BE47E9E36826}"/>
                </a:ext>
              </a:extLst>
            </p:cNvPr>
            <p:cNvSpPr txBox="1"/>
            <p:nvPr/>
          </p:nvSpPr>
          <p:spPr>
            <a:xfrm>
              <a:off x="5208082" y="4769613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</a:t>
              </a:r>
              <a:r>
                <a:rPr lang="pt-BR" sz="1000" kern="800" spc="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-tecnologia</a:t>
              </a:r>
            </a:p>
          </p:txBody>
        </p:sp>
        <p:sp>
          <p:nvSpPr>
            <p:cNvPr id="35" name="CaixaDeTexto 34">
              <a:extLst>
                <a:ext uri="{FF2B5EF4-FFF2-40B4-BE49-F238E27FC236}">
                  <a16:creationId xmlns:a16="http://schemas.microsoft.com/office/drawing/2014/main" id="{898CE6AD-3A9E-49EE-8D96-623792295A56}"/>
                </a:ext>
              </a:extLst>
            </p:cNvPr>
            <p:cNvSpPr txBox="1"/>
            <p:nvPr/>
          </p:nvSpPr>
          <p:spPr>
            <a:xfrm>
              <a:off x="5208082" y="5088653"/>
              <a:ext cx="2260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000" kern="800" spc="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Plus Jakarta Sans" pitchFamily="2" charset="0"/>
                  <a:cs typeface="Segoe UI" panose="020B0502040204020203" pitchFamily="34" charset="0"/>
                </a:rPr>
                <a:t>dataprevtecnologia</a:t>
              </a:r>
              <a:endParaRPr lang="pt-BR" sz="1000" kern="800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Plus Jakarta Sans" pitchFamily="2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2" name="Imagem 1" descr="Forma&#10;&#10;Descrição gerada automaticamente">
            <a:extLst>
              <a:ext uri="{FF2B5EF4-FFF2-40B4-BE49-F238E27FC236}">
                <a16:creationId xmlns:a16="http://schemas.microsoft.com/office/drawing/2014/main" id="{6A558A32-3E8F-CAEA-46EB-B0DB3758B3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38" y="723582"/>
            <a:ext cx="2434104" cy="2693603"/>
          </a:xfrm>
          <a:prstGeom prst="rect">
            <a:avLst/>
          </a:prstGeom>
        </p:spPr>
      </p:pic>
      <p:pic>
        <p:nvPicPr>
          <p:cNvPr id="10" name="Imagem 9" descr="Tela de jogo de vídeo game&#10;&#10;Descrição gerada automaticamente com confiança baixa">
            <a:extLst>
              <a:ext uri="{FF2B5EF4-FFF2-40B4-BE49-F238E27FC236}">
                <a16:creationId xmlns:a16="http://schemas.microsoft.com/office/drawing/2014/main" id="{FF8AC06E-82BB-F295-9619-96B8015305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814" y="-361107"/>
            <a:ext cx="13846259" cy="778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3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CCC900A0-5088-4194-357C-E9350FC8D91D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C7FEADA8-B18C-CFB9-4303-49D06B1293B0}"/>
              </a:ext>
            </a:extLst>
          </p:cNvPr>
          <p:cNvSpPr/>
          <p:nvPr/>
        </p:nvSpPr>
        <p:spPr>
          <a:xfrm>
            <a:off x="9049970" y="5368659"/>
            <a:ext cx="314203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793008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O que é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Manuais e integração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4213466" y="1052067"/>
            <a:ext cx="6656788" cy="475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dirty="0"/>
              <a:t>Conjunto de serviços que apoiam a automação do desconto de parcelas de contratos de empréstimos entre os beneficiários do INSS e as instituições financeiras diretamente nos benefícios, de modo a permitir a aplicação das melhores taxas do mercado de crédito brasileiro.</a:t>
            </a:r>
          </a:p>
          <a:p>
            <a:pPr>
              <a:lnSpc>
                <a:spcPct val="11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  <a:p>
            <a:pPr>
              <a:lnSpc>
                <a:spcPct val="110000"/>
              </a:lnSpc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Público Alvo</a:t>
            </a:r>
          </a:p>
          <a:p>
            <a:pPr>
              <a:lnSpc>
                <a:spcPct val="11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  <a:p>
            <a:pPr>
              <a:lnSpc>
                <a:spcPct val="110000"/>
              </a:lnSpc>
            </a:pP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Instituições Financeiras previamente autorizadas pelo INSS por meio de Acordo de Cooperação Técnica.</a:t>
            </a:r>
          </a:p>
          <a:p>
            <a:pPr>
              <a:lnSpc>
                <a:spcPct val="11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  <a:p>
            <a:pPr>
              <a:lnSpc>
                <a:spcPct val="110000"/>
              </a:lnSpc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Documentação, guias e demais informações</a:t>
            </a:r>
          </a:p>
          <a:p>
            <a:endParaRPr lang="pt-BR" sz="1600" dirty="0"/>
          </a:p>
          <a:p>
            <a:r>
              <a:rPr lang="pt-BR" sz="1600" dirty="0">
                <a:hlinkClick r:id="rId2"/>
              </a:rPr>
              <a:t>https://servicos.dataprev.gov.br/e-consignado/</a:t>
            </a:r>
            <a:endParaRPr lang="pt-BR" sz="1600" dirty="0"/>
          </a:p>
          <a:p>
            <a:r>
              <a:rPr lang="pt-BR" sz="1600" dirty="0">
                <a:hlinkClick r:id="rId3"/>
              </a:rPr>
              <a:t>https://docs.dataprev.gov.br/docs/e-consignado/</a:t>
            </a:r>
            <a:endParaRPr lang="pt-BR" sz="1600" dirty="0"/>
          </a:p>
          <a:p>
            <a:r>
              <a:rPr lang="pt-BR" sz="1600" dirty="0">
                <a:hlinkClick r:id="rId4"/>
              </a:rPr>
              <a:t>https://docs.dataprev.gov.br/docs/e-consignado/guia-rapido-integracao-apis/</a:t>
            </a:r>
            <a:endParaRPr lang="pt-BR" sz="1600" dirty="0"/>
          </a:p>
          <a:p>
            <a:pPr>
              <a:lnSpc>
                <a:spcPct val="11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CD54980-6869-05B2-D203-C8BC3FAF00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E8157A9A-3FD3-13B3-0358-02DD731A9D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F4CB7B55-CD5D-7B30-3061-EA0580810EB1}"/>
              </a:ext>
            </a:extLst>
          </p:cNvPr>
          <p:cNvSpPr txBox="1">
            <a:spLocks/>
          </p:cNvSpPr>
          <p:nvPr/>
        </p:nvSpPr>
        <p:spPr>
          <a:xfrm>
            <a:off x="4213466" y="4942288"/>
            <a:ext cx="6235268" cy="802289"/>
          </a:xfrm>
          <a:prstGeom prst="rect">
            <a:avLst/>
          </a:prstGeom>
        </p:spPr>
        <p:txBody>
          <a:bodyPr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13745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46EA1349-45AD-1DF5-D91D-E49638522D80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BACAC07-60A0-8E1A-22B5-6C9DAEDC06BB}"/>
              </a:ext>
            </a:extLst>
          </p:cNvPr>
          <p:cNvSpPr/>
          <p:nvPr/>
        </p:nvSpPr>
        <p:spPr>
          <a:xfrm>
            <a:off x="9049970" y="5368659"/>
            <a:ext cx="314203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RIPD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Relatório de Impacto à Proteção de Dados Pessoais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CE6F4FB-6ADB-1889-317C-F8A303B47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11" name="Imagem 10" descr="Ícone&#10;&#10;Descrição gerada automaticamente">
            <a:extLst>
              <a:ext uri="{FF2B5EF4-FFF2-40B4-BE49-F238E27FC236}">
                <a16:creationId xmlns:a16="http://schemas.microsoft.com/office/drawing/2014/main" id="{2C7525F0-65E6-2C01-A4C3-159D00061D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  <p:graphicFrame>
        <p:nvGraphicFramePr>
          <p:cNvPr id="2" name="Espaço Reservado para Conteúdo 8">
            <a:extLst>
              <a:ext uri="{FF2B5EF4-FFF2-40B4-BE49-F238E27FC236}">
                <a16:creationId xmlns:a16="http://schemas.microsoft.com/office/drawing/2014/main" id="{7F45D3FA-C056-A2F2-E46D-E123883EB9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9494948"/>
              </p:ext>
            </p:extLst>
          </p:nvPr>
        </p:nvGraphicFramePr>
        <p:xfrm>
          <a:off x="432758" y="115523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2176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C61486F9-B131-772B-BF8A-2412A8ED08BB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467CED0-663E-2386-653A-EC55AA19A9C2}"/>
              </a:ext>
            </a:extLst>
          </p:cNvPr>
          <p:cNvSpPr/>
          <p:nvPr/>
        </p:nvSpPr>
        <p:spPr>
          <a:xfrm>
            <a:off x="9049970" y="5368659"/>
            <a:ext cx="314203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Histórico do produto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Do mainframe à plataforma baixa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300039" y="1461330"/>
            <a:ext cx="5348732" cy="2494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Linha do tempo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9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Processamento Mainframe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9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Processos atuais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9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Processamento Batch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9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Sincronizações com a plataforma baixa/ alta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8835F99-3F1E-C77C-91D6-AD7E78B64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43EDC26E-466D-BB6E-B3E7-83035B5BE8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24E060F-9388-2A63-1FFF-E03DF3C801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55" y="4024976"/>
            <a:ext cx="4614052" cy="268736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64757E3-8642-BFDF-77A4-F74070C785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1895" y="3399018"/>
            <a:ext cx="3903722" cy="219291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3E8C146-FD46-9F3C-84E2-59260658F970}"/>
              </a:ext>
            </a:extLst>
          </p:cNvPr>
          <p:cNvSpPr txBox="1"/>
          <p:nvPr/>
        </p:nvSpPr>
        <p:spPr>
          <a:xfrm>
            <a:off x="8551491" y="5763922"/>
            <a:ext cx="1090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Meu INSS</a:t>
            </a:r>
          </a:p>
        </p:txBody>
      </p:sp>
      <p:sp>
        <p:nvSpPr>
          <p:cNvPr id="11" name="Seta: para Baixo 10">
            <a:extLst>
              <a:ext uri="{FF2B5EF4-FFF2-40B4-BE49-F238E27FC236}">
                <a16:creationId xmlns:a16="http://schemas.microsoft.com/office/drawing/2014/main" id="{F5DC1E13-4237-3A07-1A6B-80B2A8E9F225}"/>
              </a:ext>
            </a:extLst>
          </p:cNvPr>
          <p:cNvSpPr/>
          <p:nvPr/>
        </p:nvSpPr>
        <p:spPr>
          <a:xfrm>
            <a:off x="9033756" y="5568575"/>
            <a:ext cx="125835" cy="1953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3AFF0FD-ED17-2E6D-72E8-77C6F7DE5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1895" y="964675"/>
            <a:ext cx="3903722" cy="217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9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Fluxo atual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Principais atores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116EC7B-196B-5456-1A36-4DCF4A33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D6DF5405-6642-432D-2B99-C0ABEEC5C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  <p:sp>
        <p:nvSpPr>
          <p:cNvPr id="4" name="Fluxograma: Processo 3">
            <a:extLst>
              <a:ext uri="{FF2B5EF4-FFF2-40B4-BE49-F238E27FC236}">
                <a16:creationId xmlns:a16="http://schemas.microsoft.com/office/drawing/2014/main" id="{341B3D41-6E21-7A7A-F910-A452980131E5}"/>
              </a:ext>
            </a:extLst>
          </p:cNvPr>
          <p:cNvSpPr/>
          <p:nvPr/>
        </p:nvSpPr>
        <p:spPr>
          <a:xfrm>
            <a:off x="2422812" y="1255778"/>
            <a:ext cx="1640356" cy="117101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5FC22DE7-D012-1962-9DF5-0136114A9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724" y="3284147"/>
            <a:ext cx="1493838" cy="7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REQUISIÇÕES (CONSULTAS, AVERBAÇÃO, EXCLUSÃO, SUSPENSÃO,  REFINANCIAMENTO, PORTABILIDADE, ETC)</a:t>
            </a:r>
          </a:p>
        </p:txBody>
      </p:sp>
      <p:sp>
        <p:nvSpPr>
          <p:cNvPr id="8" name="AutoShape 19">
            <a:extLst>
              <a:ext uri="{FF2B5EF4-FFF2-40B4-BE49-F238E27FC236}">
                <a16:creationId xmlns:a16="http://schemas.microsoft.com/office/drawing/2014/main" id="{B89ADB32-7C99-239C-D34A-18B512979DEE}"/>
              </a:ext>
            </a:extLst>
          </p:cNvPr>
          <p:cNvSpPr>
            <a:spLocks/>
          </p:cNvSpPr>
          <p:nvPr/>
        </p:nvSpPr>
        <p:spPr bwMode="auto">
          <a:xfrm>
            <a:off x="477558" y="2088487"/>
            <a:ext cx="739775" cy="484187"/>
          </a:xfrm>
          <a:custGeom>
            <a:avLst/>
            <a:gdLst>
              <a:gd name="T0" fmla="*/ 2147483646 w 1"/>
              <a:gd name="T1" fmla="*/ 0 h 1"/>
              <a:gd name="T2" fmla="*/ 2147483646 w 1"/>
              <a:gd name="T3" fmla="*/ 2147483646 h 1"/>
              <a:gd name="T4" fmla="*/ 2147483646 w 1"/>
              <a:gd name="T5" fmla="*/ 2147483646 h 1"/>
              <a:gd name="T6" fmla="*/ 0 w 1"/>
              <a:gd name="T7" fmla="*/ 2147483646 h 1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5999">
            <a:solidFill>
              <a:srgbClr val="000000"/>
            </a:solidFill>
            <a:round/>
            <a:headEnd/>
            <a:tailEnd/>
          </a:ln>
          <a:effectLst>
            <a:outerShdw dist="101822" dir="2700000" algn="tl" rotWithShape="0">
              <a:srgbClr val="808080"/>
            </a:outerShdw>
          </a:effectLst>
        </p:spPr>
        <p:txBody>
          <a:bodyPr wrap="none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pt-BR" altLang="pt-BR" sz="1400" dirty="0">
                <a:solidFill>
                  <a:schemeClr val="tx1"/>
                </a:solidFill>
                <a:cs typeface="Calibri" panose="020F0502020204030204" pitchFamily="34" charset="0"/>
              </a:rPr>
              <a:t>BANCO</a:t>
            </a:r>
          </a:p>
        </p:txBody>
      </p:sp>
      <p:sp>
        <p:nvSpPr>
          <p:cNvPr id="9" name="Fluxograma: Processo 8">
            <a:extLst>
              <a:ext uri="{FF2B5EF4-FFF2-40B4-BE49-F238E27FC236}">
                <a16:creationId xmlns:a16="http://schemas.microsoft.com/office/drawing/2014/main" id="{76E17823-5828-4143-8842-09AC0B87351A}"/>
              </a:ext>
            </a:extLst>
          </p:cNvPr>
          <p:cNvSpPr/>
          <p:nvPr/>
        </p:nvSpPr>
        <p:spPr>
          <a:xfrm>
            <a:off x="8444046" y="1820908"/>
            <a:ext cx="1055687" cy="5302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600" b="1" dirty="0">
                <a:latin typeface="Calibri" panose="020F0502020204030204" pitchFamily="34" charset="0"/>
                <a:cs typeface="Calibri" panose="020F0502020204030204" pitchFamily="34" charset="0"/>
              </a:rPr>
              <a:t> MeuINSS </a:t>
            </a:r>
            <a:r>
              <a:rPr lang="pt-BR" sz="1600" dirty="0">
                <a:latin typeface="Calibri" panose="020F0502020204030204" pitchFamily="34" charset="0"/>
                <a:cs typeface="Calibri" panose="020F0502020204030204" pitchFamily="34" charset="0"/>
              </a:rPr>
              <a:t>(frontend)</a:t>
            </a:r>
          </a:p>
        </p:txBody>
      </p:sp>
      <p:sp>
        <p:nvSpPr>
          <p:cNvPr id="10" name="Fluxograma: Armazenamento Interno 9">
            <a:extLst>
              <a:ext uri="{FF2B5EF4-FFF2-40B4-BE49-F238E27FC236}">
                <a16:creationId xmlns:a16="http://schemas.microsoft.com/office/drawing/2014/main" id="{88F3643F-5083-CDF6-6095-5251E9BBBFDE}"/>
              </a:ext>
            </a:extLst>
          </p:cNvPr>
          <p:cNvSpPr/>
          <p:nvPr/>
        </p:nvSpPr>
        <p:spPr>
          <a:xfrm>
            <a:off x="4749089" y="4809585"/>
            <a:ext cx="1670644" cy="594435"/>
          </a:xfrm>
          <a:prstGeom prst="flowChartInternalStorag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eConsignado</a:t>
            </a:r>
            <a:r>
              <a:rPr lang="pt-BR" sz="1200" b="1" dirty="0">
                <a:latin typeface="Calibri" panose="020F0502020204030204" pitchFamily="34" charset="0"/>
                <a:cs typeface="Calibri" panose="020F0502020204030204" pitchFamily="34" charset="0"/>
              </a:rPr>
              <a:t> Batch/ Sincronização</a:t>
            </a:r>
          </a:p>
        </p:txBody>
      </p:sp>
      <p:sp>
        <p:nvSpPr>
          <p:cNvPr id="11" name="Balão de Pensamento: Nuvem 10">
            <a:extLst>
              <a:ext uri="{FF2B5EF4-FFF2-40B4-BE49-F238E27FC236}">
                <a16:creationId xmlns:a16="http://schemas.microsoft.com/office/drawing/2014/main" id="{FA04D1AD-A2B2-0EA0-B37D-A60C20B78706}"/>
              </a:ext>
            </a:extLst>
          </p:cNvPr>
          <p:cNvSpPr/>
          <p:nvPr/>
        </p:nvSpPr>
        <p:spPr>
          <a:xfrm>
            <a:off x="2494036" y="1527867"/>
            <a:ext cx="1493227" cy="744033"/>
          </a:xfrm>
          <a:prstGeom prst="cloudCallou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eConsignado</a:t>
            </a:r>
          </a:p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APIs</a:t>
            </a:r>
          </a:p>
        </p:txBody>
      </p:sp>
      <p:sp>
        <p:nvSpPr>
          <p:cNvPr id="12" name="Fluxograma: Disco Magnético 11">
            <a:extLst>
              <a:ext uri="{FF2B5EF4-FFF2-40B4-BE49-F238E27FC236}">
                <a16:creationId xmlns:a16="http://schemas.microsoft.com/office/drawing/2014/main" id="{836EC719-1A7F-C352-36F5-BA0CFF1714F1}"/>
              </a:ext>
            </a:extLst>
          </p:cNvPr>
          <p:cNvSpPr/>
          <p:nvPr/>
        </p:nvSpPr>
        <p:spPr>
          <a:xfrm>
            <a:off x="7741542" y="4712578"/>
            <a:ext cx="1316263" cy="745687"/>
          </a:xfrm>
          <a:prstGeom prst="flowChartMagneticDisk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Base de dados - eConsignado</a:t>
            </a:r>
          </a:p>
        </p:txBody>
      </p:sp>
      <p:sp>
        <p:nvSpPr>
          <p:cNvPr id="13" name="Fluxograma: Processo 12">
            <a:extLst>
              <a:ext uri="{FF2B5EF4-FFF2-40B4-BE49-F238E27FC236}">
                <a16:creationId xmlns:a16="http://schemas.microsoft.com/office/drawing/2014/main" id="{661276A4-6300-2438-0320-114595799D95}"/>
              </a:ext>
            </a:extLst>
          </p:cNvPr>
          <p:cNvSpPr/>
          <p:nvPr/>
        </p:nvSpPr>
        <p:spPr>
          <a:xfrm>
            <a:off x="2631217" y="4103330"/>
            <a:ext cx="1222375" cy="5302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Portal Gestão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(frontend)</a:t>
            </a:r>
          </a:p>
        </p:txBody>
      </p:sp>
      <p:sp>
        <p:nvSpPr>
          <p:cNvPr id="14" name="Text Box 10">
            <a:extLst>
              <a:ext uri="{FF2B5EF4-FFF2-40B4-BE49-F238E27FC236}">
                <a16:creationId xmlns:a16="http://schemas.microsoft.com/office/drawing/2014/main" id="{D0AF6340-F38C-6695-EF58-7C79A77FA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683" y="3961911"/>
            <a:ext cx="1100138" cy="463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CONVÊNIOS, HABILITAÇÕES DE IFS E OPERAÇÕES</a:t>
            </a:r>
          </a:p>
        </p:txBody>
      </p:sp>
      <p:sp>
        <p:nvSpPr>
          <p:cNvPr id="15" name="AutoShape 19">
            <a:extLst>
              <a:ext uri="{FF2B5EF4-FFF2-40B4-BE49-F238E27FC236}">
                <a16:creationId xmlns:a16="http://schemas.microsoft.com/office/drawing/2014/main" id="{96BC2C0D-001A-69C7-660D-511A85220EC3}"/>
              </a:ext>
            </a:extLst>
          </p:cNvPr>
          <p:cNvSpPr>
            <a:spLocks/>
          </p:cNvSpPr>
          <p:nvPr/>
        </p:nvSpPr>
        <p:spPr bwMode="auto">
          <a:xfrm>
            <a:off x="313981" y="4043402"/>
            <a:ext cx="1096909" cy="681933"/>
          </a:xfrm>
          <a:custGeom>
            <a:avLst/>
            <a:gdLst>
              <a:gd name="T0" fmla="*/ 2147483646 w 1"/>
              <a:gd name="T1" fmla="*/ 0 h 1"/>
              <a:gd name="T2" fmla="*/ 2147483646 w 1"/>
              <a:gd name="T3" fmla="*/ 2147483646 h 1"/>
              <a:gd name="T4" fmla="*/ 2147483646 w 1"/>
              <a:gd name="T5" fmla="*/ 2147483646 h 1"/>
              <a:gd name="T6" fmla="*/ 0 w 1"/>
              <a:gd name="T7" fmla="*/ 2147483646 h 1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5999">
            <a:solidFill>
              <a:srgbClr val="000000"/>
            </a:solidFill>
            <a:round/>
            <a:headEnd/>
            <a:tailEnd/>
          </a:ln>
          <a:effectLst>
            <a:outerShdw dist="101822" dir="2700000" algn="tl" rotWithShape="0">
              <a:srgbClr val="808080"/>
            </a:outerShdw>
          </a:effectLst>
        </p:spPr>
        <p:txBody>
          <a:bodyPr wrap="none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pt-BR" altLang="pt-BR" sz="1400" dirty="0">
                <a:solidFill>
                  <a:schemeClr val="tx1"/>
                </a:solidFill>
                <a:cs typeface="Calibri" panose="020F0502020204030204" pitchFamily="34" charset="0"/>
              </a:rPr>
              <a:t>INSS/ MDS</a:t>
            </a:r>
          </a:p>
          <a:p>
            <a:pPr algn="ctr">
              <a:spcBef>
                <a:spcPct val="0"/>
              </a:spcBef>
            </a:pPr>
            <a:r>
              <a:rPr lang="pt-BR" altLang="pt-BR" sz="1200" dirty="0">
                <a:solidFill>
                  <a:schemeClr val="tx1"/>
                </a:solidFill>
                <a:cs typeface="Calibri" panose="020F0502020204030204" pitchFamily="34" charset="0"/>
              </a:rPr>
              <a:t>(Gestor </a:t>
            </a:r>
          </a:p>
          <a:p>
            <a:pPr algn="ctr">
              <a:spcBef>
                <a:spcPct val="0"/>
              </a:spcBef>
            </a:pPr>
            <a:r>
              <a:rPr lang="pt-BR" altLang="pt-BR" sz="1200" dirty="0">
                <a:solidFill>
                  <a:schemeClr val="tx1"/>
                </a:solidFill>
                <a:cs typeface="Calibri" panose="020F0502020204030204" pitchFamily="34" charset="0"/>
              </a:rPr>
              <a:t>Consignado</a:t>
            </a:r>
            <a:r>
              <a:rPr lang="pt-BR" altLang="pt-BR" sz="1400" dirty="0">
                <a:solidFill>
                  <a:schemeClr val="tx1"/>
                </a:solidFill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id="{55F99967-D285-0405-D913-7F1BB352DB31}"/>
              </a:ext>
            </a:extLst>
          </p:cNvPr>
          <p:cNvSpPr>
            <a:spLocks/>
          </p:cNvSpPr>
          <p:nvPr/>
        </p:nvSpPr>
        <p:spPr bwMode="auto">
          <a:xfrm>
            <a:off x="347023" y="5082865"/>
            <a:ext cx="1096909" cy="518095"/>
          </a:xfrm>
          <a:custGeom>
            <a:avLst/>
            <a:gdLst>
              <a:gd name="T0" fmla="*/ 2147483646 w 1"/>
              <a:gd name="T1" fmla="*/ 0 h 1"/>
              <a:gd name="T2" fmla="*/ 2147483646 w 1"/>
              <a:gd name="T3" fmla="*/ 2147483646 h 1"/>
              <a:gd name="T4" fmla="*/ 2147483646 w 1"/>
              <a:gd name="T5" fmla="*/ 2147483646 h 1"/>
              <a:gd name="T6" fmla="*/ 0 w 1"/>
              <a:gd name="T7" fmla="*/ 2147483646 h 1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1"/>
              <a:gd name="T13" fmla="*/ 0 h 1"/>
              <a:gd name="T14" fmla="*/ 1 w 1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">
                <a:moveTo>
                  <a:pt x="0" y="0"/>
                </a:moveTo>
                <a:lnTo>
                  <a:pt x="1" y="0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5999">
            <a:solidFill>
              <a:srgbClr val="000000"/>
            </a:solidFill>
            <a:round/>
            <a:headEnd/>
            <a:tailEnd/>
          </a:ln>
          <a:effectLst>
            <a:outerShdw dist="101822" dir="2700000" algn="tl" rotWithShape="0">
              <a:srgbClr val="808080"/>
            </a:outerShdw>
          </a:effectLst>
        </p:spPr>
        <p:txBody>
          <a:bodyPr wrap="none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pt-BR" altLang="pt-BR" sz="1400" dirty="0">
                <a:solidFill>
                  <a:schemeClr val="tx1"/>
                </a:solidFill>
                <a:cs typeface="Calibri" panose="020F0502020204030204" pitchFamily="34" charset="0"/>
              </a:rPr>
              <a:t>Dataprev</a:t>
            </a:r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4E1C0E9D-A5BA-0654-1625-BB64909C0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2555" y="4627200"/>
            <a:ext cx="1136624" cy="58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ACOMPANHAMENTO E MONITORAMENTO DA OPERAÇÃO DO SERVIÇO</a:t>
            </a:r>
          </a:p>
        </p:txBody>
      </p:sp>
      <p:sp>
        <p:nvSpPr>
          <p:cNvPr id="18" name="Fluxograma: Disco Magnético 17">
            <a:extLst>
              <a:ext uri="{FF2B5EF4-FFF2-40B4-BE49-F238E27FC236}">
                <a16:creationId xmlns:a16="http://schemas.microsoft.com/office/drawing/2014/main" id="{A1E0083C-F1E0-B0BB-408C-EE43395B55F3}"/>
              </a:ext>
            </a:extLst>
          </p:cNvPr>
          <p:cNvSpPr/>
          <p:nvPr/>
        </p:nvSpPr>
        <p:spPr>
          <a:xfrm>
            <a:off x="5110542" y="6142671"/>
            <a:ext cx="947737" cy="733425"/>
          </a:xfrm>
          <a:prstGeom prst="flowChartMagneticDisk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500" b="1" dirty="0">
                <a:latin typeface="Calibri" panose="020F0502020204030204" pitchFamily="34" charset="0"/>
                <a:cs typeface="Calibri" panose="020F0502020204030204" pitchFamily="34" charset="0"/>
              </a:rPr>
              <a:t>Base SUB</a:t>
            </a:r>
          </a:p>
        </p:txBody>
      </p:sp>
      <p:sp>
        <p:nvSpPr>
          <p:cNvPr id="20" name="Text Box 10">
            <a:extLst>
              <a:ext uri="{FF2B5EF4-FFF2-40B4-BE49-F238E27FC236}">
                <a16:creationId xmlns:a16="http://schemas.microsoft.com/office/drawing/2014/main" id="{7C65C3FC-762B-B171-C667-FB5BA6EF3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7767" y="5622958"/>
            <a:ext cx="1098550" cy="463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ATUALIZAÇÃO DE EMPRÉSTIMOS, SINCRONIZAÇÕES</a:t>
            </a: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1691C0D8-95B2-F959-5B69-2FD7372D0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4056" y="5640567"/>
            <a:ext cx="1573213" cy="463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ATUALIZAÇÃO DE </a:t>
            </a:r>
          </a:p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BENEFÍCIOS</a:t>
            </a:r>
          </a:p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(APL)</a:t>
            </a:r>
          </a:p>
        </p:txBody>
      </p:sp>
      <p:sp>
        <p:nvSpPr>
          <p:cNvPr id="22" name="Fluxograma: Processo 21">
            <a:extLst>
              <a:ext uri="{FF2B5EF4-FFF2-40B4-BE49-F238E27FC236}">
                <a16:creationId xmlns:a16="http://schemas.microsoft.com/office/drawing/2014/main" id="{374CEEF1-3BBE-EDBC-7143-FE94A33950BE}"/>
              </a:ext>
            </a:extLst>
          </p:cNvPr>
          <p:cNvSpPr/>
          <p:nvPr/>
        </p:nvSpPr>
        <p:spPr>
          <a:xfrm>
            <a:off x="6694621" y="1330371"/>
            <a:ext cx="1263650" cy="530225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CentralService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(midleware)</a:t>
            </a:r>
          </a:p>
        </p:txBody>
      </p:sp>
      <p:pic>
        <p:nvPicPr>
          <p:cNvPr id="23" name="Picture 2" descr="ícone homem">
            <a:extLst>
              <a:ext uri="{FF2B5EF4-FFF2-40B4-BE49-F238E27FC236}">
                <a16:creationId xmlns:a16="http://schemas.microsoft.com/office/drawing/2014/main" id="{86642F77-925F-901C-4DAA-5DA7634C6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783" y="1741495"/>
            <a:ext cx="530225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0">
            <a:extLst>
              <a:ext uri="{FF2B5EF4-FFF2-40B4-BE49-F238E27FC236}">
                <a16:creationId xmlns:a16="http://schemas.microsoft.com/office/drawing/2014/main" id="{AA6EA82C-3B1C-AAC5-BA9B-E903DA144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3503" y="1155239"/>
            <a:ext cx="930275" cy="34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EXTRATO DE EMPRÉSTIMOS</a:t>
            </a:r>
          </a:p>
        </p:txBody>
      </p:sp>
      <p:sp>
        <p:nvSpPr>
          <p:cNvPr id="25" name="Text Box 10">
            <a:extLst>
              <a:ext uri="{FF2B5EF4-FFF2-40B4-BE49-F238E27FC236}">
                <a16:creationId xmlns:a16="http://schemas.microsoft.com/office/drawing/2014/main" id="{3421662C-EB49-246F-D03A-C29C9B193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2494" y="1474642"/>
            <a:ext cx="855662" cy="2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SERVIDOR INSS</a:t>
            </a:r>
          </a:p>
        </p:txBody>
      </p:sp>
      <p:sp>
        <p:nvSpPr>
          <p:cNvPr id="26" name="Text Box 10">
            <a:extLst>
              <a:ext uri="{FF2B5EF4-FFF2-40B4-BE49-F238E27FC236}">
                <a16:creationId xmlns:a16="http://schemas.microsoft.com/office/drawing/2014/main" id="{FD5B4D74-1AE1-8C6C-090E-0C0286259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4982" y="2268377"/>
            <a:ext cx="968375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BENEFICIÁRIO</a:t>
            </a:r>
          </a:p>
        </p:txBody>
      </p:sp>
      <p:pic>
        <p:nvPicPr>
          <p:cNvPr id="28" name="Picture 2" descr="ícone homem">
            <a:extLst>
              <a:ext uri="{FF2B5EF4-FFF2-40B4-BE49-F238E27FC236}">
                <a16:creationId xmlns:a16="http://schemas.microsoft.com/office/drawing/2014/main" id="{0A331755-2367-B7C4-BBE5-FC7F1A4E9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27" y="2779697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10">
            <a:extLst>
              <a:ext uri="{FF2B5EF4-FFF2-40B4-BE49-F238E27FC236}">
                <a16:creationId xmlns:a16="http://schemas.microsoft.com/office/drawing/2014/main" id="{03C7F293-AB4A-819E-DFE1-E7644AD64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449" y="3318850"/>
            <a:ext cx="968375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BENEFICIÁRIO</a:t>
            </a: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D9928D90-9BB2-4694-4D6E-A9CA6888E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2074" y="1842901"/>
            <a:ext cx="845705" cy="34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EXTRATO DE EMPRÉSTIMOS</a:t>
            </a:r>
          </a:p>
        </p:txBody>
      </p:sp>
      <p:sp>
        <p:nvSpPr>
          <p:cNvPr id="31" name="Forma livre 1">
            <a:extLst>
              <a:ext uri="{FF2B5EF4-FFF2-40B4-BE49-F238E27FC236}">
                <a16:creationId xmlns:a16="http://schemas.microsoft.com/office/drawing/2014/main" id="{792F9FD1-FE7D-3D3C-3A75-B2388BDB5F73}"/>
              </a:ext>
            </a:extLst>
          </p:cNvPr>
          <p:cNvSpPr>
            <a:spLocks/>
          </p:cNvSpPr>
          <p:nvPr/>
        </p:nvSpPr>
        <p:spPr bwMode="auto">
          <a:xfrm>
            <a:off x="541809" y="6165001"/>
            <a:ext cx="1801697" cy="340731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2147483646 w 21600"/>
              <a:gd name="T9" fmla="*/ 0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0 60000 65536"/>
              <a:gd name="T22" fmla="*/ 5898240 60000 65536"/>
              <a:gd name="T23" fmla="*/ 1179648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4" tIns="46798" rIns="90004" bIns="46798">
            <a:spAutoFit/>
          </a:bodyPr>
          <a:lstStyle>
            <a:lvl1pPr defTabSz="449263">
              <a:spcBef>
                <a:spcPts val="500"/>
              </a:spcBef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rgbClr val="00000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1pPr>
            <a:lvl2pPr marL="742950" indent="-285750" defTabSz="449263">
              <a:spcBef>
                <a:spcPts val="500"/>
              </a:spcBef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 sz="2000"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2pPr>
            <a:lvl3pPr marL="1143000" indent="-228600" defTabSz="449263">
              <a:spcBef>
                <a:spcPts val="450"/>
              </a:spcBef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3pPr>
            <a:lvl4pPr marL="1600200" indent="-228600" defTabSz="449263">
              <a:spcBef>
                <a:spcPts val="450"/>
              </a:spcBef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4pPr>
            <a:lvl5pPr marL="2057400" indent="-228600" defTabSz="449263">
              <a:spcBef>
                <a:spcPts val="450"/>
              </a:spcBef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rgbClr val="808080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pt-BR" altLang="pt-BR" sz="1600" b="1" dirty="0">
                <a:latin typeface="Calibri" panose="020F0502020204030204" pitchFamily="34" charset="0"/>
                <a:cs typeface="Calibri" panose="020F0502020204030204" pitchFamily="34" charset="0"/>
              </a:rPr>
              <a:t>PLATAFORMA ALTA</a:t>
            </a:r>
          </a:p>
        </p:txBody>
      </p:sp>
      <p:sp>
        <p:nvSpPr>
          <p:cNvPr id="32" name="Fluxograma: Processo 31">
            <a:extLst>
              <a:ext uri="{FF2B5EF4-FFF2-40B4-BE49-F238E27FC236}">
                <a16:creationId xmlns:a16="http://schemas.microsoft.com/office/drawing/2014/main" id="{844D2DF8-41FE-E86F-70C1-D0814BABB000}"/>
              </a:ext>
            </a:extLst>
          </p:cNvPr>
          <p:cNvSpPr/>
          <p:nvPr/>
        </p:nvSpPr>
        <p:spPr>
          <a:xfrm>
            <a:off x="2499061" y="2739448"/>
            <a:ext cx="1493446" cy="5302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Portal Operações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(frontend)</a:t>
            </a:r>
          </a:p>
        </p:txBody>
      </p:sp>
      <p:cxnSp>
        <p:nvCxnSpPr>
          <p:cNvPr id="33" name="Conector de Seta Reta 32">
            <a:extLst>
              <a:ext uri="{FF2B5EF4-FFF2-40B4-BE49-F238E27FC236}">
                <a16:creationId xmlns:a16="http://schemas.microsoft.com/office/drawing/2014/main" id="{64E6B9C9-C340-911C-2140-2B7FDE3D96C5}"/>
              </a:ext>
            </a:extLst>
          </p:cNvPr>
          <p:cNvCxnSpPr>
            <a:cxnSpLocks/>
          </p:cNvCxnSpPr>
          <p:nvPr/>
        </p:nvCxnSpPr>
        <p:spPr>
          <a:xfrm flipV="1">
            <a:off x="5306917" y="5524396"/>
            <a:ext cx="0" cy="464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1CC13583-511E-EA25-DE4F-34B72CB0B60B}"/>
              </a:ext>
            </a:extLst>
          </p:cNvPr>
          <p:cNvSpPr txBox="1"/>
          <p:nvPr/>
        </p:nvSpPr>
        <p:spPr>
          <a:xfrm>
            <a:off x="2396035" y="1245375"/>
            <a:ext cx="2226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latin typeface="Calibri" panose="020F0502020204030204" pitchFamily="34" charset="0"/>
                <a:cs typeface="Calibri" panose="020F0502020204030204" pitchFamily="34" charset="0"/>
              </a:rPr>
              <a:t>Gateway de APIs (WSO2)</a:t>
            </a:r>
          </a:p>
        </p:txBody>
      </p:sp>
      <p:sp>
        <p:nvSpPr>
          <p:cNvPr id="35" name="Fluxograma: Armazenamento Interno 34">
            <a:extLst>
              <a:ext uri="{FF2B5EF4-FFF2-40B4-BE49-F238E27FC236}">
                <a16:creationId xmlns:a16="http://schemas.microsoft.com/office/drawing/2014/main" id="{381B5D6F-9DEB-C2B7-E792-22FF78304D04}"/>
              </a:ext>
            </a:extLst>
          </p:cNvPr>
          <p:cNvSpPr/>
          <p:nvPr/>
        </p:nvSpPr>
        <p:spPr>
          <a:xfrm>
            <a:off x="4696108" y="3130375"/>
            <a:ext cx="1670644" cy="710063"/>
          </a:xfrm>
          <a:prstGeom prst="flowChartInternalStorag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eConsignado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 Serviços</a:t>
            </a:r>
          </a:p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pt-BR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backend</a:t>
            </a: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cxnSp>
        <p:nvCxnSpPr>
          <p:cNvPr id="36" name="Conector de Seta Reta 35">
            <a:extLst>
              <a:ext uri="{FF2B5EF4-FFF2-40B4-BE49-F238E27FC236}">
                <a16:creationId xmlns:a16="http://schemas.microsoft.com/office/drawing/2014/main" id="{A0B97B19-45D1-DF9D-25B9-36ADCD0AE569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1440494" y="4368443"/>
            <a:ext cx="1190723" cy="1054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6D2F855C-A9F5-26D1-1529-F70E17B61EC3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1254866" y="2373697"/>
            <a:ext cx="1244195" cy="630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043B2477-E4AE-AC6F-5BE7-313DD1F8DEDC}"/>
              </a:ext>
            </a:extLst>
          </p:cNvPr>
          <p:cNvCxnSpPr>
            <a:cxnSpLocks/>
            <a:endCxn id="4" idx="1"/>
          </p:cNvCxnSpPr>
          <p:nvPr/>
        </p:nvCxnSpPr>
        <p:spPr>
          <a:xfrm flipV="1">
            <a:off x="1254866" y="1841284"/>
            <a:ext cx="1167946" cy="509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de Seta Reta 38">
            <a:extLst>
              <a:ext uri="{FF2B5EF4-FFF2-40B4-BE49-F238E27FC236}">
                <a16:creationId xmlns:a16="http://schemas.microsoft.com/office/drawing/2014/main" id="{EF12B8BD-DC27-83CC-334D-DF61C1FF73B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1404478" y="4368443"/>
            <a:ext cx="1226739" cy="1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uxograma: Processo 39">
            <a:extLst>
              <a:ext uri="{FF2B5EF4-FFF2-40B4-BE49-F238E27FC236}">
                <a16:creationId xmlns:a16="http://schemas.microsoft.com/office/drawing/2014/main" id="{9166F8AB-52AE-A510-E2D4-01167B1A9693}"/>
              </a:ext>
            </a:extLst>
          </p:cNvPr>
          <p:cNvSpPr/>
          <p:nvPr/>
        </p:nvSpPr>
        <p:spPr>
          <a:xfrm>
            <a:off x="2422812" y="4938890"/>
            <a:ext cx="1640356" cy="117101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Balão de Pensamento: Nuvem 40">
            <a:extLst>
              <a:ext uri="{FF2B5EF4-FFF2-40B4-BE49-F238E27FC236}">
                <a16:creationId xmlns:a16="http://schemas.microsoft.com/office/drawing/2014/main" id="{AF9AE843-864D-CBC2-C31D-5902F2D5BF3B}"/>
              </a:ext>
            </a:extLst>
          </p:cNvPr>
          <p:cNvSpPr/>
          <p:nvPr/>
        </p:nvSpPr>
        <p:spPr>
          <a:xfrm>
            <a:off x="2494036" y="5210979"/>
            <a:ext cx="1493227" cy="744033"/>
          </a:xfrm>
          <a:prstGeom prst="cloudCallou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eConsignado</a:t>
            </a:r>
          </a:p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Gestão</a:t>
            </a:r>
          </a:p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APIs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389BAD78-61AD-F306-174F-46738BFB4C00}"/>
              </a:ext>
            </a:extLst>
          </p:cNvPr>
          <p:cNvSpPr txBox="1"/>
          <p:nvPr/>
        </p:nvSpPr>
        <p:spPr>
          <a:xfrm>
            <a:off x="2400986" y="4933397"/>
            <a:ext cx="2226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latin typeface="Calibri" panose="020F0502020204030204" pitchFamily="34" charset="0"/>
                <a:cs typeface="Calibri" panose="020F0502020204030204" pitchFamily="34" charset="0"/>
              </a:rPr>
              <a:t>Gateway de APIs (WSO2)</a:t>
            </a:r>
          </a:p>
        </p:txBody>
      </p:sp>
      <p:cxnSp>
        <p:nvCxnSpPr>
          <p:cNvPr id="43" name="Conector de Seta Reta 42">
            <a:extLst>
              <a:ext uri="{FF2B5EF4-FFF2-40B4-BE49-F238E27FC236}">
                <a16:creationId xmlns:a16="http://schemas.microsoft.com/office/drawing/2014/main" id="{7D8BC497-0DEE-E0FA-AC29-61829A0B5B82}"/>
              </a:ext>
            </a:extLst>
          </p:cNvPr>
          <p:cNvCxnSpPr>
            <a:stCxn id="32" idx="0"/>
            <a:endCxn id="4" idx="2"/>
          </p:cNvCxnSpPr>
          <p:nvPr/>
        </p:nvCxnSpPr>
        <p:spPr>
          <a:xfrm flipH="1" flipV="1">
            <a:off x="3242990" y="2426790"/>
            <a:ext cx="2794" cy="312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6A468DB6-1F22-E0AC-5E17-CFBED974939E}"/>
              </a:ext>
            </a:extLst>
          </p:cNvPr>
          <p:cNvCxnSpPr>
            <a:cxnSpLocks/>
            <a:stCxn id="13" idx="2"/>
            <a:endCxn id="40" idx="0"/>
          </p:cNvCxnSpPr>
          <p:nvPr/>
        </p:nvCxnSpPr>
        <p:spPr>
          <a:xfrm>
            <a:off x="3242405" y="4633555"/>
            <a:ext cx="585" cy="305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de Seta Reta 44">
            <a:extLst>
              <a:ext uri="{FF2B5EF4-FFF2-40B4-BE49-F238E27FC236}">
                <a16:creationId xmlns:a16="http://schemas.microsoft.com/office/drawing/2014/main" id="{BD6F7675-945B-5958-DAF4-BD9117AF4D2A}"/>
              </a:ext>
            </a:extLst>
          </p:cNvPr>
          <p:cNvCxnSpPr>
            <a:cxnSpLocks/>
          </p:cNvCxnSpPr>
          <p:nvPr/>
        </p:nvCxnSpPr>
        <p:spPr>
          <a:xfrm>
            <a:off x="5817767" y="5524396"/>
            <a:ext cx="0" cy="56240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45">
            <a:extLst>
              <a:ext uri="{FF2B5EF4-FFF2-40B4-BE49-F238E27FC236}">
                <a16:creationId xmlns:a16="http://schemas.microsoft.com/office/drawing/2014/main" id="{EDA561B0-7707-EFCF-8050-61BCA1110B3F}"/>
              </a:ext>
            </a:extLst>
          </p:cNvPr>
          <p:cNvCxnSpPr>
            <a:stCxn id="10" idx="3"/>
            <a:endCxn id="12" idx="2"/>
          </p:cNvCxnSpPr>
          <p:nvPr/>
        </p:nvCxnSpPr>
        <p:spPr>
          <a:xfrm flipV="1">
            <a:off x="6419733" y="5085422"/>
            <a:ext cx="1321809" cy="2138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de Seta Reta 46">
            <a:extLst>
              <a:ext uri="{FF2B5EF4-FFF2-40B4-BE49-F238E27FC236}">
                <a16:creationId xmlns:a16="http://schemas.microsoft.com/office/drawing/2014/main" id="{E7F453C0-BEF4-4599-2943-A88001DFD6B4}"/>
              </a:ext>
            </a:extLst>
          </p:cNvPr>
          <p:cNvCxnSpPr>
            <a:cxnSpLocks/>
            <a:stCxn id="35" idx="3"/>
            <a:endCxn id="12" idx="1"/>
          </p:cNvCxnSpPr>
          <p:nvPr/>
        </p:nvCxnSpPr>
        <p:spPr>
          <a:xfrm>
            <a:off x="6366752" y="3485407"/>
            <a:ext cx="2032922" cy="122717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de Seta Reta 47">
            <a:extLst>
              <a:ext uri="{FF2B5EF4-FFF2-40B4-BE49-F238E27FC236}">
                <a16:creationId xmlns:a16="http://schemas.microsoft.com/office/drawing/2014/main" id="{B25FF223-4501-0545-36A0-AF466415AAB7}"/>
              </a:ext>
            </a:extLst>
          </p:cNvPr>
          <p:cNvCxnSpPr>
            <a:cxnSpLocks/>
            <a:stCxn id="40" idx="3"/>
            <a:endCxn id="35" idx="1"/>
          </p:cNvCxnSpPr>
          <p:nvPr/>
        </p:nvCxnSpPr>
        <p:spPr>
          <a:xfrm flipV="1">
            <a:off x="4063168" y="3485407"/>
            <a:ext cx="632940" cy="20389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de Seta Reta 48">
            <a:extLst>
              <a:ext uri="{FF2B5EF4-FFF2-40B4-BE49-F238E27FC236}">
                <a16:creationId xmlns:a16="http://schemas.microsoft.com/office/drawing/2014/main" id="{ACF91077-30DB-EA31-C850-55C9CE015178}"/>
              </a:ext>
            </a:extLst>
          </p:cNvPr>
          <p:cNvCxnSpPr>
            <a:cxnSpLocks/>
            <a:stCxn id="4" idx="3"/>
            <a:endCxn id="35" idx="1"/>
          </p:cNvCxnSpPr>
          <p:nvPr/>
        </p:nvCxnSpPr>
        <p:spPr>
          <a:xfrm>
            <a:off x="4063168" y="1841284"/>
            <a:ext cx="632940" cy="16441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luxograma: Processo 49">
            <a:extLst>
              <a:ext uri="{FF2B5EF4-FFF2-40B4-BE49-F238E27FC236}">
                <a16:creationId xmlns:a16="http://schemas.microsoft.com/office/drawing/2014/main" id="{38C8DCF1-6ED8-B992-111D-936FA9051EA5}"/>
              </a:ext>
            </a:extLst>
          </p:cNvPr>
          <p:cNvSpPr/>
          <p:nvPr/>
        </p:nvSpPr>
        <p:spPr>
          <a:xfrm>
            <a:off x="8422228" y="3277963"/>
            <a:ext cx="1640356" cy="117101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pt-B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Balão de Pensamento: Nuvem 50">
            <a:extLst>
              <a:ext uri="{FF2B5EF4-FFF2-40B4-BE49-F238E27FC236}">
                <a16:creationId xmlns:a16="http://schemas.microsoft.com/office/drawing/2014/main" id="{974067FB-4E58-8A8B-9E1C-742B6E6AE149}"/>
              </a:ext>
            </a:extLst>
          </p:cNvPr>
          <p:cNvSpPr/>
          <p:nvPr/>
        </p:nvSpPr>
        <p:spPr>
          <a:xfrm>
            <a:off x="8493452" y="3550052"/>
            <a:ext cx="1493227" cy="744033"/>
          </a:xfrm>
          <a:prstGeom prst="cloudCallou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eConsignado</a:t>
            </a:r>
          </a:p>
          <a:p>
            <a:pPr algn="ctr">
              <a:defRPr/>
            </a:pPr>
            <a:r>
              <a:rPr lang="pt-BR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ConectaGOV</a:t>
            </a:r>
            <a:endParaRPr lang="pt-BR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defRPr/>
            </a:pPr>
            <a:r>
              <a:rPr lang="pt-BR" sz="1400" b="1" dirty="0">
                <a:latin typeface="Calibri" panose="020F0502020204030204" pitchFamily="34" charset="0"/>
                <a:cs typeface="Calibri" panose="020F0502020204030204" pitchFamily="34" charset="0"/>
              </a:rPr>
              <a:t>APIs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2890B69D-9961-C194-2E39-33418A527696}"/>
              </a:ext>
            </a:extLst>
          </p:cNvPr>
          <p:cNvSpPr txBox="1"/>
          <p:nvPr/>
        </p:nvSpPr>
        <p:spPr>
          <a:xfrm>
            <a:off x="8386547" y="3298434"/>
            <a:ext cx="2226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latin typeface="Calibri" panose="020F0502020204030204" pitchFamily="34" charset="0"/>
                <a:cs typeface="Calibri" panose="020F0502020204030204" pitchFamily="34" charset="0"/>
              </a:rPr>
              <a:t>Gateway de APIs (WSO2)</a:t>
            </a:r>
          </a:p>
        </p:txBody>
      </p:sp>
      <p:cxnSp>
        <p:nvCxnSpPr>
          <p:cNvPr id="53" name="Conector de Seta Reta 52">
            <a:extLst>
              <a:ext uri="{FF2B5EF4-FFF2-40B4-BE49-F238E27FC236}">
                <a16:creationId xmlns:a16="http://schemas.microsoft.com/office/drawing/2014/main" id="{FF287BF9-EC29-33F2-A25E-89E1B6525D14}"/>
              </a:ext>
            </a:extLst>
          </p:cNvPr>
          <p:cNvCxnSpPr>
            <a:cxnSpLocks/>
            <a:stCxn id="50" idx="1"/>
            <a:endCxn id="35" idx="3"/>
          </p:cNvCxnSpPr>
          <p:nvPr/>
        </p:nvCxnSpPr>
        <p:spPr>
          <a:xfrm flipH="1" flipV="1">
            <a:off x="6366752" y="3485407"/>
            <a:ext cx="2055476" cy="3780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de Seta Reta 53">
            <a:extLst>
              <a:ext uri="{FF2B5EF4-FFF2-40B4-BE49-F238E27FC236}">
                <a16:creationId xmlns:a16="http://schemas.microsoft.com/office/drawing/2014/main" id="{E7C33DCB-25E1-43E1-3A0B-EF118E9D02CE}"/>
              </a:ext>
            </a:extLst>
          </p:cNvPr>
          <p:cNvCxnSpPr>
            <a:cxnSpLocks/>
            <a:stCxn id="22" idx="1"/>
            <a:endCxn id="35" idx="0"/>
          </p:cNvCxnSpPr>
          <p:nvPr/>
        </p:nvCxnSpPr>
        <p:spPr>
          <a:xfrm flipH="1">
            <a:off x="5531430" y="1595484"/>
            <a:ext cx="1163191" cy="15348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de Seta Reta 54">
            <a:extLst>
              <a:ext uri="{FF2B5EF4-FFF2-40B4-BE49-F238E27FC236}">
                <a16:creationId xmlns:a16="http://schemas.microsoft.com/office/drawing/2014/main" id="{95E13AB4-F2FE-C209-322D-B3FD1920B20E}"/>
              </a:ext>
            </a:extLst>
          </p:cNvPr>
          <p:cNvCxnSpPr/>
          <p:nvPr/>
        </p:nvCxnSpPr>
        <p:spPr>
          <a:xfrm flipH="1">
            <a:off x="9543644" y="2183632"/>
            <a:ext cx="8641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de Seta Reta 55">
            <a:extLst>
              <a:ext uri="{FF2B5EF4-FFF2-40B4-BE49-F238E27FC236}">
                <a16:creationId xmlns:a16="http://schemas.microsoft.com/office/drawing/2014/main" id="{41887D85-9D4B-8056-53A5-FDC9FBA35C79}"/>
              </a:ext>
            </a:extLst>
          </p:cNvPr>
          <p:cNvCxnSpPr/>
          <p:nvPr/>
        </p:nvCxnSpPr>
        <p:spPr>
          <a:xfrm flipH="1">
            <a:off x="9543644" y="1474642"/>
            <a:ext cx="832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de Seta Reta 56">
            <a:extLst>
              <a:ext uri="{FF2B5EF4-FFF2-40B4-BE49-F238E27FC236}">
                <a16:creationId xmlns:a16="http://schemas.microsoft.com/office/drawing/2014/main" id="{CDFE1E7E-8CFE-FBAE-1FBA-A8E48F454070}"/>
              </a:ext>
            </a:extLst>
          </p:cNvPr>
          <p:cNvCxnSpPr>
            <a:endCxn id="22" idx="3"/>
          </p:cNvCxnSpPr>
          <p:nvPr/>
        </p:nvCxnSpPr>
        <p:spPr>
          <a:xfrm flipH="1">
            <a:off x="7958271" y="1334435"/>
            <a:ext cx="485775" cy="261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de Seta Reta 57">
            <a:extLst>
              <a:ext uri="{FF2B5EF4-FFF2-40B4-BE49-F238E27FC236}">
                <a16:creationId xmlns:a16="http://schemas.microsoft.com/office/drawing/2014/main" id="{F43A502B-26D4-6255-902F-50DF05E9079E}"/>
              </a:ext>
            </a:extLst>
          </p:cNvPr>
          <p:cNvCxnSpPr>
            <a:stCxn id="9" idx="1"/>
            <a:endCxn id="22" idx="3"/>
          </p:cNvCxnSpPr>
          <p:nvPr/>
        </p:nvCxnSpPr>
        <p:spPr>
          <a:xfrm flipH="1" flipV="1">
            <a:off x="7958271" y="1595484"/>
            <a:ext cx="485775" cy="4905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2" descr="ícone homem">
            <a:extLst>
              <a:ext uri="{FF2B5EF4-FFF2-40B4-BE49-F238E27FC236}">
                <a16:creationId xmlns:a16="http://schemas.microsoft.com/office/drawing/2014/main" id="{4F426688-22A0-CB37-C075-F108140D5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8215" y="249795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Fluxograma: Processo 59">
            <a:extLst>
              <a:ext uri="{FF2B5EF4-FFF2-40B4-BE49-F238E27FC236}">
                <a16:creationId xmlns:a16="http://schemas.microsoft.com/office/drawing/2014/main" id="{57155345-7F04-0CBB-35A2-46BD41B1DA98}"/>
              </a:ext>
            </a:extLst>
          </p:cNvPr>
          <p:cNvSpPr/>
          <p:nvPr/>
        </p:nvSpPr>
        <p:spPr>
          <a:xfrm>
            <a:off x="8476228" y="2580544"/>
            <a:ext cx="1057275" cy="5302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>
                <a:latin typeface="Calibri" panose="020F0502020204030204" pitchFamily="34" charset="0"/>
                <a:cs typeface="Calibri" panose="020F0502020204030204" pitchFamily="34" charset="0"/>
              </a:rPr>
              <a:t>SIBE</a:t>
            </a:r>
            <a:endParaRPr lang="pt-B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Text Box 10">
            <a:extLst>
              <a:ext uri="{FF2B5EF4-FFF2-40B4-BE49-F238E27FC236}">
                <a16:creationId xmlns:a16="http://schemas.microsoft.com/office/drawing/2014/main" id="{2CED9AEC-C297-3609-5E3A-D6096952D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7446" y="2721257"/>
            <a:ext cx="930275" cy="2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pt-BR" altLang="pt-BR" sz="800" b="1" dirty="0">
                <a:cs typeface="Calibri" panose="020F0502020204030204" pitchFamily="34" charset="0"/>
              </a:rPr>
              <a:t>SERVIÇOS</a:t>
            </a:r>
          </a:p>
        </p:txBody>
      </p:sp>
      <p:sp>
        <p:nvSpPr>
          <p:cNvPr id="62" name="Text Box 10">
            <a:extLst>
              <a:ext uri="{FF2B5EF4-FFF2-40B4-BE49-F238E27FC236}">
                <a16:creationId xmlns:a16="http://schemas.microsoft.com/office/drawing/2014/main" id="{3AA7FA0A-DFAB-0F48-2367-4BBF7E1BB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6439" y="3054496"/>
            <a:ext cx="855662" cy="2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pt-BR" altLang="pt-BR" sz="800" b="1" dirty="0">
                <a:cs typeface="Calibri" panose="020F0502020204030204" pitchFamily="34" charset="0"/>
              </a:rPr>
              <a:t>SERVIDOR INSS</a:t>
            </a:r>
          </a:p>
        </p:txBody>
      </p:sp>
      <p:cxnSp>
        <p:nvCxnSpPr>
          <p:cNvPr id="63" name="Conector de Seta Reta 62">
            <a:extLst>
              <a:ext uri="{FF2B5EF4-FFF2-40B4-BE49-F238E27FC236}">
                <a16:creationId xmlns:a16="http://schemas.microsoft.com/office/drawing/2014/main" id="{3FA7D7F4-FD0A-04D5-89CF-1D32DF2D9C37}"/>
              </a:ext>
            </a:extLst>
          </p:cNvPr>
          <p:cNvCxnSpPr/>
          <p:nvPr/>
        </p:nvCxnSpPr>
        <p:spPr>
          <a:xfrm flipH="1">
            <a:off x="9572074" y="2921430"/>
            <a:ext cx="8641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de Seta Reta 63">
            <a:extLst>
              <a:ext uri="{FF2B5EF4-FFF2-40B4-BE49-F238E27FC236}">
                <a16:creationId xmlns:a16="http://schemas.microsoft.com/office/drawing/2014/main" id="{EC99D78C-6371-605C-D502-F7A2BCF07941}"/>
              </a:ext>
            </a:extLst>
          </p:cNvPr>
          <p:cNvCxnSpPr>
            <a:cxnSpLocks/>
            <a:stCxn id="60" idx="1"/>
          </p:cNvCxnSpPr>
          <p:nvPr/>
        </p:nvCxnSpPr>
        <p:spPr>
          <a:xfrm flipH="1">
            <a:off x="6364752" y="2845657"/>
            <a:ext cx="2111476" cy="631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2" descr="ícone homem">
            <a:extLst>
              <a:ext uri="{FF2B5EF4-FFF2-40B4-BE49-F238E27FC236}">
                <a16:creationId xmlns:a16="http://schemas.microsoft.com/office/drawing/2014/main" id="{375D0B4A-C471-66C5-E9DC-969EDF01D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783" y="898652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Fluxograma: Processo 65">
            <a:extLst>
              <a:ext uri="{FF2B5EF4-FFF2-40B4-BE49-F238E27FC236}">
                <a16:creationId xmlns:a16="http://schemas.microsoft.com/office/drawing/2014/main" id="{A3235791-DDEC-B722-D648-C5C39F7F6C25}"/>
              </a:ext>
            </a:extLst>
          </p:cNvPr>
          <p:cNvSpPr/>
          <p:nvPr/>
        </p:nvSpPr>
        <p:spPr>
          <a:xfrm>
            <a:off x="8454187" y="1018103"/>
            <a:ext cx="1057275" cy="5302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b="1" dirty="0">
                <a:latin typeface="Calibri" panose="020F0502020204030204" pitchFamily="34" charset="0"/>
                <a:cs typeface="Calibri" panose="020F0502020204030204" pitchFamily="34" charset="0"/>
              </a:rPr>
              <a:t>SAT</a:t>
            </a:r>
            <a:r>
              <a:rPr lang="pt-BR"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pt-B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frontend</a:t>
            </a:r>
            <a:r>
              <a:rPr lang="pt-BR"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E14D02C6-01D2-CC82-0060-A2E1C0DC8ABB}"/>
              </a:ext>
            </a:extLst>
          </p:cNvPr>
          <p:cNvCxnSpPr>
            <a:cxnSpLocks/>
          </p:cNvCxnSpPr>
          <p:nvPr/>
        </p:nvCxnSpPr>
        <p:spPr>
          <a:xfrm>
            <a:off x="419449" y="6142671"/>
            <a:ext cx="11259608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rma livre 1">
            <a:extLst>
              <a:ext uri="{FF2B5EF4-FFF2-40B4-BE49-F238E27FC236}">
                <a16:creationId xmlns:a16="http://schemas.microsoft.com/office/drawing/2014/main" id="{53815DBC-FC89-ED6D-323D-D76FEC09D50B}"/>
              </a:ext>
            </a:extLst>
          </p:cNvPr>
          <p:cNvSpPr>
            <a:spLocks/>
          </p:cNvSpPr>
          <p:nvPr/>
        </p:nvSpPr>
        <p:spPr bwMode="auto">
          <a:xfrm>
            <a:off x="6998084" y="5952512"/>
            <a:ext cx="3249913" cy="371509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2147483646 w 21600"/>
              <a:gd name="T9" fmla="*/ 0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0 w 21600"/>
              <a:gd name="T15" fmla="*/ 2147483646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0 60000 65536"/>
              <a:gd name="T22" fmla="*/ 5898240 60000 65536"/>
              <a:gd name="T23" fmla="*/ 1179648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0004" tIns="46798" rIns="90004" bIns="46798"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pt-BR" altLang="pt-BR" sz="1800" b="1" dirty="0">
                <a:solidFill>
                  <a:schemeClr val="accent6">
                    <a:lumMod val="75000"/>
                  </a:schemeClr>
                </a:solidFill>
                <a:cs typeface="Calibri" panose="020F0502020204030204" pitchFamily="34" charset="0"/>
              </a:rPr>
              <a:t>Sincronização entre plataformas</a:t>
            </a:r>
          </a:p>
        </p:txBody>
      </p:sp>
    </p:spTree>
    <p:extLst>
      <p:ext uri="{BB962C8B-B14F-4D97-AF65-F5344CB8AC3E}">
        <p14:creationId xmlns:p14="http://schemas.microsoft.com/office/powerpoint/2010/main" val="422251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Sistemas disponíveis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Portal de gestão, operações e </a:t>
            </a:r>
            <a:r>
              <a:rPr lang="pt-BR" sz="2200" dirty="0" err="1">
                <a:solidFill>
                  <a:srgbClr val="39C0C4"/>
                </a:solidFill>
                <a:latin typeface="Plus Jakarta Sans" pitchFamily="2" charset="0"/>
              </a:rPr>
              <a:t>ConsigWeb</a:t>
            </a:r>
            <a:endParaRPr lang="pt-BR" sz="2200" dirty="0">
              <a:solidFill>
                <a:srgbClr val="39C0C4"/>
              </a:solidFill>
              <a:latin typeface="Plus Jakarta Sans" pitchFamily="2" charset="0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3D81084-15C8-46C4-8940-A80B2A9A4B99}"/>
              </a:ext>
            </a:extLst>
          </p:cNvPr>
          <p:cNvSpPr txBox="1"/>
          <p:nvPr/>
        </p:nvSpPr>
        <p:spPr>
          <a:xfrm>
            <a:off x="420168" y="1773803"/>
            <a:ext cx="4106592" cy="331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1600" b="1" dirty="0">
                <a:solidFill>
                  <a:srgbClr val="39C0C4"/>
                </a:solidFill>
                <a:latin typeface="Plus Jakarta Sans" pitchFamily="2" charset="0"/>
              </a:rPr>
              <a:t>Portal de Gestão</a:t>
            </a:r>
          </a:p>
          <a:p>
            <a:pPr lvl="1">
              <a:lnSpc>
                <a:spcPct val="110000"/>
              </a:lnSpc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https://hecogestao.hom.dataprev.gov.br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SzPct val="200000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https://ecogestao.dataprev.gov.br</a:t>
            </a:r>
          </a:p>
          <a:p>
            <a:pPr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SzPct val="200000"/>
            </a:pPr>
            <a:r>
              <a:rPr lang="pt-BR" sz="1600" b="1" dirty="0">
                <a:solidFill>
                  <a:srgbClr val="39C0C4"/>
                </a:solidFill>
                <a:latin typeface="Plus Jakarta Sans" pitchFamily="2" charset="0"/>
              </a:rPr>
              <a:t>Portal de Operações (Instituições Financeiras)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SzPct val="200000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https://hecoportal.hom.dataprev.gov.br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SzPct val="200000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https://ecoportal.dataprev.gov.br</a:t>
            </a:r>
          </a:p>
          <a:p>
            <a:pPr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SzPct val="200000"/>
            </a:pPr>
            <a:r>
              <a:rPr lang="pt-BR" sz="1600" b="1" dirty="0" err="1">
                <a:solidFill>
                  <a:srgbClr val="39C0C4"/>
                </a:solidFill>
                <a:latin typeface="Plus Jakarta Sans" pitchFamily="2" charset="0"/>
              </a:rPr>
              <a:t>ConsigWeb</a:t>
            </a: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SzPct val="200000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https://w3b2.prevnet/ConsigWEB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4E660D3-43F8-1593-E7A0-AF35466F47DB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2C396A3-FB75-CFCB-5A76-04FC6F44B12D}"/>
              </a:ext>
            </a:extLst>
          </p:cNvPr>
          <p:cNvSpPr/>
          <p:nvPr/>
        </p:nvSpPr>
        <p:spPr>
          <a:xfrm>
            <a:off x="10112188" y="5420125"/>
            <a:ext cx="2079812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2BF32B8-0A76-E14A-2944-3AA856AA4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AA58010-C2D2-487B-949F-284344C7FB64}"/>
              </a:ext>
            </a:extLst>
          </p:cNvPr>
          <p:cNvGrpSpPr/>
          <p:nvPr/>
        </p:nvGrpSpPr>
        <p:grpSpPr>
          <a:xfrm>
            <a:off x="4527904" y="1166229"/>
            <a:ext cx="7489023" cy="4387729"/>
            <a:chOff x="4912469" y="1422603"/>
            <a:chExt cx="7489023" cy="4387729"/>
          </a:xfrm>
        </p:grpSpPr>
        <p:sp>
          <p:nvSpPr>
            <p:cNvPr id="11" name="Google Shape;339;p34">
              <a:extLst>
                <a:ext uri="{FF2B5EF4-FFF2-40B4-BE49-F238E27FC236}">
                  <a16:creationId xmlns:a16="http://schemas.microsoft.com/office/drawing/2014/main" id="{1DE53FC8-613A-4A78-800C-4D21B14B616D}"/>
                </a:ext>
              </a:extLst>
            </p:cNvPr>
            <p:cNvSpPr/>
            <p:nvPr/>
          </p:nvSpPr>
          <p:spPr>
            <a:xfrm>
              <a:off x="5749047" y="1663430"/>
              <a:ext cx="5826868" cy="37008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dirty="0">
                <a:solidFill>
                  <a:schemeClr val="bg2">
                    <a:lumMod val="25000"/>
                  </a:schemeClr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grpSp>
          <p:nvGrpSpPr>
            <p:cNvPr id="12" name="Google Shape;340;p34">
              <a:extLst>
                <a:ext uri="{FF2B5EF4-FFF2-40B4-BE49-F238E27FC236}">
                  <a16:creationId xmlns:a16="http://schemas.microsoft.com/office/drawing/2014/main" id="{C6E17BA9-EBFE-4ECC-A804-B7042F259FB7}"/>
                </a:ext>
              </a:extLst>
            </p:cNvPr>
            <p:cNvGrpSpPr/>
            <p:nvPr/>
          </p:nvGrpSpPr>
          <p:grpSpPr>
            <a:xfrm>
              <a:off x="4912469" y="1422603"/>
              <a:ext cx="7489023" cy="4387729"/>
              <a:chOff x="1177450" y="241631"/>
              <a:chExt cx="6173152" cy="3616776"/>
            </a:xfrm>
          </p:grpSpPr>
          <p:sp>
            <p:nvSpPr>
              <p:cNvPr id="14" name="Google Shape;341;p34">
                <a:extLst>
                  <a:ext uri="{FF2B5EF4-FFF2-40B4-BE49-F238E27FC236}">
                    <a16:creationId xmlns:a16="http://schemas.microsoft.com/office/drawing/2014/main" id="{3CA58589-C4F8-4888-ADF0-B9E4B18E562C}"/>
                  </a:ext>
                </a:extLst>
              </p:cNvPr>
              <p:cNvSpPr/>
              <p:nvPr/>
            </p:nvSpPr>
            <p:spPr>
              <a:xfrm>
                <a:off x="1682275" y="241631"/>
                <a:ext cx="5161606" cy="3454973"/>
              </a:xfrm>
              <a:custGeom>
                <a:avLst/>
                <a:gdLst/>
                <a:ahLst/>
                <a:cxnLst/>
                <a:rect l="l" t="t" r="r" b="b"/>
                <a:pathLst>
                  <a:path w="5161606" h="3454973" extrusionOk="0">
                    <a:moveTo>
                      <a:pt x="4992053" y="0"/>
                    </a:moveTo>
                    <a:lnTo>
                      <a:pt x="170498" y="0"/>
                    </a:lnTo>
                    <a:cubicBezTo>
                      <a:pt x="76200" y="0"/>
                      <a:pt x="0" y="76143"/>
                      <a:pt x="0" y="170369"/>
                    </a:cubicBezTo>
                    <a:lnTo>
                      <a:pt x="0" y="3396915"/>
                    </a:lnTo>
                    <a:cubicBezTo>
                      <a:pt x="0" y="3429275"/>
                      <a:pt x="26670" y="3454973"/>
                      <a:pt x="58102" y="3454973"/>
                    </a:cubicBezTo>
                    <a:lnTo>
                      <a:pt x="5103495" y="3454973"/>
                    </a:lnTo>
                    <a:cubicBezTo>
                      <a:pt x="5135880" y="3454973"/>
                      <a:pt x="5161598" y="3428324"/>
                      <a:pt x="5161598" y="3396915"/>
                    </a:cubicBezTo>
                    <a:lnTo>
                      <a:pt x="5161598" y="170369"/>
                    </a:lnTo>
                    <a:cubicBezTo>
                      <a:pt x="5162550" y="76143"/>
                      <a:pt x="5086350" y="0"/>
                      <a:pt x="4992053" y="0"/>
                    </a:cubicBezTo>
                    <a:close/>
                    <a:moveTo>
                      <a:pt x="4981575" y="3245581"/>
                    </a:moveTo>
                    <a:lnTo>
                      <a:pt x="190500" y="3245581"/>
                    </a:lnTo>
                    <a:lnTo>
                      <a:pt x="190500" y="199874"/>
                    </a:lnTo>
                    <a:lnTo>
                      <a:pt x="4981575" y="199874"/>
                    </a:lnTo>
                    <a:lnTo>
                      <a:pt x="4981575" y="324558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dk1"/>
                  </a:gs>
                </a:gsLst>
                <a:lin ang="14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342;p34">
                <a:extLst>
                  <a:ext uri="{FF2B5EF4-FFF2-40B4-BE49-F238E27FC236}">
                    <a16:creationId xmlns:a16="http://schemas.microsoft.com/office/drawing/2014/main" id="{F413B554-7B73-4E18-870F-60BF935953AA}"/>
                  </a:ext>
                </a:extLst>
              </p:cNvPr>
              <p:cNvSpPr/>
              <p:nvPr/>
            </p:nvSpPr>
            <p:spPr>
              <a:xfrm>
                <a:off x="1177450" y="3763229"/>
                <a:ext cx="6173152" cy="95178"/>
              </a:xfrm>
              <a:custGeom>
                <a:avLst/>
                <a:gdLst/>
                <a:ahLst/>
                <a:cxnLst/>
                <a:rect l="l" t="t" r="r" b="b"/>
                <a:pathLst>
                  <a:path w="6173152" h="95178" extrusionOk="0">
                    <a:moveTo>
                      <a:pt x="0" y="0"/>
                    </a:moveTo>
                    <a:cubicBezTo>
                      <a:pt x="0" y="0"/>
                      <a:pt x="129540" y="95178"/>
                      <a:pt x="450533" y="95178"/>
                    </a:cubicBezTo>
                    <a:lnTo>
                      <a:pt x="5817870" y="95178"/>
                    </a:lnTo>
                    <a:cubicBezTo>
                      <a:pt x="5948363" y="95178"/>
                      <a:pt x="6173153" y="0"/>
                      <a:pt x="617315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343;p34">
                <a:extLst>
                  <a:ext uri="{FF2B5EF4-FFF2-40B4-BE49-F238E27FC236}">
                    <a16:creationId xmlns:a16="http://schemas.microsoft.com/office/drawing/2014/main" id="{84809AC8-D171-4E64-9AA5-D4A7D60DCF1A}"/>
                  </a:ext>
                </a:extLst>
              </p:cNvPr>
              <p:cNvSpPr/>
              <p:nvPr/>
            </p:nvSpPr>
            <p:spPr>
              <a:xfrm>
                <a:off x="1177450" y="3687086"/>
                <a:ext cx="6172200" cy="76142"/>
              </a:xfrm>
              <a:custGeom>
                <a:avLst/>
                <a:gdLst/>
                <a:ahLst/>
                <a:cxnLst/>
                <a:rect l="l" t="t" r="r" b="b"/>
                <a:pathLst>
                  <a:path w="6172200" h="76142" extrusionOk="0">
                    <a:moveTo>
                      <a:pt x="0" y="76143"/>
                    </a:moveTo>
                    <a:lnTo>
                      <a:pt x="6172200" y="76143"/>
                    </a:lnTo>
                    <a:lnTo>
                      <a:pt x="61722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344;p34">
                <a:extLst>
                  <a:ext uri="{FF2B5EF4-FFF2-40B4-BE49-F238E27FC236}">
                    <a16:creationId xmlns:a16="http://schemas.microsoft.com/office/drawing/2014/main" id="{CAAC3931-C0B9-4B9A-BBE8-0A6D2E8147E7}"/>
                  </a:ext>
                </a:extLst>
              </p:cNvPr>
              <p:cNvSpPr/>
              <p:nvPr/>
            </p:nvSpPr>
            <p:spPr>
              <a:xfrm>
                <a:off x="3806350" y="3687086"/>
                <a:ext cx="903922" cy="47589"/>
              </a:xfrm>
              <a:custGeom>
                <a:avLst/>
                <a:gdLst/>
                <a:ahLst/>
                <a:cxnLst/>
                <a:rect l="l" t="t" r="r" b="b"/>
                <a:pathLst>
                  <a:path w="903922" h="47589" extrusionOk="0">
                    <a:moveTo>
                      <a:pt x="0" y="0"/>
                    </a:moveTo>
                    <a:cubicBezTo>
                      <a:pt x="0" y="0"/>
                      <a:pt x="26670" y="47589"/>
                      <a:pt x="53340" y="47589"/>
                    </a:cubicBezTo>
                    <a:lnTo>
                      <a:pt x="850582" y="47589"/>
                    </a:lnTo>
                    <a:cubicBezTo>
                      <a:pt x="877253" y="47589"/>
                      <a:pt x="903922" y="0"/>
                      <a:pt x="9039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3" name="Imagem 2" descr="Ícone&#10;&#10;Descrição gerada automaticamente">
            <a:extLst>
              <a:ext uri="{FF2B5EF4-FFF2-40B4-BE49-F238E27FC236}">
                <a16:creationId xmlns:a16="http://schemas.microsoft.com/office/drawing/2014/main" id="{CF0976EA-A740-810A-7F14-0C71CB579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2876" y="5222401"/>
            <a:ext cx="3297033" cy="327119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CED1AF2-E2CA-6307-E832-73C7F8146A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245" y="1372417"/>
            <a:ext cx="6080474" cy="373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3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9AF59D0D-CA73-096A-8709-FC09AB64F367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44BAECB4-6246-445A-5660-C16DAE69D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E926059-B086-F516-FC33-5FF2342B58B9}"/>
              </a:ext>
            </a:extLst>
          </p:cNvPr>
          <p:cNvSpPr/>
          <p:nvPr/>
        </p:nvSpPr>
        <p:spPr>
          <a:xfrm>
            <a:off x="9049970" y="5368659"/>
            <a:ext cx="314203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313981" y="231909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APIs disponíveis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Via gateway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5802800" y="2499127"/>
            <a:ext cx="3695828" cy="271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2400" b="1" dirty="0">
                <a:solidFill>
                  <a:srgbClr val="39C0C4"/>
                </a:solidFill>
                <a:latin typeface="Plus Jakarta Sans" pitchFamily="2" charset="0"/>
              </a:rPr>
              <a:t>Instituições financeiras </a:t>
            </a:r>
          </a:p>
          <a:p>
            <a:pPr lvl="1"/>
            <a:r>
              <a:rPr lang="pt-BR" b="1" dirty="0" err="1"/>
              <a:t>eConsignado</a:t>
            </a:r>
            <a:r>
              <a:rPr lang="pt-BR" b="1" dirty="0"/>
              <a:t> v7.0.0</a:t>
            </a:r>
          </a:p>
          <a:p>
            <a:r>
              <a:rPr lang="pt-BR" b="1" dirty="0">
                <a:solidFill>
                  <a:srgbClr val="39C0C4"/>
                </a:solidFill>
                <a:latin typeface="Plus Jakarta Sans" pitchFamily="2" charset="0"/>
              </a:rPr>
              <a:t>Conecta GOV</a:t>
            </a:r>
          </a:p>
          <a:p>
            <a:pPr lvl="1"/>
            <a:r>
              <a:rPr lang="pt-BR" dirty="0" err="1"/>
              <a:t>eConsignadoConectaGov</a:t>
            </a:r>
            <a:r>
              <a:rPr lang="pt-BR" dirty="0"/>
              <a:t> v2.0.0</a:t>
            </a:r>
          </a:p>
          <a:p>
            <a:r>
              <a:rPr lang="pt-BR" b="1" dirty="0">
                <a:solidFill>
                  <a:srgbClr val="39C0C4"/>
                </a:solidFill>
                <a:latin typeface="Plus Jakarta Sans" pitchFamily="2" charset="0"/>
              </a:rPr>
              <a:t>Consumo interno</a:t>
            </a:r>
          </a:p>
          <a:p>
            <a:pPr lvl="1"/>
            <a:r>
              <a:rPr lang="pt-BR" dirty="0" err="1"/>
              <a:t>eConsignadoGestao</a:t>
            </a:r>
            <a:r>
              <a:rPr lang="pt-BR" dirty="0"/>
              <a:t> v2.0.0</a:t>
            </a:r>
          </a:p>
          <a:p>
            <a:pPr lvl="1"/>
            <a:r>
              <a:rPr lang="pt-BR" dirty="0" err="1"/>
              <a:t>eConsignadoPortal</a:t>
            </a:r>
            <a:r>
              <a:rPr lang="pt-BR" dirty="0"/>
              <a:t> v7.0.0</a:t>
            </a:r>
          </a:p>
          <a:p>
            <a:r>
              <a:rPr lang="pt-BR" b="1" dirty="0">
                <a:solidFill>
                  <a:srgbClr val="39C0C4"/>
                </a:solidFill>
                <a:latin typeface="Plus Jakarta Sans" pitchFamily="2" charset="0"/>
              </a:rPr>
              <a:t>Cadastro único</a:t>
            </a:r>
          </a:p>
          <a:p>
            <a:pPr lvl="1"/>
            <a:r>
              <a:rPr lang="pt-BR" dirty="0" err="1"/>
              <a:t>eConsignadoCadUnico</a:t>
            </a:r>
            <a:r>
              <a:rPr lang="pt-BR" dirty="0"/>
              <a:t> 2.0</a:t>
            </a:r>
          </a:p>
        </p:txBody>
      </p:sp>
      <p:pic>
        <p:nvPicPr>
          <p:cNvPr id="20" name="Imagem 19" descr="Ícone&#10;&#10;Descrição gerada automaticamente">
            <a:extLst>
              <a:ext uri="{FF2B5EF4-FFF2-40B4-BE49-F238E27FC236}">
                <a16:creationId xmlns:a16="http://schemas.microsoft.com/office/drawing/2014/main" id="{CA31DB74-4ABD-451D-8544-DA1A1DF2F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19" y="2123363"/>
            <a:ext cx="3160605" cy="3664353"/>
          </a:xfrm>
          <a:prstGeom prst="rect">
            <a:avLst/>
          </a:prstGeom>
        </p:spPr>
      </p:pic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17BA854C-9F7F-B065-49D0-D331B8418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1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55D63079-5566-5DA9-DD91-49CBE652EDB6}"/>
              </a:ext>
            </a:extLst>
          </p:cNvPr>
          <p:cNvSpPr/>
          <p:nvPr/>
        </p:nvSpPr>
        <p:spPr>
          <a:xfrm>
            <a:off x="9049970" y="5413012"/>
            <a:ext cx="314203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EFAF9484-F9C6-4958-8585-42BECB6584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4198533"/>
              </p:ext>
            </p:extLst>
          </p:nvPr>
        </p:nvGraphicFramePr>
        <p:xfrm>
          <a:off x="671206" y="1649260"/>
          <a:ext cx="10867888" cy="635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79A6A9E6-FCD4-4B3A-82A0-E808D1C97ED2}"/>
              </a:ext>
            </a:extLst>
          </p:cNvPr>
          <p:cNvSpPr txBox="1"/>
          <p:nvPr/>
        </p:nvSpPr>
        <p:spPr>
          <a:xfrm>
            <a:off x="307009" y="234693"/>
            <a:ext cx="11577982" cy="9233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800" b="1" dirty="0">
                <a:solidFill>
                  <a:srgbClr val="1C4694"/>
                </a:solidFill>
                <a:latin typeface="Plus Jakarta Sans SemiBold" pitchFamily="2" charset="0"/>
              </a:rPr>
              <a:t>Serviços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 Principais serviços disponibilizados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1B6CE152-6779-43D8-A07C-B26C6404BD50}"/>
              </a:ext>
            </a:extLst>
          </p:cNvPr>
          <p:cNvSpPr/>
          <p:nvPr/>
        </p:nvSpPr>
        <p:spPr>
          <a:xfrm>
            <a:off x="928637" y="2285026"/>
            <a:ext cx="1956738" cy="2196000"/>
          </a:xfrm>
          <a:custGeom>
            <a:avLst/>
            <a:gdLst>
              <a:gd name="connsiteX0" fmla="*/ 0 w 1956738"/>
              <a:gd name="connsiteY0" fmla="*/ 0 h 2196000"/>
              <a:gd name="connsiteX1" fmla="*/ 1956738 w 1956738"/>
              <a:gd name="connsiteY1" fmla="*/ 0 h 2196000"/>
              <a:gd name="connsiteX2" fmla="*/ 1956738 w 1956738"/>
              <a:gd name="connsiteY2" fmla="*/ 2196000 h 2196000"/>
              <a:gd name="connsiteX3" fmla="*/ 0 w 1956738"/>
              <a:gd name="connsiteY3" fmla="*/ 2196000 h 2196000"/>
              <a:gd name="connsiteX4" fmla="*/ 0 w 1956738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738" h="2196000">
                <a:moveTo>
                  <a:pt x="0" y="0"/>
                </a:moveTo>
                <a:lnTo>
                  <a:pt x="1956738" y="0"/>
                </a:lnTo>
                <a:lnTo>
                  <a:pt x="1956738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8674" tIns="58674" rIns="78232" bIns="88011" numCol="1" spcCol="1270" anchor="t" anchorCtr="0">
            <a:noAutofit/>
          </a:bodyPr>
          <a:lstStyle/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Autorizar Consulta de Dados do Benefício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Consultar Portabilidade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Consultar Empréstimo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Consultar Empréstimos Suspensos/Reativados devido a margem extrapolada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 de Datas Limite e Competências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 Lista de Benefícios Autorizados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tabLst>
                <a:tab pos="1163638" algn="l"/>
              </a:tabLs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Consultar Dados do Benefício</a:t>
            </a:r>
            <a:endParaRPr lang="pt-BR" sz="1100" kern="1200" dirty="0">
              <a:latin typeface="Plus Jakarta Sans" pitchFamily="2" charset="0"/>
              <a:ea typeface="Roboto" panose="02000000000000000000" pitchFamily="2" charset="0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6FDA5087-E7A5-451F-8DE8-E388D3DD2042}"/>
              </a:ext>
            </a:extLst>
          </p:cNvPr>
          <p:cNvSpPr/>
          <p:nvPr/>
        </p:nvSpPr>
        <p:spPr>
          <a:xfrm>
            <a:off x="3032863" y="2285026"/>
            <a:ext cx="1956738" cy="3995004"/>
          </a:xfrm>
          <a:custGeom>
            <a:avLst/>
            <a:gdLst>
              <a:gd name="connsiteX0" fmla="*/ 0 w 1956738"/>
              <a:gd name="connsiteY0" fmla="*/ 0 h 2196000"/>
              <a:gd name="connsiteX1" fmla="*/ 1956738 w 1956738"/>
              <a:gd name="connsiteY1" fmla="*/ 0 h 2196000"/>
              <a:gd name="connsiteX2" fmla="*/ 1956738 w 1956738"/>
              <a:gd name="connsiteY2" fmla="*/ 2196000 h 2196000"/>
              <a:gd name="connsiteX3" fmla="*/ 0 w 1956738"/>
              <a:gd name="connsiteY3" fmla="*/ 2196000 h 2196000"/>
              <a:gd name="connsiteX4" fmla="*/ 0 w 1956738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738" h="2196000">
                <a:moveTo>
                  <a:pt x="0" y="0"/>
                </a:moveTo>
                <a:lnTo>
                  <a:pt x="1956738" y="0"/>
                </a:lnTo>
                <a:lnTo>
                  <a:pt x="1956738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8674" tIns="58674" rIns="78232" bIns="88011" numCol="1" spcCol="1270" anchor="t" anchorCtr="0">
            <a:noAutofit/>
          </a:bodyPr>
          <a:lstStyle/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Reverter Refinanciamento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Averbar Refinanciamento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Averbar RMC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Averbar RCC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Averbar Portabilidade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Averbar Empréstimo Consignado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Alterar Empréstimo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Alterar CBC Portabilidade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Suspender Consignado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Reativar Consignado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Excluir Portabilidade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Excluir Consignado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Troca de Titularidade de Empréstimo Consignado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pt-BR" sz="1100" kern="12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Envio de informações de contrato</a:t>
            </a:r>
            <a:endParaRPr lang="pt-BR" sz="1100" kern="1200" dirty="0">
              <a:latin typeface="Plus Jakarta Sans" pitchFamily="2" charset="0"/>
              <a:ea typeface="Roboto" panose="02000000000000000000" pitchFamily="2" charset="0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3E4AD2E6-FA89-4B0A-A945-0E7AC4AD5CBA}"/>
              </a:ext>
            </a:extLst>
          </p:cNvPr>
          <p:cNvSpPr/>
          <p:nvPr/>
        </p:nvSpPr>
        <p:spPr>
          <a:xfrm>
            <a:off x="5146810" y="2285026"/>
            <a:ext cx="1956738" cy="2196000"/>
          </a:xfrm>
          <a:custGeom>
            <a:avLst/>
            <a:gdLst>
              <a:gd name="connsiteX0" fmla="*/ 0 w 1956738"/>
              <a:gd name="connsiteY0" fmla="*/ 0 h 2196000"/>
              <a:gd name="connsiteX1" fmla="*/ 1956738 w 1956738"/>
              <a:gd name="connsiteY1" fmla="*/ 0 h 2196000"/>
              <a:gd name="connsiteX2" fmla="*/ 1956738 w 1956738"/>
              <a:gd name="connsiteY2" fmla="*/ 2196000 h 2196000"/>
              <a:gd name="connsiteX3" fmla="*/ 0 w 1956738"/>
              <a:gd name="connsiteY3" fmla="*/ 2196000 h 2196000"/>
              <a:gd name="connsiteX4" fmla="*/ 0 w 1956738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738" h="2196000">
                <a:moveTo>
                  <a:pt x="0" y="0"/>
                </a:moveTo>
                <a:lnTo>
                  <a:pt x="1956738" y="0"/>
                </a:lnTo>
                <a:lnTo>
                  <a:pt x="1956738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8674" tIns="58674" rIns="78232" bIns="88011" numCol="1" spcCol="1270" anchor="t" anchorCtr="0">
            <a:noAutofit/>
          </a:bodyPr>
          <a:lstStyle/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Incluir Desconto de Cartão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Excluir Desconto de Cartão</a:t>
            </a:r>
            <a:endParaRPr lang="pt-BR" sz="1100" kern="1200" dirty="0">
              <a:latin typeface="Plus Jakarta Sans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FA580780-A26C-4E1E-A214-D730AC29DF7E}"/>
              </a:ext>
            </a:extLst>
          </p:cNvPr>
          <p:cNvSpPr/>
          <p:nvPr/>
        </p:nvSpPr>
        <p:spPr>
          <a:xfrm>
            <a:off x="7319126" y="2285026"/>
            <a:ext cx="1956738" cy="2196000"/>
          </a:xfrm>
          <a:custGeom>
            <a:avLst/>
            <a:gdLst>
              <a:gd name="connsiteX0" fmla="*/ 0 w 1956738"/>
              <a:gd name="connsiteY0" fmla="*/ 0 h 2196000"/>
              <a:gd name="connsiteX1" fmla="*/ 1956738 w 1956738"/>
              <a:gd name="connsiteY1" fmla="*/ 0 h 2196000"/>
              <a:gd name="connsiteX2" fmla="*/ 1956738 w 1956738"/>
              <a:gd name="connsiteY2" fmla="*/ 2196000 h 2196000"/>
              <a:gd name="connsiteX3" fmla="*/ 0 w 1956738"/>
              <a:gd name="connsiteY3" fmla="*/ 2196000 h 2196000"/>
              <a:gd name="connsiteX4" fmla="*/ 0 w 1956738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738" h="2196000">
                <a:moveTo>
                  <a:pt x="0" y="0"/>
                </a:moveTo>
                <a:lnTo>
                  <a:pt x="1956738" y="0"/>
                </a:lnTo>
                <a:lnTo>
                  <a:pt x="1956738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8674" tIns="58674" rIns="78232" bIns="88011" numCol="1" spcCol="1270" anchor="t" anchorCtr="0">
            <a:noAutofit/>
          </a:bodyPr>
          <a:lstStyle/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Autorizar Consulta de Dados do Auxilio Brasil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Incluir Informações do Contrato para Auxilio Brasil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Averbar Empréstimo Consignado em Auxilio Brasil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Excluir Consignado de Auxilio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Consultar Empréstimo Auxilio Brasil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 de Datas Limite e Competências Auxílio Brasil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strike="sngStrike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Consultar Dados do Auxilio Brasil</a:t>
            </a:r>
            <a:endParaRPr lang="pt-BR" sz="1100" strike="sngStrike" kern="1200" dirty="0">
              <a:latin typeface="Plus Jakarta Sans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A6484D5B-932D-4C3C-812B-7F410C884DE4}"/>
              </a:ext>
            </a:extLst>
          </p:cNvPr>
          <p:cNvSpPr/>
          <p:nvPr/>
        </p:nvSpPr>
        <p:spPr>
          <a:xfrm>
            <a:off x="9394166" y="2285026"/>
            <a:ext cx="1956738" cy="2196000"/>
          </a:xfrm>
          <a:custGeom>
            <a:avLst/>
            <a:gdLst>
              <a:gd name="connsiteX0" fmla="*/ 0 w 1956738"/>
              <a:gd name="connsiteY0" fmla="*/ 0 h 2196000"/>
              <a:gd name="connsiteX1" fmla="*/ 1956738 w 1956738"/>
              <a:gd name="connsiteY1" fmla="*/ 0 h 2196000"/>
              <a:gd name="connsiteX2" fmla="*/ 1956738 w 1956738"/>
              <a:gd name="connsiteY2" fmla="*/ 2196000 h 2196000"/>
              <a:gd name="connsiteX3" fmla="*/ 0 w 1956738"/>
              <a:gd name="connsiteY3" fmla="*/ 2196000 h 2196000"/>
              <a:gd name="connsiteX4" fmla="*/ 0 w 1956738"/>
              <a:gd name="connsiteY4" fmla="*/ 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738" h="2196000">
                <a:moveTo>
                  <a:pt x="0" y="0"/>
                </a:moveTo>
                <a:lnTo>
                  <a:pt x="1956738" y="0"/>
                </a:lnTo>
                <a:lnTo>
                  <a:pt x="1956738" y="2196000"/>
                </a:lnTo>
                <a:lnTo>
                  <a:pt x="0" y="2196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8674" tIns="58674" rIns="78232" bIns="88011" numCol="1" spcCol="1270" anchor="t" anchorCtr="0">
            <a:noAutofit/>
          </a:bodyPr>
          <a:lstStyle/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Inclusão de Taxas de Juros</a:t>
            </a:r>
          </a:p>
          <a:p>
            <a:pPr marL="0" lvl="1" defTabSz="488950">
              <a:lnSpc>
                <a:spcPct val="120000"/>
              </a:lnSpc>
              <a:spcBef>
                <a:spcPct val="0"/>
              </a:spcBef>
            </a:pPr>
            <a:r>
              <a:rPr lang="pt-BR" sz="11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ea typeface="Roboto Light" panose="02000000000000000000" pitchFamily="2" charset="0"/>
              </a:rPr>
              <a:t>Consulta de Taxas de Juros</a:t>
            </a:r>
            <a:endParaRPr lang="pt-BR" sz="1100" kern="1200" dirty="0">
              <a:latin typeface="Plus Jakarta Sans" pitchFamily="2" charset="0"/>
              <a:ea typeface="Roboto Light" panose="02000000000000000000" pitchFamily="2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3E76B55-7BEC-7A04-03B6-C4E32F5EFEF0}"/>
              </a:ext>
            </a:extLst>
          </p:cNvPr>
          <p:cNvSpPr/>
          <p:nvPr/>
        </p:nvSpPr>
        <p:spPr>
          <a:xfrm>
            <a:off x="6648450" y="6113330"/>
            <a:ext cx="5543550" cy="744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25F35733-3671-2E9D-80B1-EA041E8A7E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3" name="Imagem 2" descr="Ícone&#10;&#10;Descrição gerada automaticamente">
            <a:extLst>
              <a:ext uri="{FF2B5EF4-FFF2-40B4-BE49-F238E27FC236}">
                <a16:creationId xmlns:a16="http://schemas.microsoft.com/office/drawing/2014/main" id="{27B9D576-309E-47F7-EA4A-2DA7C6F20A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0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7" grpId="0" build="allAtOnce"/>
      <p:bldP spid="5" grpId="0"/>
      <p:bldP spid="6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AB7B3EC7-415D-4F6E-85C8-E4C52C682A81}"/>
              </a:ext>
            </a:extLst>
          </p:cNvPr>
          <p:cNvSpPr txBox="1"/>
          <p:nvPr/>
        </p:nvSpPr>
        <p:spPr>
          <a:xfrm>
            <a:off x="5168098" y="425809"/>
            <a:ext cx="5782019" cy="72943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b="1" dirty="0">
                <a:solidFill>
                  <a:srgbClr val="1C4694"/>
                </a:solidFill>
                <a:latin typeface="Plus Jakarta Sans SemiBold" pitchFamily="2" charset="0"/>
              </a:rPr>
              <a:t>Envio de informações de contrato</a:t>
            </a:r>
          </a:p>
          <a:p>
            <a:pPr>
              <a:lnSpc>
                <a:spcPct val="90000"/>
              </a:lnSpc>
            </a:pPr>
            <a:r>
              <a:rPr lang="pt-BR" sz="2200" dirty="0">
                <a:solidFill>
                  <a:srgbClr val="39C0C4"/>
                </a:solidFill>
                <a:latin typeface="Plus Jakarta Sans" pitchFamily="2" charset="0"/>
              </a:rPr>
              <a:t>Transparência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5168820" y="1587790"/>
            <a:ext cx="5883605" cy="2897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Envio de informações de contrato são obrigatórios desde 17/04/2023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</a:rPr>
              <a:t>Nota técnica/ Biometria </a:t>
            </a:r>
          </a:p>
          <a:p>
            <a:pPr marL="742950" lvl="1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hlinkClick r:id="rId2"/>
              </a:rPr>
              <a:t>https://docs.dataprev.gov.br/docs/e-consignado/api-de-envio-de-informacoes-de-contrato/</a:t>
            </a: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  <a:p>
            <a:pPr marL="742950" lvl="1" indent="-285750">
              <a:lnSpc>
                <a:spcPct val="120000"/>
              </a:lnSpc>
              <a:spcBef>
                <a:spcPts val="1200"/>
              </a:spcBef>
              <a:buClr>
                <a:srgbClr val="39C0C4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Plus Jakarta Sans" pitchFamily="2" charset="0"/>
                <a:hlinkClick r:id="rId3"/>
              </a:rPr>
              <a:t>https://docs.dataprev.gov.br/wp-content/uploads/2023/05/SEI_11546158_Nota_Tecnica_65-1.pdf</a:t>
            </a:r>
            <a:endParaRPr lang="pt-BR" sz="1600" dirty="0">
              <a:solidFill>
                <a:schemeClr val="bg2">
                  <a:lumMod val="25000"/>
                </a:schemeClr>
              </a:solidFill>
              <a:latin typeface="Plus Jakarta Sans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A7F703E-6054-46A6-A86F-67EFD9FD8D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3" t="21185" r="11096" b="16850"/>
          <a:stretch/>
        </p:blipFill>
        <p:spPr>
          <a:xfrm>
            <a:off x="0" y="0"/>
            <a:ext cx="5057775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AABA0F5C-912D-4284-8DE7-1DC42704FE3E}"/>
              </a:ext>
            </a:extLst>
          </p:cNvPr>
          <p:cNvSpPr txBox="1"/>
          <p:nvPr/>
        </p:nvSpPr>
        <p:spPr>
          <a:xfrm rot="16200000">
            <a:off x="-650991" y="5575651"/>
            <a:ext cx="17145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bg1"/>
                </a:solidFill>
                <a:latin typeface="Plus Jakarta Sans" pitchFamily="2" charset="0"/>
              </a:rPr>
              <a:t>Foto </a:t>
            </a:r>
            <a:r>
              <a:rPr lang="pt-BR" sz="800" dirty="0" err="1">
                <a:solidFill>
                  <a:schemeClr val="bg1"/>
                </a:solidFill>
                <a:latin typeface="Plus Jakarta Sans" pitchFamily="2" charset="0"/>
              </a:rPr>
              <a:t>Brett</a:t>
            </a:r>
            <a:r>
              <a:rPr lang="pt-BR" sz="800" dirty="0">
                <a:solidFill>
                  <a:schemeClr val="bg1"/>
                </a:solidFill>
                <a:latin typeface="Plus Jakarta Sans" pitchFamily="2" charset="0"/>
              </a:rPr>
              <a:t> </a:t>
            </a:r>
            <a:r>
              <a:rPr lang="pt-BR" sz="700" u="sng" dirty="0" err="1">
                <a:solidFill>
                  <a:schemeClr val="bg1"/>
                </a:solidFill>
                <a:latin typeface="Plus Jakarta Sans" pitchFamily="2" charset="0"/>
              </a:rPr>
              <a:t>Sayles</a:t>
            </a:r>
            <a:r>
              <a:rPr lang="pt-BR" sz="800" dirty="0">
                <a:solidFill>
                  <a:schemeClr val="bg1"/>
                </a:solidFill>
                <a:latin typeface="Plus Jakarta Sans" pitchFamily="2" charset="0"/>
              </a:rPr>
              <a:t> / </a:t>
            </a:r>
            <a:r>
              <a:rPr lang="pt-BR" sz="800" dirty="0" err="1">
                <a:solidFill>
                  <a:schemeClr val="bg1"/>
                </a:solidFill>
                <a:latin typeface="Plus Jakarta Sans" pitchFamily="2" charset="0"/>
              </a:rPr>
              <a:t>Pexels</a:t>
            </a:r>
            <a:endParaRPr lang="pt-BR" sz="800" dirty="0">
              <a:solidFill>
                <a:schemeClr val="bg1"/>
              </a:solidFill>
              <a:latin typeface="Plus Jakarta Sans" pitchFamily="2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43CAD62-B654-33B6-5C53-CF9B5254B8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459" y="6557605"/>
            <a:ext cx="2798511" cy="65702"/>
          </a:xfrm>
          <a:prstGeom prst="rect">
            <a:avLst/>
          </a:prstGeom>
        </p:spPr>
      </p:pic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B3E8FD3A-1095-E3D8-F421-680EBCE067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785">
            <a:off x="8800218" y="5222401"/>
            <a:ext cx="3297033" cy="32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1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6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100" dirty="0" smtClean="0">
            <a:solidFill>
              <a:schemeClr val="bg2">
                <a:lumMod val="25000"/>
              </a:schemeClr>
            </a:solidFill>
            <a:latin typeface="Raleway" panose="020B05030301010600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F78C11874FC1E459972AD9F775A86DA" ma:contentTypeVersion="0" ma:contentTypeDescription="Crie um novo documento." ma:contentTypeScope="" ma:versionID="9d5b71393a9e85b7487b86713cce356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257547f92819c86ae4143fe76bb6c5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00485A1-7D68-4C10-971B-141492101403}"/>
</file>

<file path=customXml/itemProps2.xml><?xml version="1.0" encoding="utf-8"?>
<ds:datastoreItem xmlns:ds="http://schemas.openxmlformats.org/officeDocument/2006/customXml" ds:itemID="{33206D79-AAC9-4AA4-872D-874F4FC96EA8}"/>
</file>

<file path=customXml/itemProps3.xml><?xml version="1.0" encoding="utf-8"?>
<ds:datastoreItem xmlns:ds="http://schemas.openxmlformats.org/officeDocument/2006/customXml" ds:itemID="{45E85AAC-B386-4D02-9314-F5AEB6A20451}"/>
</file>

<file path=docProps/app.xml><?xml version="1.0" encoding="utf-8"?>
<Properties xmlns="http://schemas.openxmlformats.org/officeDocument/2006/extended-properties" xmlns:vt="http://schemas.openxmlformats.org/officeDocument/2006/docPropsVTypes">
  <TotalTime>4647</TotalTime>
  <Words>860</Words>
  <Application>Microsoft Office PowerPoint</Application>
  <PresentationFormat>Widescreen</PresentationFormat>
  <Paragraphs>199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Muli</vt:lpstr>
      <vt:lpstr>Plus Jakarta Sans</vt:lpstr>
      <vt:lpstr>Plus Jakarta Sans Medium</vt:lpstr>
      <vt:lpstr>Plus Jakarta Sans SemiBold</vt:lpstr>
      <vt:lpstr>Wingdings</vt:lpstr>
      <vt:lpstr>Tema do Office</vt:lpstr>
      <vt:lpstr>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 Macedo Sa</dc:creator>
  <cp:lastModifiedBy>Marcus Vinicius Lemos Chagas</cp:lastModifiedBy>
  <cp:revision>141</cp:revision>
  <dcterms:created xsi:type="dcterms:W3CDTF">2020-10-28T13:19:10Z</dcterms:created>
  <dcterms:modified xsi:type="dcterms:W3CDTF">2023-10-03T15:52:39Z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0x0101000F78C11874FC1E459972AD9F775A86DA</vt:lpwstr>
  </property>
</Properties>
</file>